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GB"/>
    </a:defPPr>
    <a:lvl1pPr algn="l" defTabSz="457200" rtl="0" fontAlgn="base">
      <a:lnSpc>
        <a:spcPct val="8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1pPr>
    <a:lvl2pPr marL="457200" algn="l" defTabSz="457200" rtl="0" fontAlgn="base">
      <a:lnSpc>
        <a:spcPct val="8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2pPr>
    <a:lvl3pPr marL="914400" algn="l" defTabSz="457200" rtl="0" fontAlgn="base">
      <a:lnSpc>
        <a:spcPct val="8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3pPr>
    <a:lvl4pPr marL="1371600" algn="l" defTabSz="457200" rtl="0" fontAlgn="base">
      <a:lnSpc>
        <a:spcPct val="8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4pPr>
    <a:lvl5pPr marL="1828800" algn="l" defTabSz="457200" rtl="0" fontAlgn="base">
      <a:lnSpc>
        <a:spcPct val="81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5450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DejaVu Sans" charset="0"/>
                <a:ea typeface="DejaVuSans" charset="0"/>
                <a:cs typeface="DejaVu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5450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DejaVu Sans" charset="0"/>
                <a:ea typeface="DejaVuSans" charset="0"/>
                <a:cs typeface="DejaVu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2" name="Rectangle 7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65650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80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54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DejaVu Sans" charset="0"/>
                <a:ea typeface="DejaVuSans" charset="0"/>
                <a:cs typeface="DejaVu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DejaVu Sans" charset="0"/>
                <a:ea typeface="DejaVuSans" charset="0"/>
                <a:cs typeface="DejaVuSans" charset="0"/>
              </a:defRPr>
            </a:lvl1pPr>
          </a:lstStyle>
          <a:p>
            <a:pPr>
              <a:defRPr/>
            </a:pPr>
            <a:fld id="{F51FFD67-B92E-469F-8B8A-619D11AD5E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9C56B5E-C3F3-4880-BC50-BAB777BEE863}" type="slidenum">
              <a:rPr lang="en-GB">
                <a:cs typeface="DejaVu Sans" charset="0"/>
              </a:rPr>
              <a:pPr/>
              <a:t>1</a:t>
            </a:fld>
            <a:endParaRPr lang="en-GB">
              <a:cs typeface="DejaVu Sans" charset="0"/>
            </a:endParaRPr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147C3C8-DE11-4E92-9455-A21B40019830}" type="slidenum">
              <a:rPr lang="en-GB">
                <a:cs typeface="DejaVu Sans" charset="0"/>
              </a:rPr>
              <a:pPr/>
              <a:t>10</a:t>
            </a:fld>
            <a:endParaRPr lang="en-GB">
              <a:cs typeface="DejaVu Sans" charset="0"/>
            </a:endParaRPr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9B8A85C-4A90-432F-A210-09E95D832C3F}" type="slidenum">
              <a:rPr lang="en-GB">
                <a:cs typeface="DejaVu Sans" charset="0"/>
              </a:rPr>
              <a:pPr/>
              <a:t>11</a:t>
            </a:fld>
            <a:endParaRPr lang="en-GB">
              <a:cs typeface="DejaVu Sans" charset="0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4B55242-DBE1-4A5E-BD1E-9014CAD248E6}" type="slidenum">
              <a:rPr lang="en-GB">
                <a:cs typeface="DejaVu Sans" charset="0"/>
              </a:rPr>
              <a:pPr/>
              <a:t>12</a:t>
            </a:fld>
            <a:endParaRPr lang="en-GB">
              <a:cs typeface="DejaVu Sans" charset="0"/>
            </a:endParaRPr>
          </a:p>
        </p:txBody>
      </p:sp>
      <p:sp>
        <p:nvSpPr>
          <p:cNvPr id="3379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389EEEA-5798-48C7-B3B9-5D32CA5F402A}" type="slidenum">
              <a:rPr lang="en-GB">
                <a:cs typeface="DejaVu Sans" charset="0"/>
              </a:rPr>
              <a:pPr/>
              <a:t>13</a:t>
            </a:fld>
            <a:endParaRPr lang="en-GB">
              <a:cs typeface="DejaVu Sans" charset="0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4E85CB6-9478-44F6-82B9-6244A8C281EA}" type="slidenum">
              <a:rPr lang="en-GB">
                <a:cs typeface="DejaVu Sans" charset="0"/>
              </a:rPr>
              <a:pPr/>
              <a:t>14</a:t>
            </a:fld>
            <a:endParaRPr lang="en-GB">
              <a:cs typeface="DejaVu Sans" charset="0"/>
            </a:endParaRPr>
          </a:p>
        </p:txBody>
      </p:sp>
      <p:sp>
        <p:nvSpPr>
          <p:cNvPr id="3584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66DAB7E-5FBE-456E-A709-2DFD4EAC8E8E}" type="slidenum">
              <a:rPr lang="en-GB">
                <a:cs typeface="DejaVu Sans" charset="0"/>
              </a:rPr>
              <a:pPr/>
              <a:t>15</a:t>
            </a:fld>
            <a:endParaRPr lang="en-GB">
              <a:cs typeface="DejaVu Sans" charset="0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F9F0188-D4EC-4423-9552-DD77D18BDB78}" type="slidenum">
              <a:rPr lang="en-GB">
                <a:cs typeface="DejaVu Sans" charset="0"/>
              </a:rPr>
              <a:pPr/>
              <a:t>16</a:t>
            </a:fld>
            <a:endParaRPr lang="en-GB">
              <a:cs typeface="DejaVu Sans" charset="0"/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2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607C07C-5AD3-478F-8B38-BBF4CB216F32}" type="slidenum">
              <a:rPr lang="en-GB">
                <a:cs typeface="DejaVu Sans" charset="0"/>
              </a:rPr>
              <a:pPr/>
              <a:t>17</a:t>
            </a:fld>
            <a:endParaRPr lang="en-GB">
              <a:cs typeface="DejaVu Sans" charset="0"/>
            </a:endParaRPr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6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D4DDE2B-E541-439D-940D-05233BCC4846}" type="slidenum">
              <a:rPr lang="en-GB">
                <a:cs typeface="DejaVu Sans" charset="0"/>
              </a:rPr>
              <a:pPr/>
              <a:t>18</a:t>
            </a:fld>
            <a:endParaRPr lang="en-GB">
              <a:cs typeface="DejaVu Sans" charset="0"/>
            </a:endParaRPr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0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13BD3B9-C7A6-444B-A685-81C4C2D5601B}" type="slidenum">
              <a:rPr lang="en-GB">
                <a:cs typeface="DejaVu Sans" charset="0"/>
              </a:rPr>
              <a:pPr/>
              <a:t>2</a:t>
            </a:fld>
            <a:endParaRPr lang="en-GB">
              <a:cs typeface="DejaVu Sans" charset="0"/>
            </a:endParaRPr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808533C-AA16-427E-8525-E0D975300531}" type="slidenum">
              <a:rPr lang="en-GB">
                <a:cs typeface="DejaVu Sans" charset="0"/>
              </a:rPr>
              <a:pPr/>
              <a:t>3</a:t>
            </a:fld>
            <a:endParaRPr lang="en-GB">
              <a:cs typeface="DejaVu Sans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BAF74F1-8492-4FC3-B97B-33A22247FB5A}" type="slidenum">
              <a:rPr lang="en-GB">
                <a:cs typeface="DejaVu Sans" charset="0"/>
              </a:rPr>
              <a:pPr/>
              <a:t>4</a:t>
            </a:fld>
            <a:endParaRPr lang="en-GB">
              <a:cs typeface="DejaVu Sans" charset="0"/>
            </a:endParaRPr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FB0842F-2910-465D-A481-67FB3465192A}" type="slidenum">
              <a:rPr lang="en-GB">
                <a:cs typeface="DejaVu Sans" charset="0"/>
              </a:rPr>
              <a:pPr/>
              <a:t>5</a:t>
            </a:fld>
            <a:endParaRPr lang="en-GB">
              <a:cs typeface="DejaVu Sans" charset="0"/>
            </a:endParaRPr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8BD7031-8861-496D-85F9-D640CF343D24}" type="slidenum">
              <a:rPr lang="en-GB">
                <a:cs typeface="DejaVu Sans" charset="0"/>
              </a:rPr>
              <a:pPr/>
              <a:t>6</a:t>
            </a:fld>
            <a:endParaRPr lang="en-GB">
              <a:cs typeface="DejaVu Sans" charset="0"/>
            </a:endParaRPr>
          </a:p>
        </p:txBody>
      </p:sp>
      <p:sp>
        <p:nvSpPr>
          <p:cNvPr id="2765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92B2050-333E-4AFC-9EB7-07CFEE7726FD}" type="slidenum">
              <a:rPr lang="en-GB">
                <a:cs typeface="DejaVu Sans" charset="0"/>
              </a:rPr>
              <a:pPr/>
              <a:t>7</a:t>
            </a:fld>
            <a:endParaRPr lang="en-GB">
              <a:cs typeface="DejaVu Sans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0FED92A-4F74-4C93-A182-3BC1A1886ED5}" type="slidenum">
              <a:rPr lang="en-GB">
                <a:cs typeface="DejaVu Sans" charset="0"/>
              </a:rPr>
              <a:pPr/>
              <a:t>8</a:t>
            </a:fld>
            <a:endParaRPr lang="en-GB">
              <a:cs typeface="DejaVu Sans" charset="0"/>
            </a:endParaRPr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22738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D5E06A5-87E8-444D-810B-4843759FB091}" type="slidenum">
              <a:rPr lang="en-GB">
                <a:cs typeface="DejaVu Sans" charset="0"/>
              </a:rPr>
              <a:pPr/>
              <a:t>9</a:t>
            </a:fld>
            <a:endParaRPr lang="en-GB">
              <a:cs typeface="DejaVu Sans" charset="0"/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F6381-8311-49EF-914E-BD6B669FBB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4A964-6D85-4296-A515-F027181F19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3075" y="66675"/>
            <a:ext cx="2159000" cy="6330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4600" cy="6330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82EF4-5F82-4DCA-8C8B-AE1B10F258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644D6-9DA6-421C-B9FA-FE9A32813C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5812" cy="452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2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825" y="2493963"/>
            <a:ext cx="6511925" cy="1069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8BD9F-4D3B-4B85-972E-C5ECF1CC09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4813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3288" y="974725"/>
            <a:ext cx="4216400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BE4B0-B316-4657-99A6-1D254D8212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6832C-C9B8-4113-BA4C-C0D7B42FE0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621D2-CBDE-420F-9E52-CE291CCB7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3FE5B-6BBF-4084-82C9-89295E0667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629B-1EA6-4520-A864-64EE6361B7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A3B40-5089-4906-9B34-5EEFF74331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8521700" y="6562725"/>
            <a:ext cx="4635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 b="1" smtClean="0">
                <a:solidFill>
                  <a:srgbClr val="2B519A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9674F38F-91DA-47A0-A094-D10486A44B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3613" cy="542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0" name="Oval 6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032" name="Group 7"/>
          <p:cNvGrpSpPr>
            <a:grpSpLocks/>
          </p:cNvGrpSpPr>
          <p:nvPr/>
        </p:nvGrpSpPr>
        <p:grpSpPr bwMode="auto">
          <a:xfrm>
            <a:off x="255588" y="644525"/>
            <a:ext cx="3652837" cy="327025"/>
            <a:chOff x="161" y="406"/>
            <a:chExt cx="2301" cy="206"/>
          </a:xfrm>
        </p:grpSpPr>
        <p:sp>
          <p:nvSpPr>
            <p:cNvPr id="3" name="Rectangle 8"/>
            <p:cNvSpPr>
              <a:spLocks noChangeArrowheads="1"/>
            </p:cNvSpPr>
            <p:nvPr/>
          </p:nvSpPr>
          <p:spPr bwMode="auto">
            <a:xfrm>
              <a:off x="161" y="406"/>
              <a:ext cx="2301" cy="2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r">
                <a:lnSpc>
                  <a:spcPct val="100000"/>
                </a:lnSpc>
                <a:spcBef>
                  <a:spcPts val="225"/>
                </a:spcBef>
                <a:buClr>
                  <a:srgbClr val="F1AF00"/>
                </a:buCl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900">
                  <a:solidFill>
                    <a:srgbClr val="FFFFFF"/>
                  </a:solidFill>
                </a:rPr>
                <a:t>Enabling Grids for E-sciencE</a:t>
              </a:r>
            </a:p>
          </p:txBody>
        </p:sp>
        <p:sp>
          <p:nvSpPr>
            <p:cNvPr id="4" name="Line 9"/>
            <p:cNvSpPr>
              <a:spLocks noChangeShapeType="1"/>
            </p:cNvSpPr>
            <p:nvPr/>
          </p:nvSpPr>
          <p:spPr bwMode="auto">
            <a:xfrm>
              <a:off x="161" y="406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161" y="612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5" name="Line 11"/>
            <p:cNvSpPr>
              <a:spLocks noChangeShapeType="1"/>
            </p:cNvSpPr>
            <p:nvPr/>
          </p:nvSpPr>
          <p:spPr bwMode="auto">
            <a:xfrm>
              <a:off x="161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>
              <a:off x="2462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033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27825" cy="682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0" y="6491288"/>
            <a:ext cx="2238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buClr>
                <a:srgbClr val="FFCC66"/>
              </a:buClr>
              <a:buFont typeface="Verdana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>
                <a:solidFill>
                  <a:srgbClr val="2B519A"/>
                </a:solidFill>
                <a:latin typeface="Verdana" pitchFamily="32" charset="0"/>
              </a:rPr>
              <a:t>EGEE-II INFSO-RI-031688</a:t>
            </a:r>
            <a:r>
              <a:rPr lang="en-GB">
                <a:solidFill>
                  <a:srgbClr val="2B519A"/>
                </a:solidFill>
                <a:latin typeface="Verdana" pitchFamily="32" charset="0"/>
              </a:rPr>
              <a:t> </a:t>
            </a:r>
          </a:p>
        </p:txBody>
      </p:sp>
      <p:pic>
        <p:nvPicPr>
          <p:cNvPr id="1035" name="Picture 1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457200" algn="r" defTabSz="457200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914400" algn="r" defTabSz="457200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1371600" algn="r" defTabSz="457200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1828800" algn="r" defTabSz="457200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36550" indent="-336550" algn="l" defTabSz="457200" rtl="0" eaLnBrk="0" fontAlgn="base" hangingPunct="0">
        <a:lnSpc>
          <a:spcPct val="81000"/>
        </a:lnSpc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36600" indent="-279400" algn="l" defTabSz="457200" rtl="0" eaLnBrk="0" fontAlgn="base" hangingPunct="0">
        <a:lnSpc>
          <a:spcPct val="81000"/>
        </a:lnSpc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1000"/>
        </a:lnSpc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charset="2"/>
        <a:buChar char=""/>
        <a:defRPr sz="1900">
          <a:solidFill>
            <a:srgbClr val="00338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1000"/>
        </a:lnSpc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000" i="1">
          <a:solidFill>
            <a:srgbClr val="00338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55825" y="2493963"/>
            <a:ext cx="6511925" cy="106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2056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7" name="Picture 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0" y="6491288"/>
            <a:ext cx="399573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buClr>
                <a:srgbClr val="FFCC66"/>
              </a:buClr>
              <a:buFont typeface="Verdana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>
                <a:solidFill>
                  <a:srgbClr val="2B519A"/>
                </a:solidFill>
                <a:latin typeface="Verdana" pitchFamily="32" charset="0"/>
              </a:rPr>
              <a:t>EGEE-II INFSO-RI-031688</a:t>
            </a:r>
            <a:r>
              <a:rPr lang="en-GB">
                <a:solidFill>
                  <a:srgbClr val="2B519A"/>
                </a:solidFill>
                <a:latin typeface="Verdana" pitchFamily="32" charset="0"/>
              </a:rPr>
              <a:t> </a:t>
            </a:r>
          </a:p>
        </p:txBody>
      </p:sp>
      <p:pic>
        <p:nvPicPr>
          <p:cNvPr id="2059" name="Picture 10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4903788" y="696913"/>
            <a:ext cx="40259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450"/>
              </a:spcBef>
              <a:buClr>
                <a:srgbClr val="FFCC66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>
                <a:solidFill>
                  <a:srgbClr val="FFFFFF"/>
                </a:solidFill>
              </a:rPr>
              <a:t>Enabling Grids for E-sciencE</a:t>
            </a:r>
          </a:p>
        </p:txBody>
      </p:sp>
      <p:pic>
        <p:nvPicPr>
          <p:cNvPr id="2061" name="Picture 1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6350" y="5861050"/>
            <a:ext cx="1855788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buClr>
                <a:srgbClr val="FFCC66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600" b="1">
                <a:solidFill>
                  <a:srgbClr val="325FAF"/>
                </a:solidFill>
              </a:rPr>
              <a:t>www.eu-egee.org</a:t>
            </a:r>
          </a:p>
        </p:txBody>
      </p:sp>
      <p:sp>
        <p:nvSpPr>
          <p:cNvPr id="2063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algn="r" defTabSz="457200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457200" algn="r" defTabSz="457200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914400" algn="r" defTabSz="457200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1371600" algn="r" defTabSz="457200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1828800" algn="r" defTabSz="457200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36550" indent="-336550" algn="l" defTabSz="457200" rtl="0" eaLnBrk="0" fontAlgn="base" hangingPunct="0">
        <a:lnSpc>
          <a:spcPct val="81000"/>
        </a:lnSpc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36600" indent="-279400" algn="l" defTabSz="457200" rtl="0" eaLnBrk="0" fontAlgn="base" hangingPunct="0">
        <a:lnSpc>
          <a:spcPct val="81000"/>
        </a:lnSpc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1000"/>
        </a:lnSpc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charset="2"/>
        <a:buChar char=""/>
        <a:defRPr sz="1900">
          <a:solidFill>
            <a:srgbClr val="00338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1000"/>
        </a:lnSpc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000" i="1">
          <a:solidFill>
            <a:srgbClr val="00338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81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2155825" y="2493963"/>
            <a:ext cx="6518275" cy="1076325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  <a:buClr>
                <a:srgbClr val="2B519A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000" smtClean="0">
                <a:solidFill>
                  <a:srgbClr val="2B519A"/>
                </a:solidFill>
              </a:rPr>
              <a:t>gLite Basic APIs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160588" y="3676650"/>
            <a:ext cx="6518275" cy="1397000"/>
          </a:xfrm>
        </p:spPr>
        <p:txBody>
          <a:bodyPr lIns="90000" tIns="46800" rIns="90000" bIns="46800"/>
          <a:lstStyle/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0" smtClean="0"/>
              <a:t>Christos Filippidis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0" smtClean="0"/>
              <a:t>(filippidis@inp.demokritos.gr)</a:t>
            </a:r>
            <a:r>
              <a:rPr lang="ar-SA" sz="2000" b="0" smtClean="0">
                <a:cs typeface="Arial" charset="0"/>
              </a:rPr>
              <a:t>‏</a:t>
            </a:r>
            <a:endParaRPr lang="en-GB" sz="2000" b="0" smtClean="0"/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0" smtClean="0"/>
              <a:t>Application Support Team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0" smtClean="0"/>
              <a:t>NCSR “Demokritos”, Institute of Nuclear Physics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381000" y="2514600"/>
            <a:ext cx="8353425" cy="5048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Roadmap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493125" cy="54292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Application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Environment configuration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Information discovery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Data management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execution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Summary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124075" y="1412875"/>
            <a:ext cx="6767513" cy="4822825"/>
            <a:chOff x="1338" y="890"/>
            <a:chExt cx="4263" cy="3038"/>
          </a:xfrm>
        </p:grpSpPr>
        <p:sp>
          <p:nvSpPr>
            <p:cNvPr id="13385" name="AutoShape 2"/>
            <p:cNvSpPr>
              <a:spLocks noChangeArrowheads="1"/>
            </p:cNvSpPr>
            <p:nvPr/>
          </p:nvSpPr>
          <p:spPr bwMode="auto">
            <a:xfrm>
              <a:off x="1384" y="980"/>
              <a:ext cx="4218" cy="2949"/>
            </a:xfrm>
            <a:prstGeom prst="roundRect">
              <a:avLst>
                <a:gd name="adj" fmla="val 16667"/>
              </a:avLst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86" name="Text Box 3"/>
            <p:cNvSpPr txBox="1">
              <a:spLocks noChangeArrowheads="1"/>
            </p:cNvSpPr>
            <p:nvPr/>
          </p:nvSpPr>
          <p:spPr bwMode="auto">
            <a:xfrm>
              <a:off x="1338" y="890"/>
              <a:ext cx="816" cy="4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buClr>
                  <a:srgbClr val="F1AF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  <a:tab pos="10328275" algn="l"/>
                  <a:tab pos="10779125" algn="l"/>
                </a:tabLst>
              </a:pPr>
              <a:r>
                <a:rPr lang="en-GB" sz="2200">
                  <a:solidFill>
                    <a:srgbClr val="F1AF00"/>
                  </a:solidFill>
                </a:rPr>
                <a:t>	</a:t>
              </a:r>
              <a:r>
                <a:rPr lang="en-GB" sz="2200" b="1">
                  <a:solidFill>
                    <a:srgbClr val="F1AF00"/>
                  </a:solidFill>
                </a:rPr>
                <a:t>GFAL</a:t>
              </a:r>
            </a:p>
          </p:txBody>
        </p:sp>
      </p:grp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3059113" y="1892300"/>
            <a:ext cx="5111750" cy="3911600"/>
            <a:chOff x="1927" y="1192"/>
            <a:chExt cx="3220" cy="2464"/>
          </a:xfrm>
        </p:grpSpPr>
        <p:grpSp>
          <p:nvGrpSpPr>
            <p:cNvPr id="13366" name="Group 5"/>
            <p:cNvGrpSpPr>
              <a:grpSpLocks/>
            </p:cNvGrpSpPr>
            <p:nvPr/>
          </p:nvGrpSpPr>
          <p:grpSpPr bwMode="auto">
            <a:xfrm>
              <a:off x="1927" y="1192"/>
              <a:ext cx="3220" cy="2464"/>
              <a:chOff x="1927" y="1192"/>
              <a:chExt cx="3220" cy="2464"/>
            </a:xfrm>
          </p:grpSpPr>
          <p:sp>
            <p:nvSpPr>
              <p:cNvPr id="13368" name="AutoShape 6"/>
              <p:cNvSpPr>
                <a:spLocks noChangeArrowheads="1"/>
              </p:cNvSpPr>
              <p:nvPr/>
            </p:nvSpPr>
            <p:spPr bwMode="auto">
              <a:xfrm>
                <a:off x="1927" y="1192"/>
                <a:ext cx="3221" cy="2465"/>
              </a:xfrm>
              <a:prstGeom prst="roundRect">
                <a:avLst>
                  <a:gd name="adj" fmla="val 16667"/>
                </a:avLst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369" name="Group 7"/>
              <p:cNvGrpSpPr>
                <a:grpSpLocks/>
              </p:cNvGrpSpPr>
              <p:nvPr/>
            </p:nvGrpSpPr>
            <p:grpSpPr bwMode="auto">
              <a:xfrm>
                <a:off x="4241" y="2601"/>
                <a:ext cx="492" cy="601"/>
                <a:chOff x="4241" y="2601"/>
                <a:chExt cx="492" cy="601"/>
              </a:xfrm>
            </p:grpSpPr>
            <p:sp>
              <p:nvSpPr>
                <p:cNvPr id="13370" name="Freeform 8"/>
                <p:cNvSpPr>
                  <a:spLocks noChangeArrowheads="1"/>
                </p:cNvSpPr>
                <p:nvPr/>
              </p:nvSpPr>
              <p:spPr bwMode="auto">
                <a:xfrm>
                  <a:off x="4246" y="2605"/>
                  <a:ext cx="484" cy="593"/>
                </a:xfrm>
                <a:custGeom>
                  <a:avLst/>
                  <a:gdLst>
                    <a:gd name="T0" fmla="*/ 790 w 790"/>
                    <a:gd name="T1" fmla="*/ 239 h 1006"/>
                    <a:gd name="T2" fmla="*/ 790 w 790"/>
                    <a:gd name="T3" fmla="*/ 1006 h 1006"/>
                    <a:gd name="T4" fmla="*/ 0 w 790"/>
                    <a:gd name="T5" fmla="*/ 1006 h 1006"/>
                    <a:gd name="T6" fmla="*/ 0 w 790"/>
                    <a:gd name="T7" fmla="*/ 0 h 1006"/>
                    <a:gd name="T8" fmla="*/ 551 w 790"/>
                    <a:gd name="T9" fmla="*/ 0 h 1006"/>
                    <a:gd name="T10" fmla="*/ 790 w 790"/>
                    <a:gd name="T11" fmla="*/ 239 h 100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90"/>
                    <a:gd name="T19" fmla="*/ 0 h 1006"/>
                    <a:gd name="T20" fmla="*/ 790 w 790"/>
                    <a:gd name="T21" fmla="*/ 1006 h 100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90" h="1006">
                      <a:moveTo>
                        <a:pt x="790" y="239"/>
                      </a:moveTo>
                      <a:lnTo>
                        <a:pt x="790" y="1006"/>
                      </a:lnTo>
                      <a:lnTo>
                        <a:pt x="0" y="1006"/>
                      </a:lnTo>
                      <a:lnTo>
                        <a:pt x="0" y="0"/>
                      </a:lnTo>
                      <a:lnTo>
                        <a:pt x="551" y="0"/>
                      </a:lnTo>
                      <a:lnTo>
                        <a:pt x="790" y="2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1" name="Freeform 9"/>
                <p:cNvSpPr>
                  <a:spLocks noChangeArrowheads="1"/>
                </p:cNvSpPr>
                <p:nvPr/>
              </p:nvSpPr>
              <p:spPr bwMode="auto">
                <a:xfrm>
                  <a:off x="4246" y="2792"/>
                  <a:ext cx="484" cy="406"/>
                </a:xfrm>
                <a:custGeom>
                  <a:avLst/>
                  <a:gdLst>
                    <a:gd name="T0" fmla="*/ 790 w 790"/>
                    <a:gd name="T1" fmla="*/ 543 h 689"/>
                    <a:gd name="T2" fmla="*/ 790 w 790"/>
                    <a:gd name="T3" fmla="*/ 689 h 689"/>
                    <a:gd name="T4" fmla="*/ 0 w 790"/>
                    <a:gd name="T5" fmla="*/ 689 h 689"/>
                    <a:gd name="T6" fmla="*/ 0 w 790"/>
                    <a:gd name="T7" fmla="*/ 0 h 689"/>
                    <a:gd name="T8" fmla="*/ 30 w 790"/>
                    <a:gd name="T9" fmla="*/ 14 h 689"/>
                    <a:gd name="T10" fmla="*/ 60 w 790"/>
                    <a:gd name="T11" fmla="*/ 28 h 689"/>
                    <a:gd name="T12" fmla="*/ 86 w 790"/>
                    <a:gd name="T13" fmla="*/ 44 h 689"/>
                    <a:gd name="T14" fmla="*/ 110 w 790"/>
                    <a:gd name="T15" fmla="*/ 60 h 689"/>
                    <a:gd name="T16" fmla="*/ 134 w 790"/>
                    <a:gd name="T17" fmla="*/ 78 h 689"/>
                    <a:gd name="T18" fmla="*/ 154 w 790"/>
                    <a:gd name="T19" fmla="*/ 98 h 689"/>
                    <a:gd name="T20" fmla="*/ 174 w 790"/>
                    <a:gd name="T21" fmla="*/ 118 h 689"/>
                    <a:gd name="T22" fmla="*/ 192 w 790"/>
                    <a:gd name="T23" fmla="*/ 140 h 689"/>
                    <a:gd name="T24" fmla="*/ 227 w 790"/>
                    <a:gd name="T25" fmla="*/ 184 h 689"/>
                    <a:gd name="T26" fmla="*/ 259 w 790"/>
                    <a:gd name="T27" fmla="*/ 230 h 689"/>
                    <a:gd name="T28" fmla="*/ 289 w 790"/>
                    <a:gd name="T29" fmla="*/ 276 h 689"/>
                    <a:gd name="T30" fmla="*/ 321 w 790"/>
                    <a:gd name="T31" fmla="*/ 324 h 689"/>
                    <a:gd name="T32" fmla="*/ 355 w 790"/>
                    <a:gd name="T33" fmla="*/ 368 h 689"/>
                    <a:gd name="T34" fmla="*/ 373 w 790"/>
                    <a:gd name="T35" fmla="*/ 388 h 689"/>
                    <a:gd name="T36" fmla="*/ 393 w 790"/>
                    <a:gd name="T37" fmla="*/ 410 h 689"/>
                    <a:gd name="T38" fmla="*/ 415 w 790"/>
                    <a:gd name="T39" fmla="*/ 428 h 689"/>
                    <a:gd name="T40" fmla="*/ 437 w 790"/>
                    <a:gd name="T41" fmla="*/ 448 h 689"/>
                    <a:gd name="T42" fmla="*/ 461 w 790"/>
                    <a:gd name="T43" fmla="*/ 463 h 689"/>
                    <a:gd name="T44" fmla="*/ 487 w 790"/>
                    <a:gd name="T45" fmla="*/ 479 h 689"/>
                    <a:gd name="T46" fmla="*/ 517 w 790"/>
                    <a:gd name="T47" fmla="*/ 493 h 689"/>
                    <a:gd name="T48" fmla="*/ 547 w 790"/>
                    <a:gd name="T49" fmla="*/ 507 h 689"/>
                    <a:gd name="T50" fmla="*/ 579 w 790"/>
                    <a:gd name="T51" fmla="*/ 517 h 689"/>
                    <a:gd name="T52" fmla="*/ 615 w 790"/>
                    <a:gd name="T53" fmla="*/ 527 h 689"/>
                    <a:gd name="T54" fmla="*/ 655 w 790"/>
                    <a:gd name="T55" fmla="*/ 535 h 689"/>
                    <a:gd name="T56" fmla="*/ 697 w 790"/>
                    <a:gd name="T57" fmla="*/ 539 h 689"/>
                    <a:gd name="T58" fmla="*/ 743 w 790"/>
                    <a:gd name="T59" fmla="*/ 541 h 689"/>
                    <a:gd name="T60" fmla="*/ 790 w 790"/>
                    <a:gd name="T61" fmla="*/ 543 h 68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790"/>
                    <a:gd name="T94" fmla="*/ 0 h 689"/>
                    <a:gd name="T95" fmla="*/ 790 w 790"/>
                    <a:gd name="T96" fmla="*/ 689 h 689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790" h="689">
                      <a:moveTo>
                        <a:pt x="790" y="543"/>
                      </a:moveTo>
                      <a:lnTo>
                        <a:pt x="790" y="689"/>
                      </a:lnTo>
                      <a:lnTo>
                        <a:pt x="0" y="689"/>
                      </a:lnTo>
                      <a:lnTo>
                        <a:pt x="0" y="0"/>
                      </a:lnTo>
                      <a:lnTo>
                        <a:pt x="30" y="14"/>
                      </a:lnTo>
                      <a:lnTo>
                        <a:pt x="60" y="28"/>
                      </a:lnTo>
                      <a:lnTo>
                        <a:pt x="86" y="44"/>
                      </a:lnTo>
                      <a:lnTo>
                        <a:pt x="110" y="60"/>
                      </a:lnTo>
                      <a:lnTo>
                        <a:pt x="134" y="78"/>
                      </a:lnTo>
                      <a:lnTo>
                        <a:pt x="154" y="98"/>
                      </a:lnTo>
                      <a:lnTo>
                        <a:pt x="174" y="118"/>
                      </a:lnTo>
                      <a:lnTo>
                        <a:pt x="192" y="140"/>
                      </a:lnTo>
                      <a:lnTo>
                        <a:pt x="227" y="184"/>
                      </a:lnTo>
                      <a:lnTo>
                        <a:pt x="259" y="230"/>
                      </a:lnTo>
                      <a:lnTo>
                        <a:pt x="289" y="276"/>
                      </a:lnTo>
                      <a:lnTo>
                        <a:pt x="321" y="324"/>
                      </a:lnTo>
                      <a:lnTo>
                        <a:pt x="355" y="368"/>
                      </a:lnTo>
                      <a:lnTo>
                        <a:pt x="373" y="388"/>
                      </a:lnTo>
                      <a:lnTo>
                        <a:pt x="393" y="410"/>
                      </a:lnTo>
                      <a:lnTo>
                        <a:pt x="415" y="428"/>
                      </a:lnTo>
                      <a:lnTo>
                        <a:pt x="437" y="448"/>
                      </a:lnTo>
                      <a:lnTo>
                        <a:pt x="461" y="463"/>
                      </a:lnTo>
                      <a:lnTo>
                        <a:pt x="487" y="479"/>
                      </a:lnTo>
                      <a:lnTo>
                        <a:pt x="517" y="493"/>
                      </a:lnTo>
                      <a:lnTo>
                        <a:pt x="547" y="507"/>
                      </a:lnTo>
                      <a:lnTo>
                        <a:pt x="579" y="517"/>
                      </a:lnTo>
                      <a:lnTo>
                        <a:pt x="615" y="527"/>
                      </a:lnTo>
                      <a:lnTo>
                        <a:pt x="655" y="535"/>
                      </a:lnTo>
                      <a:lnTo>
                        <a:pt x="697" y="539"/>
                      </a:lnTo>
                      <a:lnTo>
                        <a:pt x="743" y="541"/>
                      </a:lnTo>
                      <a:lnTo>
                        <a:pt x="790" y="543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2" name="Freeform 10"/>
                <p:cNvSpPr>
                  <a:spLocks noChangeArrowheads="1"/>
                </p:cNvSpPr>
                <p:nvPr/>
              </p:nvSpPr>
              <p:spPr bwMode="auto">
                <a:xfrm>
                  <a:off x="4300" y="2784"/>
                  <a:ext cx="362" cy="10"/>
                </a:xfrm>
                <a:custGeom>
                  <a:avLst/>
                  <a:gdLst>
                    <a:gd name="T0" fmla="*/ 8 w 591"/>
                    <a:gd name="T1" fmla="*/ 0 h 16"/>
                    <a:gd name="T2" fmla="*/ 4 w 591"/>
                    <a:gd name="T3" fmla="*/ 0 h 16"/>
                    <a:gd name="T4" fmla="*/ 2 w 591"/>
                    <a:gd name="T5" fmla="*/ 2 h 16"/>
                    <a:gd name="T6" fmla="*/ 0 w 591"/>
                    <a:gd name="T7" fmla="*/ 4 h 16"/>
                    <a:gd name="T8" fmla="*/ 0 w 591"/>
                    <a:gd name="T9" fmla="*/ 8 h 16"/>
                    <a:gd name="T10" fmla="*/ 0 w 591"/>
                    <a:gd name="T11" fmla="*/ 12 h 16"/>
                    <a:gd name="T12" fmla="*/ 2 w 591"/>
                    <a:gd name="T13" fmla="*/ 14 h 16"/>
                    <a:gd name="T14" fmla="*/ 4 w 591"/>
                    <a:gd name="T15" fmla="*/ 16 h 16"/>
                    <a:gd name="T16" fmla="*/ 8 w 591"/>
                    <a:gd name="T17" fmla="*/ 16 h 16"/>
                    <a:gd name="T18" fmla="*/ 583 w 591"/>
                    <a:gd name="T19" fmla="*/ 16 h 16"/>
                    <a:gd name="T20" fmla="*/ 587 w 591"/>
                    <a:gd name="T21" fmla="*/ 16 h 16"/>
                    <a:gd name="T22" fmla="*/ 589 w 591"/>
                    <a:gd name="T23" fmla="*/ 14 h 16"/>
                    <a:gd name="T24" fmla="*/ 591 w 591"/>
                    <a:gd name="T25" fmla="*/ 12 h 16"/>
                    <a:gd name="T26" fmla="*/ 591 w 591"/>
                    <a:gd name="T27" fmla="*/ 8 h 16"/>
                    <a:gd name="T28" fmla="*/ 591 w 591"/>
                    <a:gd name="T29" fmla="*/ 4 h 16"/>
                    <a:gd name="T30" fmla="*/ 589 w 591"/>
                    <a:gd name="T31" fmla="*/ 2 h 16"/>
                    <a:gd name="T32" fmla="*/ 587 w 591"/>
                    <a:gd name="T33" fmla="*/ 0 h 16"/>
                    <a:gd name="T34" fmla="*/ 583 w 591"/>
                    <a:gd name="T35" fmla="*/ 0 h 16"/>
                    <a:gd name="T36" fmla="*/ 8 w 591"/>
                    <a:gd name="T37" fmla="*/ 0 h 1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1"/>
                    <a:gd name="T58" fmla="*/ 0 h 16"/>
                    <a:gd name="T59" fmla="*/ 591 w 591"/>
                    <a:gd name="T60" fmla="*/ 16 h 1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1" h="16">
                      <a:moveTo>
                        <a:pt x="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583" y="16"/>
                      </a:lnTo>
                      <a:lnTo>
                        <a:pt x="587" y="16"/>
                      </a:lnTo>
                      <a:lnTo>
                        <a:pt x="589" y="14"/>
                      </a:lnTo>
                      <a:lnTo>
                        <a:pt x="591" y="12"/>
                      </a:lnTo>
                      <a:lnTo>
                        <a:pt x="591" y="8"/>
                      </a:lnTo>
                      <a:lnTo>
                        <a:pt x="591" y="4"/>
                      </a:lnTo>
                      <a:lnTo>
                        <a:pt x="589" y="2"/>
                      </a:lnTo>
                      <a:lnTo>
                        <a:pt x="587" y="0"/>
                      </a:lnTo>
                      <a:lnTo>
                        <a:pt x="583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3" name="Freeform 11"/>
                <p:cNvSpPr>
                  <a:spLocks noChangeArrowheads="1"/>
                </p:cNvSpPr>
                <p:nvPr/>
              </p:nvSpPr>
              <p:spPr bwMode="auto">
                <a:xfrm>
                  <a:off x="4300" y="2826"/>
                  <a:ext cx="362" cy="9"/>
                </a:xfrm>
                <a:custGeom>
                  <a:avLst/>
                  <a:gdLst>
                    <a:gd name="T0" fmla="*/ 8 w 591"/>
                    <a:gd name="T1" fmla="*/ 0 h 16"/>
                    <a:gd name="T2" fmla="*/ 4 w 591"/>
                    <a:gd name="T3" fmla="*/ 0 h 16"/>
                    <a:gd name="T4" fmla="*/ 2 w 591"/>
                    <a:gd name="T5" fmla="*/ 2 h 16"/>
                    <a:gd name="T6" fmla="*/ 0 w 591"/>
                    <a:gd name="T7" fmla="*/ 4 h 16"/>
                    <a:gd name="T8" fmla="*/ 0 w 591"/>
                    <a:gd name="T9" fmla="*/ 8 h 16"/>
                    <a:gd name="T10" fmla="*/ 0 w 591"/>
                    <a:gd name="T11" fmla="*/ 12 h 16"/>
                    <a:gd name="T12" fmla="*/ 2 w 591"/>
                    <a:gd name="T13" fmla="*/ 14 h 16"/>
                    <a:gd name="T14" fmla="*/ 4 w 591"/>
                    <a:gd name="T15" fmla="*/ 16 h 16"/>
                    <a:gd name="T16" fmla="*/ 8 w 591"/>
                    <a:gd name="T17" fmla="*/ 16 h 16"/>
                    <a:gd name="T18" fmla="*/ 583 w 591"/>
                    <a:gd name="T19" fmla="*/ 16 h 16"/>
                    <a:gd name="T20" fmla="*/ 587 w 591"/>
                    <a:gd name="T21" fmla="*/ 16 h 16"/>
                    <a:gd name="T22" fmla="*/ 589 w 591"/>
                    <a:gd name="T23" fmla="*/ 14 h 16"/>
                    <a:gd name="T24" fmla="*/ 591 w 591"/>
                    <a:gd name="T25" fmla="*/ 12 h 16"/>
                    <a:gd name="T26" fmla="*/ 591 w 591"/>
                    <a:gd name="T27" fmla="*/ 8 h 16"/>
                    <a:gd name="T28" fmla="*/ 591 w 591"/>
                    <a:gd name="T29" fmla="*/ 4 h 16"/>
                    <a:gd name="T30" fmla="*/ 589 w 591"/>
                    <a:gd name="T31" fmla="*/ 2 h 16"/>
                    <a:gd name="T32" fmla="*/ 587 w 591"/>
                    <a:gd name="T33" fmla="*/ 0 h 16"/>
                    <a:gd name="T34" fmla="*/ 583 w 591"/>
                    <a:gd name="T35" fmla="*/ 0 h 16"/>
                    <a:gd name="T36" fmla="*/ 8 w 591"/>
                    <a:gd name="T37" fmla="*/ 0 h 1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1"/>
                    <a:gd name="T58" fmla="*/ 0 h 16"/>
                    <a:gd name="T59" fmla="*/ 591 w 591"/>
                    <a:gd name="T60" fmla="*/ 16 h 1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1" h="16">
                      <a:moveTo>
                        <a:pt x="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583" y="16"/>
                      </a:lnTo>
                      <a:lnTo>
                        <a:pt x="587" y="16"/>
                      </a:lnTo>
                      <a:lnTo>
                        <a:pt x="589" y="14"/>
                      </a:lnTo>
                      <a:lnTo>
                        <a:pt x="591" y="12"/>
                      </a:lnTo>
                      <a:lnTo>
                        <a:pt x="591" y="8"/>
                      </a:lnTo>
                      <a:lnTo>
                        <a:pt x="591" y="4"/>
                      </a:lnTo>
                      <a:lnTo>
                        <a:pt x="589" y="2"/>
                      </a:lnTo>
                      <a:lnTo>
                        <a:pt x="587" y="0"/>
                      </a:lnTo>
                      <a:lnTo>
                        <a:pt x="583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4" name="Freeform 12"/>
                <p:cNvSpPr>
                  <a:spLocks noChangeArrowheads="1"/>
                </p:cNvSpPr>
                <p:nvPr/>
              </p:nvSpPr>
              <p:spPr bwMode="auto">
                <a:xfrm>
                  <a:off x="4300" y="2869"/>
                  <a:ext cx="362" cy="9"/>
                </a:xfrm>
                <a:custGeom>
                  <a:avLst/>
                  <a:gdLst>
                    <a:gd name="T0" fmla="*/ 8 w 591"/>
                    <a:gd name="T1" fmla="*/ 0 h 16"/>
                    <a:gd name="T2" fmla="*/ 4 w 591"/>
                    <a:gd name="T3" fmla="*/ 0 h 16"/>
                    <a:gd name="T4" fmla="*/ 2 w 591"/>
                    <a:gd name="T5" fmla="*/ 2 h 16"/>
                    <a:gd name="T6" fmla="*/ 0 w 591"/>
                    <a:gd name="T7" fmla="*/ 4 h 16"/>
                    <a:gd name="T8" fmla="*/ 0 w 591"/>
                    <a:gd name="T9" fmla="*/ 8 h 16"/>
                    <a:gd name="T10" fmla="*/ 0 w 591"/>
                    <a:gd name="T11" fmla="*/ 12 h 16"/>
                    <a:gd name="T12" fmla="*/ 2 w 591"/>
                    <a:gd name="T13" fmla="*/ 14 h 16"/>
                    <a:gd name="T14" fmla="*/ 4 w 591"/>
                    <a:gd name="T15" fmla="*/ 16 h 16"/>
                    <a:gd name="T16" fmla="*/ 8 w 591"/>
                    <a:gd name="T17" fmla="*/ 16 h 16"/>
                    <a:gd name="T18" fmla="*/ 583 w 591"/>
                    <a:gd name="T19" fmla="*/ 16 h 16"/>
                    <a:gd name="T20" fmla="*/ 587 w 591"/>
                    <a:gd name="T21" fmla="*/ 16 h 16"/>
                    <a:gd name="T22" fmla="*/ 589 w 591"/>
                    <a:gd name="T23" fmla="*/ 14 h 16"/>
                    <a:gd name="T24" fmla="*/ 591 w 591"/>
                    <a:gd name="T25" fmla="*/ 12 h 16"/>
                    <a:gd name="T26" fmla="*/ 591 w 591"/>
                    <a:gd name="T27" fmla="*/ 8 h 16"/>
                    <a:gd name="T28" fmla="*/ 591 w 591"/>
                    <a:gd name="T29" fmla="*/ 4 h 16"/>
                    <a:gd name="T30" fmla="*/ 589 w 591"/>
                    <a:gd name="T31" fmla="*/ 2 h 16"/>
                    <a:gd name="T32" fmla="*/ 587 w 591"/>
                    <a:gd name="T33" fmla="*/ 0 h 16"/>
                    <a:gd name="T34" fmla="*/ 583 w 591"/>
                    <a:gd name="T35" fmla="*/ 0 h 16"/>
                    <a:gd name="T36" fmla="*/ 8 w 591"/>
                    <a:gd name="T37" fmla="*/ 0 h 1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1"/>
                    <a:gd name="T58" fmla="*/ 0 h 16"/>
                    <a:gd name="T59" fmla="*/ 591 w 591"/>
                    <a:gd name="T60" fmla="*/ 16 h 1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1" h="16">
                      <a:moveTo>
                        <a:pt x="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583" y="16"/>
                      </a:lnTo>
                      <a:lnTo>
                        <a:pt x="587" y="16"/>
                      </a:lnTo>
                      <a:lnTo>
                        <a:pt x="589" y="14"/>
                      </a:lnTo>
                      <a:lnTo>
                        <a:pt x="591" y="12"/>
                      </a:lnTo>
                      <a:lnTo>
                        <a:pt x="591" y="8"/>
                      </a:lnTo>
                      <a:lnTo>
                        <a:pt x="591" y="4"/>
                      </a:lnTo>
                      <a:lnTo>
                        <a:pt x="589" y="2"/>
                      </a:lnTo>
                      <a:lnTo>
                        <a:pt x="587" y="0"/>
                      </a:lnTo>
                      <a:lnTo>
                        <a:pt x="583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5" name="Freeform 13"/>
                <p:cNvSpPr>
                  <a:spLocks noChangeArrowheads="1"/>
                </p:cNvSpPr>
                <p:nvPr/>
              </p:nvSpPr>
              <p:spPr bwMode="auto">
                <a:xfrm>
                  <a:off x="4300" y="2912"/>
                  <a:ext cx="362" cy="9"/>
                </a:xfrm>
                <a:custGeom>
                  <a:avLst/>
                  <a:gdLst>
                    <a:gd name="T0" fmla="*/ 8 w 591"/>
                    <a:gd name="T1" fmla="*/ 0 h 16"/>
                    <a:gd name="T2" fmla="*/ 4 w 591"/>
                    <a:gd name="T3" fmla="*/ 0 h 16"/>
                    <a:gd name="T4" fmla="*/ 2 w 591"/>
                    <a:gd name="T5" fmla="*/ 2 h 16"/>
                    <a:gd name="T6" fmla="*/ 0 w 591"/>
                    <a:gd name="T7" fmla="*/ 4 h 16"/>
                    <a:gd name="T8" fmla="*/ 0 w 591"/>
                    <a:gd name="T9" fmla="*/ 8 h 16"/>
                    <a:gd name="T10" fmla="*/ 0 w 591"/>
                    <a:gd name="T11" fmla="*/ 12 h 16"/>
                    <a:gd name="T12" fmla="*/ 2 w 591"/>
                    <a:gd name="T13" fmla="*/ 14 h 16"/>
                    <a:gd name="T14" fmla="*/ 4 w 591"/>
                    <a:gd name="T15" fmla="*/ 16 h 16"/>
                    <a:gd name="T16" fmla="*/ 8 w 591"/>
                    <a:gd name="T17" fmla="*/ 16 h 16"/>
                    <a:gd name="T18" fmla="*/ 583 w 591"/>
                    <a:gd name="T19" fmla="*/ 16 h 16"/>
                    <a:gd name="T20" fmla="*/ 587 w 591"/>
                    <a:gd name="T21" fmla="*/ 16 h 16"/>
                    <a:gd name="T22" fmla="*/ 589 w 591"/>
                    <a:gd name="T23" fmla="*/ 14 h 16"/>
                    <a:gd name="T24" fmla="*/ 591 w 591"/>
                    <a:gd name="T25" fmla="*/ 12 h 16"/>
                    <a:gd name="T26" fmla="*/ 591 w 591"/>
                    <a:gd name="T27" fmla="*/ 8 h 16"/>
                    <a:gd name="T28" fmla="*/ 591 w 591"/>
                    <a:gd name="T29" fmla="*/ 4 h 16"/>
                    <a:gd name="T30" fmla="*/ 589 w 591"/>
                    <a:gd name="T31" fmla="*/ 2 h 16"/>
                    <a:gd name="T32" fmla="*/ 587 w 591"/>
                    <a:gd name="T33" fmla="*/ 0 h 16"/>
                    <a:gd name="T34" fmla="*/ 583 w 591"/>
                    <a:gd name="T35" fmla="*/ 0 h 16"/>
                    <a:gd name="T36" fmla="*/ 8 w 591"/>
                    <a:gd name="T37" fmla="*/ 0 h 1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1"/>
                    <a:gd name="T58" fmla="*/ 0 h 16"/>
                    <a:gd name="T59" fmla="*/ 591 w 591"/>
                    <a:gd name="T60" fmla="*/ 16 h 1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1" h="16">
                      <a:moveTo>
                        <a:pt x="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583" y="16"/>
                      </a:lnTo>
                      <a:lnTo>
                        <a:pt x="587" y="16"/>
                      </a:lnTo>
                      <a:lnTo>
                        <a:pt x="589" y="14"/>
                      </a:lnTo>
                      <a:lnTo>
                        <a:pt x="591" y="12"/>
                      </a:lnTo>
                      <a:lnTo>
                        <a:pt x="591" y="8"/>
                      </a:lnTo>
                      <a:lnTo>
                        <a:pt x="591" y="4"/>
                      </a:lnTo>
                      <a:lnTo>
                        <a:pt x="589" y="2"/>
                      </a:lnTo>
                      <a:lnTo>
                        <a:pt x="587" y="0"/>
                      </a:lnTo>
                      <a:lnTo>
                        <a:pt x="583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6" name="Freeform 14"/>
                <p:cNvSpPr>
                  <a:spLocks noChangeArrowheads="1"/>
                </p:cNvSpPr>
                <p:nvPr/>
              </p:nvSpPr>
              <p:spPr bwMode="auto">
                <a:xfrm>
                  <a:off x="4300" y="2954"/>
                  <a:ext cx="362" cy="9"/>
                </a:xfrm>
                <a:custGeom>
                  <a:avLst/>
                  <a:gdLst>
                    <a:gd name="T0" fmla="*/ 8 w 591"/>
                    <a:gd name="T1" fmla="*/ 0 h 16"/>
                    <a:gd name="T2" fmla="*/ 4 w 591"/>
                    <a:gd name="T3" fmla="*/ 0 h 16"/>
                    <a:gd name="T4" fmla="*/ 2 w 591"/>
                    <a:gd name="T5" fmla="*/ 2 h 16"/>
                    <a:gd name="T6" fmla="*/ 0 w 591"/>
                    <a:gd name="T7" fmla="*/ 4 h 16"/>
                    <a:gd name="T8" fmla="*/ 0 w 591"/>
                    <a:gd name="T9" fmla="*/ 8 h 16"/>
                    <a:gd name="T10" fmla="*/ 0 w 591"/>
                    <a:gd name="T11" fmla="*/ 12 h 16"/>
                    <a:gd name="T12" fmla="*/ 2 w 591"/>
                    <a:gd name="T13" fmla="*/ 14 h 16"/>
                    <a:gd name="T14" fmla="*/ 4 w 591"/>
                    <a:gd name="T15" fmla="*/ 16 h 16"/>
                    <a:gd name="T16" fmla="*/ 8 w 591"/>
                    <a:gd name="T17" fmla="*/ 16 h 16"/>
                    <a:gd name="T18" fmla="*/ 583 w 591"/>
                    <a:gd name="T19" fmla="*/ 16 h 16"/>
                    <a:gd name="T20" fmla="*/ 587 w 591"/>
                    <a:gd name="T21" fmla="*/ 16 h 16"/>
                    <a:gd name="T22" fmla="*/ 589 w 591"/>
                    <a:gd name="T23" fmla="*/ 14 h 16"/>
                    <a:gd name="T24" fmla="*/ 591 w 591"/>
                    <a:gd name="T25" fmla="*/ 12 h 16"/>
                    <a:gd name="T26" fmla="*/ 591 w 591"/>
                    <a:gd name="T27" fmla="*/ 8 h 16"/>
                    <a:gd name="T28" fmla="*/ 591 w 591"/>
                    <a:gd name="T29" fmla="*/ 4 h 16"/>
                    <a:gd name="T30" fmla="*/ 589 w 591"/>
                    <a:gd name="T31" fmla="*/ 2 h 16"/>
                    <a:gd name="T32" fmla="*/ 587 w 591"/>
                    <a:gd name="T33" fmla="*/ 0 h 16"/>
                    <a:gd name="T34" fmla="*/ 583 w 591"/>
                    <a:gd name="T35" fmla="*/ 0 h 16"/>
                    <a:gd name="T36" fmla="*/ 8 w 591"/>
                    <a:gd name="T37" fmla="*/ 0 h 1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1"/>
                    <a:gd name="T58" fmla="*/ 0 h 16"/>
                    <a:gd name="T59" fmla="*/ 591 w 591"/>
                    <a:gd name="T60" fmla="*/ 16 h 1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1" h="16">
                      <a:moveTo>
                        <a:pt x="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583" y="16"/>
                      </a:lnTo>
                      <a:lnTo>
                        <a:pt x="587" y="16"/>
                      </a:lnTo>
                      <a:lnTo>
                        <a:pt x="589" y="14"/>
                      </a:lnTo>
                      <a:lnTo>
                        <a:pt x="591" y="12"/>
                      </a:lnTo>
                      <a:lnTo>
                        <a:pt x="591" y="8"/>
                      </a:lnTo>
                      <a:lnTo>
                        <a:pt x="591" y="4"/>
                      </a:lnTo>
                      <a:lnTo>
                        <a:pt x="589" y="2"/>
                      </a:lnTo>
                      <a:lnTo>
                        <a:pt x="587" y="0"/>
                      </a:lnTo>
                      <a:lnTo>
                        <a:pt x="583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7" name="Freeform 15"/>
                <p:cNvSpPr>
                  <a:spLocks noChangeArrowheads="1"/>
                </p:cNvSpPr>
                <p:nvPr/>
              </p:nvSpPr>
              <p:spPr bwMode="auto">
                <a:xfrm>
                  <a:off x="4300" y="2996"/>
                  <a:ext cx="362" cy="10"/>
                </a:xfrm>
                <a:custGeom>
                  <a:avLst/>
                  <a:gdLst>
                    <a:gd name="T0" fmla="*/ 8 w 591"/>
                    <a:gd name="T1" fmla="*/ 0 h 16"/>
                    <a:gd name="T2" fmla="*/ 4 w 591"/>
                    <a:gd name="T3" fmla="*/ 0 h 16"/>
                    <a:gd name="T4" fmla="*/ 2 w 591"/>
                    <a:gd name="T5" fmla="*/ 2 h 16"/>
                    <a:gd name="T6" fmla="*/ 0 w 591"/>
                    <a:gd name="T7" fmla="*/ 4 h 16"/>
                    <a:gd name="T8" fmla="*/ 0 w 591"/>
                    <a:gd name="T9" fmla="*/ 8 h 16"/>
                    <a:gd name="T10" fmla="*/ 0 w 591"/>
                    <a:gd name="T11" fmla="*/ 12 h 16"/>
                    <a:gd name="T12" fmla="*/ 2 w 591"/>
                    <a:gd name="T13" fmla="*/ 14 h 16"/>
                    <a:gd name="T14" fmla="*/ 4 w 591"/>
                    <a:gd name="T15" fmla="*/ 16 h 16"/>
                    <a:gd name="T16" fmla="*/ 8 w 591"/>
                    <a:gd name="T17" fmla="*/ 16 h 16"/>
                    <a:gd name="T18" fmla="*/ 583 w 591"/>
                    <a:gd name="T19" fmla="*/ 16 h 16"/>
                    <a:gd name="T20" fmla="*/ 587 w 591"/>
                    <a:gd name="T21" fmla="*/ 16 h 16"/>
                    <a:gd name="T22" fmla="*/ 589 w 591"/>
                    <a:gd name="T23" fmla="*/ 14 h 16"/>
                    <a:gd name="T24" fmla="*/ 591 w 591"/>
                    <a:gd name="T25" fmla="*/ 12 h 16"/>
                    <a:gd name="T26" fmla="*/ 591 w 591"/>
                    <a:gd name="T27" fmla="*/ 8 h 16"/>
                    <a:gd name="T28" fmla="*/ 591 w 591"/>
                    <a:gd name="T29" fmla="*/ 4 h 16"/>
                    <a:gd name="T30" fmla="*/ 589 w 591"/>
                    <a:gd name="T31" fmla="*/ 2 h 16"/>
                    <a:gd name="T32" fmla="*/ 587 w 591"/>
                    <a:gd name="T33" fmla="*/ 0 h 16"/>
                    <a:gd name="T34" fmla="*/ 583 w 591"/>
                    <a:gd name="T35" fmla="*/ 0 h 16"/>
                    <a:gd name="T36" fmla="*/ 8 w 591"/>
                    <a:gd name="T37" fmla="*/ 0 h 1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1"/>
                    <a:gd name="T58" fmla="*/ 0 h 16"/>
                    <a:gd name="T59" fmla="*/ 591 w 591"/>
                    <a:gd name="T60" fmla="*/ 16 h 1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1" h="16">
                      <a:moveTo>
                        <a:pt x="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583" y="16"/>
                      </a:lnTo>
                      <a:lnTo>
                        <a:pt x="587" y="16"/>
                      </a:lnTo>
                      <a:lnTo>
                        <a:pt x="589" y="14"/>
                      </a:lnTo>
                      <a:lnTo>
                        <a:pt x="591" y="12"/>
                      </a:lnTo>
                      <a:lnTo>
                        <a:pt x="591" y="8"/>
                      </a:lnTo>
                      <a:lnTo>
                        <a:pt x="591" y="4"/>
                      </a:lnTo>
                      <a:lnTo>
                        <a:pt x="589" y="2"/>
                      </a:lnTo>
                      <a:lnTo>
                        <a:pt x="587" y="0"/>
                      </a:lnTo>
                      <a:lnTo>
                        <a:pt x="583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8" name="Freeform 16"/>
                <p:cNvSpPr>
                  <a:spLocks noChangeArrowheads="1"/>
                </p:cNvSpPr>
                <p:nvPr/>
              </p:nvSpPr>
              <p:spPr bwMode="auto">
                <a:xfrm>
                  <a:off x="4300" y="3038"/>
                  <a:ext cx="362" cy="10"/>
                </a:xfrm>
                <a:custGeom>
                  <a:avLst/>
                  <a:gdLst>
                    <a:gd name="T0" fmla="*/ 8 w 591"/>
                    <a:gd name="T1" fmla="*/ 0 h 16"/>
                    <a:gd name="T2" fmla="*/ 4 w 591"/>
                    <a:gd name="T3" fmla="*/ 0 h 16"/>
                    <a:gd name="T4" fmla="*/ 2 w 591"/>
                    <a:gd name="T5" fmla="*/ 2 h 16"/>
                    <a:gd name="T6" fmla="*/ 0 w 591"/>
                    <a:gd name="T7" fmla="*/ 4 h 16"/>
                    <a:gd name="T8" fmla="*/ 0 w 591"/>
                    <a:gd name="T9" fmla="*/ 8 h 16"/>
                    <a:gd name="T10" fmla="*/ 0 w 591"/>
                    <a:gd name="T11" fmla="*/ 12 h 16"/>
                    <a:gd name="T12" fmla="*/ 2 w 591"/>
                    <a:gd name="T13" fmla="*/ 14 h 16"/>
                    <a:gd name="T14" fmla="*/ 4 w 591"/>
                    <a:gd name="T15" fmla="*/ 16 h 16"/>
                    <a:gd name="T16" fmla="*/ 8 w 591"/>
                    <a:gd name="T17" fmla="*/ 16 h 16"/>
                    <a:gd name="T18" fmla="*/ 583 w 591"/>
                    <a:gd name="T19" fmla="*/ 16 h 16"/>
                    <a:gd name="T20" fmla="*/ 587 w 591"/>
                    <a:gd name="T21" fmla="*/ 16 h 16"/>
                    <a:gd name="T22" fmla="*/ 589 w 591"/>
                    <a:gd name="T23" fmla="*/ 14 h 16"/>
                    <a:gd name="T24" fmla="*/ 591 w 591"/>
                    <a:gd name="T25" fmla="*/ 12 h 16"/>
                    <a:gd name="T26" fmla="*/ 591 w 591"/>
                    <a:gd name="T27" fmla="*/ 8 h 16"/>
                    <a:gd name="T28" fmla="*/ 591 w 591"/>
                    <a:gd name="T29" fmla="*/ 4 h 16"/>
                    <a:gd name="T30" fmla="*/ 589 w 591"/>
                    <a:gd name="T31" fmla="*/ 2 h 16"/>
                    <a:gd name="T32" fmla="*/ 587 w 591"/>
                    <a:gd name="T33" fmla="*/ 0 h 16"/>
                    <a:gd name="T34" fmla="*/ 583 w 591"/>
                    <a:gd name="T35" fmla="*/ 0 h 16"/>
                    <a:gd name="T36" fmla="*/ 8 w 591"/>
                    <a:gd name="T37" fmla="*/ 0 h 1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1"/>
                    <a:gd name="T58" fmla="*/ 0 h 16"/>
                    <a:gd name="T59" fmla="*/ 591 w 591"/>
                    <a:gd name="T60" fmla="*/ 16 h 1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1" h="16">
                      <a:moveTo>
                        <a:pt x="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583" y="16"/>
                      </a:lnTo>
                      <a:lnTo>
                        <a:pt x="587" y="16"/>
                      </a:lnTo>
                      <a:lnTo>
                        <a:pt x="589" y="14"/>
                      </a:lnTo>
                      <a:lnTo>
                        <a:pt x="591" y="12"/>
                      </a:lnTo>
                      <a:lnTo>
                        <a:pt x="591" y="8"/>
                      </a:lnTo>
                      <a:lnTo>
                        <a:pt x="591" y="4"/>
                      </a:lnTo>
                      <a:lnTo>
                        <a:pt x="589" y="2"/>
                      </a:lnTo>
                      <a:lnTo>
                        <a:pt x="587" y="0"/>
                      </a:lnTo>
                      <a:lnTo>
                        <a:pt x="583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9" name="Freeform 17"/>
                <p:cNvSpPr>
                  <a:spLocks noChangeArrowheads="1"/>
                </p:cNvSpPr>
                <p:nvPr/>
              </p:nvSpPr>
              <p:spPr bwMode="auto">
                <a:xfrm>
                  <a:off x="4300" y="3081"/>
                  <a:ext cx="362" cy="9"/>
                </a:xfrm>
                <a:custGeom>
                  <a:avLst/>
                  <a:gdLst>
                    <a:gd name="T0" fmla="*/ 8 w 591"/>
                    <a:gd name="T1" fmla="*/ 0 h 16"/>
                    <a:gd name="T2" fmla="*/ 4 w 591"/>
                    <a:gd name="T3" fmla="*/ 0 h 16"/>
                    <a:gd name="T4" fmla="*/ 2 w 591"/>
                    <a:gd name="T5" fmla="*/ 2 h 16"/>
                    <a:gd name="T6" fmla="*/ 0 w 591"/>
                    <a:gd name="T7" fmla="*/ 4 h 16"/>
                    <a:gd name="T8" fmla="*/ 0 w 591"/>
                    <a:gd name="T9" fmla="*/ 8 h 16"/>
                    <a:gd name="T10" fmla="*/ 0 w 591"/>
                    <a:gd name="T11" fmla="*/ 12 h 16"/>
                    <a:gd name="T12" fmla="*/ 2 w 591"/>
                    <a:gd name="T13" fmla="*/ 14 h 16"/>
                    <a:gd name="T14" fmla="*/ 4 w 591"/>
                    <a:gd name="T15" fmla="*/ 16 h 16"/>
                    <a:gd name="T16" fmla="*/ 8 w 591"/>
                    <a:gd name="T17" fmla="*/ 16 h 16"/>
                    <a:gd name="T18" fmla="*/ 583 w 591"/>
                    <a:gd name="T19" fmla="*/ 16 h 16"/>
                    <a:gd name="T20" fmla="*/ 587 w 591"/>
                    <a:gd name="T21" fmla="*/ 16 h 16"/>
                    <a:gd name="T22" fmla="*/ 589 w 591"/>
                    <a:gd name="T23" fmla="*/ 14 h 16"/>
                    <a:gd name="T24" fmla="*/ 591 w 591"/>
                    <a:gd name="T25" fmla="*/ 12 h 16"/>
                    <a:gd name="T26" fmla="*/ 591 w 591"/>
                    <a:gd name="T27" fmla="*/ 8 h 16"/>
                    <a:gd name="T28" fmla="*/ 591 w 591"/>
                    <a:gd name="T29" fmla="*/ 4 h 16"/>
                    <a:gd name="T30" fmla="*/ 589 w 591"/>
                    <a:gd name="T31" fmla="*/ 2 h 16"/>
                    <a:gd name="T32" fmla="*/ 587 w 591"/>
                    <a:gd name="T33" fmla="*/ 0 h 16"/>
                    <a:gd name="T34" fmla="*/ 583 w 591"/>
                    <a:gd name="T35" fmla="*/ 0 h 16"/>
                    <a:gd name="T36" fmla="*/ 8 w 591"/>
                    <a:gd name="T37" fmla="*/ 0 h 1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1"/>
                    <a:gd name="T58" fmla="*/ 0 h 16"/>
                    <a:gd name="T59" fmla="*/ 591 w 591"/>
                    <a:gd name="T60" fmla="*/ 16 h 1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1" h="16">
                      <a:moveTo>
                        <a:pt x="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583" y="16"/>
                      </a:lnTo>
                      <a:lnTo>
                        <a:pt x="587" y="16"/>
                      </a:lnTo>
                      <a:lnTo>
                        <a:pt x="589" y="14"/>
                      </a:lnTo>
                      <a:lnTo>
                        <a:pt x="591" y="12"/>
                      </a:lnTo>
                      <a:lnTo>
                        <a:pt x="591" y="8"/>
                      </a:lnTo>
                      <a:lnTo>
                        <a:pt x="591" y="4"/>
                      </a:lnTo>
                      <a:lnTo>
                        <a:pt x="589" y="2"/>
                      </a:lnTo>
                      <a:lnTo>
                        <a:pt x="587" y="0"/>
                      </a:lnTo>
                      <a:lnTo>
                        <a:pt x="583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80" name="Freeform 18"/>
                <p:cNvSpPr>
                  <a:spLocks noChangeArrowheads="1"/>
                </p:cNvSpPr>
                <p:nvPr/>
              </p:nvSpPr>
              <p:spPr bwMode="auto">
                <a:xfrm>
                  <a:off x="4300" y="3123"/>
                  <a:ext cx="362" cy="9"/>
                </a:xfrm>
                <a:custGeom>
                  <a:avLst/>
                  <a:gdLst>
                    <a:gd name="T0" fmla="*/ 8 w 591"/>
                    <a:gd name="T1" fmla="*/ 0 h 16"/>
                    <a:gd name="T2" fmla="*/ 4 w 591"/>
                    <a:gd name="T3" fmla="*/ 0 h 16"/>
                    <a:gd name="T4" fmla="*/ 2 w 591"/>
                    <a:gd name="T5" fmla="*/ 2 h 16"/>
                    <a:gd name="T6" fmla="*/ 0 w 591"/>
                    <a:gd name="T7" fmla="*/ 4 h 16"/>
                    <a:gd name="T8" fmla="*/ 0 w 591"/>
                    <a:gd name="T9" fmla="*/ 8 h 16"/>
                    <a:gd name="T10" fmla="*/ 0 w 591"/>
                    <a:gd name="T11" fmla="*/ 12 h 16"/>
                    <a:gd name="T12" fmla="*/ 2 w 591"/>
                    <a:gd name="T13" fmla="*/ 14 h 16"/>
                    <a:gd name="T14" fmla="*/ 4 w 591"/>
                    <a:gd name="T15" fmla="*/ 16 h 16"/>
                    <a:gd name="T16" fmla="*/ 8 w 591"/>
                    <a:gd name="T17" fmla="*/ 16 h 16"/>
                    <a:gd name="T18" fmla="*/ 583 w 591"/>
                    <a:gd name="T19" fmla="*/ 16 h 16"/>
                    <a:gd name="T20" fmla="*/ 587 w 591"/>
                    <a:gd name="T21" fmla="*/ 16 h 16"/>
                    <a:gd name="T22" fmla="*/ 589 w 591"/>
                    <a:gd name="T23" fmla="*/ 14 h 16"/>
                    <a:gd name="T24" fmla="*/ 591 w 591"/>
                    <a:gd name="T25" fmla="*/ 12 h 16"/>
                    <a:gd name="T26" fmla="*/ 591 w 591"/>
                    <a:gd name="T27" fmla="*/ 8 h 16"/>
                    <a:gd name="T28" fmla="*/ 591 w 591"/>
                    <a:gd name="T29" fmla="*/ 4 h 16"/>
                    <a:gd name="T30" fmla="*/ 589 w 591"/>
                    <a:gd name="T31" fmla="*/ 2 h 16"/>
                    <a:gd name="T32" fmla="*/ 587 w 591"/>
                    <a:gd name="T33" fmla="*/ 0 h 16"/>
                    <a:gd name="T34" fmla="*/ 583 w 591"/>
                    <a:gd name="T35" fmla="*/ 0 h 16"/>
                    <a:gd name="T36" fmla="*/ 8 w 591"/>
                    <a:gd name="T37" fmla="*/ 0 h 1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1"/>
                    <a:gd name="T58" fmla="*/ 0 h 16"/>
                    <a:gd name="T59" fmla="*/ 591 w 591"/>
                    <a:gd name="T60" fmla="*/ 16 h 1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1" h="16">
                      <a:moveTo>
                        <a:pt x="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583" y="16"/>
                      </a:lnTo>
                      <a:lnTo>
                        <a:pt x="587" y="16"/>
                      </a:lnTo>
                      <a:lnTo>
                        <a:pt x="589" y="14"/>
                      </a:lnTo>
                      <a:lnTo>
                        <a:pt x="591" y="12"/>
                      </a:lnTo>
                      <a:lnTo>
                        <a:pt x="591" y="8"/>
                      </a:lnTo>
                      <a:lnTo>
                        <a:pt x="591" y="4"/>
                      </a:lnTo>
                      <a:lnTo>
                        <a:pt x="589" y="2"/>
                      </a:lnTo>
                      <a:lnTo>
                        <a:pt x="587" y="0"/>
                      </a:lnTo>
                      <a:lnTo>
                        <a:pt x="583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81" name="Freeform 19"/>
                <p:cNvSpPr>
                  <a:spLocks noChangeArrowheads="1"/>
                </p:cNvSpPr>
                <p:nvPr/>
              </p:nvSpPr>
              <p:spPr bwMode="auto">
                <a:xfrm>
                  <a:off x="4583" y="2605"/>
                  <a:ext cx="146" cy="141"/>
                </a:xfrm>
                <a:custGeom>
                  <a:avLst/>
                  <a:gdLst>
                    <a:gd name="T0" fmla="*/ 239 w 239"/>
                    <a:gd name="T1" fmla="*/ 239 h 239"/>
                    <a:gd name="T2" fmla="*/ 0 w 239"/>
                    <a:gd name="T3" fmla="*/ 239 h 239"/>
                    <a:gd name="T4" fmla="*/ 0 w 239"/>
                    <a:gd name="T5" fmla="*/ 0 h 239"/>
                    <a:gd name="T6" fmla="*/ 239 w 239"/>
                    <a:gd name="T7" fmla="*/ 239 h 23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39"/>
                    <a:gd name="T13" fmla="*/ 0 h 239"/>
                    <a:gd name="T14" fmla="*/ 239 w 239"/>
                    <a:gd name="T15" fmla="*/ 239 h 23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39" h="239">
                      <a:moveTo>
                        <a:pt x="239" y="239"/>
                      </a:moveTo>
                      <a:lnTo>
                        <a:pt x="0" y="239"/>
                      </a:lnTo>
                      <a:lnTo>
                        <a:pt x="0" y="0"/>
                      </a:lnTo>
                      <a:lnTo>
                        <a:pt x="239" y="239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82" name="Freeform 20"/>
                <p:cNvSpPr>
                  <a:spLocks noChangeArrowheads="1"/>
                </p:cNvSpPr>
                <p:nvPr/>
              </p:nvSpPr>
              <p:spPr bwMode="auto">
                <a:xfrm>
                  <a:off x="4583" y="2625"/>
                  <a:ext cx="126" cy="121"/>
                </a:xfrm>
                <a:custGeom>
                  <a:avLst/>
                  <a:gdLst>
                    <a:gd name="T0" fmla="*/ 207 w 207"/>
                    <a:gd name="T1" fmla="*/ 207 h 207"/>
                    <a:gd name="T2" fmla="*/ 0 w 207"/>
                    <a:gd name="T3" fmla="*/ 207 h 207"/>
                    <a:gd name="T4" fmla="*/ 0 w 207"/>
                    <a:gd name="T5" fmla="*/ 0 h 207"/>
                    <a:gd name="T6" fmla="*/ 207 w 207"/>
                    <a:gd name="T7" fmla="*/ 207 h 20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7"/>
                    <a:gd name="T13" fmla="*/ 0 h 207"/>
                    <a:gd name="T14" fmla="*/ 207 w 207"/>
                    <a:gd name="T15" fmla="*/ 207 h 20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7" h="207">
                      <a:moveTo>
                        <a:pt x="207" y="207"/>
                      </a:moveTo>
                      <a:lnTo>
                        <a:pt x="0" y="207"/>
                      </a:lnTo>
                      <a:lnTo>
                        <a:pt x="0" y="0"/>
                      </a:lnTo>
                      <a:lnTo>
                        <a:pt x="207" y="207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83" name="Rectangle 21"/>
                <p:cNvSpPr>
                  <a:spLocks noChangeArrowheads="1"/>
                </p:cNvSpPr>
                <p:nvPr/>
              </p:nvSpPr>
              <p:spPr bwMode="auto">
                <a:xfrm>
                  <a:off x="4588" y="2746"/>
                  <a:ext cx="142" cy="12"/>
                </a:xfrm>
                <a:prstGeom prst="rect">
                  <a:avLst/>
                </a:pr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84" name="Freeform 22"/>
                <p:cNvSpPr>
                  <a:spLocks noChangeArrowheads="1"/>
                </p:cNvSpPr>
                <p:nvPr/>
              </p:nvSpPr>
              <p:spPr bwMode="auto">
                <a:xfrm>
                  <a:off x="4241" y="2601"/>
                  <a:ext cx="493" cy="602"/>
                </a:xfrm>
                <a:custGeom>
                  <a:avLst/>
                  <a:gdLst>
                    <a:gd name="T0" fmla="*/ 16 w 806"/>
                    <a:gd name="T1" fmla="*/ 1006 h 1022"/>
                    <a:gd name="T2" fmla="*/ 16 w 806"/>
                    <a:gd name="T3" fmla="*/ 16 h 1022"/>
                    <a:gd name="T4" fmla="*/ 551 w 806"/>
                    <a:gd name="T5" fmla="*/ 16 h 1022"/>
                    <a:gd name="T6" fmla="*/ 551 w 806"/>
                    <a:gd name="T7" fmla="*/ 255 h 1022"/>
                    <a:gd name="T8" fmla="*/ 790 w 806"/>
                    <a:gd name="T9" fmla="*/ 255 h 1022"/>
                    <a:gd name="T10" fmla="*/ 790 w 806"/>
                    <a:gd name="T11" fmla="*/ 1006 h 1022"/>
                    <a:gd name="T12" fmla="*/ 16 w 806"/>
                    <a:gd name="T13" fmla="*/ 1006 h 1022"/>
                    <a:gd name="T14" fmla="*/ 778 w 806"/>
                    <a:gd name="T15" fmla="*/ 239 h 1022"/>
                    <a:gd name="T16" fmla="*/ 567 w 806"/>
                    <a:gd name="T17" fmla="*/ 239 h 1022"/>
                    <a:gd name="T18" fmla="*/ 567 w 806"/>
                    <a:gd name="T19" fmla="*/ 28 h 1022"/>
                    <a:gd name="T20" fmla="*/ 778 w 806"/>
                    <a:gd name="T21" fmla="*/ 239 h 1022"/>
                    <a:gd name="T22" fmla="*/ 16 w 806"/>
                    <a:gd name="T23" fmla="*/ 1006 h 1022"/>
                    <a:gd name="T24" fmla="*/ 563 w 806"/>
                    <a:gd name="T25" fmla="*/ 0 h 1022"/>
                    <a:gd name="T26" fmla="*/ 559 w 806"/>
                    <a:gd name="T27" fmla="*/ 0 h 1022"/>
                    <a:gd name="T28" fmla="*/ 0 w 806"/>
                    <a:gd name="T29" fmla="*/ 0 h 1022"/>
                    <a:gd name="T30" fmla="*/ 0 w 806"/>
                    <a:gd name="T31" fmla="*/ 1022 h 1022"/>
                    <a:gd name="T32" fmla="*/ 806 w 806"/>
                    <a:gd name="T33" fmla="*/ 1022 h 1022"/>
                    <a:gd name="T34" fmla="*/ 806 w 806"/>
                    <a:gd name="T35" fmla="*/ 243 h 1022"/>
                    <a:gd name="T36" fmla="*/ 563 w 806"/>
                    <a:gd name="T37" fmla="*/ 0 h 1022"/>
                    <a:gd name="T38" fmla="*/ 16 w 806"/>
                    <a:gd name="T39" fmla="*/ 1006 h 102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806"/>
                    <a:gd name="T61" fmla="*/ 0 h 1022"/>
                    <a:gd name="T62" fmla="*/ 806 w 806"/>
                    <a:gd name="T63" fmla="*/ 1022 h 1022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806" h="1022">
                      <a:moveTo>
                        <a:pt x="16" y="1006"/>
                      </a:moveTo>
                      <a:lnTo>
                        <a:pt x="16" y="16"/>
                      </a:lnTo>
                      <a:lnTo>
                        <a:pt x="551" y="16"/>
                      </a:lnTo>
                      <a:lnTo>
                        <a:pt x="551" y="255"/>
                      </a:lnTo>
                      <a:lnTo>
                        <a:pt x="790" y="255"/>
                      </a:lnTo>
                      <a:lnTo>
                        <a:pt x="790" y="1006"/>
                      </a:lnTo>
                      <a:lnTo>
                        <a:pt x="16" y="1006"/>
                      </a:lnTo>
                      <a:lnTo>
                        <a:pt x="778" y="239"/>
                      </a:lnTo>
                      <a:lnTo>
                        <a:pt x="567" y="239"/>
                      </a:lnTo>
                      <a:lnTo>
                        <a:pt x="567" y="28"/>
                      </a:lnTo>
                      <a:lnTo>
                        <a:pt x="778" y="239"/>
                      </a:lnTo>
                      <a:lnTo>
                        <a:pt x="16" y="1006"/>
                      </a:lnTo>
                      <a:lnTo>
                        <a:pt x="563" y="0"/>
                      </a:lnTo>
                      <a:lnTo>
                        <a:pt x="559" y="0"/>
                      </a:lnTo>
                      <a:lnTo>
                        <a:pt x="0" y="0"/>
                      </a:lnTo>
                      <a:lnTo>
                        <a:pt x="0" y="1022"/>
                      </a:lnTo>
                      <a:lnTo>
                        <a:pt x="806" y="1022"/>
                      </a:lnTo>
                      <a:lnTo>
                        <a:pt x="806" y="243"/>
                      </a:lnTo>
                      <a:lnTo>
                        <a:pt x="563" y="0"/>
                      </a:lnTo>
                      <a:lnTo>
                        <a:pt x="16" y="10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3367" name="Text Box 23"/>
            <p:cNvSpPr txBox="1">
              <a:spLocks noChangeArrowheads="1"/>
            </p:cNvSpPr>
            <p:nvPr/>
          </p:nvSpPr>
          <p:spPr bwMode="auto">
            <a:xfrm>
              <a:off x="4151" y="3208"/>
              <a:ext cx="730" cy="4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Grid file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(ref: LFN)</a:t>
              </a:r>
              <a:r>
                <a:rPr lang="ar-SA">
                  <a:solidFill>
                    <a:srgbClr val="2B519A"/>
                  </a:solidFill>
                  <a:cs typeface="Arial" charset="0"/>
                </a:rPr>
                <a:t>‏</a:t>
              </a:r>
              <a:endParaRPr lang="en-GB">
                <a:solidFill>
                  <a:srgbClr val="2B519A"/>
                </a:solidFill>
              </a:endParaRPr>
            </a:p>
          </p:txBody>
        </p:sp>
      </p:grpSp>
      <p:sp>
        <p:nvSpPr>
          <p:cNvPr id="13316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smtClean="0"/>
              <a:t>GFAL</a:t>
            </a:r>
          </a:p>
        </p:txBody>
      </p:sp>
      <p:sp>
        <p:nvSpPr>
          <p:cNvPr id="13317" name="Line 25"/>
          <p:cNvSpPr>
            <a:spLocks noChangeShapeType="1"/>
          </p:cNvSpPr>
          <p:nvPr/>
        </p:nvSpPr>
        <p:spPr bwMode="auto">
          <a:xfrm>
            <a:off x="1908175" y="1371600"/>
            <a:ext cx="1588" cy="4648200"/>
          </a:xfrm>
          <a:prstGeom prst="line">
            <a:avLst/>
          </a:prstGeom>
          <a:noFill/>
          <a:ln w="76320">
            <a:solidFill>
              <a:srgbClr val="FFCC66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l-GR"/>
          </a:p>
        </p:txBody>
      </p:sp>
      <p:grpSp>
        <p:nvGrpSpPr>
          <p:cNvPr id="13318" name="Group 26"/>
          <p:cNvGrpSpPr>
            <a:grpSpLocks/>
          </p:cNvGrpSpPr>
          <p:nvPr/>
        </p:nvGrpSpPr>
        <p:grpSpPr bwMode="auto">
          <a:xfrm>
            <a:off x="1112838" y="1123950"/>
            <a:ext cx="525462" cy="503238"/>
            <a:chOff x="701" y="708"/>
            <a:chExt cx="331" cy="317"/>
          </a:xfrm>
        </p:grpSpPr>
        <p:sp>
          <p:nvSpPr>
            <p:cNvPr id="13364" name="AutoShape 27"/>
            <p:cNvSpPr>
              <a:spLocks noChangeArrowheads="1"/>
            </p:cNvSpPr>
            <p:nvPr/>
          </p:nvSpPr>
          <p:spPr bwMode="auto">
            <a:xfrm>
              <a:off x="705" y="708"/>
              <a:ext cx="328" cy="318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5" name="Rectangle 28"/>
            <p:cNvSpPr>
              <a:spLocks noChangeArrowheads="1"/>
            </p:cNvSpPr>
            <p:nvPr/>
          </p:nvSpPr>
          <p:spPr bwMode="auto">
            <a:xfrm>
              <a:off x="701" y="730"/>
              <a:ext cx="306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UI</a:t>
              </a:r>
            </a:p>
          </p:txBody>
        </p:sp>
      </p:grpSp>
      <p:grpSp>
        <p:nvGrpSpPr>
          <p:cNvPr id="13319" name="Group 29"/>
          <p:cNvGrpSpPr>
            <a:grpSpLocks/>
          </p:cNvGrpSpPr>
          <p:nvPr/>
        </p:nvGrpSpPr>
        <p:grpSpPr bwMode="auto">
          <a:xfrm>
            <a:off x="5827713" y="981075"/>
            <a:ext cx="758825" cy="503238"/>
            <a:chOff x="3671" y="618"/>
            <a:chExt cx="478" cy="317"/>
          </a:xfrm>
        </p:grpSpPr>
        <p:sp>
          <p:nvSpPr>
            <p:cNvPr id="13362" name="AutoShape 30"/>
            <p:cNvSpPr>
              <a:spLocks noChangeArrowheads="1"/>
            </p:cNvSpPr>
            <p:nvPr/>
          </p:nvSpPr>
          <p:spPr bwMode="auto">
            <a:xfrm>
              <a:off x="3674" y="618"/>
              <a:ext cx="476" cy="318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3" name="Rectangle 31"/>
            <p:cNvSpPr>
              <a:spLocks noChangeArrowheads="1"/>
            </p:cNvSpPr>
            <p:nvPr/>
          </p:nvSpPr>
          <p:spPr bwMode="auto">
            <a:xfrm>
              <a:off x="3671" y="640"/>
              <a:ext cx="477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Grid</a:t>
              </a:r>
            </a:p>
          </p:txBody>
        </p:sp>
      </p:grpSp>
      <p:grpSp>
        <p:nvGrpSpPr>
          <p:cNvPr id="13320" name="Group 32"/>
          <p:cNvGrpSpPr>
            <a:grpSpLocks/>
          </p:cNvGrpSpPr>
          <p:nvPr/>
        </p:nvGrpSpPr>
        <p:grpSpPr bwMode="auto">
          <a:xfrm>
            <a:off x="685800" y="2959100"/>
            <a:ext cx="849313" cy="1077913"/>
            <a:chOff x="432" y="1864"/>
            <a:chExt cx="535" cy="679"/>
          </a:xfrm>
        </p:grpSpPr>
        <p:sp>
          <p:nvSpPr>
            <p:cNvPr id="13347" name="Freeform 33"/>
            <p:cNvSpPr>
              <a:spLocks noChangeArrowheads="1"/>
            </p:cNvSpPr>
            <p:nvPr/>
          </p:nvSpPr>
          <p:spPr bwMode="auto">
            <a:xfrm>
              <a:off x="437" y="1869"/>
              <a:ext cx="526" cy="669"/>
            </a:xfrm>
            <a:custGeom>
              <a:avLst/>
              <a:gdLst>
                <a:gd name="T0" fmla="*/ 790 w 790"/>
                <a:gd name="T1" fmla="*/ 239 h 1006"/>
                <a:gd name="T2" fmla="*/ 790 w 790"/>
                <a:gd name="T3" fmla="*/ 1006 h 1006"/>
                <a:gd name="T4" fmla="*/ 0 w 790"/>
                <a:gd name="T5" fmla="*/ 1006 h 1006"/>
                <a:gd name="T6" fmla="*/ 0 w 790"/>
                <a:gd name="T7" fmla="*/ 0 h 1006"/>
                <a:gd name="T8" fmla="*/ 551 w 790"/>
                <a:gd name="T9" fmla="*/ 0 h 1006"/>
                <a:gd name="T10" fmla="*/ 790 w 790"/>
                <a:gd name="T11" fmla="*/ 239 h 10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90"/>
                <a:gd name="T19" fmla="*/ 0 h 1006"/>
                <a:gd name="T20" fmla="*/ 790 w 790"/>
                <a:gd name="T21" fmla="*/ 1006 h 10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90" h="1006">
                  <a:moveTo>
                    <a:pt x="790" y="239"/>
                  </a:moveTo>
                  <a:lnTo>
                    <a:pt x="790" y="1006"/>
                  </a:lnTo>
                  <a:lnTo>
                    <a:pt x="0" y="1006"/>
                  </a:lnTo>
                  <a:lnTo>
                    <a:pt x="0" y="0"/>
                  </a:lnTo>
                  <a:lnTo>
                    <a:pt x="551" y="0"/>
                  </a:lnTo>
                  <a:lnTo>
                    <a:pt x="790" y="2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8" name="Freeform 34"/>
            <p:cNvSpPr>
              <a:spLocks noChangeArrowheads="1"/>
            </p:cNvSpPr>
            <p:nvPr/>
          </p:nvSpPr>
          <p:spPr bwMode="auto">
            <a:xfrm>
              <a:off x="437" y="2080"/>
              <a:ext cx="526" cy="459"/>
            </a:xfrm>
            <a:custGeom>
              <a:avLst/>
              <a:gdLst>
                <a:gd name="T0" fmla="*/ 790 w 790"/>
                <a:gd name="T1" fmla="*/ 543 h 689"/>
                <a:gd name="T2" fmla="*/ 790 w 790"/>
                <a:gd name="T3" fmla="*/ 689 h 689"/>
                <a:gd name="T4" fmla="*/ 0 w 790"/>
                <a:gd name="T5" fmla="*/ 689 h 689"/>
                <a:gd name="T6" fmla="*/ 0 w 790"/>
                <a:gd name="T7" fmla="*/ 0 h 689"/>
                <a:gd name="T8" fmla="*/ 30 w 790"/>
                <a:gd name="T9" fmla="*/ 14 h 689"/>
                <a:gd name="T10" fmla="*/ 60 w 790"/>
                <a:gd name="T11" fmla="*/ 28 h 689"/>
                <a:gd name="T12" fmla="*/ 86 w 790"/>
                <a:gd name="T13" fmla="*/ 44 h 689"/>
                <a:gd name="T14" fmla="*/ 110 w 790"/>
                <a:gd name="T15" fmla="*/ 60 h 689"/>
                <a:gd name="T16" fmla="*/ 134 w 790"/>
                <a:gd name="T17" fmla="*/ 78 h 689"/>
                <a:gd name="T18" fmla="*/ 154 w 790"/>
                <a:gd name="T19" fmla="*/ 98 h 689"/>
                <a:gd name="T20" fmla="*/ 174 w 790"/>
                <a:gd name="T21" fmla="*/ 118 h 689"/>
                <a:gd name="T22" fmla="*/ 192 w 790"/>
                <a:gd name="T23" fmla="*/ 140 h 689"/>
                <a:gd name="T24" fmla="*/ 227 w 790"/>
                <a:gd name="T25" fmla="*/ 184 h 689"/>
                <a:gd name="T26" fmla="*/ 259 w 790"/>
                <a:gd name="T27" fmla="*/ 230 h 689"/>
                <a:gd name="T28" fmla="*/ 289 w 790"/>
                <a:gd name="T29" fmla="*/ 276 h 689"/>
                <a:gd name="T30" fmla="*/ 321 w 790"/>
                <a:gd name="T31" fmla="*/ 324 h 689"/>
                <a:gd name="T32" fmla="*/ 355 w 790"/>
                <a:gd name="T33" fmla="*/ 368 h 689"/>
                <a:gd name="T34" fmla="*/ 373 w 790"/>
                <a:gd name="T35" fmla="*/ 388 h 689"/>
                <a:gd name="T36" fmla="*/ 393 w 790"/>
                <a:gd name="T37" fmla="*/ 410 h 689"/>
                <a:gd name="T38" fmla="*/ 415 w 790"/>
                <a:gd name="T39" fmla="*/ 428 h 689"/>
                <a:gd name="T40" fmla="*/ 437 w 790"/>
                <a:gd name="T41" fmla="*/ 448 h 689"/>
                <a:gd name="T42" fmla="*/ 461 w 790"/>
                <a:gd name="T43" fmla="*/ 463 h 689"/>
                <a:gd name="T44" fmla="*/ 487 w 790"/>
                <a:gd name="T45" fmla="*/ 479 h 689"/>
                <a:gd name="T46" fmla="*/ 517 w 790"/>
                <a:gd name="T47" fmla="*/ 493 h 689"/>
                <a:gd name="T48" fmla="*/ 547 w 790"/>
                <a:gd name="T49" fmla="*/ 507 h 689"/>
                <a:gd name="T50" fmla="*/ 579 w 790"/>
                <a:gd name="T51" fmla="*/ 517 h 689"/>
                <a:gd name="T52" fmla="*/ 615 w 790"/>
                <a:gd name="T53" fmla="*/ 527 h 689"/>
                <a:gd name="T54" fmla="*/ 655 w 790"/>
                <a:gd name="T55" fmla="*/ 535 h 689"/>
                <a:gd name="T56" fmla="*/ 697 w 790"/>
                <a:gd name="T57" fmla="*/ 539 h 689"/>
                <a:gd name="T58" fmla="*/ 743 w 790"/>
                <a:gd name="T59" fmla="*/ 541 h 689"/>
                <a:gd name="T60" fmla="*/ 790 w 790"/>
                <a:gd name="T61" fmla="*/ 543 h 68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90"/>
                <a:gd name="T94" fmla="*/ 0 h 689"/>
                <a:gd name="T95" fmla="*/ 790 w 790"/>
                <a:gd name="T96" fmla="*/ 689 h 68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90" h="689">
                  <a:moveTo>
                    <a:pt x="790" y="543"/>
                  </a:moveTo>
                  <a:lnTo>
                    <a:pt x="790" y="689"/>
                  </a:lnTo>
                  <a:lnTo>
                    <a:pt x="0" y="689"/>
                  </a:lnTo>
                  <a:lnTo>
                    <a:pt x="0" y="0"/>
                  </a:lnTo>
                  <a:lnTo>
                    <a:pt x="30" y="14"/>
                  </a:lnTo>
                  <a:lnTo>
                    <a:pt x="60" y="28"/>
                  </a:lnTo>
                  <a:lnTo>
                    <a:pt x="86" y="44"/>
                  </a:lnTo>
                  <a:lnTo>
                    <a:pt x="110" y="60"/>
                  </a:lnTo>
                  <a:lnTo>
                    <a:pt x="134" y="78"/>
                  </a:lnTo>
                  <a:lnTo>
                    <a:pt x="154" y="98"/>
                  </a:lnTo>
                  <a:lnTo>
                    <a:pt x="174" y="118"/>
                  </a:lnTo>
                  <a:lnTo>
                    <a:pt x="192" y="140"/>
                  </a:lnTo>
                  <a:lnTo>
                    <a:pt x="227" y="184"/>
                  </a:lnTo>
                  <a:lnTo>
                    <a:pt x="259" y="230"/>
                  </a:lnTo>
                  <a:lnTo>
                    <a:pt x="289" y="276"/>
                  </a:lnTo>
                  <a:lnTo>
                    <a:pt x="321" y="324"/>
                  </a:lnTo>
                  <a:lnTo>
                    <a:pt x="355" y="368"/>
                  </a:lnTo>
                  <a:lnTo>
                    <a:pt x="373" y="388"/>
                  </a:lnTo>
                  <a:lnTo>
                    <a:pt x="393" y="410"/>
                  </a:lnTo>
                  <a:lnTo>
                    <a:pt x="415" y="428"/>
                  </a:lnTo>
                  <a:lnTo>
                    <a:pt x="437" y="448"/>
                  </a:lnTo>
                  <a:lnTo>
                    <a:pt x="461" y="463"/>
                  </a:lnTo>
                  <a:lnTo>
                    <a:pt x="487" y="479"/>
                  </a:lnTo>
                  <a:lnTo>
                    <a:pt x="517" y="493"/>
                  </a:lnTo>
                  <a:lnTo>
                    <a:pt x="547" y="507"/>
                  </a:lnTo>
                  <a:lnTo>
                    <a:pt x="579" y="517"/>
                  </a:lnTo>
                  <a:lnTo>
                    <a:pt x="615" y="527"/>
                  </a:lnTo>
                  <a:lnTo>
                    <a:pt x="655" y="535"/>
                  </a:lnTo>
                  <a:lnTo>
                    <a:pt x="697" y="539"/>
                  </a:lnTo>
                  <a:lnTo>
                    <a:pt x="743" y="541"/>
                  </a:lnTo>
                  <a:lnTo>
                    <a:pt x="790" y="543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9" name="Freeform 35"/>
            <p:cNvSpPr>
              <a:spLocks noChangeArrowheads="1"/>
            </p:cNvSpPr>
            <p:nvPr/>
          </p:nvSpPr>
          <p:spPr bwMode="auto">
            <a:xfrm>
              <a:off x="496" y="2071"/>
              <a:ext cx="393" cy="11"/>
            </a:xfrm>
            <a:custGeom>
              <a:avLst/>
              <a:gdLst>
                <a:gd name="T0" fmla="*/ 8 w 591"/>
                <a:gd name="T1" fmla="*/ 0 h 16"/>
                <a:gd name="T2" fmla="*/ 4 w 591"/>
                <a:gd name="T3" fmla="*/ 0 h 16"/>
                <a:gd name="T4" fmla="*/ 2 w 591"/>
                <a:gd name="T5" fmla="*/ 2 h 16"/>
                <a:gd name="T6" fmla="*/ 0 w 591"/>
                <a:gd name="T7" fmla="*/ 4 h 16"/>
                <a:gd name="T8" fmla="*/ 0 w 591"/>
                <a:gd name="T9" fmla="*/ 8 h 16"/>
                <a:gd name="T10" fmla="*/ 0 w 591"/>
                <a:gd name="T11" fmla="*/ 12 h 16"/>
                <a:gd name="T12" fmla="*/ 2 w 591"/>
                <a:gd name="T13" fmla="*/ 14 h 16"/>
                <a:gd name="T14" fmla="*/ 4 w 591"/>
                <a:gd name="T15" fmla="*/ 16 h 16"/>
                <a:gd name="T16" fmla="*/ 8 w 591"/>
                <a:gd name="T17" fmla="*/ 16 h 16"/>
                <a:gd name="T18" fmla="*/ 583 w 591"/>
                <a:gd name="T19" fmla="*/ 16 h 16"/>
                <a:gd name="T20" fmla="*/ 587 w 591"/>
                <a:gd name="T21" fmla="*/ 16 h 16"/>
                <a:gd name="T22" fmla="*/ 589 w 591"/>
                <a:gd name="T23" fmla="*/ 14 h 16"/>
                <a:gd name="T24" fmla="*/ 591 w 591"/>
                <a:gd name="T25" fmla="*/ 12 h 16"/>
                <a:gd name="T26" fmla="*/ 591 w 591"/>
                <a:gd name="T27" fmla="*/ 8 h 16"/>
                <a:gd name="T28" fmla="*/ 591 w 591"/>
                <a:gd name="T29" fmla="*/ 4 h 16"/>
                <a:gd name="T30" fmla="*/ 589 w 591"/>
                <a:gd name="T31" fmla="*/ 2 h 16"/>
                <a:gd name="T32" fmla="*/ 587 w 591"/>
                <a:gd name="T33" fmla="*/ 0 h 16"/>
                <a:gd name="T34" fmla="*/ 583 w 591"/>
                <a:gd name="T35" fmla="*/ 0 h 16"/>
                <a:gd name="T36" fmla="*/ 8 w 591"/>
                <a:gd name="T37" fmla="*/ 0 h 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1"/>
                <a:gd name="T58" fmla="*/ 0 h 16"/>
                <a:gd name="T59" fmla="*/ 591 w 591"/>
                <a:gd name="T60" fmla="*/ 16 h 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1" h="16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583" y="16"/>
                  </a:lnTo>
                  <a:lnTo>
                    <a:pt x="587" y="16"/>
                  </a:lnTo>
                  <a:lnTo>
                    <a:pt x="589" y="14"/>
                  </a:lnTo>
                  <a:lnTo>
                    <a:pt x="591" y="12"/>
                  </a:lnTo>
                  <a:lnTo>
                    <a:pt x="591" y="8"/>
                  </a:lnTo>
                  <a:lnTo>
                    <a:pt x="591" y="4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0" name="Freeform 36"/>
            <p:cNvSpPr>
              <a:spLocks noChangeArrowheads="1"/>
            </p:cNvSpPr>
            <p:nvPr/>
          </p:nvSpPr>
          <p:spPr bwMode="auto">
            <a:xfrm>
              <a:off x="496" y="2119"/>
              <a:ext cx="393" cy="11"/>
            </a:xfrm>
            <a:custGeom>
              <a:avLst/>
              <a:gdLst>
                <a:gd name="T0" fmla="*/ 8 w 591"/>
                <a:gd name="T1" fmla="*/ 0 h 16"/>
                <a:gd name="T2" fmla="*/ 4 w 591"/>
                <a:gd name="T3" fmla="*/ 0 h 16"/>
                <a:gd name="T4" fmla="*/ 2 w 591"/>
                <a:gd name="T5" fmla="*/ 2 h 16"/>
                <a:gd name="T6" fmla="*/ 0 w 591"/>
                <a:gd name="T7" fmla="*/ 4 h 16"/>
                <a:gd name="T8" fmla="*/ 0 w 591"/>
                <a:gd name="T9" fmla="*/ 8 h 16"/>
                <a:gd name="T10" fmla="*/ 0 w 591"/>
                <a:gd name="T11" fmla="*/ 12 h 16"/>
                <a:gd name="T12" fmla="*/ 2 w 591"/>
                <a:gd name="T13" fmla="*/ 14 h 16"/>
                <a:gd name="T14" fmla="*/ 4 w 591"/>
                <a:gd name="T15" fmla="*/ 16 h 16"/>
                <a:gd name="T16" fmla="*/ 8 w 591"/>
                <a:gd name="T17" fmla="*/ 16 h 16"/>
                <a:gd name="T18" fmla="*/ 583 w 591"/>
                <a:gd name="T19" fmla="*/ 16 h 16"/>
                <a:gd name="T20" fmla="*/ 587 w 591"/>
                <a:gd name="T21" fmla="*/ 16 h 16"/>
                <a:gd name="T22" fmla="*/ 589 w 591"/>
                <a:gd name="T23" fmla="*/ 14 h 16"/>
                <a:gd name="T24" fmla="*/ 591 w 591"/>
                <a:gd name="T25" fmla="*/ 12 h 16"/>
                <a:gd name="T26" fmla="*/ 591 w 591"/>
                <a:gd name="T27" fmla="*/ 8 h 16"/>
                <a:gd name="T28" fmla="*/ 591 w 591"/>
                <a:gd name="T29" fmla="*/ 4 h 16"/>
                <a:gd name="T30" fmla="*/ 589 w 591"/>
                <a:gd name="T31" fmla="*/ 2 h 16"/>
                <a:gd name="T32" fmla="*/ 587 w 591"/>
                <a:gd name="T33" fmla="*/ 0 h 16"/>
                <a:gd name="T34" fmla="*/ 583 w 591"/>
                <a:gd name="T35" fmla="*/ 0 h 16"/>
                <a:gd name="T36" fmla="*/ 8 w 591"/>
                <a:gd name="T37" fmla="*/ 0 h 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1"/>
                <a:gd name="T58" fmla="*/ 0 h 16"/>
                <a:gd name="T59" fmla="*/ 591 w 591"/>
                <a:gd name="T60" fmla="*/ 16 h 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1" h="16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583" y="16"/>
                  </a:lnTo>
                  <a:lnTo>
                    <a:pt x="587" y="16"/>
                  </a:lnTo>
                  <a:lnTo>
                    <a:pt x="589" y="14"/>
                  </a:lnTo>
                  <a:lnTo>
                    <a:pt x="591" y="12"/>
                  </a:lnTo>
                  <a:lnTo>
                    <a:pt x="591" y="8"/>
                  </a:lnTo>
                  <a:lnTo>
                    <a:pt x="591" y="4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1" name="Freeform 37"/>
            <p:cNvSpPr>
              <a:spLocks noChangeArrowheads="1"/>
            </p:cNvSpPr>
            <p:nvPr/>
          </p:nvSpPr>
          <p:spPr bwMode="auto">
            <a:xfrm>
              <a:off x="496" y="2167"/>
              <a:ext cx="393" cy="11"/>
            </a:xfrm>
            <a:custGeom>
              <a:avLst/>
              <a:gdLst>
                <a:gd name="T0" fmla="*/ 8 w 591"/>
                <a:gd name="T1" fmla="*/ 0 h 16"/>
                <a:gd name="T2" fmla="*/ 4 w 591"/>
                <a:gd name="T3" fmla="*/ 0 h 16"/>
                <a:gd name="T4" fmla="*/ 2 w 591"/>
                <a:gd name="T5" fmla="*/ 2 h 16"/>
                <a:gd name="T6" fmla="*/ 0 w 591"/>
                <a:gd name="T7" fmla="*/ 4 h 16"/>
                <a:gd name="T8" fmla="*/ 0 w 591"/>
                <a:gd name="T9" fmla="*/ 8 h 16"/>
                <a:gd name="T10" fmla="*/ 0 w 591"/>
                <a:gd name="T11" fmla="*/ 12 h 16"/>
                <a:gd name="T12" fmla="*/ 2 w 591"/>
                <a:gd name="T13" fmla="*/ 14 h 16"/>
                <a:gd name="T14" fmla="*/ 4 w 591"/>
                <a:gd name="T15" fmla="*/ 16 h 16"/>
                <a:gd name="T16" fmla="*/ 8 w 591"/>
                <a:gd name="T17" fmla="*/ 16 h 16"/>
                <a:gd name="T18" fmla="*/ 583 w 591"/>
                <a:gd name="T19" fmla="*/ 16 h 16"/>
                <a:gd name="T20" fmla="*/ 587 w 591"/>
                <a:gd name="T21" fmla="*/ 16 h 16"/>
                <a:gd name="T22" fmla="*/ 589 w 591"/>
                <a:gd name="T23" fmla="*/ 14 h 16"/>
                <a:gd name="T24" fmla="*/ 591 w 591"/>
                <a:gd name="T25" fmla="*/ 12 h 16"/>
                <a:gd name="T26" fmla="*/ 591 w 591"/>
                <a:gd name="T27" fmla="*/ 8 h 16"/>
                <a:gd name="T28" fmla="*/ 591 w 591"/>
                <a:gd name="T29" fmla="*/ 4 h 16"/>
                <a:gd name="T30" fmla="*/ 589 w 591"/>
                <a:gd name="T31" fmla="*/ 2 h 16"/>
                <a:gd name="T32" fmla="*/ 587 w 591"/>
                <a:gd name="T33" fmla="*/ 0 h 16"/>
                <a:gd name="T34" fmla="*/ 583 w 591"/>
                <a:gd name="T35" fmla="*/ 0 h 16"/>
                <a:gd name="T36" fmla="*/ 8 w 591"/>
                <a:gd name="T37" fmla="*/ 0 h 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1"/>
                <a:gd name="T58" fmla="*/ 0 h 16"/>
                <a:gd name="T59" fmla="*/ 591 w 591"/>
                <a:gd name="T60" fmla="*/ 16 h 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1" h="16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583" y="16"/>
                  </a:lnTo>
                  <a:lnTo>
                    <a:pt x="587" y="16"/>
                  </a:lnTo>
                  <a:lnTo>
                    <a:pt x="589" y="14"/>
                  </a:lnTo>
                  <a:lnTo>
                    <a:pt x="591" y="12"/>
                  </a:lnTo>
                  <a:lnTo>
                    <a:pt x="591" y="8"/>
                  </a:lnTo>
                  <a:lnTo>
                    <a:pt x="591" y="4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2" name="Freeform 38"/>
            <p:cNvSpPr>
              <a:spLocks noChangeArrowheads="1"/>
            </p:cNvSpPr>
            <p:nvPr/>
          </p:nvSpPr>
          <p:spPr bwMode="auto">
            <a:xfrm>
              <a:off x="496" y="2215"/>
              <a:ext cx="393" cy="11"/>
            </a:xfrm>
            <a:custGeom>
              <a:avLst/>
              <a:gdLst>
                <a:gd name="T0" fmla="*/ 8 w 591"/>
                <a:gd name="T1" fmla="*/ 0 h 16"/>
                <a:gd name="T2" fmla="*/ 4 w 591"/>
                <a:gd name="T3" fmla="*/ 0 h 16"/>
                <a:gd name="T4" fmla="*/ 2 w 591"/>
                <a:gd name="T5" fmla="*/ 2 h 16"/>
                <a:gd name="T6" fmla="*/ 0 w 591"/>
                <a:gd name="T7" fmla="*/ 4 h 16"/>
                <a:gd name="T8" fmla="*/ 0 w 591"/>
                <a:gd name="T9" fmla="*/ 8 h 16"/>
                <a:gd name="T10" fmla="*/ 0 w 591"/>
                <a:gd name="T11" fmla="*/ 12 h 16"/>
                <a:gd name="T12" fmla="*/ 2 w 591"/>
                <a:gd name="T13" fmla="*/ 14 h 16"/>
                <a:gd name="T14" fmla="*/ 4 w 591"/>
                <a:gd name="T15" fmla="*/ 16 h 16"/>
                <a:gd name="T16" fmla="*/ 8 w 591"/>
                <a:gd name="T17" fmla="*/ 16 h 16"/>
                <a:gd name="T18" fmla="*/ 583 w 591"/>
                <a:gd name="T19" fmla="*/ 16 h 16"/>
                <a:gd name="T20" fmla="*/ 587 w 591"/>
                <a:gd name="T21" fmla="*/ 16 h 16"/>
                <a:gd name="T22" fmla="*/ 589 w 591"/>
                <a:gd name="T23" fmla="*/ 14 h 16"/>
                <a:gd name="T24" fmla="*/ 591 w 591"/>
                <a:gd name="T25" fmla="*/ 12 h 16"/>
                <a:gd name="T26" fmla="*/ 591 w 591"/>
                <a:gd name="T27" fmla="*/ 8 h 16"/>
                <a:gd name="T28" fmla="*/ 591 w 591"/>
                <a:gd name="T29" fmla="*/ 4 h 16"/>
                <a:gd name="T30" fmla="*/ 589 w 591"/>
                <a:gd name="T31" fmla="*/ 2 h 16"/>
                <a:gd name="T32" fmla="*/ 587 w 591"/>
                <a:gd name="T33" fmla="*/ 0 h 16"/>
                <a:gd name="T34" fmla="*/ 583 w 591"/>
                <a:gd name="T35" fmla="*/ 0 h 16"/>
                <a:gd name="T36" fmla="*/ 8 w 591"/>
                <a:gd name="T37" fmla="*/ 0 h 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1"/>
                <a:gd name="T58" fmla="*/ 0 h 16"/>
                <a:gd name="T59" fmla="*/ 591 w 591"/>
                <a:gd name="T60" fmla="*/ 16 h 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1" h="16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583" y="16"/>
                  </a:lnTo>
                  <a:lnTo>
                    <a:pt x="587" y="16"/>
                  </a:lnTo>
                  <a:lnTo>
                    <a:pt x="589" y="14"/>
                  </a:lnTo>
                  <a:lnTo>
                    <a:pt x="591" y="12"/>
                  </a:lnTo>
                  <a:lnTo>
                    <a:pt x="591" y="8"/>
                  </a:lnTo>
                  <a:lnTo>
                    <a:pt x="591" y="4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3" name="Freeform 39"/>
            <p:cNvSpPr>
              <a:spLocks noChangeArrowheads="1"/>
            </p:cNvSpPr>
            <p:nvPr/>
          </p:nvSpPr>
          <p:spPr bwMode="auto">
            <a:xfrm>
              <a:off x="496" y="2263"/>
              <a:ext cx="393" cy="11"/>
            </a:xfrm>
            <a:custGeom>
              <a:avLst/>
              <a:gdLst>
                <a:gd name="T0" fmla="*/ 8 w 591"/>
                <a:gd name="T1" fmla="*/ 0 h 16"/>
                <a:gd name="T2" fmla="*/ 4 w 591"/>
                <a:gd name="T3" fmla="*/ 0 h 16"/>
                <a:gd name="T4" fmla="*/ 2 w 591"/>
                <a:gd name="T5" fmla="*/ 2 h 16"/>
                <a:gd name="T6" fmla="*/ 0 w 591"/>
                <a:gd name="T7" fmla="*/ 4 h 16"/>
                <a:gd name="T8" fmla="*/ 0 w 591"/>
                <a:gd name="T9" fmla="*/ 8 h 16"/>
                <a:gd name="T10" fmla="*/ 0 w 591"/>
                <a:gd name="T11" fmla="*/ 12 h 16"/>
                <a:gd name="T12" fmla="*/ 2 w 591"/>
                <a:gd name="T13" fmla="*/ 14 h 16"/>
                <a:gd name="T14" fmla="*/ 4 w 591"/>
                <a:gd name="T15" fmla="*/ 16 h 16"/>
                <a:gd name="T16" fmla="*/ 8 w 591"/>
                <a:gd name="T17" fmla="*/ 16 h 16"/>
                <a:gd name="T18" fmla="*/ 583 w 591"/>
                <a:gd name="T19" fmla="*/ 16 h 16"/>
                <a:gd name="T20" fmla="*/ 587 w 591"/>
                <a:gd name="T21" fmla="*/ 16 h 16"/>
                <a:gd name="T22" fmla="*/ 589 w 591"/>
                <a:gd name="T23" fmla="*/ 14 h 16"/>
                <a:gd name="T24" fmla="*/ 591 w 591"/>
                <a:gd name="T25" fmla="*/ 12 h 16"/>
                <a:gd name="T26" fmla="*/ 591 w 591"/>
                <a:gd name="T27" fmla="*/ 8 h 16"/>
                <a:gd name="T28" fmla="*/ 591 w 591"/>
                <a:gd name="T29" fmla="*/ 4 h 16"/>
                <a:gd name="T30" fmla="*/ 589 w 591"/>
                <a:gd name="T31" fmla="*/ 2 h 16"/>
                <a:gd name="T32" fmla="*/ 587 w 591"/>
                <a:gd name="T33" fmla="*/ 0 h 16"/>
                <a:gd name="T34" fmla="*/ 583 w 591"/>
                <a:gd name="T35" fmla="*/ 0 h 16"/>
                <a:gd name="T36" fmla="*/ 8 w 591"/>
                <a:gd name="T37" fmla="*/ 0 h 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1"/>
                <a:gd name="T58" fmla="*/ 0 h 16"/>
                <a:gd name="T59" fmla="*/ 591 w 591"/>
                <a:gd name="T60" fmla="*/ 16 h 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1" h="16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583" y="16"/>
                  </a:lnTo>
                  <a:lnTo>
                    <a:pt x="587" y="16"/>
                  </a:lnTo>
                  <a:lnTo>
                    <a:pt x="589" y="14"/>
                  </a:lnTo>
                  <a:lnTo>
                    <a:pt x="591" y="12"/>
                  </a:lnTo>
                  <a:lnTo>
                    <a:pt x="591" y="8"/>
                  </a:lnTo>
                  <a:lnTo>
                    <a:pt x="591" y="4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4" name="Freeform 40"/>
            <p:cNvSpPr>
              <a:spLocks noChangeArrowheads="1"/>
            </p:cNvSpPr>
            <p:nvPr/>
          </p:nvSpPr>
          <p:spPr bwMode="auto">
            <a:xfrm>
              <a:off x="496" y="2310"/>
              <a:ext cx="393" cy="11"/>
            </a:xfrm>
            <a:custGeom>
              <a:avLst/>
              <a:gdLst>
                <a:gd name="T0" fmla="*/ 8 w 591"/>
                <a:gd name="T1" fmla="*/ 0 h 16"/>
                <a:gd name="T2" fmla="*/ 4 w 591"/>
                <a:gd name="T3" fmla="*/ 0 h 16"/>
                <a:gd name="T4" fmla="*/ 2 w 591"/>
                <a:gd name="T5" fmla="*/ 2 h 16"/>
                <a:gd name="T6" fmla="*/ 0 w 591"/>
                <a:gd name="T7" fmla="*/ 4 h 16"/>
                <a:gd name="T8" fmla="*/ 0 w 591"/>
                <a:gd name="T9" fmla="*/ 8 h 16"/>
                <a:gd name="T10" fmla="*/ 0 w 591"/>
                <a:gd name="T11" fmla="*/ 12 h 16"/>
                <a:gd name="T12" fmla="*/ 2 w 591"/>
                <a:gd name="T13" fmla="*/ 14 h 16"/>
                <a:gd name="T14" fmla="*/ 4 w 591"/>
                <a:gd name="T15" fmla="*/ 16 h 16"/>
                <a:gd name="T16" fmla="*/ 8 w 591"/>
                <a:gd name="T17" fmla="*/ 16 h 16"/>
                <a:gd name="T18" fmla="*/ 583 w 591"/>
                <a:gd name="T19" fmla="*/ 16 h 16"/>
                <a:gd name="T20" fmla="*/ 587 w 591"/>
                <a:gd name="T21" fmla="*/ 16 h 16"/>
                <a:gd name="T22" fmla="*/ 589 w 591"/>
                <a:gd name="T23" fmla="*/ 14 h 16"/>
                <a:gd name="T24" fmla="*/ 591 w 591"/>
                <a:gd name="T25" fmla="*/ 12 h 16"/>
                <a:gd name="T26" fmla="*/ 591 w 591"/>
                <a:gd name="T27" fmla="*/ 8 h 16"/>
                <a:gd name="T28" fmla="*/ 591 w 591"/>
                <a:gd name="T29" fmla="*/ 4 h 16"/>
                <a:gd name="T30" fmla="*/ 589 w 591"/>
                <a:gd name="T31" fmla="*/ 2 h 16"/>
                <a:gd name="T32" fmla="*/ 587 w 591"/>
                <a:gd name="T33" fmla="*/ 0 h 16"/>
                <a:gd name="T34" fmla="*/ 583 w 591"/>
                <a:gd name="T35" fmla="*/ 0 h 16"/>
                <a:gd name="T36" fmla="*/ 8 w 591"/>
                <a:gd name="T37" fmla="*/ 0 h 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1"/>
                <a:gd name="T58" fmla="*/ 0 h 16"/>
                <a:gd name="T59" fmla="*/ 591 w 591"/>
                <a:gd name="T60" fmla="*/ 16 h 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1" h="16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583" y="16"/>
                  </a:lnTo>
                  <a:lnTo>
                    <a:pt x="587" y="16"/>
                  </a:lnTo>
                  <a:lnTo>
                    <a:pt x="589" y="14"/>
                  </a:lnTo>
                  <a:lnTo>
                    <a:pt x="591" y="12"/>
                  </a:lnTo>
                  <a:lnTo>
                    <a:pt x="591" y="8"/>
                  </a:lnTo>
                  <a:lnTo>
                    <a:pt x="591" y="4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5" name="Freeform 41"/>
            <p:cNvSpPr>
              <a:spLocks noChangeArrowheads="1"/>
            </p:cNvSpPr>
            <p:nvPr/>
          </p:nvSpPr>
          <p:spPr bwMode="auto">
            <a:xfrm>
              <a:off x="496" y="2358"/>
              <a:ext cx="393" cy="11"/>
            </a:xfrm>
            <a:custGeom>
              <a:avLst/>
              <a:gdLst>
                <a:gd name="T0" fmla="*/ 8 w 591"/>
                <a:gd name="T1" fmla="*/ 0 h 16"/>
                <a:gd name="T2" fmla="*/ 4 w 591"/>
                <a:gd name="T3" fmla="*/ 0 h 16"/>
                <a:gd name="T4" fmla="*/ 2 w 591"/>
                <a:gd name="T5" fmla="*/ 2 h 16"/>
                <a:gd name="T6" fmla="*/ 0 w 591"/>
                <a:gd name="T7" fmla="*/ 4 h 16"/>
                <a:gd name="T8" fmla="*/ 0 w 591"/>
                <a:gd name="T9" fmla="*/ 8 h 16"/>
                <a:gd name="T10" fmla="*/ 0 w 591"/>
                <a:gd name="T11" fmla="*/ 12 h 16"/>
                <a:gd name="T12" fmla="*/ 2 w 591"/>
                <a:gd name="T13" fmla="*/ 14 h 16"/>
                <a:gd name="T14" fmla="*/ 4 w 591"/>
                <a:gd name="T15" fmla="*/ 16 h 16"/>
                <a:gd name="T16" fmla="*/ 8 w 591"/>
                <a:gd name="T17" fmla="*/ 16 h 16"/>
                <a:gd name="T18" fmla="*/ 583 w 591"/>
                <a:gd name="T19" fmla="*/ 16 h 16"/>
                <a:gd name="T20" fmla="*/ 587 w 591"/>
                <a:gd name="T21" fmla="*/ 16 h 16"/>
                <a:gd name="T22" fmla="*/ 589 w 591"/>
                <a:gd name="T23" fmla="*/ 14 h 16"/>
                <a:gd name="T24" fmla="*/ 591 w 591"/>
                <a:gd name="T25" fmla="*/ 12 h 16"/>
                <a:gd name="T26" fmla="*/ 591 w 591"/>
                <a:gd name="T27" fmla="*/ 8 h 16"/>
                <a:gd name="T28" fmla="*/ 591 w 591"/>
                <a:gd name="T29" fmla="*/ 4 h 16"/>
                <a:gd name="T30" fmla="*/ 589 w 591"/>
                <a:gd name="T31" fmla="*/ 2 h 16"/>
                <a:gd name="T32" fmla="*/ 587 w 591"/>
                <a:gd name="T33" fmla="*/ 0 h 16"/>
                <a:gd name="T34" fmla="*/ 583 w 591"/>
                <a:gd name="T35" fmla="*/ 0 h 16"/>
                <a:gd name="T36" fmla="*/ 8 w 591"/>
                <a:gd name="T37" fmla="*/ 0 h 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1"/>
                <a:gd name="T58" fmla="*/ 0 h 16"/>
                <a:gd name="T59" fmla="*/ 591 w 591"/>
                <a:gd name="T60" fmla="*/ 16 h 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1" h="16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583" y="16"/>
                  </a:lnTo>
                  <a:lnTo>
                    <a:pt x="587" y="16"/>
                  </a:lnTo>
                  <a:lnTo>
                    <a:pt x="589" y="14"/>
                  </a:lnTo>
                  <a:lnTo>
                    <a:pt x="591" y="12"/>
                  </a:lnTo>
                  <a:lnTo>
                    <a:pt x="591" y="8"/>
                  </a:lnTo>
                  <a:lnTo>
                    <a:pt x="591" y="4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6" name="Freeform 42"/>
            <p:cNvSpPr>
              <a:spLocks noChangeArrowheads="1"/>
            </p:cNvSpPr>
            <p:nvPr/>
          </p:nvSpPr>
          <p:spPr bwMode="auto">
            <a:xfrm>
              <a:off x="496" y="2406"/>
              <a:ext cx="393" cy="11"/>
            </a:xfrm>
            <a:custGeom>
              <a:avLst/>
              <a:gdLst>
                <a:gd name="T0" fmla="*/ 8 w 591"/>
                <a:gd name="T1" fmla="*/ 0 h 16"/>
                <a:gd name="T2" fmla="*/ 4 w 591"/>
                <a:gd name="T3" fmla="*/ 0 h 16"/>
                <a:gd name="T4" fmla="*/ 2 w 591"/>
                <a:gd name="T5" fmla="*/ 2 h 16"/>
                <a:gd name="T6" fmla="*/ 0 w 591"/>
                <a:gd name="T7" fmla="*/ 4 h 16"/>
                <a:gd name="T8" fmla="*/ 0 w 591"/>
                <a:gd name="T9" fmla="*/ 8 h 16"/>
                <a:gd name="T10" fmla="*/ 0 w 591"/>
                <a:gd name="T11" fmla="*/ 12 h 16"/>
                <a:gd name="T12" fmla="*/ 2 w 591"/>
                <a:gd name="T13" fmla="*/ 14 h 16"/>
                <a:gd name="T14" fmla="*/ 4 w 591"/>
                <a:gd name="T15" fmla="*/ 16 h 16"/>
                <a:gd name="T16" fmla="*/ 8 w 591"/>
                <a:gd name="T17" fmla="*/ 16 h 16"/>
                <a:gd name="T18" fmla="*/ 583 w 591"/>
                <a:gd name="T19" fmla="*/ 16 h 16"/>
                <a:gd name="T20" fmla="*/ 587 w 591"/>
                <a:gd name="T21" fmla="*/ 16 h 16"/>
                <a:gd name="T22" fmla="*/ 589 w 591"/>
                <a:gd name="T23" fmla="*/ 14 h 16"/>
                <a:gd name="T24" fmla="*/ 591 w 591"/>
                <a:gd name="T25" fmla="*/ 12 h 16"/>
                <a:gd name="T26" fmla="*/ 591 w 591"/>
                <a:gd name="T27" fmla="*/ 8 h 16"/>
                <a:gd name="T28" fmla="*/ 591 w 591"/>
                <a:gd name="T29" fmla="*/ 4 h 16"/>
                <a:gd name="T30" fmla="*/ 589 w 591"/>
                <a:gd name="T31" fmla="*/ 2 h 16"/>
                <a:gd name="T32" fmla="*/ 587 w 591"/>
                <a:gd name="T33" fmla="*/ 0 h 16"/>
                <a:gd name="T34" fmla="*/ 583 w 591"/>
                <a:gd name="T35" fmla="*/ 0 h 16"/>
                <a:gd name="T36" fmla="*/ 8 w 591"/>
                <a:gd name="T37" fmla="*/ 0 h 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1"/>
                <a:gd name="T58" fmla="*/ 0 h 16"/>
                <a:gd name="T59" fmla="*/ 591 w 591"/>
                <a:gd name="T60" fmla="*/ 16 h 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1" h="16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583" y="16"/>
                  </a:lnTo>
                  <a:lnTo>
                    <a:pt x="587" y="16"/>
                  </a:lnTo>
                  <a:lnTo>
                    <a:pt x="589" y="14"/>
                  </a:lnTo>
                  <a:lnTo>
                    <a:pt x="591" y="12"/>
                  </a:lnTo>
                  <a:lnTo>
                    <a:pt x="591" y="8"/>
                  </a:lnTo>
                  <a:lnTo>
                    <a:pt x="591" y="4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7" name="Freeform 43"/>
            <p:cNvSpPr>
              <a:spLocks noChangeArrowheads="1"/>
            </p:cNvSpPr>
            <p:nvPr/>
          </p:nvSpPr>
          <p:spPr bwMode="auto">
            <a:xfrm>
              <a:off x="496" y="2453"/>
              <a:ext cx="393" cy="11"/>
            </a:xfrm>
            <a:custGeom>
              <a:avLst/>
              <a:gdLst>
                <a:gd name="T0" fmla="*/ 8 w 591"/>
                <a:gd name="T1" fmla="*/ 0 h 16"/>
                <a:gd name="T2" fmla="*/ 4 w 591"/>
                <a:gd name="T3" fmla="*/ 0 h 16"/>
                <a:gd name="T4" fmla="*/ 2 w 591"/>
                <a:gd name="T5" fmla="*/ 2 h 16"/>
                <a:gd name="T6" fmla="*/ 0 w 591"/>
                <a:gd name="T7" fmla="*/ 4 h 16"/>
                <a:gd name="T8" fmla="*/ 0 w 591"/>
                <a:gd name="T9" fmla="*/ 8 h 16"/>
                <a:gd name="T10" fmla="*/ 0 w 591"/>
                <a:gd name="T11" fmla="*/ 12 h 16"/>
                <a:gd name="T12" fmla="*/ 2 w 591"/>
                <a:gd name="T13" fmla="*/ 14 h 16"/>
                <a:gd name="T14" fmla="*/ 4 w 591"/>
                <a:gd name="T15" fmla="*/ 16 h 16"/>
                <a:gd name="T16" fmla="*/ 8 w 591"/>
                <a:gd name="T17" fmla="*/ 16 h 16"/>
                <a:gd name="T18" fmla="*/ 583 w 591"/>
                <a:gd name="T19" fmla="*/ 16 h 16"/>
                <a:gd name="T20" fmla="*/ 587 w 591"/>
                <a:gd name="T21" fmla="*/ 16 h 16"/>
                <a:gd name="T22" fmla="*/ 589 w 591"/>
                <a:gd name="T23" fmla="*/ 14 h 16"/>
                <a:gd name="T24" fmla="*/ 591 w 591"/>
                <a:gd name="T25" fmla="*/ 12 h 16"/>
                <a:gd name="T26" fmla="*/ 591 w 591"/>
                <a:gd name="T27" fmla="*/ 8 h 16"/>
                <a:gd name="T28" fmla="*/ 591 w 591"/>
                <a:gd name="T29" fmla="*/ 4 h 16"/>
                <a:gd name="T30" fmla="*/ 589 w 591"/>
                <a:gd name="T31" fmla="*/ 2 h 16"/>
                <a:gd name="T32" fmla="*/ 587 w 591"/>
                <a:gd name="T33" fmla="*/ 0 h 16"/>
                <a:gd name="T34" fmla="*/ 583 w 591"/>
                <a:gd name="T35" fmla="*/ 0 h 16"/>
                <a:gd name="T36" fmla="*/ 8 w 591"/>
                <a:gd name="T37" fmla="*/ 0 h 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1"/>
                <a:gd name="T58" fmla="*/ 0 h 16"/>
                <a:gd name="T59" fmla="*/ 591 w 591"/>
                <a:gd name="T60" fmla="*/ 16 h 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1" h="16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583" y="16"/>
                  </a:lnTo>
                  <a:lnTo>
                    <a:pt x="587" y="16"/>
                  </a:lnTo>
                  <a:lnTo>
                    <a:pt x="589" y="14"/>
                  </a:lnTo>
                  <a:lnTo>
                    <a:pt x="591" y="12"/>
                  </a:lnTo>
                  <a:lnTo>
                    <a:pt x="591" y="8"/>
                  </a:lnTo>
                  <a:lnTo>
                    <a:pt x="591" y="4"/>
                  </a:lnTo>
                  <a:lnTo>
                    <a:pt x="589" y="2"/>
                  </a:lnTo>
                  <a:lnTo>
                    <a:pt x="587" y="0"/>
                  </a:lnTo>
                  <a:lnTo>
                    <a:pt x="58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8" name="Freeform 44"/>
            <p:cNvSpPr>
              <a:spLocks noChangeArrowheads="1"/>
            </p:cNvSpPr>
            <p:nvPr/>
          </p:nvSpPr>
          <p:spPr bwMode="auto">
            <a:xfrm>
              <a:off x="804" y="1869"/>
              <a:ext cx="159" cy="159"/>
            </a:xfrm>
            <a:custGeom>
              <a:avLst/>
              <a:gdLst>
                <a:gd name="T0" fmla="*/ 239 w 239"/>
                <a:gd name="T1" fmla="*/ 239 h 239"/>
                <a:gd name="T2" fmla="*/ 0 w 239"/>
                <a:gd name="T3" fmla="*/ 239 h 239"/>
                <a:gd name="T4" fmla="*/ 0 w 239"/>
                <a:gd name="T5" fmla="*/ 0 h 239"/>
                <a:gd name="T6" fmla="*/ 239 w 239"/>
                <a:gd name="T7" fmla="*/ 239 h 2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9"/>
                <a:gd name="T13" fmla="*/ 0 h 239"/>
                <a:gd name="T14" fmla="*/ 239 w 239"/>
                <a:gd name="T15" fmla="*/ 239 h 2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9" h="239">
                  <a:moveTo>
                    <a:pt x="239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239" y="239"/>
                  </a:lnTo>
                  <a:close/>
                </a:path>
              </a:pathLst>
            </a:custGeom>
            <a:solidFill>
              <a:srgbClr val="B3B3B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9" name="Freeform 45"/>
            <p:cNvSpPr>
              <a:spLocks noChangeArrowheads="1"/>
            </p:cNvSpPr>
            <p:nvPr/>
          </p:nvSpPr>
          <p:spPr bwMode="auto">
            <a:xfrm>
              <a:off x="804" y="1891"/>
              <a:ext cx="138" cy="138"/>
            </a:xfrm>
            <a:custGeom>
              <a:avLst/>
              <a:gdLst>
                <a:gd name="T0" fmla="*/ 207 w 207"/>
                <a:gd name="T1" fmla="*/ 207 h 207"/>
                <a:gd name="T2" fmla="*/ 0 w 207"/>
                <a:gd name="T3" fmla="*/ 207 h 207"/>
                <a:gd name="T4" fmla="*/ 0 w 207"/>
                <a:gd name="T5" fmla="*/ 0 h 207"/>
                <a:gd name="T6" fmla="*/ 207 w 207"/>
                <a:gd name="T7" fmla="*/ 207 h 2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207"/>
                <a:gd name="T14" fmla="*/ 207 w 207"/>
                <a:gd name="T15" fmla="*/ 207 h 2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207">
                  <a:moveTo>
                    <a:pt x="207" y="207"/>
                  </a:moveTo>
                  <a:lnTo>
                    <a:pt x="0" y="207"/>
                  </a:lnTo>
                  <a:lnTo>
                    <a:pt x="0" y="0"/>
                  </a:lnTo>
                  <a:lnTo>
                    <a:pt x="207" y="20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0" name="Rectangle 46"/>
            <p:cNvSpPr>
              <a:spLocks noChangeArrowheads="1"/>
            </p:cNvSpPr>
            <p:nvPr/>
          </p:nvSpPr>
          <p:spPr bwMode="auto">
            <a:xfrm>
              <a:off x="809" y="2028"/>
              <a:ext cx="154" cy="13"/>
            </a:xfrm>
            <a:prstGeom prst="rect">
              <a:avLst/>
            </a:pr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1" name="Freeform 47"/>
            <p:cNvSpPr>
              <a:spLocks noChangeArrowheads="1"/>
            </p:cNvSpPr>
            <p:nvPr/>
          </p:nvSpPr>
          <p:spPr bwMode="auto">
            <a:xfrm>
              <a:off x="432" y="1864"/>
              <a:ext cx="536" cy="680"/>
            </a:xfrm>
            <a:custGeom>
              <a:avLst/>
              <a:gdLst>
                <a:gd name="T0" fmla="*/ 16 w 806"/>
                <a:gd name="T1" fmla="*/ 1006 h 1022"/>
                <a:gd name="T2" fmla="*/ 16 w 806"/>
                <a:gd name="T3" fmla="*/ 16 h 1022"/>
                <a:gd name="T4" fmla="*/ 551 w 806"/>
                <a:gd name="T5" fmla="*/ 16 h 1022"/>
                <a:gd name="T6" fmla="*/ 551 w 806"/>
                <a:gd name="T7" fmla="*/ 255 h 1022"/>
                <a:gd name="T8" fmla="*/ 790 w 806"/>
                <a:gd name="T9" fmla="*/ 255 h 1022"/>
                <a:gd name="T10" fmla="*/ 790 w 806"/>
                <a:gd name="T11" fmla="*/ 1006 h 1022"/>
                <a:gd name="T12" fmla="*/ 16 w 806"/>
                <a:gd name="T13" fmla="*/ 1006 h 1022"/>
                <a:gd name="T14" fmla="*/ 778 w 806"/>
                <a:gd name="T15" fmla="*/ 239 h 1022"/>
                <a:gd name="T16" fmla="*/ 567 w 806"/>
                <a:gd name="T17" fmla="*/ 239 h 1022"/>
                <a:gd name="T18" fmla="*/ 567 w 806"/>
                <a:gd name="T19" fmla="*/ 28 h 1022"/>
                <a:gd name="T20" fmla="*/ 778 w 806"/>
                <a:gd name="T21" fmla="*/ 239 h 1022"/>
                <a:gd name="T22" fmla="*/ 16 w 806"/>
                <a:gd name="T23" fmla="*/ 1006 h 1022"/>
                <a:gd name="T24" fmla="*/ 563 w 806"/>
                <a:gd name="T25" fmla="*/ 0 h 1022"/>
                <a:gd name="T26" fmla="*/ 559 w 806"/>
                <a:gd name="T27" fmla="*/ 0 h 1022"/>
                <a:gd name="T28" fmla="*/ 0 w 806"/>
                <a:gd name="T29" fmla="*/ 0 h 1022"/>
                <a:gd name="T30" fmla="*/ 0 w 806"/>
                <a:gd name="T31" fmla="*/ 1022 h 1022"/>
                <a:gd name="T32" fmla="*/ 806 w 806"/>
                <a:gd name="T33" fmla="*/ 1022 h 1022"/>
                <a:gd name="T34" fmla="*/ 806 w 806"/>
                <a:gd name="T35" fmla="*/ 243 h 1022"/>
                <a:gd name="T36" fmla="*/ 563 w 806"/>
                <a:gd name="T37" fmla="*/ 0 h 1022"/>
                <a:gd name="T38" fmla="*/ 16 w 806"/>
                <a:gd name="T39" fmla="*/ 1006 h 102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06"/>
                <a:gd name="T61" fmla="*/ 0 h 1022"/>
                <a:gd name="T62" fmla="*/ 806 w 806"/>
                <a:gd name="T63" fmla="*/ 1022 h 102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06" h="1022">
                  <a:moveTo>
                    <a:pt x="16" y="1006"/>
                  </a:moveTo>
                  <a:lnTo>
                    <a:pt x="16" y="16"/>
                  </a:lnTo>
                  <a:lnTo>
                    <a:pt x="551" y="16"/>
                  </a:lnTo>
                  <a:lnTo>
                    <a:pt x="551" y="255"/>
                  </a:lnTo>
                  <a:lnTo>
                    <a:pt x="790" y="255"/>
                  </a:lnTo>
                  <a:lnTo>
                    <a:pt x="790" y="1006"/>
                  </a:lnTo>
                  <a:lnTo>
                    <a:pt x="16" y="1006"/>
                  </a:lnTo>
                  <a:lnTo>
                    <a:pt x="778" y="239"/>
                  </a:lnTo>
                  <a:lnTo>
                    <a:pt x="567" y="239"/>
                  </a:lnTo>
                  <a:lnTo>
                    <a:pt x="567" y="28"/>
                  </a:lnTo>
                  <a:lnTo>
                    <a:pt x="778" y="239"/>
                  </a:lnTo>
                  <a:lnTo>
                    <a:pt x="16" y="1006"/>
                  </a:lnTo>
                  <a:lnTo>
                    <a:pt x="563" y="0"/>
                  </a:lnTo>
                  <a:lnTo>
                    <a:pt x="559" y="0"/>
                  </a:lnTo>
                  <a:lnTo>
                    <a:pt x="0" y="0"/>
                  </a:lnTo>
                  <a:lnTo>
                    <a:pt x="0" y="1022"/>
                  </a:lnTo>
                  <a:lnTo>
                    <a:pt x="806" y="1022"/>
                  </a:lnTo>
                  <a:lnTo>
                    <a:pt x="806" y="243"/>
                  </a:lnTo>
                  <a:lnTo>
                    <a:pt x="563" y="0"/>
                  </a:lnTo>
                  <a:lnTo>
                    <a:pt x="16" y="10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21" name="Text Box 48"/>
          <p:cNvSpPr txBox="1">
            <a:spLocks noChangeArrowheads="1"/>
          </p:cNvSpPr>
          <p:nvPr/>
        </p:nvSpPr>
        <p:spPr bwMode="auto">
          <a:xfrm>
            <a:off x="831850" y="2376488"/>
            <a:ext cx="538163" cy="42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2B519A"/>
                </a:solidFill>
              </a:rPr>
              <a:t>file</a:t>
            </a:r>
          </a:p>
        </p:txBody>
      </p:sp>
      <p:grpSp>
        <p:nvGrpSpPr>
          <p:cNvPr id="9" name="Group 49"/>
          <p:cNvGrpSpPr>
            <a:grpSpLocks/>
          </p:cNvGrpSpPr>
          <p:nvPr/>
        </p:nvGrpSpPr>
        <p:grpSpPr bwMode="auto">
          <a:xfrm>
            <a:off x="1752600" y="2060575"/>
            <a:ext cx="5913438" cy="3738563"/>
            <a:chOff x="1104" y="1298"/>
            <a:chExt cx="3725" cy="2355"/>
          </a:xfrm>
        </p:grpSpPr>
        <p:sp>
          <p:nvSpPr>
            <p:cNvPr id="13323" name="AutoShape 50"/>
            <p:cNvSpPr>
              <a:spLocks noChangeArrowheads="1"/>
            </p:cNvSpPr>
            <p:nvPr/>
          </p:nvSpPr>
          <p:spPr bwMode="auto">
            <a:xfrm>
              <a:off x="2245" y="1298"/>
              <a:ext cx="2585" cy="862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324" name="Group 51"/>
            <p:cNvGrpSpPr>
              <a:grpSpLocks/>
            </p:cNvGrpSpPr>
            <p:nvPr/>
          </p:nvGrpSpPr>
          <p:grpSpPr bwMode="auto">
            <a:xfrm>
              <a:off x="1104" y="1344"/>
              <a:ext cx="2272" cy="2309"/>
              <a:chOff x="1104" y="1344"/>
              <a:chExt cx="2272" cy="2309"/>
            </a:xfrm>
          </p:grpSpPr>
          <p:sp>
            <p:nvSpPr>
              <p:cNvPr id="13336" name="Text Box 52"/>
              <p:cNvSpPr txBox="1">
                <a:spLocks noChangeArrowheads="1"/>
              </p:cNvSpPr>
              <p:nvPr/>
            </p:nvSpPr>
            <p:spPr bwMode="auto">
              <a:xfrm>
                <a:off x="2497" y="3249"/>
                <a:ext cx="880" cy="40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File Catalog</a:t>
                </a:r>
              </a:p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(LFC)</a:t>
                </a:r>
                <a:r>
                  <a:rPr lang="ar-SA">
                    <a:solidFill>
                      <a:srgbClr val="2B519A"/>
                    </a:solidFill>
                    <a:cs typeface="Arial" charset="0"/>
                  </a:rPr>
                  <a:t>‏</a:t>
                </a:r>
                <a:endParaRPr lang="en-GB">
                  <a:solidFill>
                    <a:srgbClr val="2B519A"/>
                  </a:solidFill>
                </a:endParaRPr>
              </a:p>
            </p:txBody>
          </p:sp>
          <p:sp>
            <p:nvSpPr>
              <p:cNvPr id="13337" name="Line 53"/>
              <p:cNvSpPr>
                <a:spLocks noChangeShapeType="1"/>
              </p:cNvSpPr>
              <p:nvPr/>
            </p:nvSpPr>
            <p:spPr bwMode="auto">
              <a:xfrm flipV="1">
                <a:off x="1104" y="1676"/>
                <a:ext cx="1152" cy="488"/>
              </a:xfrm>
              <a:prstGeom prst="line">
                <a:avLst/>
              </a:prstGeom>
              <a:noFill/>
              <a:ln w="38160">
                <a:solidFill>
                  <a:srgbClr val="2B519A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3338" name="Line 54"/>
              <p:cNvSpPr>
                <a:spLocks noChangeShapeType="1"/>
              </p:cNvSpPr>
              <p:nvPr/>
            </p:nvSpPr>
            <p:spPr bwMode="auto">
              <a:xfrm>
                <a:off x="1104" y="2304"/>
                <a:ext cx="1152" cy="480"/>
              </a:xfrm>
              <a:prstGeom prst="line">
                <a:avLst/>
              </a:prstGeom>
              <a:noFill/>
              <a:ln w="38160">
                <a:solidFill>
                  <a:srgbClr val="2B519A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3339" name="Text Box 55"/>
              <p:cNvSpPr txBox="1">
                <a:spLocks noChangeArrowheads="1"/>
              </p:cNvSpPr>
              <p:nvPr/>
            </p:nvSpPr>
            <p:spPr bwMode="auto">
              <a:xfrm rot="-1260000">
                <a:off x="1329" y="1585"/>
                <a:ext cx="50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200">
                    <a:solidFill>
                      <a:srgbClr val="2B519A"/>
                    </a:solidFill>
                  </a:rPr>
                  <a:t>store</a:t>
                </a:r>
              </a:p>
            </p:txBody>
          </p:sp>
          <p:sp>
            <p:nvSpPr>
              <p:cNvPr id="13340" name="Text Box 56"/>
              <p:cNvSpPr txBox="1">
                <a:spLocks noChangeArrowheads="1"/>
              </p:cNvSpPr>
              <p:nvPr/>
            </p:nvSpPr>
            <p:spPr bwMode="auto">
              <a:xfrm rot="1320000">
                <a:off x="1218" y="2608"/>
                <a:ext cx="701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200">
                    <a:solidFill>
                      <a:srgbClr val="2B519A"/>
                    </a:solidFill>
                  </a:rPr>
                  <a:t>register</a:t>
                </a:r>
              </a:p>
            </p:txBody>
          </p:sp>
          <p:sp>
            <p:nvSpPr>
              <p:cNvPr id="13341" name="AutoShape 57"/>
              <p:cNvSpPr>
                <a:spLocks noChangeArrowheads="1"/>
              </p:cNvSpPr>
              <p:nvPr/>
            </p:nvSpPr>
            <p:spPr bwMode="auto">
              <a:xfrm>
                <a:off x="2608" y="2577"/>
                <a:ext cx="672" cy="672"/>
              </a:xfrm>
              <a:prstGeom prst="can">
                <a:avLst>
                  <a:gd name="adj" fmla="val 25000"/>
                </a:avLst>
              </a:prstGeom>
              <a:solidFill>
                <a:srgbClr val="FFCC66"/>
              </a:solidFill>
              <a:ln w="9360">
                <a:solidFill>
                  <a:srgbClr val="F1A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342" name="Group 58"/>
              <p:cNvGrpSpPr>
                <a:grpSpLocks/>
              </p:cNvGrpSpPr>
              <p:nvPr/>
            </p:nvGrpSpPr>
            <p:grpSpPr bwMode="auto">
              <a:xfrm>
                <a:off x="2744" y="1344"/>
                <a:ext cx="500" cy="589"/>
                <a:chOff x="2744" y="1344"/>
                <a:chExt cx="500" cy="589"/>
              </a:xfrm>
            </p:grpSpPr>
            <p:pic>
              <p:nvPicPr>
                <p:cNvPr id="13344" name="Picture 59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854" y="1516"/>
                  <a:ext cx="391" cy="418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pic>
              <p:nvPicPr>
                <p:cNvPr id="13345" name="Picture 6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803" y="1428"/>
                  <a:ext cx="391" cy="418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pic>
              <p:nvPicPr>
                <p:cNvPr id="13346" name="Picture 6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744" y="1344"/>
                  <a:ext cx="391" cy="418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</p:grpSp>
          <p:sp>
            <p:nvSpPr>
              <p:cNvPr id="13343" name="Text Box 62"/>
              <p:cNvSpPr txBox="1">
                <a:spLocks noChangeArrowheads="1"/>
              </p:cNvSpPr>
              <p:nvPr/>
            </p:nvSpPr>
            <p:spPr bwMode="auto">
              <a:xfrm>
                <a:off x="2771" y="1929"/>
                <a:ext cx="426" cy="2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SE 1</a:t>
                </a:r>
              </a:p>
            </p:txBody>
          </p:sp>
        </p:grpSp>
        <p:grpSp>
          <p:nvGrpSpPr>
            <p:cNvPr id="13325" name="Group 63"/>
            <p:cNvGrpSpPr>
              <a:grpSpLocks/>
            </p:cNvGrpSpPr>
            <p:nvPr/>
          </p:nvGrpSpPr>
          <p:grpSpPr bwMode="auto">
            <a:xfrm>
              <a:off x="2971" y="1343"/>
              <a:ext cx="1677" cy="1179"/>
              <a:chOff x="2971" y="1343"/>
              <a:chExt cx="1677" cy="1179"/>
            </a:xfrm>
          </p:grpSpPr>
          <p:sp>
            <p:nvSpPr>
              <p:cNvPr id="13327" name="Text Box 64"/>
              <p:cNvSpPr txBox="1">
                <a:spLocks noChangeArrowheads="1"/>
              </p:cNvSpPr>
              <p:nvPr/>
            </p:nvSpPr>
            <p:spPr bwMode="auto">
              <a:xfrm>
                <a:off x="3108" y="2209"/>
                <a:ext cx="701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200">
                    <a:solidFill>
                      <a:srgbClr val="2B519A"/>
                    </a:solidFill>
                  </a:rPr>
                  <a:t>register</a:t>
                </a:r>
              </a:p>
            </p:txBody>
          </p:sp>
          <p:sp>
            <p:nvSpPr>
              <p:cNvPr id="13328" name="Line 65"/>
              <p:cNvSpPr>
                <a:spLocks noChangeShapeType="1"/>
              </p:cNvSpPr>
              <p:nvPr/>
            </p:nvSpPr>
            <p:spPr bwMode="auto">
              <a:xfrm>
                <a:off x="2971" y="2211"/>
                <a:ext cx="1" cy="312"/>
              </a:xfrm>
              <a:prstGeom prst="line">
                <a:avLst/>
              </a:prstGeom>
              <a:noFill/>
              <a:ln w="38160">
                <a:solidFill>
                  <a:srgbClr val="2B519A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l-GR"/>
              </a:p>
            </p:txBody>
          </p:sp>
          <p:grpSp>
            <p:nvGrpSpPr>
              <p:cNvPr id="13329" name="Group 66"/>
              <p:cNvGrpSpPr>
                <a:grpSpLocks/>
              </p:cNvGrpSpPr>
              <p:nvPr/>
            </p:nvGrpSpPr>
            <p:grpSpPr bwMode="auto">
              <a:xfrm>
                <a:off x="4148" y="1343"/>
                <a:ext cx="500" cy="589"/>
                <a:chOff x="4148" y="1343"/>
                <a:chExt cx="500" cy="589"/>
              </a:xfrm>
            </p:grpSpPr>
            <p:pic>
              <p:nvPicPr>
                <p:cNvPr id="13333" name="Picture 67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58" y="1515"/>
                  <a:ext cx="391" cy="418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pic>
              <p:nvPicPr>
                <p:cNvPr id="13334" name="Picture 6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07" y="1426"/>
                  <a:ext cx="391" cy="418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pic>
              <p:nvPicPr>
                <p:cNvPr id="13335" name="Picture 69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148" y="1343"/>
                  <a:ext cx="391" cy="418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</p:grpSp>
          <p:sp>
            <p:nvSpPr>
              <p:cNvPr id="13330" name="Text Box 70"/>
              <p:cNvSpPr txBox="1">
                <a:spLocks noChangeArrowheads="1"/>
              </p:cNvSpPr>
              <p:nvPr/>
            </p:nvSpPr>
            <p:spPr bwMode="auto">
              <a:xfrm>
                <a:off x="4177" y="1929"/>
                <a:ext cx="426" cy="2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SE 2</a:t>
                </a:r>
              </a:p>
            </p:txBody>
          </p:sp>
          <p:sp>
            <p:nvSpPr>
              <p:cNvPr id="13331" name="Line 71"/>
              <p:cNvSpPr>
                <a:spLocks noChangeShapeType="1"/>
              </p:cNvSpPr>
              <p:nvPr/>
            </p:nvSpPr>
            <p:spPr bwMode="auto">
              <a:xfrm flipV="1">
                <a:off x="3334" y="1691"/>
                <a:ext cx="707" cy="19"/>
              </a:xfrm>
              <a:prstGeom prst="line">
                <a:avLst/>
              </a:prstGeom>
              <a:noFill/>
              <a:ln w="38160">
                <a:solidFill>
                  <a:srgbClr val="2B519A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3332" name="Text Box 72"/>
              <p:cNvSpPr txBox="1">
                <a:spLocks noChangeArrowheads="1"/>
              </p:cNvSpPr>
              <p:nvPr/>
            </p:nvSpPr>
            <p:spPr bwMode="auto">
              <a:xfrm>
                <a:off x="3471" y="1430"/>
                <a:ext cx="434" cy="2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store</a:t>
                </a:r>
              </a:p>
            </p:txBody>
          </p:sp>
        </p:grpSp>
        <p:sp>
          <p:nvSpPr>
            <p:cNvPr id="13326" name="Text Box 73"/>
            <p:cNvSpPr txBox="1">
              <a:spLocks noChangeArrowheads="1"/>
            </p:cNvSpPr>
            <p:nvPr/>
          </p:nvSpPr>
          <p:spPr bwMode="auto">
            <a:xfrm>
              <a:off x="2291" y="1344"/>
              <a:ext cx="474" cy="4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b="1">
                  <a:solidFill>
                    <a:srgbClr val="2B519A"/>
                  </a:solidFill>
                </a:rPr>
                <a:t>SRM</a:t>
              </a:r>
              <a:r>
                <a:rPr lang="en-GB">
                  <a:solidFill>
                    <a:srgbClr val="2B519A"/>
                  </a:solidFill>
                </a:rPr>
                <a:t> 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>
                <a:solidFill>
                  <a:srgbClr val="2B519A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/>
          <p:cNvSpPr>
            <a:spLocks noChangeArrowheads="1"/>
          </p:cNvSpPr>
          <p:nvPr/>
        </p:nvSpPr>
        <p:spPr bwMode="auto">
          <a:xfrm>
            <a:off x="381000" y="3048000"/>
            <a:ext cx="8353425" cy="5048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Roadmap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493125" cy="54292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Application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Environment configuration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Information discovery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Data management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execution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Summary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57200" y="1600200"/>
            <a:ext cx="8228013" cy="3884613"/>
            <a:chOff x="288" y="1008"/>
            <a:chExt cx="5183" cy="2447"/>
          </a:xfrm>
        </p:grpSpPr>
        <p:sp>
          <p:nvSpPr>
            <p:cNvPr id="15382" name="AutoShape 2"/>
            <p:cNvSpPr>
              <a:spLocks noChangeArrowheads="1"/>
            </p:cNvSpPr>
            <p:nvPr/>
          </p:nvSpPr>
          <p:spPr bwMode="auto">
            <a:xfrm>
              <a:off x="288" y="1008"/>
              <a:ext cx="5184" cy="2448"/>
            </a:xfrm>
            <a:prstGeom prst="roundRect">
              <a:avLst>
                <a:gd name="adj" fmla="val 16667"/>
              </a:avLst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3" name="Text Box 3"/>
            <p:cNvSpPr txBox="1">
              <a:spLocks noChangeArrowheads="1"/>
            </p:cNvSpPr>
            <p:nvPr/>
          </p:nvSpPr>
          <p:spPr bwMode="auto">
            <a:xfrm>
              <a:off x="1246" y="1113"/>
              <a:ext cx="3332" cy="3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800">
                  <a:solidFill>
                    <a:srgbClr val="2B519A"/>
                  </a:solidFill>
                </a:rPr>
                <a:t>Job Description Language (JDL)</a:t>
              </a:r>
              <a:r>
                <a:rPr lang="ar-SA" sz="2800">
                  <a:solidFill>
                    <a:srgbClr val="2B519A"/>
                  </a:solidFill>
                  <a:cs typeface="Arial" charset="0"/>
                </a:rPr>
                <a:t>‏</a:t>
              </a:r>
              <a:endParaRPr lang="en-GB" sz="2800">
                <a:solidFill>
                  <a:srgbClr val="2B519A"/>
                </a:solidFill>
              </a:endParaRPr>
            </a:p>
          </p:txBody>
        </p:sp>
      </p:grpSp>
      <p:sp>
        <p:nvSpPr>
          <p:cNvPr id="1536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smtClean="0"/>
              <a:t>Grid jobs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163" y="2667000"/>
            <a:ext cx="1598612" cy="160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7819" dir="2700000" algn="ctr" rotWithShape="0">
              <a:srgbClr val="808080"/>
            </a:outerShdw>
          </a:effectLst>
        </p:spPr>
      </p:pic>
      <p:sp>
        <p:nvSpPr>
          <p:cNvPr id="15365" name="Freeform 6"/>
          <p:cNvSpPr>
            <a:spLocks noChangeArrowheads="1"/>
          </p:cNvSpPr>
          <p:nvPr/>
        </p:nvSpPr>
        <p:spPr bwMode="auto">
          <a:xfrm>
            <a:off x="4848225" y="3817938"/>
            <a:ext cx="582613" cy="592137"/>
          </a:xfrm>
          <a:custGeom>
            <a:avLst/>
            <a:gdLst>
              <a:gd name="T0" fmla="*/ 127 w 367"/>
              <a:gd name="T1" fmla="*/ 150 h 373"/>
              <a:gd name="T2" fmla="*/ 168 w 367"/>
              <a:gd name="T3" fmla="*/ 118 h 373"/>
              <a:gd name="T4" fmla="*/ 221 w 367"/>
              <a:gd name="T5" fmla="*/ 125 h 373"/>
              <a:gd name="T6" fmla="*/ 252 w 367"/>
              <a:gd name="T7" fmla="*/ 167 h 373"/>
              <a:gd name="T8" fmla="*/ 245 w 367"/>
              <a:gd name="T9" fmla="*/ 221 h 373"/>
              <a:gd name="T10" fmla="*/ 204 w 367"/>
              <a:gd name="T11" fmla="*/ 253 h 373"/>
              <a:gd name="T12" fmla="*/ 166 w 367"/>
              <a:gd name="T13" fmla="*/ 252 h 373"/>
              <a:gd name="T14" fmla="*/ 140 w 367"/>
              <a:gd name="T15" fmla="*/ 237 h 373"/>
              <a:gd name="T16" fmla="*/ 123 w 367"/>
              <a:gd name="T17" fmla="*/ 290 h 373"/>
              <a:gd name="T18" fmla="*/ 123 w 367"/>
              <a:gd name="T19" fmla="*/ 365 h 373"/>
              <a:gd name="T20" fmla="*/ 138 w 367"/>
              <a:gd name="T21" fmla="*/ 369 h 373"/>
              <a:gd name="T22" fmla="*/ 154 w 367"/>
              <a:gd name="T23" fmla="*/ 373 h 373"/>
              <a:gd name="T24" fmla="*/ 185 w 367"/>
              <a:gd name="T25" fmla="*/ 309 h 373"/>
              <a:gd name="T26" fmla="*/ 193 w 367"/>
              <a:gd name="T27" fmla="*/ 309 h 373"/>
              <a:gd name="T28" fmla="*/ 226 w 367"/>
              <a:gd name="T29" fmla="*/ 370 h 373"/>
              <a:gd name="T30" fmla="*/ 242 w 367"/>
              <a:gd name="T31" fmla="*/ 366 h 373"/>
              <a:gd name="T32" fmla="*/ 244 w 367"/>
              <a:gd name="T33" fmla="*/ 294 h 373"/>
              <a:gd name="T34" fmla="*/ 302 w 367"/>
              <a:gd name="T35" fmla="*/ 327 h 373"/>
              <a:gd name="T36" fmla="*/ 292 w 367"/>
              <a:gd name="T37" fmla="*/ 247 h 373"/>
              <a:gd name="T38" fmla="*/ 361 w 367"/>
              <a:gd name="T39" fmla="*/ 242 h 373"/>
              <a:gd name="T40" fmla="*/ 308 w 367"/>
              <a:gd name="T41" fmla="*/ 194 h 373"/>
              <a:gd name="T42" fmla="*/ 309 w 367"/>
              <a:gd name="T43" fmla="*/ 186 h 373"/>
              <a:gd name="T44" fmla="*/ 308 w 367"/>
              <a:gd name="T45" fmla="*/ 177 h 373"/>
              <a:gd name="T46" fmla="*/ 361 w 367"/>
              <a:gd name="T47" fmla="*/ 130 h 373"/>
              <a:gd name="T48" fmla="*/ 292 w 367"/>
              <a:gd name="T49" fmla="*/ 124 h 373"/>
              <a:gd name="T50" fmla="*/ 325 w 367"/>
              <a:gd name="T51" fmla="*/ 63 h 373"/>
              <a:gd name="T52" fmla="*/ 314 w 367"/>
              <a:gd name="T53" fmla="*/ 51 h 373"/>
              <a:gd name="T54" fmla="*/ 254 w 367"/>
              <a:gd name="T55" fmla="*/ 84 h 373"/>
              <a:gd name="T56" fmla="*/ 240 w 367"/>
              <a:gd name="T57" fmla="*/ 76 h 373"/>
              <a:gd name="T58" fmla="*/ 239 w 367"/>
              <a:gd name="T59" fmla="*/ 6 h 373"/>
              <a:gd name="T60" fmla="*/ 223 w 367"/>
              <a:gd name="T61" fmla="*/ 2 h 373"/>
              <a:gd name="T62" fmla="*/ 191 w 367"/>
              <a:gd name="T63" fmla="*/ 63 h 373"/>
              <a:gd name="T64" fmla="*/ 182 w 367"/>
              <a:gd name="T65" fmla="*/ 63 h 373"/>
              <a:gd name="T66" fmla="*/ 150 w 367"/>
              <a:gd name="T67" fmla="*/ 0 h 373"/>
              <a:gd name="T68" fmla="*/ 134 w 367"/>
              <a:gd name="T69" fmla="*/ 4 h 373"/>
              <a:gd name="T70" fmla="*/ 134 w 367"/>
              <a:gd name="T71" fmla="*/ 76 h 373"/>
              <a:gd name="T72" fmla="*/ 119 w 367"/>
              <a:gd name="T73" fmla="*/ 84 h 373"/>
              <a:gd name="T74" fmla="*/ 56 w 367"/>
              <a:gd name="T75" fmla="*/ 48 h 373"/>
              <a:gd name="T76" fmla="*/ 45 w 367"/>
              <a:gd name="T77" fmla="*/ 59 h 373"/>
              <a:gd name="T78" fmla="*/ 82 w 367"/>
              <a:gd name="T79" fmla="*/ 124 h 373"/>
              <a:gd name="T80" fmla="*/ 6 w 367"/>
              <a:gd name="T81" fmla="*/ 129 h 373"/>
              <a:gd name="T82" fmla="*/ 66 w 367"/>
              <a:gd name="T83" fmla="*/ 177 h 373"/>
              <a:gd name="T84" fmla="*/ 65 w 367"/>
              <a:gd name="T85" fmla="*/ 186 h 373"/>
              <a:gd name="T86" fmla="*/ 66 w 367"/>
              <a:gd name="T87" fmla="*/ 194 h 373"/>
              <a:gd name="T88" fmla="*/ 6 w 367"/>
              <a:gd name="T89" fmla="*/ 244 h 373"/>
              <a:gd name="T90" fmla="*/ 82 w 367"/>
              <a:gd name="T91" fmla="*/ 247 h 373"/>
              <a:gd name="T92" fmla="*/ 45 w 367"/>
              <a:gd name="T93" fmla="*/ 312 h 373"/>
              <a:gd name="T94" fmla="*/ 56 w 367"/>
              <a:gd name="T95" fmla="*/ 324 h 373"/>
              <a:gd name="T96" fmla="*/ 110 w 367"/>
              <a:gd name="T97" fmla="*/ 296 h 373"/>
              <a:gd name="T98" fmla="*/ 119 w 367"/>
              <a:gd name="T99" fmla="*/ 201 h 37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67"/>
              <a:gd name="T151" fmla="*/ 0 h 373"/>
              <a:gd name="T152" fmla="*/ 367 w 367"/>
              <a:gd name="T153" fmla="*/ 373 h 373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67" h="373">
                <a:moveTo>
                  <a:pt x="117" y="190"/>
                </a:moveTo>
                <a:lnTo>
                  <a:pt x="118" y="175"/>
                </a:lnTo>
                <a:lnTo>
                  <a:pt x="121" y="162"/>
                </a:lnTo>
                <a:lnTo>
                  <a:pt x="127" y="150"/>
                </a:lnTo>
                <a:lnTo>
                  <a:pt x="135" y="139"/>
                </a:lnTo>
                <a:lnTo>
                  <a:pt x="145" y="130"/>
                </a:lnTo>
                <a:lnTo>
                  <a:pt x="155" y="123"/>
                </a:lnTo>
                <a:lnTo>
                  <a:pt x="168" y="118"/>
                </a:lnTo>
                <a:lnTo>
                  <a:pt x="182" y="115"/>
                </a:lnTo>
                <a:lnTo>
                  <a:pt x="196" y="116"/>
                </a:lnTo>
                <a:lnTo>
                  <a:pt x="209" y="119"/>
                </a:lnTo>
                <a:lnTo>
                  <a:pt x="221" y="125"/>
                </a:lnTo>
                <a:lnTo>
                  <a:pt x="231" y="133"/>
                </a:lnTo>
                <a:lnTo>
                  <a:pt x="241" y="142"/>
                </a:lnTo>
                <a:lnTo>
                  <a:pt x="248" y="154"/>
                </a:lnTo>
                <a:lnTo>
                  <a:pt x="252" y="167"/>
                </a:lnTo>
                <a:lnTo>
                  <a:pt x="254" y="181"/>
                </a:lnTo>
                <a:lnTo>
                  <a:pt x="254" y="195"/>
                </a:lnTo>
                <a:lnTo>
                  <a:pt x="250" y="209"/>
                </a:lnTo>
                <a:lnTo>
                  <a:pt x="245" y="221"/>
                </a:lnTo>
                <a:lnTo>
                  <a:pt x="237" y="232"/>
                </a:lnTo>
                <a:lnTo>
                  <a:pt x="228" y="241"/>
                </a:lnTo>
                <a:lnTo>
                  <a:pt x="216" y="248"/>
                </a:lnTo>
                <a:lnTo>
                  <a:pt x="204" y="253"/>
                </a:lnTo>
                <a:lnTo>
                  <a:pt x="191" y="255"/>
                </a:lnTo>
                <a:lnTo>
                  <a:pt x="182" y="255"/>
                </a:lnTo>
                <a:lnTo>
                  <a:pt x="174" y="254"/>
                </a:lnTo>
                <a:lnTo>
                  <a:pt x="166" y="252"/>
                </a:lnTo>
                <a:lnTo>
                  <a:pt x="159" y="249"/>
                </a:lnTo>
                <a:lnTo>
                  <a:pt x="152" y="246"/>
                </a:lnTo>
                <a:lnTo>
                  <a:pt x="146" y="241"/>
                </a:lnTo>
                <a:lnTo>
                  <a:pt x="140" y="237"/>
                </a:lnTo>
                <a:lnTo>
                  <a:pt x="134" y="231"/>
                </a:lnTo>
                <a:lnTo>
                  <a:pt x="118" y="289"/>
                </a:lnTo>
                <a:lnTo>
                  <a:pt x="119" y="288"/>
                </a:lnTo>
                <a:lnTo>
                  <a:pt x="123" y="290"/>
                </a:lnTo>
                <a:lnTo>
                  <a:pt x="126" y="292"/>
                </a:lnTo>
                <a:lnTo>
                  <a:pt x="130" y="294"/>
                </a:lnTo>
                <a:lnTo>
                  <a:pt x="134" y="296"/>
                </a:lnTo>
                <a:lnTo>
                  <a:pt x="123" y="365"/>
                </a:lnTo>
                <a:lnTo>
                  <a:pt x="127" y="366"/>
                </a:lnTo>
                <a:lnTo>
                  <a:pt x="131" y="367"/>
                </a:lnTo>
                <a:lnTo>
                  <a:pt x="134" y="368"/>
                </a:lnTo>
                <a:lnTo>
                  <a:pt x="138" y="369"/>
                </a:lnTo>
                <a:lnTo>
                  <a:pt x="142" y="370"/>
                </a:lnTo>
                <a:lnTo>
                  <a:pt x="146" y="371"/>
                </a:lnTo>
                <a:lnTo>
                  <a:pt x="150" y="372"/>
                </a:lnTo>
                <a:lnTo>
                  <a:pt x="154" y="373"/>
                </a:lnTo>
                <a:lnTo>
                  <a:pt x="178" y="308"/>
                </a:lnTo>
                <a:lnTo>
                  <a:pt x="181" y="309"/>
                </a:lnTo>
                <a:lnTo>
                  <a:pt x="182" y="309"/>
                </a:lnTo>
                <a:lnTo>
                  <a:pt x="185" y="309"/>
                </a:lnTo>
                <a:lnTo>
                  <a:pt x="187" y="309"/>
                </a:lnTo>
                <a:lnTo>
                  <a:pt x="189" y="309"/>
                </a:lnTo>
                <a:lnTo>
                  <a:pt x="191" y="309"/>
                </a:lnTo>
                <a:lnTo>
                  <a:pt x="193" y="309"/>
                </a:lnTo>
                <a:lnTo>
                  <a:pt x="195" y="308"/>
                </a:lnTo>
                <a:lnTo>
                  <a:pt x="219" y="372"/>
                </a:lnTo>
                <a:lnTo>
                  <a:pt x="222" y="371"/>
                </a:lnTo>
                <a:lnTo>
                  <a:pt x="226" y="370"/>
                </a:lnTo>
                <a:lnTo>
                  <a:pt x="230" y="369"/>
                </a:lnTo>
                <a:lnTo>
                  <a:pt x="234" y="368"/>
                </a:lnTo>
                <a:lnTo>
                  <a:pt x="238" y="368"/>
                </a:lnTo>
                <a:lnTo>
                  <a:pt x="242" y="366"/>
                </a:lnTo>
                <a:lnTo>
                  <a:pt x="246" y="366"/>
                </a:lnTo>
                <a:lnTo>
                  <a:pt x="250" y="365"/>
                </a:lnTo>
                <a:lnTo>
                  <a:pt x="240" y="296"/>
                </a:lnTo>
                <a:lnTo>
                  <a:pt x="244" y="294"/>
                </a:lnTo>
                <a:lnTo>
                  <a:pt x="248" y="292"/>
                </a:lnTo>
                <a:lnTo>
                  <a:pt x="251" y="290"/>
                </a:lnTo>
                <a:lnTo>
                  <a:pt x="254" y="288"/>
                </a:lnTo>
                <a:lnTo>
                  <a:pt x="302" y="327"/>
                </a:lnTo>
                <a:lnTo>
                  <a:pt x="325" y="308"/>
                </a:lnTo>
                <a:lnTo>
                  <a:pt x="288" y="255"/>
                </a:lnTo>
                <a:lnTo>
                  <a:pt x="290" y="251"/>
                </a:lnTo>
                <a:lnTo>
                  <a:pt x="292" y="247"/>
                </a:lnTo>
                <a:lnTo>
                  <a:pt x="294" y="244"/>
                </a:lnTo>
                <a:lnTo>
                  <a:pt x="296" y="240"/>
                </a:lnTo>
                <a:lnTo>
                  <a:pt x="359" y="250"/>
                </a:lnTo>
                <a:lnTo>
                  <a:pt x="361" y="242"/>
                </a:lnTo>
                <a:lnTo>
                  <a:pt x="364" y="234"/>
                </a:lnTo>
                <a:lnTo>
                  <a:pt x="365" y="226"/>
                </a:lnTo>
                <a:lnTo>
                  <a:pt x="367" y="217"/>
                </a:lnTo>
                <a:lnTo>
                  <a:pt x="308" y="194"/>
                </a:lnTo>
                <a:lnTo>
                  <a:pt x="308" y="192"/>
                </a:lnTo>
                <a:lnTo>
                  <a:pt x="309" y="190"/>
                </a:lnTo>
                <a:lnTo>
                  <a:pt x="309" y="188"/>
                </a:lnTo>
                <a:lnTo>
                  <a:pt x="309" y="186"/>
                </a:lnTo>
                <a:lnTo>
                  <a:pt x="309" y="184"/>
                </a:lnTo>
                <a:lnTo>
                  <a:pt x="309" y="182"/>
                </a:lnTo>
                <a:lnTo>
                  <a:pt x="308" y="180"/>
                </a:lnTo>
                <a:lnTo>
                  <a:pt x="308" y="177"/>
                </a:lnTo>
                <a:lnTo>
                  <a:pt x="367" y="154"/>
                </a:lnTo>
                <a:lnTo>
                  <a:pt x="365" y="146"/>
                </a:lnTo>
                <a:lnTo>
                  <a:pt x="364" y="138"/>
                </a:lnTo>
                <a:lnTo>
                  <a:pt x="361" y="130"/>
                </a:lnTo>
                <a:lnTo>
                  <a:pt x="359" y="122"/>
                </a:lnTo>
                <a:lnTo>
                  <a:pt x="296" y="132"/>
                </a:lnTo>
                <a:lnTo>
                  <a:pt x="294" y="128"/>
                </a:lnTo>
                <a:lnTo>
                  <a:pt x="292" y="124"/>
                </a:lnTo>
                <a:lnTo>
                  <a:pt x="290" y="121"/>
                </a:lnTo>
                <a:lnTo>
                  <a:pt x="288" y="118"/>
                </a:lnTo>
                <a:lnTo>
                  <a:pt x="328" y="67"/>
                </a:lnTo>
                <a:lnTo>
                  <a:pt x="325" y="63"/>
                </a:lnTo>
                <a:lnTo>
                  <a:pt x="323" y="61"/>
                </a:lnTo>
                <a:lnTo>
                  <a:pt x="320" y="58"/>
                </a:lnTo>
                <a:lnTo>
                  <a:pt x="317" y="54"/>
                </a:lnTo>
                <a:lnTo>
                  <a:pt x="314" y="51"/>
                </a:lnTo>
                <a:lnTo>
                  <a:pt x="311" y="48"/>
                </a:lnTo>
                <a:lnTo>
                  <a:pt x="308" y="46"/>
                </a:lnTo>
                <a:lnTo>
                  <a:pt x="305" y="43"/>
                </a:lnTo>
                <a:lnTo>
                  <a:pt x="254" y="84"/>
                </a:lnTo>
                <a:lnTo>
                  <a:pt x="251" y="82"/>
                </a:lnTo>
                <a:lnTo>
                  <a:pt x="248" y="80"/>
                </a:lnTo>
                <a:lnTo>
                  <a:pt x="244" y="78"/>
                </a:lnTo>
                <a:lnTo>
                  <a:pt x="240" y="76"/>
                </a:lnTo>
                <a:lnTo>
                  <a:pt x="250" y="10"/>
                </a:lnTo>
                <a:lnTo>
                  <a:pt x="247" y="8"/>
                </a:lnTo>
                <a:lnTo>
                  <a:pt x="243" y="7"/>
                </a:lnTo>
                <a:lnTo>
                  <a:pt x="239" y="6"/>
                </a:lnTo>
                <a:lnTo>
                  <a:pt x="235" y="5"/>
                </a:lnTo>
                <a:lnTo>
                  <a:pt x="231" y="4"/>
                </a:lnTo>
                <a:lnTo>
                  <a:pt x="227" y="2"/>
                </a:lnTo>
                <a:lnTo>
                  <a:pt x="223" y="2"/>
                </a:lnTo>
                <a:lnTo>
                  <a:pt x="219" y="1"/>
                </a:lnTo>
                <a:lnTo>
                  <a:pt x="195" y="63"/>
                </a:lnTo>
                <a:lnTo>
                  <a:pt x="193" y="63"/>
                </a:lnTo>
                <a:lnTo>
                  <a:pt x="191" y="63"/>
                </a:lnTo>
                <a:lnTo>
                  <a:pt x="189" y="63"/>
                </a:lnTo>
                <a:lnTo>
                  <a:pt x="187" y="63"/>
                </a:lnTo>
                <a:lnTo>
                  <a:pt x="185" y="63"/>
                </a:lnTo>
                <a:lnTo>
                  <a:pt x="182" y="63"/>
                </a:lnTo>
                <a:lnTo>
                  <a:pt x="181" y="63"/>
                </a:lnTo>
                <a:lnTo>
                  <a:pt x="178" y="63"/>
                </a:lnTo>
                <a:lnTo>
                  <a:pt x="154" y="0"/>
                </a:lnTo>
                <a:lnTo>
                  <a:pt x="150" y="0"/>
                </a:lnTo>
                <a:lnTo>
                  <a:pt x="146" y="1"/>
                </a:lnTo>
                <a:lnTo>
                  <a:pt x="142" y="2"/>
                </a:lnTo>
                <a:lnTo>
                  <a:pt x="138" y="3"/>
                </a:lnTo>
                <a:lnTo>
                  <a:pt x="134" y="4"/>
                </a:lnTo>
                <a:lnTo>
                  <a:pt x="131" y="5"/>
                </a:lnTo>
                <a:lnTo>
                  <a:pt x="127" y="6"/>
                </a:lnTo>
                <a:lnTo>
                  <a:pt x="123" y="8"/>
                </a:lnTo>
                <a:lnTo>
                  <a:pt x="134" y="76"/>
                </a:lnTo>
                <a:lnTo>
                  <a:pt x="130" y="78"/>
                </a:lnTo>
                <a:lnTo>
                  <a:pt x="126" y="80"/>
                </a:lnTo>
                <a:lnTo>
                  <a:pt x="123" y="82"/>
                </a:lnTo>
                <a:lnTo>
                  <a:pt x="119" y="84"/>
                </a:lnTo>
                <a:lnTo>
                  <a:pt x="65" y="40"/>
                </a:lnTo>
                <a:lnTo>
                  <a:pt x="62" y="43"/>
                </a:lnTo>
                <a:lnTo>
                  <a:pt x="59" y="45"/>
                </a:lnTo>
                <a:lnTo>
                  <a:pt x="56" y="48"/>
                </a:lnTo>
                <a:lnTo>
                  <a:pt x="53" y="51"/>
                </a:lnTo>
                <a:lnTo>
                  <a:pt x="50" y="54"/>
                </a:lnTo>
                <a:lnTo>
                  <a:pt x="48" y="57"/>
                </a:lnTo>
                <a:lnTo>
                  <a:pt x="45" y="59"/>
                </a:lnTo>
                <a:lnTo>
                  <a:pt x="43" y="63"/>
                </a:lnTo>
                <a:lnTo>
                  <a:pt x="86" y="118"/>
                </a:lnTo>
                <a:lnTo>
                  <a:pt x="84" y="121"/>
                </a:lnTo>
                <a:lnTo>
                  <a:pt x="82" y="124"/>
                </a:lnTo>
                <a:lnTo>
                  <a:pt x="79" y="128"/>
                </a:lnTo>
                <a:lnTo>
                  <a:pt x="78" y="132"/>
                </a:lnTo>
                <a:lnTo>
                  <a:pt x="9" y="120"/>
                </a:lnTo>
                <a:lnTo>
                  <a:pt x="6" y="129"/>
                </a:lnTo>
                <a:lnTo>
                  <a:pt x="4" y="136"/>
                </a:lnTo>
                <a:lnTo>
                  <a:pt x="2" y="144"/>
                </a:lnTo>
                <a:lnTo>
                  <a:pt x="0" y="152"/>
                </a:lnTo>
                <a:lnTo>
                  <a:pt x="66" y="177"/>
                </a:lnTo>
                <a:lnTo>
                  <a:pt x="66" y="180"/>
                </a:lnTo>
                <a:lnTo>
                  <a:pt x="66" y="182"/>
                </a:lnTo>
                <a:lnTo>
                  <a:pt x="65" y="184"/>
                </a:lnTo>
                <a:lnTo>
                  <a:pt x="65" y="186"/>
                </a:lnTo>
                <a:lnTo>
                  <a:pt x="65" y="188"/>
                </a:lnTo>
                <a:lnTo>
                  <a:pt x="66" y="190"/>
                </a:lnTo>
                <a:lnTo>
                  <a:pt x="66" y="192"/>
                </a:lnTo>
                <a:lnTo>
                  <a:pt x="66" y="194"/>
                </a:lnTo>
                <a:lnTo>
                  <a:pt x="0" y="220"/>
                </a:lnTo>
                <a:lnTo>
                  <a:pt x="2" y="228"/>
                </a:lnTo>
                <a:lnTo>
                  <a:pt x="4" y="236"/>
                </a:lnTo>
                <a:lnTo>
                  <a:pt x="6" y="244"/>
                </a:lnTo>
                <a:lnTo>
                  <a:pt x="9" y="251"/>
                </a:lnTo>
                <a:lnTo>
                  <a:pt x="78" y="240"/>
                </a:lnTo>
                <a:lnTo>
                  <a:pt x="79" y="244"/>
                </a:lnTo>
                <a:lnTo>
                  <a:pt x="82" y="247"/>
                </a:lnTo>
                <a:lnTo>
                  <a:pt x="84" y="251"/>
                </a:lnTo>
                <a:lnTo>
                  <a:pt x="86" y="255"/>
                </a:lnTo>
                <a:lnTo>
                  <a:pt x="43" y="309"/>
                </a:lnTo>
                <a:lnTo>
                  <a:pt x="45" y="312"/>
                </a:lnTo>
                <a:lnTo>
                  <a:pt x="48" y="315"/>
                </a:lnTo>
                <a:lnTo>
                  <a:pt x="50" y="319"/>
                </a:lnTo>
                <a:lnTo>
                  <a:pt x="53" y="321"/>
                </a:lnTo>
                <a:lnTo>
                  <a:pt x="56" y="324"/>
                </a:lnTo>
                <a:lnTo>
                  <a:pt x="59" y="327"/>
                </a:lnTo>
                <a:lnTo>
                  <a:pt x="62" y="330"/>
                </a:lnTo>
                <a:lnTo>
                  <a:pt x="65" y="332"/>
                </a:lnTo>
                <a:lnTo>
                  <a:pt x="110" y="296"/>
                </a:lnTo>
                <a:lnTo>
                  <a:pt x="132" y="229"/>
                </a:lnTo>
                <a:lnTo>
                  <a:pt x="126" y="220"/>
                </a:lnTo>
                <a:lnTo>
                  <a:pt x="122" y="211"/>
                </a:lnTo>
                <a:lnTo>
                  <a:pt x="119" y="201"/>
                </a:lnTo>
                <a:lnTo>
                  <a:pt x="117" y="190"/>
                </a:lnTo>
                <a:close/>
              </a:path>
            </a:pathLst>
          </a:custGeom>
          <a:solidFill>
            <a:srgbClr val="CCCCFF"/>
          </a:solidFill>
          <a:ln w="9360">
            <a:solidFill>
              <a:srgbClr val="325FA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Freeform 7"/>
          <p:cNvSpPr>
            <a:spLocks noChangeArrowheads="1"/>
          </p:cNvSpPr>
          <p:nvPr/>
        </p:nvSpPr>
        <p:spPr bwMode="auto">
          <a:xfrm>
            <a:off x="5022850" y="4181475"/>
            <a:ext cx="38100" cy="106363"/>
          </a:xfrm>
          <a:custGeom>
            <a:avLst/>
            <a:gdLst>
              <a:gd name="T0" fmla="*/ 24 w 24"/>
              <a:gd name="T1" fmla="*/ 2 h 67"/>
              <a:gd name="T2" fmla="*/ 24 w 24"/>
              <a:gd name="T3" fmla="*/ 1 h 67"/>
              <a:gd name="T4" fmla="*/ 23 w 24"/>
              <a:gd name="T5" fmla="*/ 1 h 67"/>
              <a:gd name="T6" fmla="*/ 22 w 24"/>
              <a:gd name="T7" fmla="*/ 0 h 67"/>
              <a:gd name="T8" fmla="*/ 22 w 24"/>
              <a:gd name="T9" fmla="*/ 0 h 67"/>
              <a:gd name="T10" fmla="*/ 0 w 24"/>
              <a:gd name="T11" fmla="*/ 67 h 67"/>
              <a:gd name="T12" fmla="*/ 8 w 24"/>
              <a:gd name="T13" fmla="*/ 60 h 67"/>
              <a:gd name="T14" fmla="*/ 24 w 24"/>
              <a:gd name="T15" fmla="*/ 2 h 6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4"/>
              <a:gd name="T25" fmla="*/ 0 h 67"/>
              <a:gd name="T26" fmla="*/ 24 w 24"/>
              <a:gd name="T27" fmla="*/ 67 h 6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4" h="67">
                <a:moveTo>
                  <a:pt x="24" y="2"/>
                </a:moveTo>
                <a:lnTo>
                  <a:pt x="24" y="1"/>
                </a:lnTo>
                <a:lnTo>
                  <a:pt x="23" y="1"/>
                </a:lnTo>
                <a:lnTo>
                  <a:pt x="22" y="0"/>
                </a:lnTo>
                <a:lnTo>
                  <a:pt x="0" y="67"/>
                </a:lnTo>
                <a:lnTo>
                  <a:pt x="8" y="60"/>
                </a:lnTo>
                <a:lnTo>
                  <a:pt x="24" y="2"/>
                </a:lnTo>
                <a:close/>
              </a:path>
            </a:pathLst>
          </a:custGeom>
          <a:solidFill>
            <a:srgbClr val="325FA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Freeform 8"/>
          <p:cNvSpPr>
            <a:spLocks noChangeArrowheads="1"/>
          </p:cNvSpPr>
          <p:nvPr/>
        </p:nvSpPr>
        <p:spPr bwMode="auto">
          <a:xfrm>
            <a:off x="3927475" y="3579813"/>
            <a:ext cx="828675" cy="857250"/>
          </a:xfrm>
          <a:custGeom>
            <a:avLst/>
            <a:gdLst>
              <a:gd name="T0" fmla="*/ 302 w 522"/>
              <a:gd name="T1" fmla="*/ 165 h 540"/>
              <a:gd name="T2" fmla="*/ 342 w 522"/>
              <a:gd name="T3" fmla="*/ 199 h 540"/>
              <a:gd name="T4" fmla="*/ 364 w 522"/>
              <a:gd name="T5" fmla="*/ 249 h 540"/>
              <a:gd name="T6" fmla="*/ 359 w 522"/>
              <a:gd name="T7" fmla="*/ 304 h 540"/>
              <a:gd name="T8" fmla="*/ 329 w 522"/>
              <a:gd name="T9" fmla="*/ 349 h 540"/>
              <a:gd name="T10" fmla="*/ 283 w 522"/>
              <a:gd name="T11" fmla="*/ 374 h 540"/>
              <a:gd name="T12" fmla="*/ 228 w 522"/>
              <a:gd name="T13" fmla="*/ 375 h 540"/>
              <a:gd name="T14" fmla="*/ 181 w 522"/>
              <a:gd name="T15" fmla="*/ 349 h 540"/>
              <a:gd name="T16" fmla="*/ 151 w 522"/>
              <a:gd name="T17" fmla="*/ 306 h 540"/>
              <a:gd name="T18" fmla="*/ 146 w 522"/>
              <a:gd name="T19" fmla="*/ 250 h 540"/>
              <a:gd name="T20" fmla="*/ 168 w 522"/>
              <a:gd name="T21" fmla="*/ 197 h 540"/>
              <a:gd name="T22" fmla="*/ 28 w 522"/>
              <a:gd name="T23" fmla="*/ 128 h 540"/>
              <a:gd name="T24" fmla="*/ 14 w 522"/>
              <a:gd name="T25" fmla="*/ 153 h 540"/>
              <a:gd name="T26" fmla="*/ 79 w 522"/>
              <a:gd name="T27" fmla="*/ 228 h 540"/>
              <a:gd name="T28" fmla="*/ 79 w 522"/>
              <a:gd name="T29" fmla="*/ 311 h 540"/>
              <a:gd name="T30" fmla="*/ 15 w 522"/>
              <a:gd name="T31" fmla="*/ 388 h 540"/>
              <a:gd name="T32" fmla="*/ 30 w 522"/>
              <a:gd name="T33" fmla="*/ 416 h 540"/>
              <a:gd name="T34" fmla="*/ 124 w 522"/>
              <a:gd name="T35" fmla="*/ 394 h 540"/>
              <a:gd name="T36" fmla="*/ 135 w 522"/>
              <a:gd name="T37" fmla="*/ 405 h 540"/>
              <a:gd name="T38" fmla="*/ 116 w 522"/>
              <a:gd name="T39" fmla="*/ 500 h 540"/>
              <a:gd name="T40" fmla="*/ 144 w 522"/>
              <a:gd name="T41" fmla="*/ 515 h 540"/>
              <a:gd name="T42" fmla="*/ 208 w 522"/>
              <a:gd name="T43" fmla="*/ 446 h 540"/>
              <a:gd name="T44" fmla="*/ 230 w 522"/>
              <a:gd name="T45" fmla="*/ 539 h 540"/>
              <a:gd name="T46" fmla="*/ 245 w 522"/>
              <a:gd name="T47" fmla="*/ 540 h 540"/>
              <a:gd name="T48" fmla="*/ 261 w 522"/>
              <a:gd name="T49" fmla="*/ 540 h 540"/>
              <a:gd name="T50" fmla="*/ 277 w 522"/>
              <a:gd name="T51" fmla="*/ 539 h 540"/>
              <a:gd name="T52" fmla="*/ 299 w 522"/>
              <a:gd name="T53" fmla="*/ 447 h 540"/>
              <a:gd name="T54" fmla="*/ 314 w 522"/>
              <a:gd name="T55" fmla="*/ 442 h 540"/>
              <a:gd name="T56" fmla="*/ 389 w 522"/>
              <a:gd name="T57" fmla="*/ 504 h 540"/>
              <a:gd name="T58" fmla="*/ 373 w 522"/>
              <a:gd name="T59" fmla="*/ 407 h 540"/>
              <a:gd name="T60" fmla="*/ 384 w 522"/>
              <a:gd name="T61" fmla="*/ 397 h 540"/>
              <a:gd name="T62" fmla="*/ 476 w 522"/>
              <a:gd name="T63" fmla="*/ 421 h 540"/>
              <a:gd name="T64" fmla="*/ 493 w 522"/>
              <a:gd name="T65" fmla="*/ 394 h 540"/>
              <a:gd name="T66" fmla="*/ 429 w 522"/>
              <a:gd name="T67" fmla="*/ 317 h 540"/>
              <a:gd name="T68" fmla="*/ 522 w 522"/>
              <a:gd name="T69" fmla="*/ 283 h 540"/>
              <a:gd name="T70" fmla="*/ 521 w 522"/>
              <a:gd name="T71" fmla="*/ 250 h 540"/>
              <a:gd name="T72" fmla="*/ 428 w 522"/>
              <a:gd name="T73" fmla="*/ 216 h 540"/>
              <a:gd name="T74" fmla="*/ 490 w 522"/>
              <a:gd name="T75" fmla="*/ 140 h 540"/>
              <a:gd name="T76" fmla="*/ 472 w 522"/>
              <a:gd name="T77" fmla="*/ 113 h 540"/>
              <a:gd name="T78" fmla="*/ 383 w 522"/>
              <a:gd name="T79" fmla="*/ 141 h 540"/>
              <a:gd name="T80" fmla="*/ 410 w 522"/>
              <a:gd name="T81" fmla="*/ 50 h 540"/>
              <a:gd name="T82" fmla="*/ 383 w 522"/>
              <a:gd name="T83" fmla="*/ 33 h 540"/>
              <a:gd name="T84" fmla="*/ 311 w 522"/>
              <a:gd name="T85" fmla="*/ 97 h 540"/>
              <a:gd name="T86" fmla="*/ 296 w 522"/>
              <a:gd name="T87" fmla="*/ 93 h 540"/>
              <a:gd name="T88" fmla="*/ 274 w 522"/>
              <a:gd name="T89" fmla="*/ 0 h 540"/>
              <a:gd name="T90" fmla="*/ 258 w 522"/>
              <a:gd name="T91" fmla="*/ 0 h 540"/>
              <a:gd name="T92" fmla="*/ 242 w 522"/>
              <a:gd name="T93" fmla="*/ 0 h 540"/>
              <a:gd name="T94" fmla="*/ 220 w 522"/>
              <a:gd name="T95" fmla="*/ 91 h 540"/>
              <a:gd name="T96" fmla="*/ 205 w 522"/>
              <a:gd name="T97" fmla="*/ 95 h 540"/>
              <a:gd name="T98" fmla="*/ 139 w 522"/>
              <a:gd name="T99" fmla="*/ 27 h 540"/>
              <a:gd name="T100" fmla="*/ 110 w 522"/>
              <a:gd name="T101" fmla="*/ 43 h 540"/>
              <a:gd name="T102" fmla="*/ 131 w 522"/>
              <a:gd name="T103" fmla="*/ 139 h 540"/>
              <a:gd name="T104" fmla="*/ 203 w 522"/>
              <a:gd name="T105" fmla="*/ 167 h 540"/>
              <a:gd name="T106" fmla="*/ 249 w 522"/>
              <a:gd name="T107" fmla="*/ 155 h 54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22"/>
              <a:gd name="T163" fmla="*/ 0 h 540"/>
              <a:gd name="T164" fmla="*/ 522 w 522"/>
              <a:gd name="T165" fmla="*/ 540 h 54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22" h="540">
                <a:moveTo>
                  <a:pt x="259" y="155"/>
                </a:moveTo>
                <a:lnTo>
                  <a:pt x="270" y="156"/>
                </a:lnTo>
                <a:lnTo>
                  <a:pt x="281" y="158"/>
                </a:lnTo>
                <a:lnTo>
                  <a:pt x="292" y="161"/>
                </a:lnTo>
                <a:lnTo>
                  <a:pt x="302" y="165"/>
                </a:lnTo>
                <a:lnTo>
                  <a:pt x="311" y="170"/>
                </a:lnTo>
                <a:lnTo>
                  <a:pt x="320" y="176"/>
                </a:lnTo>
                <a:lnTo>
                  <a:pt x="328" y="183"/>
                </a:lnTo>
                <a:lnTo>
                  <a:pt x="335" y="190"/>
                </a:lnTo>
                <a:lnTo>
                  <a:pt x="342" y="199"/>
                </a:lnTo>
                <a:lnTo>
                  <a:pt x="348" y="208"/>
                </a:lnTo>
                <a:lnTo>
                  <a:pt x="353" y="217"/>
                </a:lnTo>
                <a:lnTo>
                  <a:pt x="358" y="227"/>
                </a:lnTo>
                <a:lnTo>
                  <a:pt x="361" y="238"/>
                </a:lnTo>
                <a:lnTo>
                  <a:pt x="364" y="249"/>
                </a:lnTo>
                <a:lnTo>
                  <a:pt x="365" y="260"/>
                </a:lnTo>
                <a:lnTo>
                  <a:pt x="365" y="271"/>
                </a:lnTo>
                <a:lnTo>
                  <a:pt x="364" y="283"/>
                </a:lnTo>
                <a:lnTo>
                  <a:pt x="361" y="294"/>
                </a:lnTo>
                <a:lnTo>
                  <a:pt x="359" y="304"/>
                </a:lnTo>
                <a:lnTo>
                  <a:pt x="354" y="314"/>
                </a:lnTo>
                <a:lnTo>
                  <a:pt x="349" y="323"/>
                </a:lnTo>
                <a:lnTo>
                  <a:pt x="343" y="333"/>
                </a:lnTo>
                <a:lnTo>
                  <a:pt x="337" y="341"/>
                </a:lnTo>
                <a:lnTo>
                  <a:pt x="329" y="349"/>
                </a:lnTo>
                <a:lnTo>
                  <a:pt x="321" y="356"/>
                </a:lnTo>
                <a:lnTo>
                  <a:pt x="312" y="361"/>
                </a:lnTo>
                <a:lnTo>
                  <a:pt x="303" y="367"/>
                </a:lnTo>
                <a:lnTo>
                  <a:pt x="293" y="371"/>
                </a:lnTo>
                <a:lnTo>
                  <a:pt x="283" y="374"/>
                </a:lnTo>
                <a:lnTo>
                  <a:pt x="272" y="377"/>
                </a:lnTo>
                <a:lnTo>
                  <a:pt x="261" y="378"/>
                </a:lnTo>
                <a:lnTo>
                  <a:pt x="250" y="378"/>
                </a:lnTo>
                <a:lnTo>
                  <a:pt x="239" y="377"/>
                </a:lnTo>
                <a:lnTo>
                  <a:pt x="228" y="375"/>
                </a:lnTo>
                <a:lnTo>
                  <a:pt x="218" y="372"/>
                </a:lnTo>
                <a:lnTo>
                  <a:pt x="208" y="367"/>
                </a:lnTo>
                <a:lnTo>
                  <a:pt x="198" y="362"/>
                </a:lnTo>
                <a:lnTo>
                  <a:pt x="189" y="356"/>
                </a:lnTo>
                <a:lnTo>
                  <a:pt x="181" y="349"/>
                </a:lnTo>
                <a:lnTo>
                  <a:pt x="174" y="342"/>
                </a:lnTo>
                <a:lnTo>
                  <a:pt x="167" y="334"/>
                </a:lnTo>
                <a:lnTo>
                  <a:pt x="161" y="325"/>
                </a:lnTo>
                <a:lnTo>
                  <a:pt x="156" y="315"/>
                </a:lnTo>
                <a:lnTo>
                  <a:pt x="151" y="306"/>
                </a:lnTo>
                <a:lnTo>
                  <a:pt x="148" y="295"/>
                </a:lnTo>
                <a:lnTo>
                  <a:pt x="146" y="284"/>
                </a:lnTo>
                <a:lnTo>
                  <a:pt x="144" y="273"/>
                </a:lnTo>
                <a:lnTo>
                  <a:pt x="144" y="262"/>
                </a:lnTo>
                <a:lnTo>
                  <a:pt x="146" y="250"/>
                </a:lnTo>
                <a:lnTo>
                  <a:pt x="148" y="238"/>
                </a:lnTo>
                <a:lnTo>
                  <a:pt x="151" y="227"/>
                </a:lnTo>
                <a:lnTo>
                  <a:pt x="156" y="217"/>
                </a:lnTo>
                <a:lnTo>
                  <a:pt x="161" y="207"/>
                </a:lnTo>
                <a:lnTo>
                  <a:pt x="168" y="197"/>
                </a:lnTo>
                <a:lnTo>
                  <a:pt x="175" y="189"/>
                </a:lnTo>
                <a:lnTo>
                  <a:pt x="183" y="181"/>
                </a:lnTo>
                <a:lnTo>
                  <a:pt x="35" y="118"/>
                </a:lnTo>
                <a:lnTo>
                  <a:pt x="31" y="123"/>
                </a:lnTo>
                <a:lnTo>
                  <a:pt x="28" y="128"/>
                </a:lnTo>
                <a:lnTo>
                  <a:pt x="25" y="133"/>
                </a:lnTo>
                <a:lnTo>
                  <a:pt x="22" y="137"/>
                </a:lnTo>
                <a:lnTo>
                  <a:pt x="20" y="143"/>
                </a:lnTo>
                <a:lnTo>
                  <a:pt x="17" y="148"/>
                </a:lnTo>
                <a:lnTo>
                  <a:pt x="14" y="153"/>
                </a:lnTo>
                <a:lnTo>
                  <a:pt x="12" y="158"/>
                </a:lnTo>
                <a:lnTo>
                  <a:pt x="85" y="211"/>
                </a:lnTo>
                <a:lnTo>
                  <a:pt x="83" y="216"/>
                </a:lnTo>
                <a:lnTo>
                  <a:pt x="81" y="223"/>
                </a:lnTo>
                <a:lnTo>
                  <a:pt x="79" y="228"/>
                </a:lnTo>
                <a:lnTo>
                  <a:pt x="78" y="235"/>
                </a:lnTo>
                <a:lnTo>
                  <a:pt x="0" y="243"/>
                </a:lnTo>
                <a:lnTo>
                  <a:pt x="1" y="297"/>
                </a:lnTo>
                <a:lnTo>
                  <a:pt x="78" y="305"/>
                </a:lnTo>
                <a:lnTo>
                  <a:pt x="79" y="311"/>
                </a:lnTo>
                <a:lnTo>
                  <a:pt x="81" y="317"/>
                </a:lnTo>
                <a:lnTo>
                  <a:pt x="83" y="323"/>
                </a:lnTo>
                <a:lnTo>
                  <a:pt x="85" y="329"/>
                </a:lnTo>
                <a:lnTo>
                  <a:pt x="12" y="382"/>
                </a:lnTo>
                <a:lnTo>
                  <a:pt x="15" y="388"/>
                </a:lnTo>
                <a:lnTo>
                  <a:pt x="18" y="394"/>
                </a:lnTo>
                <a:lnTo>
                  <a:pt x="21" y="399"/>
                </a:lnTo>
                <a:lnTo>
                  <a:pt x="24" y="405"/>
                </a:lnTo>
                <a:lnTo>
                  <a:pt x="27" y="410"/>
                </a:lnTo>
                <a:lnTo>
                  <a:pt x="30" y="416"/>
                </a:lnTo>
                <a:lnTo>
                  <a:pt x="34" y="421"/>
                </a:lnTo>
                <a:lnTo>
                  <a:pt x="38" y="427"/>
                </a:lnTo>
                <a:lnTo>
                  <a:pt x="119" y="390"/>
                </a:lnTo>
                <a:lnTo>
                  <a:pt x="121" y="392"/>
                </a:lnTo>
                <a:lnTo>
                  <a:pt x="124" y="394"/>
                </a:lnTo>
                <a:lnTo>
                  <a:pt x="125" y="397"/>
                </a:lnTo>
                <a:lnTo>
                  <a:pt x="128" y="399"/>
                </a:lnTo>
                <a:lnTo>
                  <a:pt x="130" y="401"/>
                </a:lnTo>
                <a:lnTo>
                  <a:pt x="132" y="403"/>
                </a:lnTo>
                <a:lnTo>
                  <a:pt x="135" y="405"/>
                </a:lnTo>
                <a:lnTo>
                  <a:pt x="137" y="407"/>
                </a:lnTo>
                <a:lnTo>
                  <a:pt x="100" y="490"/>
                </a:lnTo>
                <a:lnTo>
                  <a:pt x="105" y="493"/>
                </a:lnTo>
                <a:lnTo>
                  <a:pt x="110" y="497"/>
                </a:lnTo>
                <a:lnTo>
                  <a:pt x="116" y="500"/>
                </a:lnTo>
                <a:lnTo>
                  <a:pt x="121" y="504"/>
                </a:lnTo>
                <a:lnTo>
                  <a:pt x="127" y="507"/>
                </a:lnTo>
                <a:lnTo>
                  <a:pt x="133" y="509"/>
                </a:lnTo>
                <a:lnTo>
                  <a:pt x="139" y="512"/>
                </a:lnTo>
                <a:lnTo>
                  <a:pt x="144" y="515"/>
                </a:lnTo>
                <a:lnTo>
                  <a:pt x="197" y="442"/>
                </a:lnTo>
                <a:lnTo>
                  <a:pt x="200" y="443"/>
                </a:lnTo>
                <a:lnTo>
                  <a:pt x="203" y="444"/>
                </a:lnTo>
                <a:lnTo>
                  <a:pt x="205" y="445"/>
                </a:lnTo>
                <a:lnTo>
                  <a:pt x="208" y="446"/>
                </a:lnTo>
                <a:lnTo>
                  <a:pt x="211" y="447"/>
                </a:lnTo>
                <a:lnTo>
                  <a:pt x="215" y="447"/>
                </a:lnTo>
                <a:lnTo>
                  <a:pt x="218" y="448"/>
                </a:lnTo>
                <a:lnTo>
                  <a:pt x="220" y="448"/>
                </a:lnTo>
                <a:lnTo>
                  <a:pt x="230" y="539"/>
                </a:lnTo>
                <a:lnTo>
                  <a:pt x="233" y="539"/>
                </a:lnTo>
                <a:lnTo>
                  <a:pt x="236" y="539"/>
                </a:lnTo>
                <a:lnTo>
                  <a:pt x="239" y="539"/>
                </a:lnTo>
                <a:lnTo>
                  <a:pt x="242" y="539"/>
                </a:lnTo>
                <a:lnTo>
                  <a:pt x="245" y="540"/>
                </a:lnTo>
                <a:lnTo>
                  <a:pt x="249" y="540"/>
                </a:lnTo>
                <a:lnTo>
                  <a:pt x="251" y="540"/>
                </a:lnTo>
                <a:lnTo>
                  <a:pt x="255" y="540"/>
                </a:lnTo>
                <a:lnTo>
                  <a:pt x="258" y="540"/>
                </a:lnTo>
                <a:lnTo>
                  <a:pt x="261" y="540"/>
                </a:lnTo>
                <a:lnTo>
                  <a:pt x="265" y="540"/>
                </a:lnTo>
                <a:lnTo>
                  <a:pt x="268" y="539"/>
                </a:lnTo>
                <a:lnTo>
                  <a:pt x="271" y="539"/>
                </a:lnTo>
                <a:lnTo>
                  <a:pt x="274" y="539"/>
                </a:lnTo>
                <a:lnTo>
                  <a:pt x="277" y="539"/>
                </a:lnTo>
                <a:lnTo>
                  <a:pt x="281" y="539"/>
                </a:lnTo>
                <a:lnTo>
                  <a:pt x="289" y="448"/>
                </a:lnTo>
                <a:lnTo>
                  <a:pt x="293" y="448"/>
                </a:lnTo>
                <a:lnTo>
                  <a:pt x="296" y="447"/>
                </a:lnTo>
                <a:lnTo>
                  <a:pt x="299" y="447"/>
                </a:lnTo>
                <a:lnTo>
                  <a:pt x="302" y="446"/>
                </a:lnTo>
                <a:lnTo>
                  <a:pt x="305" y="445"/>
                </a:lnTo>
                <a:lnTo>
                  <a:pt x="308" y="444"/>
                </a:lnTo>
                <a:lnTo>
                  <a:pt x="311" y="443"/>
                </a:lnTo>
                <a:lnTo>
                  <a:pt x="314" y="442"/>
                </a:lnTo>
                <a:lnTo>
                  <a:pt x="366" y="515"/>
                </a:lnTo>
                <a:lnTo>
                  <a:pt x="372" y="512"/>
                </a:lnTo>
                <a:lnTo>
                  <a:pt x="378" y="509"/>
                </a:lnTo>
                <a:lnTo>
                  <a:pt x="383" y="507"/>
                </a:lnTo>
                <a:lnTo>
                  <a:pt x="389" y="504"/>
                </a:lnTo>
                <a:lnTo>
                  <a:pt x="394" y="500"/>
                </a:lnTo>
                <a:lnTo>
                  <a:pt x="400" y="497"/>
                </a:lnTo>
                <a:lnTo>
                  <a:pt x="405" y="493"/>
                </a:lnTo>
                <a:lnTo>
                  <a:pt x="410" y="490"/>
                </a:lnTo>
                <a:lnTo>
                  <a:pt x="373" y="407"/>
                </a:lnTo>
                <a:lnTo>
                  <a:pt x="376" y="405"/>
                </a:lnTo>
                <a:lnTo>
                  <a:pt x="378" y="403"/>
                </a:lnTo>
                <a:lnTo>
                  <a:pt x="380" y="401"/>
                </a:lnTo>
                <a:lnTo>
                  <a:pt x="383" y="399"/>
                </a:lnTo>
                <a:lnTo>
                  <a:pt x="384" y="397"/>
                </a:lnTo>
                <a:lnTo>
                  <a:pt x="387" y="394"/>
                </a:lnTo>
                <a:lnTo>
                  <a:pt x="389" y="392"/>
                </a:lnTo>
                <a:lnTo>
                  <a:pt x="391" y="390"/>
                </a:lnTo>
                <a:lnTo>
                  <a:pt x="472" y="427"/>
                </a:lnTo>
                <a:lnTo>
                  <a:pt x="476" y="421"/>
                </a:lnTo>
                <a:lnTo>
                  <a:pt x="479" y="416"/>
                </a:lnTo>
                <a:lnTo>
                  <a:pt x="483" y="410"/>
                </a:lnTo>
                <a:lnTo>
                  <a:pt x="486" y="405"/>
                </a:lnTo>
                <a:lnTo>
                  <a:pt x="490" y="399"/>
                </a:lnTo>
                <a:lnTo>
                  <a:pt x="493" y="394"/>
                </a:lnTo>
                <a:lnTo>
                  <a:pt x="495" y="388"/>
                </a:lnTo>
                <a:lnTo>
                  <a:pt x="498" y="382"/>
                </a:lnTo>
                <a:lnTo>
                  <a:pt x="425" y="329"/>
                </a:lnTo>
                <a:lnTo>
                  <a:pt x="428" y="323"/>
                </a:lnTo>
                <a:lnTo>
                  <a:pt x="429" y="317"/>
                </a:lnTo>
                <a:lnTo>
                  <a:pt x="431" y="311"/>
                </a:lnTo>
                <a:lnTo>
                  <a:pt x="432" y="305"/>
                </a:lnTo>
                <a:lnTo>
                  <a:pt x="521" y="296"/>
                </a:lnTo>
                <a:lnTo>
                  <a:pt x="521" y="289"/>
                </a:lnTo>
                <a:lnTo>
                  <a:pt x="522" y="283"/>
                </a:lnTo>
                <a:lnTo>
                  <a:pt x="522" y="276"/>
                </a:lnTo>
                <a:lnTo>
                  <a:pt x="522" y="270"/>
                </a:lnTo>
                <a:lnTo>
                  <a:pt x="522" y="264"/>
                </a:lnTo>
                <a:lnTo>
                  <a:pt x="522" y="257"/>
                </a:lnTo>
                <a:lnTo>
                  <a:pt x="521" y="250"/>
                </a:lnTo>
                <a:lnTo>
                  <a:pt x="521" y="244"/>
                </a:lnTo>
                <a:lnTo>
                  <a:pt x="432" y="235"/>
                </a:lnTo>
                <a:lnTo>
                  <a:pt x="431" y="228"/>
                </a:lnTo>
                <a:lnTo>
                  <a:pt x="429" y="223"/>
                </a:lnTo>
                <a:lnTo>
                  <a:pt x="428" y="216"/>
                </a:lnTo>
                <a:lnTo>
                  <a:pt x="425" y="211"/>
                </a:lnTo>
                <a:lnTo>
                  <a:pt x="498" y="158"/>
                </a:lnTo>
                <a:lnTo>
                  <a:pt x="495" y="152"/>
                </a:lnTo>
                <a:lnTo>
                  <a:pt x="493" y="146"/>
                </a:lnTo>
                <a:lnTo>
                  <a:pt x="490" y="140"/>
                </a:lnTo>
                <a:lnTo>
                  <a:pt x="486" y="135"/>
                </a:lnTo>
                <a:lnTo>
                  <a:pt x="483" y="129"/>
                </a:lnTo>
                <a:lnTo>
                  <a:pt x="479" y="124"/>
                </a:lnTo>
                <a:lnTo>
                  <a:pt x="476" y="118"/>
                </a:lnTo>
                <a:lnTo>
                  <a:pt x="472" y="113"/>
                </a:lnTo>
                <a:lnTo>
                  <a:pt x="391" y="150"/>
                </a:lnTo>
                <a:lnTo>
                  <a:pt x="389" y="148"/>
                </a:lnTo>
                <a:lnTo>
                  <a:pt x="387" y="145"/>
                </a:lnTo>
                <a:lnTo>
                  <a:pt x="384" y="143"/>
                </a:lnTo>
                <a:lnTo>
                  <a:pt x="383" y="141"/>
                </a:lnTo>
                <a:lnTo>
                  <a:pt x="380" y="139"/>
                </a:lnTo>
                <a:lnTo>
                  <a:pt x="378" y="137"/>
                </a:lnTo>
                <a:lnTo>
                  <a:pt x="376" y="135"/>
                </a:lnTo>
                <a:lnTo>
                  <a:pt x="373" y="133"/>
                </a:lnTo>
                <a:lnTo>
                  <a:pt x="410" y="50"/>
                </a:lnTo>
                <a:lnTo>
                  <a:pt x="405" y="46"/>
                </a:lnTo>
                <a:lnTo>
                  <a:pt x="400" y="43"/>
                </a:lnTo>
                <a:lnTo>
                  <a:pt x="394" y="40"/>
                </a:lnTo>
                <a:lnTo>
                  <a:pt x="389" y="36"/>
                </a:lnTo>
                <a:lnTo>
                  <a:pt x="383" y="33"/>
                </a:lnTo>
                <a:lnTo>
                  <a:pt x="378" y="30"/>
                </a:lnTo>
                <a:lnTo>
                  <a:pt x="372" y="27"/>
                </a:lnTo>
                <a:lnTo>
                  <a:pt x="366" y="25"/>
                </a:lnTo>
                <a:lnTo>
                  <a:pt x="314" y="98"/>
                </a:lnTo>
                <a:lnTo>
                  <a:pt x="311" y="97"/>
                </a:lnTo>
                <a:lnTo>
                  <a:pt x="308" y="95"/>
                </a:lnTo>
                <a:lnTo>
                  <a:pt x="305" y="95"/>
                </a:lnTo>
                <a:lnTo>
                  <a:pt x="302" y="94"/>
                </a:lnTo>
                <a:lnTo>
                  <a:pt x="299" y="93"/>
                </a:lnTo>
                <a:lnTo>
                  <a:pt x="296" y="93"/>
                </a:lnTo>
                <a:lnTo>
                  <a:pt x="293" y="92"/>
                </a:lnTo>
                <a:lnTo>
                  <a:pt x="289" y="91"/>
                </a:lnTo>
                <a:lnTo>
                  <a:pt x="281" y="1"/>
                </a:lnTo>
                <a:lnTo>
                  <a:pt x="277" y="1"/>
                </a:lnTo>
                <a:lnTo>
                  <a:pt x="274" y="0"/>
                </a:lnTo>
                <a:lnTo>
                  <a:pt x="271" y="0"/>
                </a:lnTo>
                <a:lnTo>
                  <a:pt x="268" y="0"/>
                </a:lnTo>
                <a:lnTo>
                  <a:pt x="265" y="0"/>
                </a:lnTo>
                <a:lnTo>
                  <a:pt x="261" y="0"/>
                </a:lnTo>
                <a:lnTo>
                  <a:pt x="258" y="0"/>
                </a:lnTo>
                <a:lnTo>
                  <a:pt x="255" y="0"/>
                </a:lnTo>
                <a:lnTo>
                  <a:pt x="251" y="0"/>
                </a:lnTo>
                <a:lnTo>
                  <a:pt x="249" y="0"/>
                </a:lnTo>
                <a:lnTo>
                  <a:pt x="245" y="0"/>
                </a:lnTo>
                <a:lnTo>
                  <a:pt x="242" y="0"/>
                </a:lnTo>
                <a:lnTo>
                  <a:pt x="239" y="0"/>
                </a:lnTo>
                <a:lnTo>
                  <a:pt x="236" y="0"/>
                </a:lnTo>
                <a:lnTo>
                  <a:pt x="233" y="1"/>
                </a:lnTo>
                <a:lnTo>
                  <a:pt x="230" y="1"/>
                </a:lnTo>
                <a:lnTo>
                  <a:pt x="220" y="91"/>
                </a:lnTo>
                <a:lnTo>
                  <a:pt x="218" y="92"/>
                </a:lnTo>
                <a:lnTo>
                  <a:pt x="215" y="93"/>
                </a:lnTo>
                <a:lnTo>
                  <a:pt x="211" y="93"/>
                </a:lnTo>
                <a:lnTo>
                  <a:pt x="208" y="94"/>
                </a:lnTo>
                <a:lnTo>
                  <a:pt x="205" y="95"/>
                </a:lnTo>
                <a:lnTo>
                  <a:pt x="203" y="95"/>
                </a:lnTo>
                <a:lnTo>
                  <a:pt x="200" y="97"/>
                </a:lnTo>
                <a:lnTo>
                  <a:pt x="197" y="98"/>
                </a:lnTo>
                <a:lnTo>
                  <a:pt x="144" y="25"/>
                </a:lnTo>
                <a:lnTo>
                  <a:pt x="139" y="27"/>
                </a:lnTo>
                <a:lnTo>
                  <a:pt x="133" y="30"/>
                </a:lnTo>
                <a:lnTo>
                  <a:pt x="127" y="33"/>
                </a:lnTo>
                <a:lnTo>
                  <a:pt x="121" y="36"/>
                </a:lnTo>
                <a:lnTo>
                  <a:pt x="116" y="40"/>
                </a:lnTo>
                <a:lnTo>
                  <a:pt x="110" y="43"/>
                </a:lnTo>
                <a:lnTo>
                  <a:pt x="105" y="46"/>
                </a:lnTo>
                <a:lnTo>
                  <a:pt x="100" y="50"/>
                </a:lnTo>
                <a:lnTo>
                  <a:pt x="137" y="133"/>
                </a:lnTo>
                <a:lnTo>
                  <a:pt x="134" y="136"/>
                </a:lnTo>
                <a:lnTo>
                  <a:pt x="131" y="139"/>
                </a:lnTo>
                <a:lnTo>
                  <a:pt x="128" y="141"/>
                </a:lnTo>
                <a:lnTo>
                  <a:pt x="125" y="144"/>
                </a:lnTo>
                <a:lnTo>
                  <a:pt x="188" y="178"/>
                </a:lnTo>
                <a:lnTo>
                  <a:pt x="195" y="172"/>
                </a:lnTo>
                <a:lnTo>
                  <a:pt x="203" y="167"/>
                </a:lnTo>
                <a:lnTo>
                  <a:pt x="212" y="163"/>
                </a:lnTo>
                <a:lnTo>
                  <a:pt x="221" y="160"/>
                </a:lnTo>
                <a:lnTo>
                  <a:pt x="230" y="158"/>
                </a:lnTo>
                <a:lnTo>
                  <a:pt x="239" y="156"/>
                </a:lnTo>
                <a:lnTo>
                  <a:pt x="249" y="155"/>
                </a:lnTo>
                <a:lnTo>
                  <a:pt x="259" y="155"/>
                </a:lnTo>
                <a:close/>
              </a:path>
            </a:pathLst>
          </a:custGeom>
          <a:solidFill>
            <a:srgbClr val="F4CE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Freeform 9"/>
          <p:cNvSpPr>
            <a:spLocks noChangeArrowheads="1"/>
          </p:cNvSpPr>
          <p:nvPr/>
        </p:nvSpPr>
        <p:spPr bwMode="auto">
          <a:xfrm>
            <a:off x="3983038" y="3759200"/>
            <a:ext cx="242887" cy="107950"/>
          </a:xfrm>
          <a:custGeom>
            <a:avLst/>
            <a:gdLst>
              <a:gd name="T0" fmla="*/ 2 w 153"/>
              <a:gd name="T1" fmla="*/ 0 h 68"/>
              <a:gd name="T2" fmla="*/ 2 w 153"/>
              <a:gd name="T3" fmla="*/ 1 h 68"/>
              <a:gd name="T4" fmla="*/ 1 w 153"/>
              <a:gd name="T5" fmla="*/ 3 h 68"/>
              <a:gd name="T6" fmla="*/ 0 w 153"/>
              <a:gd name="T7" fmla="*/ 4 h 68"/>
              <a:gd name="T8" fmla="*/ 0 w 153"/>
              <a:gd name="T9" fmla="*/ 5 h 68"/>
              <a:gd name="T10" fmla="*/ 148 w 153"/>
              <a:gd name="T11" fmla="*/ 68 h 68"/>
              <a:gd name="T12" fmla="*/ 149 w 153"/>
              <a:gd name="T13" fmla="*/ 67 h 68"/>
              <a:gd name="T14" fmla="*/ 150 w 153"/>
              <a:gd name="T15" fmla="*/ 66 h 68"/>
              <a:gd name="T16" fmla="*/ 151 w 153"/>
              <a:gd name="T17" fmla="*/ 65 h 68"/>
              <a:gd name="T18" fmla="*/ 153 w 153"/>
              <a:gd name="T19" fmla="*/ 65 h 68"/>
              <a:gd name="T20" fmla="*/ 90 w 153"/>
              <a:gd name="T21" fmla="*/ 31 h 68"/>
              <a:gd name="T22" fmla="*/ 89 w 153"/>
              <a:gd name="T23" fmla="*/ 32 h 68"/>
              <a:gd name="T24" fmla="*/ 87 w 153"/>
              <a:gd name="T25" fmla="*/ 34 h 68"/>
              <a:gd name="T26" fmla="*/ 86 w 153"/>
              <a:gd name="T27" fmla="*/ 36 h 68"/>
              <a:gd name="T28" fmla="*/ 84 w 153"/>
              <a:gd name="T29" fmla="*/ 37 h 68"/>
              <a:gd name="T30" fmla="*/ 2 w 153"/>
              <a:gd name="T31" fmla="*/ 0 h 6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3"/>
              <a:gd name="T49" fmla="*/ 0 h 68"/>
              <a:gd name="T50" fmla="*/ 153 w 153"/>
              <a:gd name="T51" fmla="*/ 68 h 6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3" h="68">
                <a:moveTo>
                  <a:pt x="2" y="0"/>
                </a:moveTo>
                <a:lnTo>
                  <a:pt x="2" y="1"/>
                </a:lnTo>
                <a:lnTo>
                  <a:pt x="1" y="3"/>
                </a:lnTo>
                <a:lnTo>
                  <a:pt x="0" y="4"/>
                </a:lnTo>
                <a:lnTo>
                  <a:pt x="0" y="5"/>
                </a:lnTo>
                <a:lnTo>
                  <a:pt x="148" y="68"/>
                </a:lnTo>
                <a:lnTo>
                  <a:pt x="149" y="67"/>
                </a:lnTo>
                <a:lnTo>
                  <a:pt x="150" y="66"/>
                </a:lnTo>
                <a:lnTo>
                  <a:pt x="151" y="65"/>
                </a:lnTo>
                <a:lnTo>
                  <a:pt x="153" y="65"/>
                </a:lnTo>
                <a:lnTo>
                  <a:pt x="90" y="31"/>
                </a:lnTo>
                <a:lnTo>
                  <a:pt x="89" y="32"/>
                </a:lnTo>
                <a:lnTo>
                  <a:pt x="87" y="34"/>
                </a:lnTo>
                <a:lnTo>
                  <a:pt x="86" y="36"/>
                </a:lnTo>
                <a:lnTo>
                  <a:pt x="84" y="37"/>
                </a:lnTo>
                <a:lnTo>
                  <a:pt x="2" y="0"/>
                </a:lnTo>
                <a:close/>
              </a:path>
            </a:pathLst>
          </a:custGeom>
          <a:solidFill>
            <a:srgbClr val="D3CE8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Freeform 10"/>
          <p:cNvSpPr>
            <a:spLocks noChangeArrowheads="1"/>
          </p:cNvSpPr>
          <p:nvPr/>
        </p:nvSpPr>
        <p:spPr bwMode="auto">
          <a:xfrm>
            <a:off x="4454525" y="3127375"/>
            <a:ext cx="260350" cy="36513"/>
          </a:xfrm>
          <a:custGeom>
            <a:avLst/>
            <a:gdLst>
              <a:gd name="T0" fmla="*/ 164 w 164"/>
              <a:gd name="T1" fmla="*/ 14 h 23"/>
              <a:gd name="T2" fmla="*/ 72 w 164"/>
              <a:gd name="T3" fmla="*/ 0 h 23"/>
              <a:gd name="T4" fmla="*/ 71 w 164"/>
              <a:gd name="T5" fmla="*/ 2 h 23"/>
              <a:gd name="T6" fmla="*/ 71 w 164"/>
              <a:gd name="T7" fmla="*/ 4 h 23"/>
              <a:gd name="T8" fmla="*/ 71 w 164"/>
              <a:gd name="T9" fmla="*/ 5 h 23"/>
              <a:gd name="T10" fmla="*/ 70 w 164"/>
              <a:gd name="T11" fmla="*/ 7 h 23"/>
              <a:gd name="T12" fmla="*/ 0 w 164"/>
              <a:gd name="T13" fmla="*/ 14 h 23"/>
              <a:gd name="T14" fmla="*/ 162 w 164"/>
              <a:gd name="T15" fmla="*/ 23 h 23"/>
              <a:gd name="T16" fmla="*/ 163 w 164"/>
              <a:gd name="T17" fmla="*/ 20 h 23"/>
              <a:gd name="T18" fmla="*/ 163 w 164"/>
              <a:gd name="T19" fmla="*/ 18 h 23"/>
              <a:gd name="T20" fmla="*/ 163 w 164"/>
              <a:gd name="T21" fmla="*/ 16 h 23"/>
              <a:gd name="T22" fmla="*/ 164 w 164"/>
              <a:gd name="T23" fmla="*/ 14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4"/>
              <a:gd name="T37" fmla="*/ 0 h 23"/>
              <a:gd name="T38" fmla="*/ 164 w 16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4" h="23">
                <a:moveTo>
                  <a:pt x="164" y="14"/>
                </a:moveTo>
                <a:lnTo>
                  <a:pt x="72" y="0"/>
                </a:lnTo>
                <a:lnTo>
                  <a:pt x="71" y="2"/>
                </a:lnTo>
                <a:lnTo>
                  <a:pt x="71" y="4"/>
                </a:lnTo>
                <a:lnTo>
                  <a:pt x="71" y="5"/>
                </a:lnTo>
                <a:lnTo>
                  <a:pt x="70" y="7"/>
                </a:lnTo>
                <a:lnTo>
                  <a:pt x="0" y="14"/>
                </a:lnTo>
                <a:lnTo>
                  <a:pt x="162" y="23"/>
                </a:lnTo>
                <a:lnTo>
                  <a:pt x="163" y="20"/>
                </a:lnTo>
                <a:lnTo>
                  <a:pt x="163" y="18"/>
                </a:lnTo>
                <a:lnTo>
                  <a:pt x="163" y="16"/>
                </a:lnTo>
                <a:lnTo>
                  <a:pt x="164" y="14"/>
                </a:lnTo>
                <a:close/>
              </a:path>
            </a:pathLst>
          </a:custGeom>
          <a:solidFill>
            <a:srgbClr val="325FA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Freeform 11"/>
          <p:cNvSpPr>
            <a:spLocks noChangeArrowheads="1"/>
          </p:cNvSpPr>
          <p:nvPr/>
        </p:nvSpPr>
        <p:spPr bwMode="auto">
          <a:xfrm>
            <a:off x="4398963" y="2636838"/>
            <a:ext cx="1112837" cy="1150937"/>
          </a:xfrm>
          <a:custGeom>
            <a:avLst/>
            <a:gdLst>
              <a:gd name="T0" fmla="*/ 701 w 701"/>
              <a:gd name="T1" fmla="*/ 363 h 725"/>
              <a:gd name="T2" fmla="*/ 580 w 701"/>
              <a:gd name="T3" fmla="*/ 316 h 725"/>
              <a:gd name="T4" fmla="*/ 669 w 701"/>
              <a:gd name="T5" fmla="*/ 212 h 725"/>
              <a:gd name="T6" fmla="*/ 649 w 701"/>
              <a:gd name="T7" fmla="*/ 174 h 725"/>
              <a:gd name="T8" fmla="*/ 522 w 701"/>
              <a:gd name="T9" fmla="*/ 199 h 725"/>
              <a:gd name="T10" fmla="*/ 507 w 701"/>
              <a:gd name="T11" fmla="*/ 184 h 725"/>
              <a:gd name="T12" fmla="*/ 536 w 701"/>
              <a:gd name="T13" fmla="*/ 58 h 725"/>
              <a:gd name="T14" fmla="*/ 499 w 701"/>
              <a:gd name="T15" fmla="*/ 37 h 725"/>
              <a:gd name="T16" fmla="*/ 409 w 701"/>
              <a:gd name="T17" fmla="*/ 127 h 725"/>
              <a:gd name="T18" fmla="*/ 389 w 701"/>
              <a:gd name="T19" fmla="*/ 123 h 725"/>
              <a:gd name="T20" fmla="*/ 360 w 701"/>
              <a:gd name="T21" fmla="*/ 1 h 725"/>
              <a:gd name="T22" fmla="*/ 338 w 701"/>
              <a:gd name="T23" fmla="*/ 0 h 725"/>
              <a:gd name="T24" fmla="*/ 317 w 701"/>
              <a:gd name="T25" fmla="*/ 1 h 725"/>
              <a:gd name="T26" fmla="*/ 288 w 701"/>
              <a:gd name="T27" fmla="*/ 124 h 725"/>
              <a:gd name="T28" fmla="*/ 269 w 701"/>
              <a:gd name="T29" fmla="*/ 130 h 725"/>
              <a:gd name="T30" fmla="*/ 171 w 701"/>
              <a:gd name="T31" fmla="*/ 44 h 725"/>
              <a:gd name="T32" fmla="*/ 135 w 701"/>
              <a:gd name="T33" fmla="*/ 67 h 725"/>
              <a:gd name="T34" fmla="*/ 172 w 701"/>
              <a:gd name="T35" fmla="*/ 189 h 725"/>
              <a:gd name="T36" fmla="*/ 51 w 701"/>
              <a:gd name="T37" fmla="*/ 152 h 725"/>
              <a:gd name="T38" fmla="*/ 28 w 701"/>
              <a:gd name="T39" fmla="*/ 189 h 725"/>
              <a:gd name="T40" fmla="*/ 112 w 701"/>
              <a:gd name="T41" fmla="*/ 290 h 725"/>
              <a:gd name="T42" fmla="*/ 203 w 701"/>
              <a:gd name="T43" fmla="*/ 310 h 725"/>
              <a:gd name="T44" fmla="*/ 234 w 701"/>
              <a:gd name="T45" fmla="*/ 255 h 725"/>
              <a:gd name="T46" fmla="*/ 284 w 701"/>
              <a:gd name="T47" fmla="*/ 218 h 725"/>
              <a:gd name="T48" fmla="*/ 346 w 701"/>
              <a:gd name="T49" fmla="*/ 204 h 725"/>
              <a:gd name="T50" fmla="*/ 419 w 701"/>
              <a:gd name="T51" fmla="*/ 223 h 725"/>
              <a:gd name="T52" fmla="*/ 472 w 701"/>
              <a:gd name="T53" fmla="*/ 272 h 725"/>
              <a:gd name="T54" fmla="*/ 498 w 701"/>
              <a:gd name="T55" fmla="*/ 343 h 725"/>
              <a:gd name="T56" fmla="*/ 486 w 701"/>
              <a:gd name="T57" fmla="*/ 419 h 725"/>
              <a:gd name="T58" fmla="*/ 443 w 701"/>
              <a:gd name="T59" fmla="*/ 478 h 725"/>
              <a:gd name="T60" fmla="*/ 377 w 701"/>
              <a:gd name="T61" fmla="*/ 510 h 725"/>
              <a:gd name="T62" fmla="*/ 301 w 701"/>
              <a:gd name="T63" fmla="*/ 506 h 725"/>
              <a:gd name="T64" fmla="*/ 239 w 701"/>
              <a:gd name="T65" fmla="*/ 468 h 725"/>
              <a:gd name="T66" fmla="*/ 201 w 701"/>
              <a:gd name="T67" fmla="*/ 405 h 725"/>
              <a:gd name="T68" fmla="*/ 195 w 701"/>
              <a:gd name="T69" fmla="*/ 345 h 725"/>
              <a:gd name="T70" fmla="*/ 2 w 701"/>
              <a:gd name="T71" fmla="*/ 399 h 725"/>
              <a:gd name="T72" fmla="*/ 114 w 701"/>
              <a:gd name="T73" fmla="*/ 442 h 725"/>
              <a:gd name="T74" fmla="*/ 32 w 701"/>
              <a:gd name="T75" fmla="*/ 544 h 725"/>
              <a:gd name="T76" fmla="*/ 160 w 701"/>
              <a:gd name="T77" fmla="*/ 524 h 725"/>
              <a:gd name="T78" fmla="*/ 175 w 701"/>
              <a:gd name="T79" fmla="*/ 538 h 725"/>
              <a:gd name="T80" fmla="*/ 142 w 701"/>
              <a:gd name="T81" fmla="*/ 662 h 725"/>
              <a:gd name="T82" fmla="*/ 178 w 701"/>
              <a:gd name="T83" fmla="*/ 685 h 725"/>
              <a:gd name="T84" fmla="*/ 273 w 701"/>
              <a:gd name="T85" fmla="*/ 596 h 725"/>
              <a:gd name="T86" fmla="*/ 292 w 701"/>
              <a:gd name="T87" fmla="*/ 601 h 725"/>
              <a:gd name="T88" fmla="*/ 321 w 701"/>
              <a:gd name="T89" fmla="*/ 725 h 725"/>
              <a:gd name="T90" fmla="*/ 342 w 701"/>
              <a:gd name="T91" fmla="*/ 725 h 725"/>
              <a:gd name="T92" fmla="*/ 364 w 701"/>
              <a:gd name="T93" fmla="*/ 725 h 725"/>
              <a:gd name="T94" fmla="*/ 393 w 701"/>
              <a:gd name="T95" fmla="*/ 601 h 725"/>
              <a:gd name="T96" fmla="*/ 413 w 701"/>
              <a:gd name="T97" fmla="*/ 596 h 725"/>
              <a:gd name="T98" fmla="*/ 507 w 701"/>
              <a:gd name="T99" fmla="*/ 685 h 725"/>
              <a:gd name="T100" fmla="*/ 544 w 701"/>
              <a:gd name="T101" fmla="*/ 662 h 725"/>
              <a:gd name="T102" fmla="*/ 510 w 701"/>
              <a:gd name="T103" fmla="*/ 538 h 725"/>
              <a:gd name="T104" fmla="*/ 525 w 701"/>
              <a:gd name="T105" fmla="*/ 524 h 725"/>
              <a:gd name="T106" fmla="*/ 653 w 701"/>
              <a:gd name="T107" fmla="*/ 544 h 725"/>
              <a:gd name="T108" fmla="*/ 571 w 701"/>
              <a:gd name="T109" fmla="*/ 442 h 725"/>
              <a:gd name="T110" fmla="*/ 700 w 701"/>
              <a:gd name="T111" fmla="*/ 397 h 72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01"/>
              <a:gd name="T169" fmla="*/ 0 h 725"/>
              <a:gd name="T170" fmla="*/ 701 w 701"/>
              <a:gd name="T171" fmla="*/ 725 h 72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01" h="725">
                <a:moveTo>
                  <a:pt x="700" y="397"/>
                </a:moveTo>
                <a:lnTo>
                  <a:pt x="700" y="389"/>
                </a:lnTo>
                <a:lnTo>
                  <a:pt x="701" y="380"/>
                </a:lnTo>
                <a:lnTo>
                  <a:pt x="701" y="371"/>
                </a:lnTo>
                <a:lnTo>
                  <a:pt x="701" y="363"/>
                </a:lnTo>
                <a:lnTo>
                  <a:pt x="701" y="354"/>
                </a:lnTo>
                <a:lnTo>
                  <a:pt x="701" y="346"/>
                </a:lnTo>
                <a:lnTo>
                  <a:pt x="700" y="337"/>
                </a:lnTo>
                <a:lnTo>
                  <a:pt x="700" y="328"/>
                </a:lnTo>
                <a:lnTo>
                  <a:pt x="580" y="316"/>
                </a:lnTo>
                <a:lnTo>
                  <a:pt x="578" y="308"/>
                </a:lnTo>
                <a:lnTo>
                  <a:pt x="576" y="299"/>
                </a:lnTo>
                <a:lnTo>
                  <a:pt x="574" y="291"/>
                </a:lnTo>
                <a:lnTo>
                  <a:pt x="571" y="283"/>
                </a:lnTo>
                <a:lnTo>
                  <a:pt x="669" y="212"/>
                </a:lnTo>
                <a:lnTo>
                  <a:pt x="665" y="204"/>
                </a:lnTo>
                <a:lnTo>
                  <a:pt x="661" y="196"/>
                </a:lnTo>
                <a:lnTo>
                  <a:pt x="657" y="189"/>
                </a:lnTo>
                <a:lnTo>
                  <a:pt x="653" y="181"/>
                </a:lnTo>
                <a:lnTo>
                  <a:pt x="649" y="174"/>
                </a:lnTo>
                <a:lnTo>
                  <a:pt x="644" y="166"/>
                </a:lnTo>
                <a:lnTo>
                  <a:pt x="639" y="159"/>
                </a:lnTo>
                <a:lnTo>
                  <a:pt x="635" y="152"/>
                </a:lnTo>
                <a:lnTo>
                  <a:pt x="525" y="202"/>
                </a:lnTo>
                <a:lnTo>
                  <a:pt x="522" y="199"/>
                </a:lnTo>
                <a:lnTo>
                  <a:pt x="520" y="196"/>
                </a:lnTo>
                <a:lnTo>
                  <a:pt x="517" y="193"/>
                </a:lnTo>
                <a:lnTo>
                  <a:pt x="514" y="189"/>
                </a:lnTo>
                <a:lnTo>
                  <a:pt x="510" y="187"/>
                </a:lnTo>
                <a:lnTo>
                  <a:pt x="507" y="184"/>
                </a:lnTo>
                <a:lnTo>
                  <a:pt x="505" y="181"/>
                </a:lnTo>
                <a:lnTo>
                  <a:pt x="501" y="179"/>
                </a:lnTo>
                <a:lnTo>
                  <a:pt x="551" y="67"/>
                </a:lnTo>
                <a:lnTo>
                  <a:pt x="544" y="63"/>
                </a:lnTo>
                <a:lnTo>
                  <a:pt x="536" y="58"/>
                </a:lnTo>
                <a:lnTo>
                  <a:pt x="529" y="53"/>
                </a:lnTo>
                <a:lnTo>
                  <a:pt x="522" y="49"/>
                </a:lnTo>
                <a:lnTo>
                  <a:pt x="514" y="44"/>
                </a:lnTo>
                <a:lnTo>
                  <a:pt x="507" y="40"/>
                </a:lnTo>
                <a:lnTo>
                  <a:pt x="499" y="37"/>
                </a:lnTo>
                <a:lnTo>
                  <a:pt x="491" y="33"/>
                </a:lnTo>
                <a:lnTo>
                  <a:pt x="421" y="131"/>
                </a:lnTo>
                <a:lnTo>
                  <a:pt x="417" y="130"/>
                </a:lnTo>
                <a:lnTo>
                  <a:pt x="413" y="129"/>
                </a:lnTo>
                <a:lnTo>
                  <a:pt x="409" y="127"/>
                </a:lnTo>
                <a:lnTo>
                  <a:pt x="405" y="126"/>
                </a:lnTo>
                <a:lnTo>
                  <a:pt x="401" y="125"/>
                </a:lnTo>
                <a:lnTo>
                  <a:pt x="397" y="124"/>
                </a:lnTo>
                <a:lnTo>
                  <a:pt x="393" y="123"/>
                </a:lnTo>
                <a:lnTo>
                  <a:pt x="389" y="123"/>
                </a:lnTo>
                <a:lnTo>
                  <a:pt x="377" y="2"/>
                </a:lnTo>
                <a:lnTo>
                  <a:pt x="373" y="1"/>
                </a:lnTo>
                <a:lnTo>
                  <a:pt x="368" y="1"/>
                </a:lnTo>
                <a:lnTo>
                  <a:pt x="364" y="1"/>
                </a:lnTo>
                <a:lnTo>
                  <a:pt x="360" y="1"/>
                </a:lnTo>
                <a:lnTo>
                  <a:pt x="356" y="0"/>
                </a:lnTo>
                <a:lnTo>
                  <a:pt x="351" y="0"/>
                </a:lnTo>
                <a:lnTo>
                  <a:pt x="347" y="0"/>
                </a:lnTo>
                <a:lnTo>
                  <a:pt x="342" y="0"/>
                </a:lnTo>
                <a:lnTo>
                  <a:pt x="338" y="0"/>
                </a:lnTo>
                <a:lnTo>
                  <a:pt x="334" y="0"/>
                </a:lnTo>
                <a:lnTo>
                  <a:pt x="330" y="0"/>
                </a:lnTo>
                <a:lnTo>
                  <a:pt x="326" y="1"/>
                </a:lnTo>
                <a:lnTo>
                  <a:pt x="321" y="1"/>
                </a:lnTo>
                <a:lnTo>
                  <a:pt x="317" y="1"/>
                </a:lnTo>
                <a:lnTo>
                  <a:pt x="313" y="1"/>
                </a:lnTo>
                <a:lnTo>
                  <a:pt x="309" y="2"/>
                </a:lnTo>
                <a:lnTo>
                  <a:pt x="296" y="123"/>
                </a:lnTo>
                <a:lnTo>
                  <a:pt x="292" y="123"/>
                </a:lnTo>
                <a:lnTo>
                  <a:pt x="288" y="124"/>
                </a:lnTo>
                <a:lnTo>
                  <a:pt x="284" y="125"/>
                </a:lnTo>
                <a:lnTo>
                  <a:pt x="280" y="126"/>
                </a:lnTo>
                <a:lnTo>
                  <a:pt x="276" y="127"/>
                </a:lnTo>
                <a:lnTo>
                  <a:pt x="273" y="129"/>
                </a:lnTo>
                <a:lnTo>
                  <a:pt x="269" y="130"/>
                </a:lnTo>
                <a:lnTo>
                  <a:pt x="265" y="131"/>
                </a:lnTo>
                <a:lnTo>
                  <a:pt x="194" y="33"/>
                </a:lnTo>
                <a:lnTo>
                  <a:pt x="186" y="37"/>
                </a:lnTo>
                <a:lnTo>
                  <a:pt x="178" y="40"/>
                </a:lnTo>
                <a:lnTo>
                  <a:pt x="171" y="44"/>
                </a:lnTo>
                <a:lnTo>
                  <a:pt x="163" y="49"/>
                </a:lnTo>
                <a:lnTo>
                  <a:pt x="156" y="53"/>
                </a:lnTo>
                <a:lnTo>
                  <a:pt x="149" y="58"/>
                </a:lnTo>
                <a:lnTo>
                  <a:pt x="142" y="63"/>
                </a:lnTo>
                <a:lnTo>
                  <a:pt x="135" y="67"/>
                </a:lnTo>
                <a:lnTo>
                  <a:pt x="184" y="179"/>
                </a:lnTo>
                <a:lnTo>
                  <a:pt x="181" y="181"/>
                </a:lnTo>
                <a:lnTo>
                  <a:pt x="178" y="184"/>
                </a:lnTo>
                <a:lnTo>
                  <a:pt x="175" y="187"/>
                </a:lnTo>
                <a:lnTo>
                  <a:pt x="172" y="189"/>
                </a:lnTo>
                <a:lnTo>
                  <a:pt x="169" y="193"/>
                </a:lnTo>
                <a:lnTo>
                  <a:pt x="166" y="196"/>
                </a:lnTo>
                <a:lnTo>
                  <a:pt x="163" y="199"/>
                </a:lnTo>
                <a:lnTo>
                  <a:pt x="160" y="202"/>
                </a:lnTo>
                <a:lnTo>
                  <a:pt x="51" y="152"/>
                </a:lnTo>
                <a:lnTo>
                  <a:pt x="46" y="159"/>
                </a:lnTo>
                <a:lnTo>
                  <a:pt x="41" y="166"/>
                </a:lnTo>
                <a:lnTo>
                  <a:pt x="36" y="174"/>
                </a:lnTo>
                <a:lnTo>
                  <a:pt x="32" y="181"/>
                </a:lnTo>
                <a:lnTo>
                  <a:pt x="28" y="189"/>
                </a:lnTo>
                <a:lnTo>
                  <a:pt x="24" y="196"/>
                </a:lnTo>
                <a:lnTo>
                  <a:pt x="20" y="204"/>
                </a:lnTo>
                <a:lnTo>
                  <a:pt x="17" y="212"/>
                </a:lnTo>
                <a:lnTo>
                  <a:pt x="114" y="283"/>
                </a:lnTo>
                <a:lnTo>
                  <a:pt x="112" y="290"/>
                </a:lnTo>
                <a:lnTo>
                  <a:pt x="110" y="296"/>
                </a:lnTo>
                <a:lnTo>
                  <a:pt x="108" y="303"/>
                </a:lnTo>
                <a:lnTo>
                  <a:pt x="107" y="309"/>
                </a:lnTo>
                <a:lnTo>
                  <a:pt x="199" y="323"/>
                </a:lnTo>
                <a:lnTo>
                  <a:pt x="203" y="310"/>
                </a:lnTo>
                <a:lnTo>
                  <a:pt x="207" y="298"/>
                </a:lnTo>
                <a:lnTo>
                  <a:pt x="212" y="286"/>
                </a:lnTo>
                <a:lnTo>
                  <a:pt x="219" y="275"/>
                </a:lnTo>
                <a:lnTo>
                  <a:pt x="226" y="265"/>
                </a:lnTo>
                <a:lnTo>
                  <a:pt x="234" y="255"/>
                </a:lnTo>
                <a:lnTo>
                  <a:pt x="243" y="246"/>
                </a:lnTo>
                <a:lnTo>
                  <a:pt x="252" y="238"/>
                </a:lnTo>
                <a:lnTo>
                  <a:pt x="262" y="230"/>
                </a:lnTo>
                <a:lnTo>
                  <a:pt x="273" y="223"/>
                </a:lnTo>
                <a:lnTo>
                  <a:pt x="284" y="218"/>
                </a:lnTo>
                <a:lnTo>
                  <a:pt x="296" y="213"/>
                </a:lnTo>
                <a:lnTo>
                  <a:pt x="308" y="209"/>
                </a:lnTo>
                <a:lnTo>
                  <a:pt x="320" y="206"/>
                </a:lnTo>
                <a:lnTo>
                  <a:pt x="333" y="204"/>
                </a:lnTo>
                <a:lnTo>
                  <a:pt x="346" y="204"/>
                </a:lnTo>
                <a:lnTo>
                  <a:pt x="362" y="204"/>
                </a:lnTo>
                <a:lnTo>
                  <a:pt x="377" y="207"/>
                </a:lnTo>
                <a:lnTo>
                  <a:pt x="392" y="211"/>
                </a:lnTo>
                <a:lnTo>
                  <a:pt x="406" y="216"/>
                </a:lnTo>
                <a:lnTo>
                  <a:pt x="419" y="223"/>
                </a:lnTo>
                <a:lnTo>
                  <a:pt x="432" y="230"/>
                </a:lnTo>
                <a:lnTo>
                  <a:pt x="443" y="240"/>
                </a:lnTo>
                <a:lnTo>
                  <a:pt x="454" y="249"/>
                </a:lnTo>
                <a:lnTo>
                  <a:pt x="464" y="260"/>
                </a:lnTo>
                <a:lnTo>
                  <a:pt x="472" y="272"/>
                </a:lnTo>
                <a:lnTo>
                  <a:pt x="480" y="285"/>
                </a:lnTo>
                <a:lnTo>
                  <a:pt x="486" y="299"/>
                </a:lnTo>
                <a:lnTo>
                  <a:pt x="491" y="313"/>
                </a:lnTo>
                <a:lnTo>
                  <a:pt x="495" y="328"/>
                </a:lnTo>
                <a:lnTo>
                  <a:pt x="498" y="343"/>
                </a:lnTo>
                <a:lnTo>
                  <a:pt x="498" y="359"/>
                </a:lnTo>
                <a:lnTo>
                  <a:pt x="498" y="374"/>
                </a:lnTo>
                <a:lnTo>
                  <a:pt x="495" y="390"/>
                </a:lnTo>
                <a:lnTo>
                  <a:pt x="491" y="405"/>
                </a:lnTo>
                <a:lnTo>
                  <a:pt x="486" y="419"/>
                </a:lnTo>
                <a:lnTo>
                  <a:pt x="480" y="433"/>
                </a:lnTo>
                <a:lnTo>
                  <a:pt x="472" y="445"/>
                </a:lnTo>
                <a:lnTo>
                  <a:pt x="464" y="457"/>
                </a:lnTo>
                <a:lnTo>
                  <a:pt x="454" y="468"/>
                </a:lnTo>
                <a:lnTo>
                  <a:pt x="443" y="478"/>
                </a:lnTo>
                <a:lnTo>
                  <a:pt x="432" y="487"/>
                </a:lnTo>
                <a:lnTo>
                  <a:pt x="419" y="495"/>
                </a:lnTo>
                <a:lnTo>
                  <a:pt x="406" y="501"/>
                </a:lnTo>
                <a:lnTo>
                  <a:pt x="392" y="506"/>
                </a:lnTo>
                <a:lnTo>
                  <a:pt x="377" y="510"/>
                </a:lnTo>
                <a:lnTo>
                  <a:pt x="362" y="513"/>
                </a:lnTo>
                <a:lnTo>
                  <a:pt x="346" y="513"/>
                </a:lnTo>
                <a:lnTo>
                  <a:pt x="331" y="513"/>
                </a:lnTo>
                <a:lnTo>
                  <a:pt x="316" y="510"/>
                </a:lnTo>
                <a:lnTo>
                  <a:pt x="301" y="506"/>
                </a:lnTo>
                <a:lnTo>
                  <a:pt x="288" y="501"/>
                </a:lnTo>
                <a:lnTo>
                  <a:pt x="274" y="495"/>
                </a:lnTo>
                <a:lnTo>
                  <a:pt x="262" y="487"/>
                </a:lnTo>
                <a:lnTo>
                  <a:pt x="250" y="478"/>
                </a:lnTo>
                <a:lnTo>
                  <a:pt x="239" y="468"/>
                </a:lnTo>
                <a:lnTo>
                  <a:pt x="230" y="457"/>
                </a:lnTo>
                <a:lnTo>
                  <a:pt x="220" y="445"/>
                </a:lnTo>
                <a:lnTo>
                  <a:pt x="213" y="433"/>
                </a:lnTo>
                <a:lnTo>
                  <a:pt x="207" y="419"/>
                </a:lnTo>
                <a:lnTo>
                  <a:pt x="201" y="405"/>
                </a:lnTo>
                <a:lnTo>
                  <a:pt x="197" y="390"/>
                </a:lnTo>
                <a:lnTo>
                  <a:pt x="195" y="374"/>
                </a:lnTo>
                <a:lnTo>
                  <a:pt x="194" y="359"/>
                </a:lnTo>
                <a:lnTo>
                  <a:pt x="194" y="352"/>
                </a:lnTo>
                <a:lnTo>
                  <a:pt x="195" y="345"/>
                </a:lnTo>
                <a:lnTo>
                  <a:pt x="196" y="339"/>
                </a:lnTo>
                <a:lnTo>
                  <a:pt x="197" y="332"/>
                </a:lnTo>
                <a:lnTo>
                  <a:pt x="35" y="323"/>
                </a:lnTo>
                <a:lnTo>
                  <a:pt x="0" y="327"/>
                </a:lnTo>
                <a:lnTo>
                  <a:pt x="2" y="399"/>
                </a:lnTo>
                <a:lnTo>
                  <a:pt x="105" y="409"/>
                </a:lnTo>
                <a:lnTo>
                  <a:pt x="107" y="418"/>
                </a:lnTo>
                <a:lnTo>
                  <a:pt x="109" y="426"/>
                </a:lnTo>
                <a:lnTo>
                  <a:pt x="112" y="434"/>
                </a:lnTo>
                <a:lnTo>
                  <a:pt x="114" y="442"/>
                </a:lnTo>
                <a:lnTo>
                  <a:pt x="17" y="513"/>
                </a:lnTo>
                <a:lnTo>
                  <a:pt x="20" y="521"/>
                </a:lnTo>
                <a:lnTo>
                  <a:pt x="24" y="529"/>
                </a:lnTo>
                <a:lnTo>
                  <a:pt x="28" y="537"/>
                </a:lnTo>
                <a:lnTo>
                  <a:pt x="32" y="544"/>
                </a:lnTo>
                <a:lnTo>
                  <a:pt x="36" y="552"/>
                </a:lnTo>
                <a:lnTo>
                  <a:pt x="41" y="559"/>
                </a:lnTo>
                <a:lnTo>
                  <a:pt x="46" y="566"/>
                </a:lnTo>
                <a:lnTo>
                  <a:pt x="51" y="573"/>
                </a:lnTo>
                <a:lnTo>
                  <a:pt x="160" y="524"/>
                </a:lnTo>
                <a:lnTo>
                  <a:pt x="163" y="527"/>
                </a:lnTo>
                <a:lnTo>
                  <a:pt x="166" y="530"/>
                </a:lnTo>
                <a:lnTo>
                  <a:pt x="169" y="533"/>
                </a:lnTo>
                <a:lnTo>
                  <a:pt x="172" y="536"/>
                </a:lnTo>
                <a:lnTo>
                  <a:pt x="175" y="538"/>
                </a:lnTo>
                <a:lnTo>
                  <a:pt x="178" y="541"/>
                </a:lnTo>
                <a:lnTo>
                  <a:pt x="181" y="544"/>
                </a:lnTo>
                <a:lnTo>
                  <a:pt x="184" y="547"/>
                </a:lnTo>
                <a:lnTo>
                  <a:pt x="135" y="658"/>
                </a:lnTo>
                <a:lnTo>
                  <a:pt x="142" y="662"/>
                </a:lnTo>
                <a:lnTo>
                  <a:pt x="149" y="667"/>
                </a:lnTo>
                <a:lnTo>
                  <a:pt x="156" y="672"/>
                </a:lnTo>
                <a:lnTo>
                  <a:pt x="163" y="676"/>
                </a:lnTo>
                <a:lnTo>
                  <a:pt x="171" y="681"/>
                </a:lnTo>
                <a:lnTo>
                  <a:pt x="178" y="685"/>
                </a:lnTo>
                <a:lnTo>
                  <a:pt x="186" y="688"/>
                </a:lnTo>
                <a:lnTo>
                  <a:pt x="194" y="692"/>
                </a:lnTo>
                <a:lnTo>
                  <a:pt x="265" y="594"/>
                </a:lnTo>
                <a:lnTo>
                  <a:pt x="269" y="595"/>
                </a:lnTo>
                <a:lnTo>
                  <a:pt x="273" y="596"/>
                </a:lnTo>
                <a:lnTo>
                  <a:pt x="276" y="597"/>
                </a:lnTo>
                <a:lnTo>
                  <a:pt x="280" y="598"/>
                </a:lnTo>
                <a:lnTo>
                  <a:pt x="284" y="600"/>
                </a:lnTo>
                <a:lnTo>
                  <a:pt x="288" y="601"/>
                </a:lnTo>
                <a:lnTo>
                  <a:pt x="292" y="601"/>
                </a:lnTo>
                <a:lnTo>
                  <a:pt x="296" y="602"/>
                </a:lnTo>
                <a:lnTo>
                  <a:pt x="309" y="723"/>
                </a:lnTo>
                <a:lnTo>
                  <a:pt x="313" y="724"/>
                </a:lnTo>
                <a:lnTo>
                  <a:pt x="317" y="724"/>
                </a:lnTo>
                <a:lnTo>
                  <a:pt x="321" y="725"/>
                </a:lnTo>
                <a:lnTo>
                  <a:pt x="326" y="725"/>
                </a:lnTo>
                <a:lnTo>
                  <a:pt x="330" y="725"/>
                </a:lnTo>
                <a:lnTo>
                  <a:pt x="334" y="725"/>
                </a:lnTo>
                <a:lnTo>
                  <a:pt x="338" y="725"/>
                </a:lnTo>
                <a:lnTo>
                  <a:pt x="342" y="725"/>
                </a:lnTo>
                <a:lnTo>
                  <a:pt x="347" y="725"/>
                </a:lnTo>
                <a:lnTo>
                  <a:pt x="351" y="725"/>
                </a:lnTo>
                <a:lnTo>
                  <a:pt x="356" y="725"/>
                </a:lnTo>
                <a:lnTo>
                  <a:pt x="360" y="725"/>
                </a:lnTo>
                <a:lnTo>
                  <a:pt x="364" y="725"/>
                </a:lnTo>
                <a:lnTo>
                  <a:pt x="368" y="724"/>
                </a:lnTo>
                <a:lnTo>
                  <a:pt x="373" y="724"/>
                </a:lnTo>
                <a:lnTo>
                  <a:pt x="377" y="723"/>
                </a:lnTo>
                <a:lnTo>
                  <a:pt x="389" y="602"/>
                </a:lnTo>
                <a:lnTo>
                  <a:pt x="393" y="601"/>
                </a:lnTo>
                <a:lnTo>
                  <a:pt x="397" y="601"/>
                </a:lnTo>
                <a:lnTo>
                  <a:pt x="401" y="600"/>
                </a:lnTo>
                <a:lnTo>
                  <a:pt x="405" y="598"/>
                </a:lnTo>
                <a:lnTo>
                  <a:pt x="409" y="597"/>
                </a:lnTo>
                <a:lnTo>
                  <a:pt x="413" y="596"/>
                </a:lnTo>
                <a:lnTo>
                  <a:pt x="417" y="595"/>
                </a:lnTo>
                <a:lnTo>
                  <a:pt x="421" y="594"/>
                </a:lnTo>
                <a:lnTo>
                  <a:pt x="491" y="692"/>
                </a:lnTo>
                <a:lnTo>
                  <a:pt x="499" y="688"/>
                </a:lnTo>
                <a:lnTo>
                  <a:pt x="507" y="685"/>
                </a:lnTo>
                <a:lnTo>
                  <a:pt x="514" y="681"/>
                </a:lnTo>
                <a:lnTo>
                  <a:pt x="522" y="676"/>
                </a:lnTo>
                <a:lnTo>
                  <a:pt x="529" y="672"/>
                </a:lnTo>
                <a:lnTo>
                  <a:pt x="536" y="667"/>
                </a:lnTo>
                <a:lnTo>
                  <a:pt x="544" y="662"/>
                </a:lnTo>
                <a:lnTo>
                  <a:pt x="551" y="658"/>
                </a:lnTo>
                <a:lnTo>
                  <a:pt x="501" y="547"/>
                </a:lnTo>
                <a:lnTo>
                  <a:pt x="505" y="544"/>
                </a:lnTo>
                <a:lnTo>
                  <a:pt x="507" y="541"/>
                </a:lnTo>
                <a:lnTo>
                  <a:pt x="510" y="538"/>
                </a:lnTo>
                <a:lnTo>
                  <a:pt x="514" y="536"/>
                </a:lnTo>
                <a:lnTo>
                  <a:pt x="517" y="533"/>
                </a:lnTo>
                <a:lnTo>
                  <a:pt x="520" y="530"/>
                </a:lnTo>
                <a:lnTo>
                  <a:pt x="522" y="527"/>
                </a:lnTo>
                <a:lnTo>
                  <a:pt x="525" y="524"/>
                </a:lnTo>
                <a:lnTo>
                  <a:pt x="635" y="573"/>
                </a:lnTo>
                <a:lnTo>
                  <a:pt x="639" y="566"/>
                </a:lnTo>
                <a:lnTo>
                  <a:pt x="644" y="559"/>
                </a:lnTo>
                <a:lnTo>
                  <a:pt x="649" y="552"/>
                </a:lnTo>
                <a:lnTo>
                  <a:pt x="653" y="544"/>
                </a:lnTo>
                <a:lnTo>
                  <a:pt x="658" y="537"/>
                </a:lnTo>
                <a:lnTo>
                  <a:pt x="662" y="529"/>
                </a:lnTo>
                <a:lnTo>
                  <a:pt x="665" y="521"/>
                </a:lnTo>
                <a:lnTo>
                  <a:pt x="669" y="513"/>
                </a:lnTo>
                <a:lnTo>
                  <a:pt x="571" y="442"/>
                </a:lnTo>
                <a:lnTo>
                  <a:pt x="574" y="434"/>
                </a:lnTo>
                <a:lnTo>
                  <a:pt x="576" y="426"/>
                </a:lnTo>
                <a:lnTo>
                  <a:pt x="578" y="418"/>
                </a:lnTo>
                <a:lnTo>
                  <a:pt x="580" y="409"/>
                </a:lnTo>
                <a:lnTo>
                  <a:pt x="700" y="397"/>
                </a:lnTo>
                <a:close/>
              </a:path>
            </a:pathLst>
          </a:custGeom>
          <a:solidFill>
            <a:srgbClr val="325FA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Line 12"/>
          <p:cNvSpPr>
            <a:spLocks noChangeShapeType="1"/>
          </p:cNvSpPr>
          <p:nvPr/>
        </p:nvSpPr>
        <p:spPr bwMode="auto">
          <a:xfrm>
            <a:off x="2697163" y="3505200"/>
            <a:ext cx="914400" cy="15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>
            <a:off x="5821363" y="3505200"/>
            <a:ext cx="914400" cy="15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784225" y="4648200"/>
            <a:ext cx="7562850" cy="823913"/>
            <a:chOff x="494" y="2928"/>
            <a:chExt cx="4764" cy="519"/>
          </a:xfrm>
        </p:grpSpPr>
        <p:sp>
          <p:nvSpPr>
            <p:cNvPr id="15379" name="Rectangle 15"/>
            <p:cNvSpPr>
              <a:spLocks noChangeArrowheads="1"/>
            </p:cNvSpPr>
            <p:nvPr/>
          </p:nvSpPr>
          <p:spPr bwMode="auto">
            <a:xfrm>
              <a:off x="494" y="2928"/>
              <a:ext cx="1010" cy="5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original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sub-image</a:t>
              </a:r>
            </a:p>
          </p:txBody>
        </p:sp>
        <p:sp>
          <p:nvSpPr>
            <p:cNvPr id="15380" name="Rectangle 16"/>
            <p:cNvSpPr>
              <a:spLocks noChangeArrowheads="1"/>
            </p:cNvSpPr>
            <p:nvPr/>
          </p:nvSpPr>
          <p:spPr bwMode="auto">
            <a:xfrm>
              <a:off x="2375" y="2928"/>
              <a:ext cx="1201" cy="5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compression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algorithm</a:t>
              </a:r>
            </a:p>
          </p:txBody>
        </p:sp>
        <p:sp>
          <p:nvSpPr>
            <p:cNvPr id="15381" name="Rectangle 17"/>
            <p:cNvSpPr>
              <a:spLocks noChangeArrowheads="1"/>
            </p:cNvSpPr>
            <p:nvPr/>
          </p:nvSpPr>
          <p:spPr bwMode="auto">
            <a:xfrm>
              <a:off x="4100" y="2928"/>
              <a:ext cx="1159" cy="5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compressed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sub-image</a:t>
              </a:r>
            </a:p>
          </p:txBody>
        </p:sp>
      </p:grpSp>
      <p:pic>
        <p:nvPicPr>
          <p:cNvPr id="16402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0563" y="3124200"/>
            <a:ext cx="760412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7819" dir="2700000" algn="ctr" rotWithShape="0">
              <a:srgbClr val="808080"/>
            </a:outerShdw>
          </a:effectLst>
        </p:spPr>
      </p:pic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792163" y="4800600"/>
            <a:ext cx="7450137" cy="458788"/>
            <a:chOff x="499" y="3024"/>
            <a:chExt cx="4693" cy="289"/>
          </a:xfrm>
        </p:grpSpPr>
        <p:sp>
          <p:nvSpPr>
            <p:cNvPr id="15376" name="Rectangle 20"/>
            <p:cNvSpPr>
              <a:spLocks noChangeArrowheads="1"/>
            </p:cNvSpPr>
            <p:nvPr/>
          </p:nvSpPr>
          <p:spPr bwMode="auto">
            <a:xfrm>
              <a:off x="499" y="3024"/>
              <a:ext cx="957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input data</a:t>
              </a:r>
            </a:p>
          </p:txBody>
        </p:sp>
        <p:sp>
          <p:nvSpPr>
            <p:cNvPr id="15377" name="Rectangle 21"/>
            <p:cNvSpPr>
              <a:spLocks noChangeArrowheads="1"/>
            </p:cNvSpPr>
            <p:nvPr/>
          </p:nvSpPr>
          <p:spPr bwMode="auto">
            <a:xfrm>
              <a:off x="2534" y="3024"/>
              <a:ext cx="829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program</a:t>
              </a:r>
            </a:p>
          </p:txBody>
        </p:sp>
        <p:sp>
          <p:nvSpPr>
            <p:cNvPr id="15378" name="Rectangle 22"/>
            <p:cNvSpPr>
              <a:spLocks noChangeArrowheads="1"/>
            </p:cNvSpPr>
            <p:nvPr/>
          </p:nvSpPr>
          <p:spPr bwMode="auto">
            <a:xfrm>
              <a:off x="4118" y="3024"/>
              <a:ext cx="1075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output data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1"/>
          <p:cNvSpPr>
            <a:spLocks noChangeArrowheads="1"/>
          </p:cNvSpPr>
          <p:nvPr/>
        </p:nvSpPr>
        <p:spPr bwMode="auto">
          <a:xfrm>
            <a:off x="381000" y="3533775"/>
            <a:ext cx="8353425" cy="5048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Roadmap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493125" cy="54292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Application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Environment configuration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Information discovery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Data management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execution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Summary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smtClean="0"/>
              <a:t>Job execution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419475" y="2420938"/>
            <a:ext cx="2446338" cy="3814762"/>
            <a:chOff x="2154" y="1525"/>
            <a:chExt cx="1541" cy="2403"/>
          </a:xfrm>
        </p:grpSpPr>
        <p:sp>
          <p:nvSpPr>
            <p:cNvPr id="17735" name="AutoShape 3"/>
            <p:cNvSpPr>
              <a:spLocks noChangeArrowheads="1"/>
            </p:cNvSpPr>
            <p:nvPr/>
          </p:nvSpPr>
          <p:spPr bwMode="auto">
            <a:xfrm>
              <a:off x="2154" y="1525"/>
              <a:ext cx="1542" cy="2404"/>
            </a:xfrm>
            <a:prstGeom prst="roundRect">
              <a:avLst>
                <a:gd name="adj" fmla="val 16667"/>
              </a:avLst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36" name="AutoShape 4"/>
            <p:cNvSpPr>
              <a:spLocks noChangeArrowheads="1"/>
            </p:cNvSpPr>
            <p:nvPr/>
          </p:nvSpPr>
          <p:spPr bwMode="auto">
            <a:xfrm>
              <a:off x="2154" y="2886"/>
              <a:ext cx="1536" cy="816"/>
            </a:xfrm>
            <a:prstGeom prst="roundRect">
              <a:avLst>
                <a:gd name="adj" fmla="val 16667"/>
              </a:avLst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(WMS)</a:t>
              </a:r>
              <a:r>
                <a:rPr lang="ar-SA" sz="2400">
                  <a:solidFill>
                    <a:srgbClr val="2B519A"/>
                  </a:solidFill>
                  <a:cs typeface="Arial" charset="0"/>
                </a:rPr>
                <a:t>‏</a:t>
              </a:r>
              <a:endParaRPr lang="en-GB" sz="2400">
                <a:solidFill>
                  <a:srgbClr val="2B519A"/>
                </a:solidFill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2400">
                <a:solidFill>
                  <a:srgbClr val="2B519A"/>
                </a:solidFill>
              </a:endParaRPr>
            </a:p>
          </p:txBody>
        </p:sp>
      </p:grpSp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2620963" y="1371600"/>
            <a:ext cx="1587" cy="4648200"/>
          </a:xfrm>
          <a:prstGeom prst="line">
            <a:avLst/>
          </a:prstGeom>
          <a:noFill/>
          <a:ln w="76320">
            <a:solidFill>
              <a:srgbClr val="FFCC66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l-GR"/>
          </a:p>
        </p:txBody>
      </p:sp>
      <p:grpSp>
        <p:nvGrpSpPr>
          <p:cNvPr id="17413" name="Group 6"/>
          <p:cNvGrpSpPr>
            <a:grpSpLocks/>
          </p:cNvGrpSpPr>
          <p:nvPr/>
        </p:nvGrpSpPr>
        <p:grpSpPr bwMode="auto">
          <a:xfrm>
            <a:off x="1112838" y="1101725"/>
            <a:ext cx="525462" cy="503238"/>
            <a:chOff x="701" y="694"/>
            <a:chExt cx="331" cy="317"/>
          </a:xfrm>
        </p:grpSpPr>
        <p:sp>
          <p:nvSpPr>
            <p:cNvPr id="17733" name="AutoShape 7"/>
            <p:cNvSpPr>
              <a:spLocks noChangeArrowheads="1"/>
            </p:cNvSpPr>
            <p:nvPr/>
          </p:nvSpPr>
          <p:spPr bwMode="auto">
            <a:xfrm>
              <a:off x="705" y="694"/>
              <a:ext cx="328" cy="318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34" name="Rectangle 8"/>
            <p:cNvSpPr>
              <a:spLocks noChangeArrowheads="1"/>
            </p:cNvSpPr>
            <p:nvPr/>
          </p:nvSpPr>
          <p:spPr bwMode="auto">
            <a:xfrm>
              <a:off x="701" y="716"/>
              <a:ext cx="306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UI</a:t>
              </a:r>
            </a:p>
          </p:txBody>
        </p:sp>
      </p:grpSp>
      <p:grpSp>
        <p:nvGrpSpPr>
          <p:cNvPr id="17414" name="Group 9"/>
          <p:cNvGrpSpPr>
            <a:grpSpLocks/>
          </p:cNvGrpSpPr>
          <p:nvPr/>
        </p:nvGrpSpPr>
        <p:grpSpPr bwMode="auto">
          <a:xfrm>
            <a:off x="5411788" y="1101725"/>
            <a:ext cx="758825" cy="503238"/>
            <a:chOff x="3409" y="694"/>
            <a:chExt cx="478" cy="317"/>
          </a:xfrm>
        </p:grpSpPr>
        <p:sp>
          <p:nvSpPr>
            <p:cNvPr id="17731" name="AutoShape 10"/>
            <p:cNvSpPr>
              <a:spLocks noChangeArrowheads="1"/>
            </p:cNvSpPr>
            <p:nvPr/>
          </p:nvSpPr>
          <p:spPr bwMode="auto">
            <a:xfrm>
              <a:off x="3412" y="694"/>
              <a:ext cx="476" cy="318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32" name="Rectangle 11"/>
            <p:cNvSpPr>
              <a:spLocks noChangeArrowheads="1"/>
            </p:cNvSpPr>
            <p:nvPr/>
          </p:nvSpPr>
          <p:spPr bwMode="auto">
            <a:xfrm>
              <a:off x="3409" y="716"/>
              <a:ext cx="477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Grid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752600" y="3505200"/>
            <a:ext cx="1903413" cy="579438"/>
            <a:chOff x="1104" y="2208"/>
            <a:chExt cx="1199" cy="365"/>
          </a:xfrm>
        </p:grpSpPr>
        <p:sp>
          <p:nvSpPr>
            <p:cNvPr id="17729" name="Line 13"/>
            <p:cNvSpPr>
              <a:spLocks noChangeShapeType="1"/>
            </p:cNvSpPr>
            <p:nvPr/>
          </p:nvSpPr>
          <p:spPr bwMode="auto">
            <a:xfrm>
              <a:off x="1104" y="2208"/>
              <a:ext cx="1200" cy="1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7730" name="Text Box 14"/>
            <p:cNvSpPr txBox="1">
              <a:spLocks noChangeArrowheads="1"/>
            </p:cNvSpPr>
            <p:nvPr/>
          </p:nvSpPr>
          <p:spPr bwMode="auto">
            <a:xfrm>
              <a:off x="1482" y="2304"/>
              <a:ext cx="349" cy="27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job</a:t>
              </a:r>
            </a:p>
          </p:txBody>
        </p:sp>
      </p:grpSp>
      <p:pic>
        <p:nvPicPr>
          <p:cNvPr id="17416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35300"/>
            <a:ext cx="1130300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17" name="Text Box 16"/>
          <p:cNvSpPr txBox="1">
            <a:spLocks noChangeArrowheads="1"/>
          </p:cNvSpPr>
          <p:nvPr/>
        </p:nvSpPr>
        <p:spPr bwMode="auto">
          <a:xfrm>
            <a:off x="722313" y="2376488"/>
            <a:ext cx="723900" cy="42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2B519A"/>
                </a:solidFill>
              </a:rPr>
              <a:t>user</a:t>
            </a:r>
          </a:p>
        </p:txBody>
      </p: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952875" y="1412875"/>
            <a:ext cx="4721225" cy="4768850"/>
            <a:chOff x="2490" y="890"/>
            <a:chExt cx="2974" cy="3004"/>
          </a:xfrm>
        </p:grpSpPr>
        <p:grpSp>
          <p:nvGrpSpPr>
            <p:cNvPr id="17420" name="Group 18"/>
            <p:cNvGrpSpPr>
              <a:grpSpLocks/>
            </p:cNvGrpSpPr>
            <p:nvPr/>
          </p:nvGrpSpPr>
          <p:grpSpPr bwMode="auto">
            <a:xfrm>
              <a:off x="5080" y="1998"/>
              <a:ext cx="384" cy="752"/>
              <a:chOff x="5080" y="1998"/>
              <a:chExt cx="384" cy="752"/>
            </a:xfrm>
          </p:grpSpPr>
          <p:sp>
            <p:nvSpPr>
              <p:cNvPr id="17724" name="Text Box 19"/>
              <p:cNvSpPr txBox="1">
                <a:spLocks noChangeArrowheads="1"/>
              </p:cNvSpPr>
              <p:nvPr/>
            </p:nvSpPr>
            <p:spPr bwMode="auto">
              <a:xfrm>
                <a:off x="5087" y="2481"/>
                <a:ext cx="348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200">
                    <a:solidFill>
                      <a:srgbClr val="2B519A"/>
                    </a:solidFill>
                  </a:rPr>
                  <a:t>SE</a:t>
                </a:r>
              </a:p>
            </p:txBody>
          </p:sp>
          <p:grpSp>
            <p:nvGrpSpPr>
              <p:cNvPr id="17725" name="Group 20"/>
              <p:cNvGrpSpPr>
                <a:grpSpLocks/>
              </p:cNvGrpSpPr>
              <p:nvPr/>
            </p:nvGrpSpPr>
            <p:grpSpPr bwMode="auto">
              <a:xfrm>
                <a:off x="5080" y="1998"/>
                <a:ext cx="384" cy="452"/>
                <a:chOff x="5080" y="1998"/>
                <a:chExt cx="384" cy="452"/>
              </a:xfrm>
            </p:grpSpPr>
            <p:pic>
              <p:nvPicPr>
                <p:cNvPr id="17726" name="Picture 21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5164" y="2130"/>
                  <a:ext cx="301" cy="321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pic>
              <p:nvPicPr>
                <p:cNvPr id="17727" name="Picture 22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5125" y="2062"/>
                  <a:ext cx="301" cy="321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pic>
              <p:nvPicPr>
                <p:cNvPr id="17728" name="Picture 2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5080" y="1998"/>
                  <a:ext cx="301" cy="321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</p:grpSp>
        </p:grpSp>
        <p:grpSp>
          <p:nvGrpSpPr>
            <p:cNvPr id="17421" name="Group 24"/>
            <p:cNvGrpSpPr>
              <a:grpSpLocks/>
            </p:cNvGrpSpPr>
            <p:nvPr/>
          </p:nvGrpSpPr>
          <p:grpSpPr bwMode="auto">
            <a:xfrm>
              <a:off x="4629" y="1207"/>
              <a:ext cx="745" cy="745"/>
              <a:chOff x="4629" y="1207"/>
              <a:chExt cx="745" cy="745"/>
            </a:xfrm>
          </p:grpSpPr>
          <p:sp>
            <p:nvSpPr>
              <p:cNvPr id="17443" name="Text Box 25"/>
              <p:cNvSpPr txBox="1">
                <a:spLocks noChangeArrowheads="1"/>
              </p:cNvSpPr>
              <p:nvPr/>
            </p:nvSpPr>
            <p:spPr bwMode="auto">
              <a:xfrm>
                <a:off x="4723" y="1683"/>
                <a:ext cx="358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200">
                    <a:solidFill>
                      <a:srgbClr val="2B519A"/>
                    </a:solidFill>
                  </a:rPr>
                  <a:t>CE</a:t>
                </a:r>
              </a:p>
            </p:txBody>
          </p:sp>
          <p:grpSp>
            <p:nvGrpSpPr>
              <p:cNvPr id="17444" name="Group 26"/>
              <p:cNvGrpSpPr>
                <a:grpSpLocks/>
              </p:cNvGrpSpPr>
              <p:nvPr/>
            </p:nvGrpSpPr>
            <p:grpSpPr bwMode="auto">
              <a:xfrm>
                <a:off x="4629" y="1207"/>
                <a:ext cx="745" cy="454"/>
                <a:chOff x="4629" y="1207"/>
                <a:chExt cx="745" cy="454"/>
              </a:xfrm>
            </p:grpSpPr>
            <p:grpSp>
              <p:nvGrpSpPr>
                <p:cNvPr id="17445" name="Group 27"/>
                <p:cNvGrpSpPr>
                  <a:grpSpLocks/>
                </p:cNvGrpSpPr>
                <p:nvPr/>
              </p:nvGrpSpPr>
              <p:grpSpPr bwMode="auto">
                <a:xfrm>
                  <a:off x="4629" y="1207"/>
                  <a:ext cx="377" cy="400"/>
                  <a:chOff x="4629" y="1207"/>
                  <a:chExt cx="377" cy="400"/>
                </a:xfrm>
              </p:grpSpPr>
              <p:sp>
                <p:nvSpPr>
                  <p:cNvPr id="17632" name="AutoShape 28"/>
                  <p:cNvSpPr>
                    <a:spLocks noChangeArrowheads="1"/>
                  </p:cNvSpPr>
                  <p:nvPr/>
                </p:nvSpPr>
                <p:spPr bwMode="auto">
                  <a:xfrm>
                    <a:off x="4629" y="1207"/>
                    <a:ext cx="378" cy="401"/>
                  </a:xfrm>
                  <a:prstGeom prst="roundRect">
                    <a:avLst>
                      <a:gd name="adj" fmla="val 264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33" name="Freeform 29"/>
                  <p:cNvSpPr>
                    <a:spLocks noChangeArrowheads="1"/>
                  </p:cNvSpPr>
                  <p:nvPr/>
                </p:nvSpPr>
                <p:spPr bwMode="auto">
                  <a:xfrm>
                    <a:off x="4631" y="1207"/>
                    <a:ext cx="272" cy="399"/>
                  </a:xfrm>
                  <a:custGeom>
                    <a:avLst/>
                    <a:gdLst>
                      <a:gd name="T0" fmla="*/ 0 w 1658"/>
                      <a:gd name="T1" fmla="*/ 521 h 2435"/>
                      <a:gd name="T2" fmla="*/ 0 w 1658"/>
                      <a:gd name="T3" fmla="*/ 345 h 2435"/>
                      <a:gd name="T4" fmla="*/ 40 w 1658"/>
                      <a:gd name="T5" fmla="*/ 219 h 2435"/>
                      <a:gd name="T6" fmla="*/ 151 w 1658"/>
                      <a:gd name="T7" fmla="*/ 158 h 2435"/>
                      <a:gd name="T8" fmla="*/ 840 w 1658"/>
                      <a:gd name="T9" fmla="*/ 0 h 2435"/>
                      <a:gd name="T10" fmla="*/ 1091 w 1658"/>
                      <a:gd name="T11" fmla="*/ 25 h 2435"/>
                      <a:gd name="T12" fmla="*/ 1658 w 1658"/>
                      <a:gd name="T13" fmla="*/ 70 h 2435"/>
                      <a:gd name="T14" fmla="*/ 1655 w 1658"/>
                      <a:gd name="T15" fmla="*/ 1958 h 2435"/>
                      <a:gd name="T16" fmla="*/ 922 w 1658"/>
                      <a:gd name="T17" fmla="*/ 2435 h 2435"/>
                      <a:gd name="T18" fmla="*/ 815 w 1658"/>
                      <a:gd name="T19" fmla="*/ 2374 h 2435"/>
                      <a:gd name="T20" fmla="*/ 740 w 1658"/>
                      <a:gd name="T21" fmla="*/ 2323 h 2435"/>
                      <a:gd name="T22" fmla="*/ 231 w 1658"/>
                      <a:gd name="T23" fmla="*/ 2252 h 2435"/>
                      <a:gd name="T24" fmla="*/ 163 w 1658"/>
                      <a:gd name="T25" fmla="*/ 2285 h 2435"/>
                      <a:gd name="T26" fmla="*/ 26 w 1658"/>
                      <a:gd name="T27" fmla="*/ 2260 h 2435"/>
                      <a:gd name="T28" fmla="*/ 0 w 1658"/>
                      <a:gd name="T29" fmla="*/ 521 h 2435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1658"/>
                      <a:gd name="T46" fmla="*/ 0 h 2435"/>
                      <a:gd name="T47" fmla="*/ 1658 w 1658"/>
                      <a:gd name="T48" fmla="*/ 2435 h 2435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1658" h="2435">
                        <a:moveTo>
                          <a:pt x="0" y="521"/>
                        </a:moveTo>
                        <a:lnTo>
                          <a:pt x="0" y="345"/>
                        </a:lnTo>
                        <a:lnTo>
                          <a:pt x="40" y="219"/>
                        </a:lnTo>
                        <a:lnTo>
                          <a:pt x="151" y="158"/>
                        </a:lnTo>
                        <a:lnTo>
                          <a:pt x="840" y="0"/>
                        </a:lnTo>
                        <a:lnTo>
                          <a:pt x="1091" y="25"/>
                        </a:lnTo>
                        <a:lnTo>
                          <a:pt x="1658" y="70"/>
                        </a:lnTo>
                        <a:lnTo>
                          <a:pt x="1655" y="1958"/>
                        </a:lnTo>
                        <a:lnTo>
                          <a:pt x="922" y="2435"/>
                        </a:lnTo>
                        <a:lnTo>
                          <a:pt x="815" y="2374"/>
                        </a:lnTo>
                        <a:lnTo>
                          <a:pt x="740" y="2323"/>
                        </a:lnTo>
                        <a:lnTo>
                          <a:pt x="231" y="2252"/>
                        </a:lnTo>
                        <a:lnTo>
                          <a:pt x="163" y="2285"/>
                        </a:lnTo>
                        <a:lnTo>
                          <a:pt x="26" y="2260"/>
                        </a:lnTo>
                        <a:lnTo>
                          <a:pt x="0" y="521"/>
                        </a:lnTo>
                        <a:close/>
                      </a:path>
                    </a:pathLst>
                  </a:custGeom>
                  <a:solidFill>
                    <a:srgbClr val="493F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34" name="Freeform 30"/>
                  <p:cNvSpPr>
                    <a:spLocks noChangeArrowheads="1"/>
                  </p:cNvSpPr>
                  <p:nvPr/>
                </p:nvSpPr>
                <p:spPr bwMode="auto">
                  <a:xfrm>
                    <a:off x="4629" y="1235"/>
                    <a:ext cx="172" cy="359"/>
                  </a:xfrm>
                  <a:custGeom>
                    <a:avLst/>
                    <a:gdLst>
                      <a:gd name="T0" fmla="*/ 126 w 1047"/>
                      <a:gd name="T1" fmla="*/ 0 h 2189"/>
                      <a:gd name="T2" fmla="*/ 119 w 1047"/>
                      <a:gd name="T3" fmla="*/ 2 h 2189"/>
                      <a:gd name="T4" fmla="*/ 112 w 1047"/>
                      <a:gd name="T5" fmla="*/ 4 h 2189"/>
                      <a:gd name="T6" fmla="*/ 105 w 1047"/>
                      <a:gd name="T7" fmla="*/ 7 h 2189"/>
                      <a:gd name="T8" fmla="*/ 99 w 1047"/>
                      <a:gd name="T9" fmla="*/ 8 h 2189"/>
                      <a:gd name="T10" fmla="*/ 92 w 1047"/>
                      <a:gd name="T11" fmla="*/ 10 h 2189"/>
                      <a:gd name="T12" fmla="*/ 85 w 1047"/>
                      <a:gd name="T13" fmla="*/ 12 h 2189"/>
                      <a:gd name="T14" fmla="*/ 78 w 1047"/>
                      <a:gd name="T15" fmla="*/ 15 h 2189"/>
                      <a:gd name="T16" fmla="*/ 71 w 1047"/>
                      <a:gd name="T17" fmla="*/ 17 h 2189"/>
                      <a:gd name="T18" fmla="*/ 59 w 1047"/>
                      <a:gd name="T19" fmla="*/ 20 h 2189"/>
                      <a:gd name="T20" fmla="*/ 48 w 1047"/>
                      <a:gd name="T21" fmla="*/ 30 h 2189"/>
                      <a:gd name="T22" fmla="*/ 39 w 1047"/>
                      <a:gd name="T23" fmla="*/ 43 h 2189"/>
                      <a:gd name="T24" fmla="*/ 31 w 1047"/>
                      <a:gd name="T25" fmla="*/ 60 h 2189"/>
                      <a:gd name="T26" fmla="*/ 23 w 1047"/>
                      <a:gd name="T27" fmla="*/ 80 h 2189"/>
                      <a:gd name="T28" fmla="*/ 17 w 1047"/>
                      <a:gd name="T29" fmla="*/ 102 h 2189"/>
                      <a:gd name="T30" fmla="*/ 12 w 1047"/>
                      <a:gd name="T31" fmla="*/ 125 h 2189"/>
                      <a:gd name="T32" fmla="*/ 7 w 1047"/>
                      <a:gd name="T33" fmla="*/ 151 h 2189"/>
                      <a:gd name="T34" fmla="*/ 0 w 1047"/>
                      <a:gd name="T35" fmla="*/ 2088 h 2189"/>
                      <a:gd name="T36" fmla="*/ 174 w 1047"/>
                      <a:gd name="T37" fmla="*/ 2113 h 2189"/>
                      <a:gd name="T38" fmla="*/ 115 w 1047"/>
                      <a:gd name="T39" fmla="*/ 2039 h 2189"/>
                      <a:gd name="T40" fmla="*/ 722 w 1047"/>
                      <a:gd name="T41" fmla="*/ 2113 h 2189"/>
                      <a:gd name="T42" fmla="*/ 750 w 1047"/>
                      <a:gd name="T43" fmla="*/ 2189 h 2189"/>
                      <a:gd name="T44" fmla="*/ 963 w 1047"/>
                      <a:gd name="T45" fmla="*/ 2189 h 2189"/>
                      <a:gd name="T46" fmla="*/ 968 w 1047"/>
                      <a:gd name="T47" fmla="*/ 202 h 2189"/>
                      <a:gd name="T48" fmla="*/ 975 w 1047"/>
                      <a:gd name="T49" fmla="*/ 179 h 2189"/>
                      <a:gd name="T50" fmla="*/ 982 w 1047"/>
                      <a:gd name="T51" fmla="*/ 163 h 2189"/>
                      <a:gd name="T52" fmla="*/ 990 w 1047"/>
                      <a:gd name="T53" fmla="*/ 152 h 2189"/>
                      <a:gd name="T54" fmla="*/ 999 w 1047"/>
                      <a:gd name="T55" fmla="*/ 143 h 2189"/>
                      <a:gd name="T56" fmla="*/ 1008 w 1047"/>
                      <a:gd name="T57" fmla="*/ 135 h 2189"/>
                      <a:gd name="T58" fmla="*/ 1020 w 1047"/>
                      <a:gd name="T59" fmla="*/ 125 h 2189"/>
                      <a:gd name="T60" fmla="*/ 1032 w 1047"/>
                      <a:gd name="T61" fmla="*/ 113 h 2189"/>
                      <a:gd name="T62" fmla="*/ 1047 w 1047"/>
                      <a:gd name="T63" fmla="*/ 95 h 2189"/>
                      <a:gd name="T64" fmla="*/ 126 w 1047"/>
                      <a:gd name="T65" fmla="*/ 0 h 218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47"/>
                      <a:gd name="T100" fmla="*/ 0 h 2189"/>
                      <a:gd name="T101" fmla="*/ 1047 w 1047"/>
                      <a:gd name="T102" fmla="*/ 2189 h 218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47" h="2189">
                        <a:moveTo>
                          <a:pt x="126" y="0"/>
                        </a:moveTo>
                        <a:lnTo>
                          <a:pt x="119" y="2"/>
                        </a:lnTo>
                        <a:lnTo>
                          <a:pt x="112" y="4"/>
                        </a:lnTo>
                        <a:lnTo>
                          <a:pt x="105" y="7"/>
                        </a:lnTo>
                        <a:lnTo>
                          <a:pt x="99" y="8"/>
                        </a:lnTo>
                        <a:lnTo>
                          <a:pt x="92" y="10"/>
                        </a:lnTo>
                        <a:lnTo>
                          <a:pt x="85" y="12"/>
                        </a:lnTo>
                        <a:lnTo>
                          <a:pt x="78" y="15"/>
                        </a:lnTo>
                        <a:lnTo>
                          <a:pt x="71" y="17"/>
                        </a:lnTo>
                        <a:lnTo>
                          <a:pt x="59" y="20"/>
                        </a:lnTo>
                        <a:lnTo>
                          <a:pt x="48" y="30"/>
                        </a:lnTo>
                        <a:lnTo>
                          <a:pt x="39" y="43"/>
                        </a:lnTo>
                        <a:lnTo>
                          <a:pt x="31" y="60"/>
                        </a:lnTo>
                        <a:lnTo>
                          <a:pt x="23" y="80"/>
                        </a:lnTo>
                        <a:lnTo>
                          <a:pt x="17" y="102"/>
                        </a:lnTo>
                        <a:lnTo>
                          <a:pt x="12" y="125"/>
                        </a:lnTo>
                        <a:lnTo>
                          <a:pt x="7" y="151"/>
                        </a:lnTo>
                        <a:lnTo>
                          <a:pt x="0" y="2088"/>
                        </a:lnTo>
                        <a:lnTo>
                          <a:pt x="174" y="2113"/>
                        </a:lnTo>
                        <a:lnTo>
                          <a:pt x="115" y="2039"/>
                        </a:lnTo>
                        <a:lnTo>
                          <a:pt x="722" y="2113"/>
                        </a:lnTo>
                        <a:lnTo>
                          <a:pt x="750" y="2189"/>
                        </a:lnTo>
                        <a:lnTo>
                          <a:pt x="963" y="2189"/>
                        </a:lnTo>
                        <a:lnTo>
                          <a:pt x="968" y="202"/>
                        </a:lnTo>
                        <a:lnTo>
                          <a:pt x="975" y="179"/>
                        </a:lnTo>
                        <a:lnTo>
                          <a:pt x="982" y="163"/>
                        </a:lnTo>
                        <a:lnTo>
                          <a:pt x="990" y="152"/>
                        </a:lnTo>
                        <a:lnTo>
                          <a:pt x="999" y="143"/>
                        </a:lnTo>
                        <a:lnTo>
                          <a:pt x="1008" y="135"/>
                        </a:lnTo>
                        <a:lnTo>
                          <a:pt x="1020" y="125"/>
                        </a:lnTo>
                        <a:lnTo>
                          <a:pt x="1032" y="113"/>
                        </a:lnTo>
                        <a:lnTo>
                          <a:pt x="1047" y="95"/>
                        </a:lnTo>
                        <a:lnTo>
                          <a:pt x="126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35" name="Freeform 31"/>
                  <p:cNvSpPr>
                    <a:spLocks noChangeArrowheads="1"/>
                  </p:cNvSpPr>
                  <p:nvPr/>
                </p:nvSpPr>
                <p:spPr bwMode="auto">
                  <a:xfrm>
                    <a:off x="4631" y="1252"/>
                    <a:ext cx="166" cy="342"/>
                  </a:xfrm>
                  <a:custGeom>
                    <a:avLst/>
                    <a:gdLst>
                      <a:gd name="T0" fmla="*/ 137 w 1014"/>
                      <a:gd name="T1" fmla="*/ 2 h 2087"/>
                      <a:gd name="T2" fmla="*/ 122 w 1014"/>
                      <a:gd name="T3" fmla="*/ 6 h 2087"/>
                      <a:gd name="T4" fmla="*/ 106 w 1014"/>
                      <a:gd name="T5" fmla="*/ 10 h 2087"/>
                      <a:gd name="T6" fmla="*/ 91 w 1014"/>
                      <a:gd name="T7" fmla="*/ 15 h 2087"/>
                      <a:gd name="T8" fmla="*/ 72 w 1014"/>
                      <a:gd name="T9" fmla="*/ 21 h 2087"/>
                      <a:gd name="T10" fmla="*/ 51 w 1014"/>
                      <a:gd name="T11" fmla="*/ 42 h 2087"/>
                      <a:gd name="T12" fmla="*/ 35 w 1014"/>
                      <a:gd name="T13" fmla="*/ 78 h 2087"/>
                      <a:gd name="T14" fmla="*/ 21 w 1014"/>
                      <a:gd name="T15" fmla="*/ 123 h 2087"/>
                      <a:gd name="T16" fmla="*/ 12 w 1014"/>
                      <a:gd name="T17" fmla="*/ 603 h 2087"/>
                      <a:gd name="T18" fmla="*/ 5 w 1014"/>
                      <a:gd name="T19" fmla="*/ 1517 h 2087"/>
                      <a:gd name="T20" fmla="*/ 21 w 1014"/>
                      <a:gd name="T21" fmla="*/ 1978 h 2087"/>
                      <a:gd name="T22" fmla="*/ 62 w 1014"/>
                      <a:gd name="T23" fmla="*/ 1986 h 2087"/>
                      <a:gd name="T24" fmla="*/ 103 w 1014"/>
                      <a:gd name="T25" fmla="*/ 1995 h 2087"/>
                      <a:gd name="T26" fmla="*/ 144 w 1014"/>
                      <a:gd name="T27" fmla="*/ 2003 h 2087"/>
                      <a:gd name="T28" fmla="*/ 158 w 1014"/>
                      <a:gd name="T29" fmla="*/ 1998 h 2087"/>
                      <a:gd name="T30" fmla="*/ 145 w 1014"/>
                      <a:gd name="T31" fmla="*/ 1980 h 2087"/>
                      <a:gd name="T32" fmla="*/ 133 w 1014"/>
                      <a:gd name="T33" fmla="*/ 1963 h 2087"/>
                      <a:gd name="T34" fmla="*/ 120 w 1014"/>
                      <a:gd name="T35" fmla="*/ 1945 h 2087"/>
                      <a:gd name="T36" fmla="*/ 151 w 1014"/>
                      <a:gd name="T37" fmla="*/ 1940 h 2087"/>
                      <a:gd name="T38" fmla="*/ 226 w 1014"/>
                      <a:gd name="T39" fmla="*/ 1949 h 2087"/>
                      <a:gd name="T40" fmla="*/ 301 w 1014"/>
                      <a:gd name="T41" fmla="*/ 1958 h 2087"/>
                      <a:gd name="T42" fmla="*/ 377 w 1014"/>
                      <a:gd name="T43" fmla="*/ 1968 h 2087"/>
                      <a:gd name="T44" fmla="*/ 452 w 1014"/>
                      <a:gd name="T45" fmla="*/ 1976 h 2087"/>
                      <a:gd name="T46" fmla="*/ 528 w 1014"/>
                      <a:gd name="T47" fmla="*/ 1985 h 2087"/>
                      <a:gd name="T48" fmla="*/ 603 w 1014"/>
                      <a:gd name="T49" fmla="*/ 1994 h 2087"/>
                      <a:gd name="T50" fmla="*/ 678 w 1014"/>
                      <a:gd name="T51" fmla="*/ 2003 h 2087"/>
                      <a:gd name="T52" fmla="*/ 723 w 1014"/>
                      <a:gd name="T53" fmla="*/ 2028 h 2087"/>
                      <a:gd name="T54" fmla="*/ 736 w 1014"/>
                      <a:gd name="T55" fmla="*/ 2067 h 2087"/>
                      <a:gd name="T56" fmla="*/ 756 w 1014"/>
                      <a:gd name="T57" fmla="*/ 2086 h 2087"/>
                      <a:gd name="T58" fmla="*/ 783 w 1014"/>
                      <a:gd name="T59" fmla="*/ 2086 h 2087"/>
                      <a:gd name="T60" fmla="*/ 809 w 1014"/>
                      <a:gd name="T61" fmla="*/ 2086 h 2087"/>
                      <a:gd name="T62" fmla="*/ 836 w 1014"/>
                      <a:gd name="T63" fmla="*/ 2086 h 2087"/>
                      <a:gd name="T64" fmla="*/ 861 w 1014"/>
                      <a:gd name="T65" fmla="*/ 2087 h 2087"/>
                      <a:gd name="T66" fmla="*/ 887 w 1014"/>
                      <a:gd name="T67" fmla="*/ 2087 h 2087"/>
                      <a:gd name="T68" fmla="*/ 913 w 1014"/>
                      <a:gd name="T69" fmla="*/ 2087 h 2087"/>
                      <a:gd name="T70" fmla="*/ 939 w 1014"/>
                      <a:gd name="T71" fmla="*/ 2087 h 2087"/>
                      <a:gd name="T72" fmla="*/ 952 w 1014"/>
                      <a:gd name="T73" fmla="*/ 1615 h 2087"/>
                      <a:gd name="T74" fmla="*/ 953 w 1014"/>
                      <a:gd name="T75" fmla="*/ 671 h 2087"/>
                      <a:gd name="T76" fmla="*/ 959 w 1014"/>
                      <a:gd name="T77" fmla="*/ 177 h 2087"/>
                      <a:gd name="T78" fmla="*/ 968 w 1014"/>
                      <a:gd name="T79" fmla="*/ 149 h 2087"/>
                      <a:gd name="T80" fmla="*/ 980 w 1014"/>
                      <a:gd name="T81" fmla="*/ 133 h 2087"/>
                      <a:gd name="T82" fmla="*/ 999 w 1014"/>
                      <a:gd name="T83" fmla="*/ 110 h 2087"/>
                      <a:gd name="T84" fmla="*/ 986 w 1014"/>
                      <a:gd name="T85" fmla="*/ 88 h 2087"/>
                      <a:gd name="T86" fmla="*/ 932 w 1014"/>
                      <a:gd name="T87" fmla="*/ 83 h 2087"/>
                      <a:gd name="T88" fmla="*/ 878 w 1014"/>
                      <a:gd name="T89" fmla="*/ 77 h 2087"/>
                      <a:gd name="T90" fmla="*/ 824 w 1014"/>
                      <a:gd name="T91" fmla="*/ 71 h 2087"/>
                      <a:gd name="T92" fmla="*/ 770 w 1014"/>
                      <a:gd name="T93" fmla="*/ 65 h 2087"/>
                      <a:gd name="T94" fmla="*/ 716 w 1014"/>
                      <a:gd name="T95" fmla="*/ 59 h 2087"/>
                      <a:gd name="T96" fmla="*/ 662 w 1014"/>
                      <a:gd name="T97" fmla="*/ 54 h 2087"/>
                      <a:gd name="T98" fmla="*/ 607 w 1014"/>
                      <a:gd name="T99" fmla="*/ 48 h 2087"/>
                      <a:gd name="T100" fmla="*/ 553 w 1014"/>
                      <a:gd name="T101" fmla="*/ 42 h 2087"/>
                      <a:gd name="T102" fmla="*/ 499 w 1014"/>
                      <a:gd name="T103" fmla="*/ 36 h 2087"/>
                      <a:gd name="T104" fmla="*/ 445 w 1014"/>
                      <a:gd name="T105" fmla="*/ 31 h 2087"/>
                      <a:gd name="T106" fmla="*/ 390 w 1014"/>
                      <a:gd name="T107" fmla="*/ 25 h 2087"/>
                      <a:gd name="T108" fmla="*/ 335 w 1014"/>
                      <a:gd name="T109" fmla="*/ 19 h 2087"/>
                      <a:gd name="T110" fmla="*/ 281 w 1014"/>
                      <a:gd name="T111" fmla="*/ 13 h 2087"/>
                      <a:gd name="T112" fmla="*/ 227 w 1014"/>
                      <a:gd name="T113" fmla="*/ 8 h 2087"/>
                      <a:gd name="T114" fmla="*/ 173 w 1014"/>
                      <a:gd name="T115" fmla="*/ 2 h 2087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014"/>
                      <a:gd name="T175" fmla="*/ 0 h 2087"/>
                      <a:gd name="T176" fmla="*/ 1014 w 1014"/>
                      <a:gd name="T177" fmla="*/ 2087 h 2087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014" h="2087">
                        <a:moveTo>
                          <a:pt x="145" y="0"/>
                        </a:moveTo>
                        <a:lnTo>
                          <a:pt x="137" y="2"/>
                        </a:lnTo>
                        <a:lnTo>
                          <a:pt x="130" y="4"/>
                        </a:lnTo>
                        <a:lnTo>
                          <a:pt x="122" y="6"/>
                        </a:lnTo>
                        <a:lnTo>
                          <a:pt x="114" y="8"/>
                        </a:lnTo>
                        <a:lnTo>
                          <a:pt x="106" y="10"/>
                        </a:lnTo>
                        <a:lnTo>
                          <a:pt x="99" y="12"/>
                        </a:lnTo>
                        <a:lnTo>
                          <a:pt x="91" y="15"/>
                        </a:lnTo>
                        <a:lnTo>
                          <a:pt x="83" y="17"/>
                        </a:lnTo>
                        <a:lnTo>
                          <a:pt x="72" y="21"/>
                        </a:lnTo>
                        <a:lnTo>
                          <a:pt x="60" y="30"/>
                        </a:lnTo>
                        <a:lnTo>
                          <a:pt x="51" y="42"/>
                        </a:lnTo>
                        <a:lnTo>
                          <a:pt x="43" y="59"/>
                        </a:lnTo>
                        <a:lnTo>
                          <a:pt x="35" y="78"/>
                        </a:lnTo>
                        <a:lnTo>
                          <a:pt x="28" y="100"/>
                        </a:lnTo>
                        <a:lnTo>
                          <a:pt x="21" y="123"/>
                        </a:lnTo>
                        <a:lnTo>
                          <a:pt x="15" y="147"/>
                        </a:lnTo>
                        <a:lnTo>
                          <a:pt x="12" y="603"/>
                        </a:lnTo>
                        <a:lnTo>
                          <a:pt x="8" y="1061"/>
                        </a:lnTo>
                        <a:lnTo>
                          <a:pt x="5" y="1517"/>
                        </a:lnTo>
                        <a:lnTo>
                          <a:pt x="0" y="1975"/>
                        </a:lnTo>
                        <a:lnTo>
                          <a:pt x="21" y="1978"/>
                        </a:lnTo>
                        <a:lnTo>
                          <a:pt x="42" y="1983"/>
                        </a:lnTo>
                        <a:lnTo>
                          <a:pt x="62" y="1986"/>
                        </a:lnTo>
                        <a:lnTo>
                          <a:pt x="83" y="1991"/>
                        </a:lnTo>
                        <a:lnTo>
                          <a:pt x="103" y="1995"/>
                        </a:lnTo>
                        <a:lnTo>
                          <a:pt x="123" y="1999"/>
                        </a:lnTo>
                        <a:lnTo>
                          <a:pt x="144" y="2003"/>
                        </a:lnTo>
                        <a:lnTo>
                          <a:pt x="165" y="2007"/>
                        </a:lnTo>
                        <a:lnTo>
                          <a:pt x="158" y="1998"/>
                        </a:lnTo>
                        <a:lnTo>
                          <a:pt x="152" y="1990"/>
                        </a:lnTo>
                        <a:lnTo>
                          <a:pt x="145" y="1980"/>
                        </a:lnTo>
                        <a:lnTo>
                          <a:pt x="140" y="1971"/>
                        </a:lnTo>
                        <a:lnTo>
                          <a:pt x="133" y="1963"/>
                        </a:lnTo>
                        <a:lnTo>
                          <a:pt x="126" y="1954"/>
                        </a:lnTo>
                        <a:lnTo>
                          <a:pt x="120" y="1945"/>
                        </a:lnTo>
                        <a:lnTo>
                          <a:pt x="113" y="1935"/>
                        </a:lnTo>
                        <a:lnTo>
                          <a:pt x="151" y="1940"/>
                        </a:lnTo>
                        <a:lnTo>
                          <a:pt x="188" y="1945"/>
                        </a:lnTo>
                        <a:lnTo>
                          <a:pt x="226" y="1949"/>
                        </a:lnTo>
                        <a:lnTo>
                          <a:pt x="264" y="1954"/>
                        </a:lnTo>
                        <a:lnTo>
                          <a:pt x="301" y="1958"/>
                        </a:lnTo>
                        <a:lnTo>
                          <a:pt x="339" y="1963"/>
                        </a:lnTo>
                        <a:lnTo>
                          <a:pt x="377" y="1968"/>
                        </a:lnTo>
                        <a:lnTo>
                          <a:pt x="415" y="1971"/>
                        </a:lnTo>
                        <a:lnTo>
                          <a:pt x="452" y="1976"/>
                        </a:lnTo>
                        <a:lnTo>
                          <a:pt x="490" y="1980"/>
                        </a:lnTo>
                        <a:lnTo>
                          <a:pt x="528" y="1985"/>
                        </a:lnTo>
                        <a:lnTo>
                          <a:pt x="565" y="1990"/>
                        </a:lnTo>
                        <a:lnTo>
                          <a:pt x="603" y="1994"/>
                        </a:lnTo>
                        <a:lnTo>
                          <a:pt x="641" y="1999"/>
                        </a:lnTo>
                        <a:lnTo>
                          <a:pt x="678" y="2003"/>
                        </a:lnTo>
                        <a:lnTo>
                          <a:pt x="716" y="2008"/>
                        </a:lnTo>
                        <a:lnTo>
                          <a:pt x="723" y="2028"/>
                        </a:lnTo>
                        <a:lnTo>
                          <a:pt x="730" y="2047"/>
                        </a:lnTo>
                        <a:lnTo>
                          <a:pt x="736" y="2067"/>
                        </a:lnTo>
                        <a:lnTo>
                          <a:pt x="743" y="2086"/>
                        </a:lnTo>
                        <a:lnTo>
                          <a:pt x="756" y="2086"/>
                        </a:lnTo>
                        <a:lnTo>
                          <a:pt x="770" y="2086"/>
                        </a:lnTo>
                        <a:lnTo>
                          <a:pt x="783" y="2086"/>
                        </a:lnTo>
                        <a:lnTo>
                          <a:pt x="796" y="2086"/>
                        </a:lnTo>
                        <a:lnTo>
                          <a:pt x="809" y="2086"/>
                        </a:lnTo>
                        <a:lnTo>
                          <a:pt x="822" y="2086"/>
                        </a:lnTo>
                        <a:lnTo>
                          <a:pt x="836" y="2086"/>
                        </a:lnTo>
                        <a:lnTo>
                          <a:pt x="848" y="2086"/>
                        </a:lnTo>
                        <a:lnTo>
                          <a:pt x="861" y="2087"/>
                        </a:lnTo>
                        <a:lnTo>
                          <a:pt x="874" y="2087"/>
                        </a:lnTo>
                        <a:lnTo>
                          <a:pt x="887" y="2087"/>
                        </a:lnTo>
                        <a:lnTo>
                          <a:pt x="900" y="2087"/>
                        </a:lnTo>
                        <a:lnTo>
                          <a:pt x="913" y="2087"/>
                        </a:lnTo>
                        <a:lnTo>
                          <a:pt x="925" y="2087"/>
                        </a:lnTo>
                        <a:lnTo>
                          <a:pt x="939" y="2087"/>
                        </a:lnTo>
                        <a:lnTo>
                          <a:pt x="952" y="2087"/>
                        </a:lnTo>
                        <a:lnTo>
                          <a:pt x="952" y="1615"/>
                        </a:lnTo>
                        <a:lnTo>
                          <a:pt x="953" y="1143"/>
                        </a:lnTo>
                        <a:lnTo>
                          <a:pt x="953" y="671"/>
                        </a:lnTo>
                        <a:lnTo>
                          <a:pt x="953" y="199"/>
                        </a:lnTo>
                        <a:lnTo>
                          <a:pt x="959" y="177"/>
                        </a:lnTo>
                        <a:lnTo>
                          <a:pt x="963" y="161"/>
                        </a:lnTo>
                        <a:lnTo>
                          <a:pt x="968" y="149"/>
                        </a:lnTo>
                        <a:lnTo>
                          <a:pt x="973" y="141"/>
                        </a:lnTo>
                        <a:lnTo>
                          <a:pt x="980" y="133"/>
                        </a:lnTo>
                        <a:lnTo>
                          <a:pt x="988" y="123"/>
                        </a:lnTo>
                        <a:lnTo>
                          <a:pt x="999" y="110"/>
                        </a:lnTo>
                        <a:lnTo>
                          <a:pt x="1014" y="92"/>
                        </a:lnTo>
                        <a:lnTo>
                          <a:pt x="986" y="88"/>
                        </a:lnTo>
                        <a:lnTo>
                          <a:pt x="960" y="86"/>
                        </a:lnTo>
                        <a:lnTo>
                          <a:pt x="932" y="83"/>
                        </a:lnTo>
                        <a:lnTo>
                          <a:pt x="906" y="80"/>
                        </a:lnTo>
                        <a:lnTo>
                          <a:pt x="878" y="77"/>
                        </a:lnTo>
                        <a:lnTo>
                          <a:pt x="852" y="74"/>
                        </a:lnTo>
                        <a:lnTo>
                          <a:pt x="824" y="71"/>
                        </a:lnTo>
                        <a:lnTo>
                          <a:pt x="797" y="69"/>
                        </a:lnTo>
                        <a:lnTo>
                          <a:pt x="770" y="65"/>
                        </a:lnTo>
                        <a:lnTo>
                          <a:pt x="743" y="63"/>
                        </a:lnTo>
                        <a:lnTo>
                          <a:pt x="716" y="59"/>
                        </a:lnTo>
                        <a:lnTo>
                          <a:pt x="689" y="57"/>
                        </a:lnTo>
                        <a:lnTo>
                          <a:pt x="662" y="54"/>
                        </a:lnTo>
                        <a:lnTo>
                          <a:pt x="634" y="51"/>
                        </a:lnTo>
                        <a:lnTo>
                          <a:pt x="607" y="48"/>
                        </a:lnTo>
                        <a:lnTo>
                          <a:pt x="580" y="46"/>
                        </a:lnTo>
                        <a:lnTo>
                          <a:pt x="553" y="42"/>
                        </a:lnTo>
                        <a:lnTo>
                          <a:pt x="526" y="40"/>
                        </a:lnTo>
                        <a:lnTo>
                          <a:pt x="499" y="36"/>
                        </a:lnTo>
                        <a:lnTo>
                          <a:pt x="471" y="34"/>
                        </a:lnTo>
                        <a:lnTo>
                          <a:pt x="445" y="31"/>
                        </a:lnTo>
                        <a:lnTo>
                          <a:pt x="417" y="28"/>
                        </a:lnTo>
                        <a:lnTo>
                          <a:pt x="390" y="25"/>
                        </a:lnTo>
                        <a:lnTo>
                          <a:pt x="363" y="23"/>
                        </a:lnTo>
                        <a:lnTo>
                          <a:pt x="335" y="19"/>
                        </a:lnTo>
                        <a:lnTo>
                          <a:pt x="309" y="17"/>
                        </a:lnTo>
                        <a:lnTo>
                          <a:pt x="281" y="13"/>
                        </a:lnTo>
                        <a:lnTo>
                          <a:pt x="254" y="11"/>
                        </a:lnTo>
                        <a:lnTo>
                          <a:pt x="227" y="8"/>
                        </a:lnTo>
                        <a:lnTo>
                          <a:pt x="200" y="5"/>
                        </a:lnTo>
                        <a:lnTo>
                          <a:pt x="173" y="2"/>
                        </a:lnTo>
                        <a:lnTo>
                          <a:pt x="145" y="0"/>
                        </a:lnTo>
                        <a:close/>
                      </a:path>
                    </a:pathLst>
                  </a:custGeom>
                  <a:solidFill>
                    <a:srgbClr val="8E878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36" name="Freeform 32"/>
                  <p:cNvSpPr>
                    <a:spLocks noChangeArrowheads="1"/>
                  </p:cNvSpPr>
                  <p:nvPr/>
                </p:nvSpPr>
                <p:spPr bwMode="auto">
                  <a:xfrm>
                    <a:off x="4632" y="1270"/>
                    <a:ext cx="161" cy="326"/>
                  </a:xfrm>
                  <a:custGeom>
                    <a:avLst/>
                    <a:gdLst>
                      <a:gd name="T0" fmla="*/ 156 w 981"/>
                      <a:gd name="T1" fmla="*/ 3 h 1987"/>
                      <a:gd name="T2" fmla="*/ 139 w 981"/>
                      <a:gd name="T3" fmla="*/ 7 h 1987"/>
                      <a:gd name="T4" fmla="*/ 121 w 981"/>
                      <a:gd name="T5" fmla="*/ 11 h 1987"/>
                      <a:gd name="T6" fmla="*/ 104 w 981"/>
                      <a:gd name="T7" fmla="*/ 15 h 1987"/>
                      <a:gd name="T8" fmla="*/ 83 w 981"/>
                      <a:gd name="T9" fmla="*/ 22 h 1987"/>
                      <a:gd name="T10" fmla="*/ 63 w 981"/>
                      <a:gd name="T11" fmla="*/ 44 h 1987"/>
                      <a:gd name="T12" fmla="*/ 45 w 981"/>
                      <a:gd name="T13" fmla="*/ 79 h 1987"/>
                      <a:gd name="T14" fmla="*/ 30 w 981"/>
                      <a:gd name="T15" fmla="*/ 120 h 1987"/>
                      <a:gd name="T16" fmla="*/ 19 w 981"/>
                      <a:gd name="T17" fmla="*/ 573 h 1987"/>
                      <a:gd name="T18" fmla="*/ 6 w 981"/>
                      <a:gd name="T19" fmla="*/ 1433 h 1987"/>
                      <a:gd name="T20" fmla="*/ 20 w 981"/>
                      <a:gd name="T21" fmla="*/ 1867 h 1987"/>
                      <a:gd name="T22" fmla="*/ 59 w 981"/>
                      <a:gd name="T23" fmla="*/ 1877 h 1987"/>
                      <a:gd name="T24" fmla="*/ 97 w 981"/>
                      <a:gd name="T25" fmla="*/ 1888 h 1987"/>
                      <a:gd name="T26" fmla="*/ 135 w 981"/>
                      <a:gd name="T27" fmla="*/ 1898 h 1987"/>
                      <a:gd name="T28" fmla="*/ 149 w 981"/>
                      <a:gd name="T29" fmla="*/ 1894 h 1987"/>
                      <a:gd name="T30" fmla="*/ 138 w 981"/>
                      <a:gd name="T31" fmla="*/ 1876 h 1987"/>
                      <a:gd name="T32" fmla="*/ 127 w 981"/>
                      <a:gd name="T33" fmla="*/ 1858 h 1987"/>
                      <a:gd name="T34" fmla="*/ 116 w 981"/>
                      <a:gd name="T35" fmla="*/ 1841 h 1987"/>
                      <a:gd name="T36" fmla="*/ 147 w 981"/>
                      <a:gd name="T37" fmla="*/ 1836 h 1987"/>
                      <a:gd name="T38" fmla="*/ 222 w 981"/>
                      <a:gd name="T39" fmla="*/ 1845 h 1987"/>
                      <a:gd name="T40" fmla="*/ 297 w 981"/>
                      <a:gd name="T41" fmla="*/ 1854 h 1987"/>
                      <a:gd name="T42" fmla="*/ 371 w 981"/>
                      <a:gd name="T43" fmla="*/ 1864 h 1987"/>
                      <a:gd name="T44" fmla="*/ 446 w 981"/>
                      <a:gd name="T45" fmla="*/ 1873 h 1987"/>
                      <a:gd name="T46" fmla="*/ 521 w 981"/>
                      <a:gd name="T47" fmla="*/ 1882 h 1987"/>
                      <a:gd name="T48" fmla="*/ 596 w 981"/>
                      <a:gd name="T49" fmla="*/ 1891 h 1987"/>
                      <a:gd name="T50" fmla="*/ 671 w 981"/>
                      <a:gd name="T51" fmla="*/ 1901 h 1987"/>
                      <a:gd name="T52" fmla="*/ 716 w 981"/>
                      <a:gd name="T53" fmla="*/ 1925 h 1987"/>
                      <a:gd name="T54" fmla="*/ 730 w 981"/>
                      <a:gd name="T55" fmla="*/ 1966 h 1987"/>
                      <a:gd name="T56" fmla="*/ 749 w 981"/>
                      <a:gd name="T57" fmla="*/ 1986 h 1987"/>
                      <a:gd name="T58" fmla="*/ 775 w 981"/>
                      <a:gd name="T59" fmla="*/ 1986 h 1987"/>
                      <a:gd name="T60" fmla="*/ 800 w 981"/>
                      <a:gd name="T61" fmla="*/ 1986 h 1987"/>
                      <a:gd name="T62" fmla="*/ 825 w 981"/>
                      <a:gd name="T63" fmla="*/ 1986 h 1987"/>
                      <a:gd name="T64" fmla="*/ 852 w 981"/>
                      <a:gd name="T65" fmla="*/ 1987 h 1987"/>
                      <a:gd name="T66" fmla="*/ 877 w 981"/>
                      <a:gd name="T67" fmla="*/ 1987 h 1987"/>
                      <a:gd name="T68" fmla="*/ 903 w 981"/>
                      <a:gd name="T69" fmla="*/ 1987 h 1987"/>
                      <a:gd name="T70" fmla="*/ 928 w 981"/>
                      <a:gd name="T71" fmla="*/ 1987 h 1987"/>
                      <a:gd name="T72" fmla="*/ 941 w 981"/>
                      <a:gd name="T73" fmla="*/ 1539 h 1987"/>
                      <a:gd name="T74" fmla="*/ 939 w 981"/>
                      <a:gd name="T75" fmla="*/ 643 h 1987"/>
                      <a:gd name="T76" fmla="*/ 943 w 981"/>
                      <a:gd name="T77" fmla="*/ 174 h 1987"/>
                      <a:gd name="T78" fmla="*/ 946 w 981"/>
                      <a:gd name="T79" fmla="*/ 149 h 1987"/>
                      <a:gd name="T80" fmla="*/ 951 w 981"/>
                      <a:gd name="T81" fmla="*/ 133 h 1987"/>
                      <a:gd name="T82" fmla="*/ 966 w 981"/>
                      <a:gd name="T83" fmla="*/ 109 h 1987"/>
                      <a:gd name="T84" fmla="*/ 956 w 981"/>
                      <a:gd name="T85" fmla="*/ 87 h 1987"/>
                      <a:gd name="T86" fmla="*/ 905 w 981"/>
                      <a:gd name="T87" fmla="*/ 81 h 1987"/>
                      <a:gd name="T88" fmla="*/ 853 w 981"/>
                      <a:gd name="T89" fmla="*/ 75 h 1987"/>
                      <a:gd name="T90" fmla="*/ 802 w 981"/>
                      <a:gd name="T91" fmla="*/ 70 h 1987"/>
                      <a:gd name="T92" fmla="*/ 752 w 981"/>
                      <a:gd name="T93" fmla="*/ 64 h 1987"/>
                      <a:gd name="T94" fmla="*/ 701 w 981"/>
                      <a:gd name="T95" fmla="*/ 58 h 1987"/>
                      <a:gd name="T96" fmla="*/ 649 w 981"/>
                      <a:gd name="T97" fmla="*/ 53 h 1987"/>
                      <a:gd name="T98" fmla="*/ 598 w 981"/>
                      <a:gd name="T99" fmla="*/ 48 h 1987"/>
                      <a:gd name="T100" fmla="*/ 548 w 981"/>
                      <a:gd name="T101" fmla="*/ 42 h 1987"/>
                      <a:gd name="T102" fmla="*/ 497 w 981"/>
                      <a:gd name="T103" fmla="*/ 36 h 1987"/>
                      <a:gd name="T104" fmla="*/ 445 w 981"/>
                      <a:gd name="T105" fmla="*/ 32 h 1987"/>
                      <a:gd name="T106" fmla="*/ 394 w 981"/>
                      <a:gd name="T107" fmla="*/ 26 h 1987"/>
                      <a:gd name="T108" fmla="*/ 344 w 981"/>
                      <a:gd name="T109" fmla="*/ 20 h 1987"/>
                      <a:gd name="T110" fmla="*/ 293 w 981"/>
                      <a:gd name="T111" fmla="*/ 14 h 1987"/>
                      <a:gd name="T112" fmla="*/ 241 w 981"/>
                      <a:gd name="T113" fmla="*/ 8 h 1987"/>
                      <a:gd name="T114" fmla="*/ 191 w 981"/>
                      <a:gd name="T115" fmla="*/ 3 h 1987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981"/>
                      <a:gd name="T175" fmla="*/ 0 h 1987"/>
                      <a:gd name="T176" fmla="*/ 981 w 981"/>
                      <a:gd name="T177" fmla="*/ 1987 h 1987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981" h="1987">
                        <a:moveTo>
                          <a:pt x="165" y="0"/>
                        </a:moveTo>
                        <a:lnTo>
                          <a:pt x="156" y="3"/>
                        </a:lnTo>
                        <a:lnTo>
                          <a:pt x="148" y="5"/>
                        </a:lnTo>
                        <a:lnTo>
                          <a:pt x="139" y="7"/>
                        </a:lnTo>
                        <a:lnTo>
                          <a:pt x="131" y="8"/>
                        </a:lnTo>
                        <a:lnTo>
                          <a:pt x="121" y="11"/>
                        </a:lnTo>
                        <a:lnTo>
                          <a:pt x="113" y="13"/>
                        </a:lnTo>
                        <a:lnTo>
                          <a:pt x="104" y="15"/>
                        </a:lnTo>
                        <a:lnTo>
                          <a:pt x="95" y="18"/>
                        </a:lnTo>
                        <a:lnTo>
                          <a:pt x="83" y="22"/>
                        </a:lnTo>
                        <a:lnTo>
                          <a:pt x="72" y="32"/>
                        </a:lnTo>
                        <a:lnTo>
                          <a:pt x="63" y="44"/>
                        </a:lnTo>
                        <a:lnTo>
                          <a:pt x="53" y="59"/>
                        </a:lnTo>
                        <a:lnTo>
                          <a:pt x="45" y="79"/>
                        </a:lnTo>
                        <a:lnTo>
                          <a:pt x="37" y="98"/>
                        </a:lnTo>
                        <a:lnTo>
                          <a:pt x="30" y="120"/>
                        </a:lnTo>
                        <a:lnTo>
                          <a:pt x="25" y="143"/>
                        </a:lnTo>
                        <a:lnTo>
                          <a:pt x="19" y="573"/>
                        </a:lnTo>
                        <a:lnTo>
                          <a:pt x="13" y="1003"/>
                        </a:lnTo>
                        <a:lnTo>
                          <a:pt x="6" y="1433"/>
                        </a:lnTo>
                        <a:lnTo>
                          <a:pt x="0" y="1863"/>
                        </a:lnTo>
                        <a:lnTo>
                          <a:pt x="20" y="1867"/>
                        </a:lnTo>
                        <a:lnTo>
                          <a:pt x="40" y="1872"/>
                        </a:lnTo>
                        <a:lnTo>
                          <a:pt x="59" y="1877"/>
                        </a:lnTo>
                        <a:lnTo>
                          <a:pt x="78" y="1882"/>
                        </a:lnTo>
                        <a:lnTo>
                          <a:pt x="97" y="1888"/>
                        </a:lnTo>
                        <a:lnTo>
                          <a:pt x="117" y="1892"/>
                        </a:lnTo>
                        <a:lnTo>
                          <a:pt x="135" y="1898"/>
                        </a:lnTo>
                        <a:lnTo>
                          <a:pt x="155" y="1903"/>
                        </a:lnTo>
                        <a:lnTo>
                          <a:pt x="149" y="1894"/>
                        </a:lnTo>
                        <a:lnTo>
                          <a:pt x="143" y="1884"/>
                        </a:lnTo>
                        <a:lnTo>
                          <a:pt x="138" y="1876"/>
                        </a:lnTo>
                        <a:lnTo>
                          <a:pt x="133" y="1867"/>
                        </a:lnTo>
                        <a:lnTo>
                          <a:pt x="127" y="1858"/>
                        </a:lnTo>
                        <a:lnTo>
                          <a:pt x="121" y="1850"/>
                        </a:lnTo>
                        <a:lnTo>
                          <a:pt x="116" y="1841"/>
                        </a:lnTo>
                        <a:lnTo>
                          <a:pt x="110" y="1831"/>
                        </a:lnTo>
                        <a:lnTo>
                          <a:pt x="147" y="1836"/>
                        </a:lnTo>
                        <a:lnTo>
                          <a:pt x="185" y="1841"/>
                        </a:lnTo>
                        <a:lnTo>
                          <a:pt x="222" y="1845"/>
                        </a:lnTo>
                        <a:lnTo>
                          <a:pt x="260" y="1850"/>
                        </a:lnTo>
                        <a:lnTo>
                          <a:pt x="297" y="1854"/>
                        </a:lnTo>
                        <a:lnTo>
                          <a:pt x="335" y="1859"/>
                        </a:lnTo>
                        <a:lnTo>
                          <a:pt x="371" y="1864"/>
                        </a:lnTo>
                        <a:lnTo>
                          <a:pt x="409" y="1868"/>
                        </a:lnTo>
                        <a:lnTo>
                          <a:pt x="446" y="1873"/>
                        </a:lnTo>
                        <a:lnTo>
                          <a:pt x="484" y="1877"/>
                        </a:lnTo>
                        <a:lnTo>
                          <a:pt x="521" y="1882"/>
                        </a:lnTo>
                        <a:lnTo>
                          <a:pt x="559" y="1887"/>
                        </a:lnTo>
                        <a:lnTo>
                          <a:pt x="596" y="1891"/>
                        </a:lnTo>
                        <a:lnTo>
                          <a:pt x="634" y="1896"/>
                        </a:lnTo>
                        <a:lnTo>
                          <a:pt x="671" y="1901"/>
                        </a:lnTo>
                        <a:lnTo>
                          <a:pt x="709" y="1905"/>
                        </a:lnTo>
                        <a:lnTo>
                          <a:pt x="716" y="1925"/>
                        </a:lnTo>
                        <a:lnTo>
                          <a:pt x="723" y="1945"/>
                        </a:lnTo>
                        <a:lnTo>
                          <a:pt x="730" y="1966"/>
                        </a:lnTo>
                        <a:lnTo>
                          <a:pt x="737" y="1986"/>
                        </a:lnTo>
                        <a:lnTo>
                          <a:pt x="749" y="1986"/>
                        </a:lnTo>
                        <a:lnTo>
                          <a:pt x="762" y="1986"/>
                        </a:lnTo>
                        <a:lnTo>
                          <a:pt x="775" y="1986"/>
                        </a:lnTo>
                        <a:lnTo>
                          <a:pt x="787" y="1986"/>
                        </a:lnTo>
                        <a:lnTo>
                          <a:pt x="800" y="1986"/>
                        </a:lnTo>
                        <a:lnTo>
                          <a:pt x="813" y="1986"/>
                        </a:lnTo>
                        <a:lnTo>
                          <a:pt x="825" y="1986"/>
                        </a:lnTo>
                        <a:lnTo>
                          <a:pt x="839" y="1986"/>
                        </a:lnTo>
                        <a:lnTo>
                          <a:pt x="852" y="1987"/>
                        </a:lnTo>
                        <a:lnTo>
                          <a:pt x="865" y="1987"/>
                        </a:lnTo>
                        <a:lnTo>
                          <a:pt x="877" y="1987"/>
                        </a:lnTo>
                        <a:lnTo>
                          <a:pt x="890" y="1987"/>
                        </a:lnTo>
                        <a:lnTo>
                          <a:pt x="903" y="1987"/>
                        </a:lnTo>
                        <a:lnTo>
                          <a:pt x="915" y="1987"/>
                        </a:lnTo>
                        <a:lnTo>
                          <a:pt x="928" y="1987"/>
                        </a:lnTo>
                        <a:lnTo>
                          <a:pt x="941" y="1987"/>
                        </a:lnTo>
                        <a:lnTo>
                          <a:pt x="941" y="1539"/>
                        </a:lnTo>
                        <a:lnTo>
                          <a:pt x="939" y="1092"/>
                        </a:lnTo>
                        <a:lnTo>
                          <a:pt x="939" y="643"/>
                        </a:lnTo>
                        <a:lnTo>
                          <a:pt x="938" y="195"/>
                        </a:lnTo>
                        <a:lnTo>
                          <a:pt x="943" y="174"/>
                        </a:lnTo>
                        <a:lnTo>
                          <a:pt x="945" y="159"/>
                        </a:lnTo>
                        <a:lnTo>
                          <a:pt x="946" y="149"/>
                        </a:lnTo>
                        <a:lnTo>
                          <a:pt x="947" y="141"/>
                        </a:lnTo>
                        <a:lnTo>
                          <a:pt x="951" y="133"/>
                        </a:lnTo>
                        <a:lnTo>
                          <a:pt x="957" y="123"/>
                        </a:lnTo>
                        <a:lnTo>
                          <a:pt x="966" y="109"/>
                        </a:lnTo>
                        <a:lnTo>
                          <a:pt x="981" y="89"/>
                        </a:lnTo>
                        <a:lnTo>
                          <a:pt x="956" y="87"/>
                        </a:lnTo>
                        <a:lnTo>
                          <a:pt x="930" y="83"/>
                        </a:lnTo>
                        <a:lnTo>
                          <a:pt x="905" y="81"/>
                        </a:lnTo>
                        <a:lnTo>
                          <a:pt x="880" y="78"/>
                        </a:lnTo>
                        <a:lnTo>
                          <a:pt x="853" y="75"/>
                        </a:lnTo>
                        <a:lnTo>
                          <a:pt x="828" y="72"/>
                        </a:lnTo>
                        <a:lnTo>
                          <a:pt x="802" y="70"/>
                        </a:lnTo>
                        <a:lnTo>
                          <a:pt x="777" y="67"/>
                        </a:lnTo>
                        <a:lnTo>
                          <a:pt x="752" y="64"/>
                        </a:lnTo>
                        <a:lnTo>
                          <a:pt x="726" y="61"/>
                        </a:lnTo>
                        <a:lnTo>
                          <a:pt x="701" y="58"/>
                        </a:lnTo>
                        <a:lnTo>
                          <a:pt x="676" y="56"/>
                        </a:lnTo>
                        <a:lnTo>
                          <a:pt x="649" y="53"/>
                        </a:lnTo>
                        <a:lnTo>
                          <a:pt x="624" y="50"/>
                        </a:lnTo>
                        <a:lnTo>
                          <a:pt x="598" y="48"/>
                        </a:lnTo>
                        <a:lnTo>
                          <a:pt x="573" y="44"/>
                        </a:lnTo>
                        <a:lnTo>
                          <a:pt x="548" y="42"/>
                        </a:lnTo>
                        <a:lnTo>
                          <a:pt x="522" y="40"/>
                        </a:lnTo>
                        <a:lnTo>
                          <a:pt x="497" y="36"/>
                        </a:lnTo>
                        <a:lnTo>
                          <a:pt x="472" y="34"/>
                        </a:lnTo>
                        <a:lnTo>
                          <a:pt x="445" y="32"/>
                        </a:lnTo>
                        <a:lnTo>
                          <a:pt x="420" y="28"/>
                        </a:lnTo>
                        <a:lnTo>
                          <a:pt x="394" y="26"/>
                        </a:lnTo>
                        <a:lnTo>
                          <a:pt x="369" y="22"/>
                        </a:lnTo>
                        <a:lnTo>
                          <a:pt x="344" y="20"/>
                        </a:lnTo>
                        <a:lnTo>
                          <a:pt x="318" y="18"/>
                        </a:lnTo>
                        <a:lnTo>
                          <a:pt x="293" y="14"/>
                        </a:lnTo>
                        <a:lnTo>
                          <a:pt x="268" y="12"/>
                        </a:lnTo>
                        <a:lnTo>
                          <a:pt x="241" y="8"/>
                        </a:lnTo>
                        <a:lnTo>
                          <a:pt x="216" y="6"/>
                        </a:lnTo>
                        <a:lnTo>
                          <a:pt x="191" y="3"/>
                        </a:lnTo>
                        <a:lnTo>
                          <a:pt x="165" y="0"/>
                        </a:lnTo>
                        <a:close/>
                      </a:path>
                    </a:pathLst>
                  </a:custGeom>
                  <a:solidFill>
                    <a:srgbClr val="938C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37" name="Freeform 33"/>
                  <p:cNvSpPr>
                    <a:spLocks noChangeArrowheads="1"/>
                  </p:cNvSpPr>
                  <p:nvPr/>
                </p:nvSpPr>
                <p:spPr bwMode="auto">
                  <a:xfrm>
                    <a:off x="4634" y="1287"/>
                    <a:ext cx="155" cy="309"/>
                  </a:xfrm>
                  <a:custGeom>
                    <a:avLst/>
                    <a:gdLst>
                      <a:gd name="T0" fmla="*/ 175 w 947"/>
                      <a:gd name="T1" fmla="*/ 3 h 1885"/>
                      <a:gd name="T2" fmla="*/ 155 w 947"/>
                      <a:gd name="T3" fmla="*/ 7 h 1885"/>
                      <a:gd name="T4" fmla="*/ 136 w 947"/>
                      <a:gd name="T5" fmla="*/ 11 h 1885"/>
                      <a:gd name="T6" fmla="*/ 116 w 947"/>
                      <a:gd name="T7" fmla="*/ 14 h 1885"/>
                      <a:gd name="T8" fmla="*/ 94 w 947"/>
                      <a:gd name="T9" fmla="*/ 22 h 1885"/>
                      <a:gd name="T10" fmla="*/ 73 w 947"/>
                      <a:gd name="T11" fmla="*/ 44 h 1885"/>
                      <a:gd name="T12" fmla="*/ 55 w 947"/>
                      <a:gd name="T13" fmla="*/ 77 h 1885"/>
                      <a:gd name="T14" fmla="*/ 40 w 947"/>
                      <a:gd name="T15" fmla="*/ 118 h 1885"/>
                      <a:gd name="T16" fmla="*/ 25 w 947"/>
                      <a:gd name="T17" fmla="*/ 542 h 1885"/>
                      <a:gd name="T18" fmla="*/ 8 w 947"/>
                      <a:gd name="T19" fmla="*/ 1346 h 1885"/>
                      <a:gd name="T20" fmla="*/ 18 w 947"/>
                      <a:gd name="T21" fmla="*/ 1754 h 1885"/>
                      <a:gd name="T22" fmla="*/ 54 w 947"/>
                      <a:gd name="T23" fmla="*/ 1767 h 1885"/>
                      <a:gd name="T24" fmla="*/ 91 w 947"/>
                      <a:gd name="T25" fmla="*/ 1778 h 1885"/>
                      <a:gd name="T26" fmla="*/ 126 w 947"/>
                      <a:gd name="T27" fmla="*/ 1791 h 1885"/>
                      <a:gd name="T28" fmla="*/ 140 w 947"/>
                      <a:gd name="T29" fmla="*/ 1787 h 1885"/>
                      <a:gd name="T30" fmla="*/ 131 w 947"/>
                      <a:gd name="T31" fmla="*/ 1770 h 1885"/>
                      <a:gd name="T32" fmla="*/ 121 w 947"/>
                      <a:gd name="T33" fmla="*/ 1753 h 1885"/>
                      <a:gd name="T34" fmla="*/ 111 w 947"/>
                      <a:gd name="T35" fmla="*/ 1736 h 1885"/>
                      <a:gd name="T36" fmla="*/ 144 w 947"/>
                      <a:gd name="T37" fmla="*/ 1731 h 1885"/>
                      <a:gd name="T38" fmla="*/ 217 w 947"/>
                      <a:gd name="T39" fmla="*/ 1740 h 1885"/>
                      <a:gd name="T40" fmla="*/ 292 w 947"/>
                      <a:gd name="T41" fmla="*/ 1749 h 1885"/>
                      <a:gd name="T42" fmla="*/ 366 w 947"/>
                      <a:gd name="T43" fmla="*/ 1759 h 1885"/>
                      <a:gd name="T44" fmla="*/ 440 w 947"/>
                      <a:gd name="T45" fmla="*/ 1768 h 1885"/>
                      <a:gd name="T46" fmla="*/ 515 w 947"/>
                      <a:gd name="T47" fmla="*/ 1777 h 1885"/>
                      <a:gd name="T48" fmla="*/ 588 w 947"/>
                      <a:gd name="T49" fmla="*/ 1786 h 1885"/>
                      <a:gd name="T50" fmla="*/ 663 w 947"/>
                      <a:gd name="T51" fmla="*/ 1796 h 1885"/>
                      <a:gd name="T52" fmla="*/ 708 w 947"/>
                      <a:gd name="T53" fmla="*/ 1821 h 1885"/>
                      <a:gd name="T54" fmla="*/ 722 w 947"/>
                      <a:gd name="T55" fmla="*/ 1862 h 1885"/>
                      <a:gd name="T56" fmla="*/ 742 w 947"/>
                      <a:gd name="T57" fmla="*/ 1884 h 1885"/>
                      <a:gd name="T58" fmla="*/ 767 w 947"/>
                      <a:gd name="T59" fmla="*/ 1884 h 1885"/>
                      <a:gd name="T60" fmla="*/ 791 w 947"/>
                      <a:gd name="T61" fmla="*/ 1884 h 1885"/>
                      <a:gd name="T62" fmla="*/ 817 w 947"/>
                      <a:gd name="T63" fmla="*/ 1884 h 1885"/>
                      <a:gd name="T64" fmla="*/ 842 w 947"/>
                      <a:gd name="T65" fmla="*/ 1885 h 1885"/>
                      <a:gd name="T66" fmla="*/ 866 w 947"/>
                      <a:gd name="T67" fmla="*/ 1885 h 1885"/>
                      <a:gd name="T68" fmla="*/ 891 w 947"/>
                      <a:gd name="T69" fmla="*/ 1885 h 1885"/>
                      <a:gd name="T70" fmla="*/ 916 w 947"/>
                      <a:gd name="T71" fmla="*/ 1885 h 1885"/>
                      <a:gd name="T72" fmla="*/ 927 w 947"/>
                      <a:gd name="T73" fmla="*/ 1461 h 1885"/>
                      <a:gd name="T74" fmla="*/ 924 w 947"/>
                      <a:gd name="T75" fmla="*/ 614 h 1885"/>
                      <a:gd name="T76" fmla="*/ 926 w 947"/>
                      <a:gd name="T77" fmla="*/ 172 h 1885"/>
                      <a:gd name="T78" fmla="*/ 924 w 947"/>
                      <a:gd name="T79" fmla="*/ 148 h 1885"/>
                      <a:gd name="T80" fmla="*/ 920 w 947"/>
                      <a:gd name="T81" fmla="*/ 130 h 1885"/>
                      <a:gd name="T82" fmla="*/ 932 w 947"/>
                      <a:gd name="T83" fmla="*/ 106 h 1885"/>
                      <a:gd name="T84" fmla="*/ 922 w 947"/>
                      <a:gd name="T85" fmla="*/ 83 h 1885"/>
                      <a:gd name="T86" fmla="*/ 875 w 947"/>
                      <a:gd name="T87" fmla="*/ 77 h 1885"/>
                      <a:gd name="T88" fmla="*/ 828 w 947"/>
                      <a:gd name="T89" fmla="*/ 72 h 1885"/>
                      <a:gd name="T90" fmla="*/ 780 w 947"/>
                      <a:gd name="T91" fmla="*/ 67 h 1885"/>
                      <a:gd name="T92" fmla="*/ 732 w 947"/>
                      <a:gd name="T93" fmla="*/ 61 h 1885"/>
                      <a:gd name="T94" fmla="*/ 685 w 947"/>
                      <a:gd name="T95" fmla="*/ 56 h 1885"/>
                      <a:gd name="T96" fmla="*/ 637 w 947"/>
                      <a:gd name="T97" fmla="*/ 51 h 1885"/>
                      <a:gd name="T98" fmla="*/ 590 w 947"/>
                      <a:gd name="T99" fmla="*/ 45 h 1885"/>
                      <a:gd name="T100" fmla="*/ 542 w 947"/>
                      <a:gd name="T101" fmla="*/ 41 h 1885"/>
                      <a:gd name="T102" fmla="*/ 494 w 947"/>
                      <a:gd name="T103" fmla="*/ 35 h 1885"/>
                      <a:gd name="T104" fmla="*/ 447 w 947"/>
                      <a:gd name="T105" fmla="*/ 30 h 1885"/>
                      <a:gd name="T106" fmla="*/ 398 w 947"/>
                      <a:gd name="T107" fmla="*/ 24 h 1885"/>
                      <a:gd name="T108" fmla="*/ 351 w 947"/>
                      <a:gd name="T109" fmla="*/ 19 h 1885"/>
                      <a:gd name="T110" fmla="*/ 304 w 947"/>
                      <a:gd name="T111" fmla="*/ 14 h 1885"/>
                      <a:gd name="T112" fmla="*/ 255 w 947"/>
                      <a:gd name="T113" fmla="*/ 8 h 1885"/>
                      <a:gd name="T114" fmla="*/ 208 w 947"/>
                      <a:gd name="T115" fmla="*/ 3 h 1885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947"/>
                      <a:gd name="T175" fmla="*/ 0 h 1885"/>
                      <a:gd name="T176" fmla="*/ 947 w 947"/>
                      <a:gd name="T177" fmla="*/ 1885 h 1885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947" h="1885">
                        <a:moveTo>
                          <a:pt x="184" y="0"/>
                        </a:moveTo>
                        <a:lnTo>
                          <a:pt x="175" y="3"/>
                        </a:lnTo>
                        <a:lnTo>
                          <a:pt x="164" y="5"/>
                        </a:lnTo>
                        <a:lnTo>
                          <a:pt x="155" y="7"/>
                        </a:lnTo>
                        <a:lnTo>
                          <a:pt x="146" y="8"/>
                        </a:lnTo>
                        <a:lnTo>
                          <a:pt x="136" y="11"/>
                        </a:lnTo>
                        <a:lnTo>
                          <a:pt x="126" y="13"/>
                        </a:lnTo>
                        <a:lnTo>
                          <a:pt x="116" y="14"/>
                        </a:lnTo>
                        <a:lnTo>
                          <a:pt x="107" y="16"/>
                        </a:lnTo>
                        <a:lnTo>
                          <a:pt x="94" y="22"/>
                        </a:lnTo>
                        <a:lnTo>
                          <a:pt x="83" y="31"/>
                        </a:lnTo>
                        <a:lnTo>
                          <a:pt x="73" y="44"/>
                        </a:lnTo>
                        <a:lnTo>
                          <a:pt x="63" y="59"/>
                        </a:lnTo>
                        <a:lnTo>
                          <a:pt x="55" y="77"/>
                        </a:lnTo>
                        <a:lnTo>
                          <a:pt x="47" y="97"/>
                        </a:lnTo>
                        <a:lnTo>
                          <a:pt x="40" y="118"/>
                        </a:lnTo>
                        <a:lnTo>
                          <a:pt x="33" y="140"/>
                        </a:lnTo>
                        <a:lnTo>
                          <a:pt x="25" y="542"/>
                        </a:lnTo>
                        <a:lnTo>
                          <a:pt x="17" y="944"/>
                        </a:lnTo>
                        <a:lnTo>
                          <a:pt x="8" y="1346"/>
                        </a:lnTo>
                        <a:lnTo>
                          <a:pt x="0" y="1748"/>
                        </a:lnTo>
                        <a:lnTo>
                          <a:pt x="18" y="1754"/>
                        </a:lnTo>
                        <a:lnTo>
                          <a:pt x="37" y="1760"/>
                        </a:lnTo>
                        <a:lnTo>
                          <a:pt x="54" y="1767"/>
                        </a:lnTo>
                        <a:lnTo>
                          <a:pt x="72" y="1772"/>
                        </a:lnTo>
                        <a:lnTo>
                          <a:pt x="91" y="1778"/>
                        </a:lnTo>
                        <a:lnTo>
                          <a:pt x="109" y="1784"/>
                        </a:lnTo>
                        <a:lnTo>
                          <a:pt x="126" y="1791"/>
                        </a:lnTo>
                        <a:lnTo>
                          <a:pt x="145" y="1797"/>
                        </a:lnTo>
                        <a:lnTo>
                          <a:pt x="140" y="1787"/>
                        </a:lnTo>
                        <a:lnTo>
                          <a:pt x="136" y="1779"/>
                        </a:lnTo>
                        <a:lnTo>
                          <a:pt x="131" y="1770"/>
                        </a:lnTo>
                        <a:lnTo>
                          <a:pt x="126" y="1762"/>
                        </a:lnTo>
                        <a:lnTo>
                          <a:pt x="121" y="1753"/>
                        </a:lnTo>
                        <a:lnTo>
                          <a:pt x="116" y="1745"/>
                        </a:lnTo>
                        <a:lnTo>
                          <a:pt x="111" y="1736"/>
                        </a:lnTo>
                        <a:lnTo>
                          <a:pt x="107" y="1726"/>
                        </a:lnTo>
                        <a:lnTo>
                          <a:pt x="144" y="1731"/>
                        </a:lnTo>
                        <a:lnTo>
                          <a:pt x="181" y="1736"/>
                        </a:lnTo>
                        <a:lnTo>
                          <a:pt x="217" y="1740"/>
                        </a:lnTo>
                        <a:lnTo>
                          <a:pt x="254" y="1745"/>
                        </a:lnTo>
                        <a:lnTo>
                          <a:pt x="292" y="1749"/>
                        </a:lnTo>
                        <a:lnTo>
                          <a:pt x="329" y="1754"/>
                        </a:lnTo>
                        <a:lnTo>
                          <a:pt x="366" y="1759"/>
                        </a:lnTo>
                        <a:lnTo>
                          <a:pt x="403" y="1763"/>
                        </a:lnTo>
                        <a:lnTo>
                          <a:pt x="440" y="1768"/>
                        </a:lnTo>
                        <a:lnTo>
                          <a:pt x="478" y="1772"/>
                        </a:lnTo>
                        <a:lnTo>
                          <a:pt x="515" y="1777"/>
                        </a:lnTo>
                        <a:lnTo>
                          <a:pt x="552" y="1782"/>
                        </a:lnTo>
                        <a:lnTo>
                          <a:pt x="588" y="1786"/>
                        </a:lnTo>
                        <a:lnTo>
                          <a:pt x="626" y="1791"/>
                        </a:lnTo>
                        <a:lnTo>
                          <a:pt x="663" y="1796"/>
                        </a:lnTo>
                        <a:lnTo>
                          <a:pt x="700" y="1800"/>
                        </a:lnTo>
                        <a:lnTo>
                          <a:pt x="708" y="1821"/>
                        </a:lnTo>
                        <a:lnTo>
                          <a:pt x="715" y="1842"/>
                        </a:lnTo>
                        <a:lnTo>
                          <a:pt x="722" y="1862"/>
                        </a:lnTo>
                        <a:lnTo>
                          <a:pt x="729" y="1884"/>
                        </a:lnTo>
                        <a:lnTo>
                          <a:pt x="742" y="1884"/>
                        </a:lnTo>
                        <a:lnTo>
                          <a:pt x="754" y="1884"/>
                        </a:lnTo>
                        <a:lnTo>
                          <a:pt x="767" y="1884"/>
                        </a:lnTo>
                        <a:lnTo>
                          <a:pt x="778" y="1884"/>
                        </a:lnTo>
                        <a:lnTo>
                          <a:pt x="791" y="1884"/>
                        </a:lnTo>
                        <a:lnTo>
                          <a:pt x="804" y="1884"/>
                        </a:lnTo>
                        <a:lnTo>
                          <a:pt x="817" y="1884"/>
                        </a:lnTo>
                        <a:lnTo>
                          <a:pt x="829" y="1884"/>
                        </a:lnTo>
                        <a:lnTo>
                          <a:pt x="842" y="1885"/>
                        </a:lnTo>
                        <a:lnTo>
                          <a:pt x="855" y="1885"/>
                        </a:lnTo>
                        <a:lnTo>
                          <a:pt x="866" y="1885"/>
                        </a:lnTo>
                        <a:lnTo>
                          <a:pt x="879" y="1885"/>
                        </a:lnTo>
                        <a:lnTo>
                          <a:pt x="891" y="1885"/>
                        </a:lnTo>
                        <a:lnTo>
                          <a:pt x="904" y="1885"/>
                        </a:lnTo>
                        <a:lnTo>
                          <a:pt x="916" y="1885"/>
                        </a:lnTo>
                        <a:lnTo>
                          <a:pt x="928" y="1885"/>
                        </a:lnTo>
                        <a:lnTo>
                          <a:pt x="927" y="1461"/>
                        </a:lnTo>
                        <a:lnTo>
                          <a:pt x="926" y="1038"/>
                        </a:lnTo>
                        <a:lnTo>
                          <a:pt x="924" y="614"/>
                        </a:lnTo>
                        <a:lnTo>
                          <a:pt x="922" y="192"/>
                        </a:lnTo>
                        <a:lnTo>
                          <a:pt x="926" y="172"/>
                        </a:lnTo>
                        <a:lnTo>
                          <a:pt x="926" y="158"/>
                        </a:lnTo>
                        <a:lnTo>
                          <a:pt x="924" y="148"/>
                        </a:lnTo>
                        <a:lnTo>
                          <a:pt x="921" y="140"/>
                        </a:lnTo>
                        <a:lnTo>
                          <a:pt x="920" y="130"/>
                        </a:lnTo>
                        <a:lnTo>
                          <a:pt x="924" y="120"/>
                        </a:lnTo>
                        <a:lnTo>
                          <a:pt x="932" y="106"/>
                        </a:lnTo>
                        <a:lnTo>
                          <a:pt x="947" y="86"/>
                        </a:lnTo>
                        <a:lnTo>
                          <a:pt x="922" y="83"/>
                        </a:lnTo>
                        <a:lnTo>
                          <a:pt x="899" y="80"/>
                        </a:lnTo>
                        <a:lnTo>
                          <a:pt x="875" y="77"/>
                        </a:lnTo>
                        <a:lnTo>
                          <a:pt x="851" y="75"/>
                        </a:lnTo>
                        <a:lnTo>
                          <a:pt x="828" y="72"/>
                        </a:lnTo>
                        <a:lnTo>
                          <a:pt x="804" y="69"/>
                        </a:lnTo>
                        <a:lnTo>
                          <a:pt x="780" y="67"/>
                        </a:lnTo>
                        <a:lnTo>
                          <a:pt x="757" y="64"/>
                        </a:lnTo>
                        <a:lnTo>
                          <a:pt x="732" y="61"/>
                        </a:lnTo>
                        <a:lnTo>
                          <a:pt x="708" y="59"/>
                        </a:lnTo>
                        <a:lnTo>
                          <a:pt x="685" y="56"/>
                        </a:lnTo>
                        <a:lnTo>
                          <a:pt x="661" y="53"/>
                        </a:lnTo>
                        <a:lnTo>
                          <a:pt x="637" y="51"/>
                        </a:lnTo>
                        <a:lnTo>
                          <a:pt x="614" y="49"/>
                        </a:lnTo>
                        <a:lnTo>
                          <a:pt x="590" y="45"/>
                        </a:lnTo>
                        <a:lnTo>
                          <a:pt x="565" y="43"/>
                        </a:lnTo>
                        <a:lnTo>
                          <a:pt x="542" y="41"/>
                        </a:lnTo>
                        <a:lnTo>
                          <a:pt x="518" y="37"/>
                        </a:lnTo>
                        <a:lnTo>
                          <a:pt x="494" y="35"/>
                        </a:lnTo>
                        <a:lnTo>
                          <a:pt x="471" y="33"/>
                        </a:lnTo>
                        <a:lnTo>
                          <a:pt x="447" y="30"/>
                        </a:lnTo>
                        <a:lnTo>
                          <a:pt x="422" y="27"/>
                        </a:lnTo>
                        <a:lnTo>
                          <a:pt x="398" y="24"/>
                        </a:lnTo>
                        <a:lnTo>
                          <a:pt x="375" y="22"/>
                        </a:lnTo>
                        <a:lnTo>
                          <a:pt x="351" y="19"/>
                        </a:lnTo>
                        <a:lnTo>
                          <a:pt x="327" y="16"/>
                        </a:lnTo>
                        <a:lnTo>
                          <a:pt x="304" y="14"/>
                        </a:lnTo>
                        <a:lnTo>
                          <a:pt x="280" y="11"/>
                        </a:lnTo>
                        <a:lnTo>
                          <a:pt x="255" y="8"/>
                        </a:lnTo>
                        <a:lnTo>
                          <a:pt x="231" y="6"/>
                        </a:lnTo>
                        <a:lnTo>
                          <a:pt x="208" y="3"/>
                        </a:lnTo>
                        <a:lnTo>
                          <a:pt x="184" y="0"/>
                        </a:lnTo>
                        <a:close/>
                      </a:path>
                    </a:pathLst>
                  </a:custGeom>
                  <a:solidFill>
                    <a:srgbClr val="9991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38" name="Freeform 34"/>
                  <p:cNvSpPr>
                    <a:spLocks noChangeArrowheads="1"/>
                  </p:cNvSpPr>
                  <p:nvPr/>
                </p:nvSpPr>
                <p:spPr bwMode="auto">
                  <a:xfrm>
                    <a:off x="4635" y="1304"/>
                    <a:ext cx="151" cy="292"/>
                  </a:xfrm>
                  <a:custGeom>
                    <a:avLst/>
                    <a:gdLst>
                      <a:gd name="T0" fmla="*/ 193 w 918"/>
                      <a:gd name="T1" fmla="*/ 2 h 1784"/>
                      <a:gd name="T2" fmla="*/ 173 w 918"/>
                      <a:gd name="T3" fmla="*/ 7 h 1784"/>
                      <a:gd name="T4" fmla="*/ 151 w 918"/>
                      <a:gd name="T5" fmla="*/ 12 h 1784"/>
                      <a:gd name="T6" fmla="*/ 129 w 918"/>
                      <a:gd name="T7" fmla="*/ 16 h 1784"/>
                      <a:gd name="T8" fmla="*/ 106 w 918"/>
                      <a:gd name="T9" fmla="*/ 23 h 1784"/>
                      <a:gd name="T10" fmla="*/ 84 w 918"/>
                      <a:gd name="T11" fmla="*/ 44 h 1784"/>
                      <a:gd name="T12" fmla="*/ 66 w 918"/>
                      <a:gd name="T13" fmla="*/ 76 h 1784"/>
                      <a:gd name="T14" fmla="*/ 49 w 918"/>
                      <a:gd name="T15" fmla="*/ 115 h 1784"/>
                      <a:gd name="T16" fmla="*/ 37 w 918"/>
                      <a:gd name="T17" fmla="*/ 324 h 1784"/>
                      <a:gd name="T18" fmla="*/ 26 w 918"/>
                      <a:gd name="T19" fmla="*/ 698 h 1784"/>
                      <a:gd name="T20" fmla="*/ 16 w 918"/>
                      <a:gd name="T21" fmla="*/ 1073 h 1784"/>
                      <a:gd name="T22" fmla="*/ 6 w 918"/>
                      <a:gd name="T23" fmla="*/ 1447 h 1784"/>
                      <a:gd name="T24" fmla="*/ 17 w 918"/>
                      <a:gd name="T25" fmla="*/ 1642 h 1784"/>
                      <a:gd name="T26" fmla="*/ 51 w 918"/>
                      <a:gd name="T27" fmla="*/ 1656 h 1784"/>
                      <a:gd name="T28" fmla="*/ 84 w 918"/>
                      <a:gd name="T29" fmla="*/ 1670 h 1784"/>
                      <a:gd name="T30" fmla="*/ 119 w 918"/>
                      <a:gd name="T31" fmla="*/ 1684 h 1784"/>
                      <a:gd name="T32" fmla="*/ 128 w 918"/>
                      <a:gd name="T33" fmla="*/ 1673 h 1784"/>
                      <a:gd name="T34" fmla="*/ 112 w 918"/>
                      <a:gd name="T35" fmla="*/ 1640 h 1784"/>
                      <a:gd name="T36" fmla="*/ 140 w 918"/>
                      <a:gd name="T37" fmla="*/ 1627 h 1784"/>
                      <a:gd name="T38" fmla="*/ 214 w 918"/>
                      <a:gd name="T39" fmla="*/ 1636 h 1784"/>
                      <a:gd name="T40" fmla="*/ 288 w 918"/>
                      <a:gd name="T41" fmla="*/ 1646 h 1784"/>
                      <a:gd name="T42" fmla="*/ 362 w 918"/>
                      <a:gd name="T43" fmla="*/ 1655 h 1784"/>
                      <a:gd name="T44" fmla="*/ 435 w 918"/>
                      <a:gd name="T45" fmla="*/ 1664 h 1784"/>
                      <a:gd name="T46" fmla="*/ 509 w 918"/>
                      <a:gd name="T47" fmla="*/ 1673 h 1784"/>
                      <a:gd name="T48" fmla="*/ 583 w 918"/>
                      <a:gd name="T49" fmla="*/ 1682 h 1784"/>
                      <a:gd name="T50" fmla="*/ 657 w 918"/>
                      <a:gd name="T51" fmla="*/ 1692 h 1784"/>
                      <a:gd name="T52" fmla="*/ 700 w 918"/>
                      <a:gd name="T53" fmla="*/ 1718 h 1784"/>
                      <a:gd name="T54" fmla="*/ 715 w 918"/>
                      <a:gd name="T55" fmla="*/ 1760 h 1784"/>
                      <a:gd name="T56" fmla="*/ 735 w 918"/>
                      <a:gd name="T57" fmla="*/ 1782 h 1784"/>
                      <a:gd name="T58" fmla="*/ 759 w 918"/>
                      <a:gd name="T59" fmla="*/ 1783 h 1784"/>
                      <a:gd name="T60" fmla="*/ 783 w 918"/>
                      <a:gd name="T61" fmla="*/ 1783 h 1784"/>
                      <a:gd name="T62" fmla="*/ 808 w 918"/>
                      <a:gd name="T63" fmla="*/ 1783 h 1784"/>
                      <a:gd name="T64" fmla="*/ 833 w 918"/>
                      <a:gd name="T65" fmla="*/ 1784 h 1784"/>
                      <a:gd name="T66" fmla="*/ 857 w 918"/>
                      <a:gd name="T67" fmla="*/ 1784 h 1784"/>
                      <a:gd name="T68" fmla="*/ 881 w 918"/>
                      <a:gd name="T69" fmla="*/ 1784 h 1784"/>
                      <a:gd name="T70" fmla="*/ 905 w 918"/>
                      <a:gd name="T71" fmla="*/ 1784 h 1784"/>
                      <a:gd name="T72" fmla="*/ 916 w 918"/>
                      <a:gd name="T73" fmla="*/ 1385 h 1784"/>
                      <a:gd name="T74" fmla="*/ 910 w 918"/>
                      <a:gd name="T75" fmla="*/ 587 h 1784"/>
                      <a:gd name="T76" fmla="*/ 910 w 918"/>
                      <a:gd name="T77" fmla="*/ 170 h 1784"/>
                      <a:gd name="T78" fmla="*/ 902 w 918"/>
                      <a:gd name="T79" fmla="*/ 146 h 1784"/>
                      <a:gd name="T80" fmla="*/ 893 w 918"/>
                      <a:gd name="T81" fmla="*/ 129 h 1784"/>
                      <a:gd name="T82" fmla="*/ 900 w 918"/>
                      <a:gd name="T83" fmla="*/ 104 h 1784"/>
                      <a:gd name="T84" fmla="*/ 870 w 918"/>
                      <a:gd name="T85" fmla="*/ 76 h 1784"/>
                      <a:gd name="T86" fmla="*/ 781 w 918"/>
                      <a:gd name="T87" fmla="*/ 66 h 1784"/>
                      <a:gd name="T88" fmla="*/ 692 w 918"/>
                      <a:gd name="T89" fmla="*/ 55 h 1784"/>
                      <a:gd name="T90" fmla="*/ 604 w 918"/>
                      <a:gd name="T91" fmla="*/ 45 h 1784"/>
                      <a:gd name="T92" fmla="*/ 515 w 918"/>
                      <a:gd name="T93" fmla="*/ 36 h 1784"/>
                      <a:gd name="T94" fmla="*/ 426 w 918"/>
                      <a:gd name="T95" fmla="*/ 25 h 1784"/>
                      <a:gd name="T96" fmla="*/ 337 w 918"/>
                      <a:gd name="T97" fmla="*/ 15 h 1784"/>
                      <a:gd name="T98" fmla="*/ 249 w 918"/>
                      <a:gd name="T99" fmla="*/ 5 h 178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918"/>
                      <a:gd name="T151" fmla="*/ 0 h 1784"/>
                      <a:gd name="T152" fmla="*/ 918 w 918"/>
                      <a:gd name="T153" fmla="*/ 1784 h 178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918" h="1784">
                        <a:moveTo>
                          <a:pt x="204" y="0"/>
                        </a:moveTo>
                        <a:lnTo>
                          <a:pt x="193" y="2"/>
                        </a:lnTo>
                        <a:lnTo>
                          <a:pt x="183" y="5"/>
                        </a:lnTo>
                        <a:lnTo>
                          <a:pt x="173" y="7"/>
                        </a:lnTo>
                        <a:lnTo>
                          <a:pt x="161" y="9"/>
                        </a:lnTo>
                        <a:lnTo>
                          <a:pt x="151" y="12"/>
                        </a:lnTo>
                        <a:lnTo>
                          <a:pt x="140" y="14"/>
                        </a:lnTo>
                        <a:lnTo>
                          <a:pt x="129" y="16"/>
                        </a:lnTo>
                        <a:lnTo>
                          <a:pt x="119" y="19"/>
                        </a:lnTo>
                        <a:lnTo>
                          <a:pt x="106" y="23"/>
                        </a:lnTo>
                        <a:lnTo>
                          <a:pt x="94" y="32"/>
                        </a:lnTo>
                        <a:lnTo>
                          <a:pt x="84" y="44"/>
                        </a:lnTo>
                        <a:lnTo>
                          <a:pt x="75" y="59"/>
                        </a:lnTo>
                        <a:lnTo>
                          <a:pt x="66" y="76"/>
                        </a:lnTo>
                        <a:lnTo>
                          <a:pt x="57" y="95"/>
                        </a:lnTo>
                        <a:lnTo>
                          <a:pt x="49" y="115"/>
                        </a:lnTo>
                        <a:lnTo>
                          <a:pt x="42" y="136"/>
                        </a:lnTo>
                        <a:lnTo>
                          <a:pt x="37" y="324"/>
                        </a:lnTo>
                        <a:lnTo>
                          <a:pt x="32" y="511"/>
                        </a:lnTo>
                        <a:lnTo>
                          <a:pt x="26" y="698"/>
                        </a:lnTo>
                        <a:lnTo>
                          <a:pt x="22" y="885"/>
                        </a:lnTo>
                        <a:lnTo>
                          <a:pt x="16" y="1073"/>
                        </a:lnTo>
                        <a:lnTo>
                          <a:pt x="10" y="1261"/>
                        </a:lnTo>
                        <a:lnTo>
                          <a:pt x="6" y="1447"/>
                        </a:lnTo>
                        <a:lnTo>
                          <a:pt x="0" y="1635"/>
                        </a:lnTo>
                        <a:lnTo>
                          <a:pt x="17" y="1642"/>
                        </a:lnTo>
                        <a:lnTo>
                          <a:pt x="33" y="1649"/>
                        </a:lnTo>
                        <a:lnTo>
                          <a:pt x="51" y="1656"/>
                        </a:lnTo>
                        <a:lnTo>
                          <a:pt x="68" y="1663"/>
                        </a:lnTo>
                        <a:lnTo>
                          <a:pt x="84" y="1670"/>
                        </a:lnTo>
                        <a:lnTo>
                          <a:pt x="101" y="1677"/>
                        </a:lnTo>
                        <a:lnTo>
                          <a:pt x="119" y="1684"/>
                        </a:lnTo>
                        <a:lnTo>
                          <a:pt x="136" y="1691"/>
                        </a:lnTo>
                        <a:lnTo>
                          <a:pt x="128" y="1673"/>
                        </a:lnTo>
                        <a:lnTo>
                          <a:pt x="120" y="1656"/>
                        </a:lnTo>
                        <a:lnTo>
                          <a:pt x="112" y="1640"/>
                        </a:lnTo>
                        <a:lnTo>
                          <a:pt x="104" y="1623"/>
                        </a:lnTo>
                        <a:lnTo>
                          <a:pt x="140" y="1627"/>
                        </a:lnTo>
                        <a:lnTo>
                          <a:pt x="177" y="1632"/>
                        </a:lnTo>
                        <a:lnTo>
                          <a:pt x="214" y="1636"/>
                        </a:lnTo>
                        <a:lnTo>
                          <a:pt x="251" y="1641"/>
                        </a:lnTo>
                        <a:lnTo>
                          <a:pt x="288" y="1646"/>
                        </a:lnTo>
                        <a:lnTo>
                          <a:pt x="325" y="1650"/>
                        </a:lnTo>
                        <a:lnTo>
                          <a:pt x="362" y="1655"/>
                        </a:lnTo>
                        <a:lnTo>
                          <a:pt x="399" y="1659"/>
                        </a:lnTo>
                        <a:lnTo>
                          <a:pt x="435" y="1664"/>
                        </a:lnTo>
                        <a:lnTo>
                          <a:pt x="472" y="1669"/>
                        </a:lnTo>
                        <a:lnTo>
                          <a:pt x="509" y="1673"/>
                        </a:lnTo>
                        <a:lnTo>
                          <a:pt x="546" y="1678"/>
                        </a:lnTo>
                        <a:lnTo>
                          <a:pt x="583" y="1682"/>
                        </a:lnTo>
                        <a:lnTo>
                          <a:pt x="620" y="1687"/>
                        </a:lnTo>
                        <a:lnTo>
                          <a:pt x="657" y="1692"/>
                        </a:lnTo>
                        <a:lnTo>
                          <a:pt x="693" y="1696"/>
                        </a:lnTo>
                        <a:lnTo>
                          <a:pt x="700" y="1718"/>
                        </a:lnTo>
                        <a:lnTo>
                          <a:pt x="708" y="1739"/>
                        </a:lnTo>
                        <a:lnTo>
                          <a:pt x="715" y="1760"/>
                        </a:lnTo>
                        <a:lnTo>
                          <a:pt x="722" y="1782"/>
                        </a:lnTo>
                        <a:lnTo>
                          <a:pt x="735" y="1782"/>
                        </a:lnTo>
                        <a:lnTo>
                          <a:pt x="746" y="1782"/>
                        </a:lnTo>
                        <a:lnTo>
                          <a:pt x="759" y="1783"/>
                        </a:lnTo>
                        <a:lnTo>
                          <a:pt x="772" y="1783"/>
                        </a:lnTo>
                        <a:lnTo>
                          <a:pt x="783" y="1783"/>
                        </a:lnTo>
                        <a:lnTo>
                          <a:pt x="796" y="1783"/>
                        </a:lnTo>
                        <a:lnTo>
                          <a:pt x="808" y="1783"/>
                        </a:lnTo>
                        <a:lnTo>
                          <a:pt x="820" y="1783"/>
                        </a:lnTo>
                        <a:lnTo>
                          <a:pt x="833" y="1784"/>
                        </a:lnTo>
                        <a:lnTo>
                          <a:pt x="844" y="1784"/>
                        </a:lnTo>
                        <a:lnTo>
                          <a:pt x="857" y="1784"/>
                        </a:lnTo>
                        <a:lnTo>
                          <a:pt x="869" y="1784"/>
                        </a:lnTo>
                        <a:lnTo>
                          <a:pt x="881" y="1784"/>
                        </a:lnTo>
                        <a:lnTo>
                          <a:pt x="894" y="1784"/>
                        </a:lnTo>
                        <a:lnTo>
                          <a:pt x="905" y="1784"/>
                        </a:lnTo>
                        <a:lnTo>
                          <a:pt x="918" y="1784"/>
                        </a:lnTo>
                        <a:lnTo>
                          <a:pt x="916" y="1385"/>
                        </a:lnTo>
                        <a:lnTo>
                          <a:pt x="913" y="985"/>
                        </a:lnTo>
                        <a:lnTo>
                          <a:pt x="910" y="587"/>
                        </a:lnTo>
                        <a:lnTo>
                          <a:pt x="908" y="188"/>
                        </a:lnTo>
                        <a:lnTo>
                          <a:pt x="910" y="170"/>
                        </a:lnTo>
                        <a:lnTo>
                          <a:pt x="907" y="157"/>
                        </a:lnTo>
                        <a:lnTo>
                          <a:pt x="902" y="146"/>
                        </a:lnTo>
                        <a:lnTo>
                          <a:pt x="896" y="138"/>
                        </a:lnTo>
                        <a:lnTo>
                          <a:pt x="893" y="129"/>
                        </a:lnTo>
                        <a:lnTo>
                          <a:pt x="893" y="119"/>
                        </a:lnTo>
                        <a:lnTo>
                          <a:pt x="900" y="104"/>
                        </a:lnTo>
                        <a:lnTo>
                          <a:pt x="915" y="82"/>
                        </a:lnTo>
                        <a:lnTo>
                          <a:pt x="870" y="76"/>
                        </a:lnTo>
                        <a:lnTo>
                          <a:pt x="826" y="72"/>
                        </a:lnTo>
                        <a:lnTo>
                          <a:pt x="781" y="66"/>
                        </a:lnTo>
                        <a:lnTo>
                          <a:pt x="737" y="61"/>
                        </a:lnTo>
                        <a:lnTo>
                          <a:pt x="692" y="55"/>
                        </a:lnTo>
                        <a:lnTo>
                          <a:pt x="649" y="51"/>
                        </a:lnTo>
                        <a:lnTo>
                          <a:pt x="604" y="45"/>
                        </a:lnTo>
                        <a:lnTo>
                          <a:pt x="560" y="40"/>
                        </a:lnTo>
                        <a:lnTo>
                          <a:pt x="515" y="36"/>
                        </a:lnTo>
                        <a:lnTo>
                          <a:pt x="470" y="30"/>
                        </a:lnTo>
                        <a:lnTo>
                          <a:pt x="426" y="25"/>
                        </a:lnTo>
                        <a:lnTo>
                          <a:pt x="381" y="21"/>
                        </a:lnTo>
                        <a:lnTo>
                          <a:pt x="337" y="15"/>
                        </a:lnTo>
                        <a:lnTo>
                          <a:pt x="293" y="10"/>
                        </a:lnTo>
                        <a:lnTo>
                          <a:pt x="249" y="5"/>
                        </a:lnTo>
                        <a:lnTo>
                          <a:pt x="204" y="0"/>
                        </a:lnTo>
                        <a:close/>
                      </a:path>
                    </a:pathLst>
                  </a:custGeom>
                  <a:solidFill>
                    <a:srgbClr val="9E93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39" name="Freeform 35"/>
                  <p:cNvSpPr>
                    <a:spLocks noChangeArrowheads="1"/>
                  </p:cNvSpPr>
                  <p:nvPr/>
                </p:nvSpPr>
                <p:spPr bwMode="auto">
                  <a:xfrm>
                    <a:off x="4637" y="1321"/>
                    <a:ext cx="149" cy="276"/>
                  </a:xfrm>
                  <a:custGeom>
                    <a:avLst/>
                    <a:gdLst>
                      <a:gd name="T0" fmla="*/ 212 w 907"/>
                      <a:gd name="T1" fmla="*/ 2 h 1683"/>
                      <a:gd name="T2" fmla="*/ 189 w 907"/>
                      <a:gd name="T3" fmla="*/ 7 h 1683"/>
                      <a:gd name="T4" fmla="*/ 165 w 907"/>
                      <a:gd name="T5" fmla="*/ 12 h 1683"/>
                      <a:gd name="T6" fmla="*/ 142 w 907"/>
                      <a:gd name="T7" fmla="*/ 16 h 1683"/>
                      <a:gd name="T8" fmla="*/ 118 w 907"/>
                      <a:gd name="T9" fmla="*/ 24 h 1683"/>
                      <a:gd name="T10" fmla="*/ 96 w 907"/>
                      <a:gd name="T11" fmla="*/ 44 h 1683"/>
                      <a:gd name="T12" fmla="*/ 76 w 907"/>
                      <a:gd name="T13" fmla="*/ 75 h 1683"/>
                      <a:gd name="T14" fmla="*/ 60 w 907"/>
                      <a:gd name="T15" fmla="*/ 112 h 1683"/>
                      <a:gd name="T16" fmla="*/ 45 w 907"/>
                      <a:gd name="T17" fmla="*/ 305 h 1683"/>
                      <a:gd name="T18" fmla="*/ 32 w 907"/>
                      <a:gd name="T19" fmla="*/ 653 h 1683"/>
                      <a:gd name="T20" fmla="*/ 20 w 907"/>
                      <a:gd name="T21" fmla="*/ 1001 h 1683"/>
                      <a:gd name="T22" fmla="*/ 7 w 907"/>
                      <a:gd name="T23" fmla="*/ 1348 h 1683"/>
                      <a:gd name="T24" fmla="*/ 16 w 907"/>
                      <a:gd name="T25" fmla="*/ 1530 h 1683"/>
                      <a:gd name="T26" fmla="*/ 47 w 907"/>
                      <a:gd name="T27" fmla="*/ 1545 h 1683"/>
                      <a:gd name="T28" fmla="*/ 78 w 907"/>
                      <a:gd name="T29" fmla="*/ 1561 h 1683"/>
                      <a:gd name="T30" fmla="*/ 110 w 907"/>
                      <a:gd name="T31" fmla="*/ 1577 h 1683"/>
                      <a:gd name="T32" fmla="*/ 120 w 907"/>
                      <a:gd name="T33" fmla="*/ 1568 h 1683"/>
                      <a:gd name="T34" fmla="*/ 107 w 907"/>
                      <a:gd name="T35" fmla="*/ 1535 h 1683"/>
                      <a:gd name="T36" fmla="*/ 138 w 907"/>
                      <a:gd name="T37" fmla="*/ 1522 h 1683"/>
                      <a:gd name="T38" fmla="*/ 211 w 907"/>
                      <a:gd name="T39" fmla="*/ 1531 h 1683"/>
                      <a:gd name="T40" fmla="*/ 284 w 907"/>
                      <a:gd name="T41" fmla="*/ 1541 h 1683"/>
                      <a:gd name="T42" fmla="*/ 357 w 907"/>
                      <a:gd name="T43" fmla="*/ 1550 h 1683"/>
                      <a:gd name="T44" fmla="*/ 430 w 907"/>
                      <a:gd name="T45" fmla="*/ 1559 h 1683"/>
                      <a:gd name="T46" fmla="*/ 504 w 907"/>
                      <a:gd name="T47" fmla="*/ 1568 h 1683"/>
                      <a:gd name="T48" fmla="*/ 576 w 907"/>
                      <a:gd name="T49" fmla="*/ 1577 h 1683"/>
                      <a:gd name="T50" fmla="*/ 650 w 907"/>
                      <a:gd name="T51" fmla="*/ 1587 h 1683"/>
                      <a:gd name="T52" fmla="*/ 694 w 907"/>
                      <a:gd name="T53" fmla="*/ 1613 h 1683"/>
                      <a:gd name="T54" fmla="*/ 709 w 907"/>
                      <a:gd name="T55" fmla="*/ 1658 h 1683"/>
                      <a:gd name="T56" fmla="*/ 727 w 907"/>
                      <a:gd name="T57" fmla="*/ 1680 h 1683"/>
                      <a:gd name="T58" fmla="*/ 751 w 907"/>
                      <a:gd name="T59" fmla="*/ 1681 h 1683"/>
                      <a:gd name="T60" fmla="*/ 775 w 907"/>
                      <a:gd name="T61" fmla="*/ 1681 h 1683"/>
                      <a:gd name="T62" fmla="*/ 800 w 907"/>
                      <a:gd name="T63" fmla="*/ 1681 h 1683"/>
                      <a:gd name="T64" fmla="*/ 824 w 907"/>
                      <a:gd name="T65" fmla="*/ 1682 h 1683"/>
                      <a:gd name="T66" fmla="*/ 847 w 907"/>
                      <a:gd name="T67" fmla="*/ 1682 h 1683"/>
                      <a:gd name="T68" fmla="*/ 871 w 907"/>
                      <a:gd name="T69" fmla="*/ 1682 h 1683"/>
                      <a:gd name="T70" fmla="*/ 895 w 907"/>
                      <a:gd name="T71" fmla="*/ 1683 h 1683"/>
                      <a:gd name="T72" fmla="*/ 903 w 907"/>
                      <a:gd name="T73" fmla="*/ 1308 h 1683"/>
                      <a:gd name="T74" fmla="*/ 896 w 907"/>
                      <a:gd name="T75" fmla="*/ 558 h 1683"/>
                      <a:gd name="T76" fmla="*/ 894 w 907"/>
                      <a:gd name="T77" fmla="*/ 166 h 1683"/>
                      <a:gd name="T78" fmla="*/ 880 w 907"/>
                      <a:gd name="T79" fmla="*/ 145 h 1683"/>
                      <a:gd name="T80" fmla="*/ 864 w 907"/>
                      <a:gd name="T81" fmla="*/ 128 h 1683"/>
                      <a:gd name="T82" fmla="*/ 866 w 907"/>
                      <a:gd name="T83" fmla="*/ 100 h 1683"/>
                      <a:gd name="T84" fmla="*/ 840 w 907"/>
                      <a:gd name="T85" fmla="*/ 74 h 1683"/>
                      <a:gd name="T86" fmla="*/ 758 w 907"/>
                      <a:gd name="T87" fmla="*/ 63 h 1683"/>
                      <a:gd name="T88" fmla="*/ 676 w 907"/>
                      <a:gd name="T89" fmla="*/ 54 h 1683"/>
                      <a:gd name="T90" fmla="*/ 593 w 907"/>
                      <a:gd name="T91" fmla="*/ 44 h 1683"/>
                      <a:gd name="T92" fmla="*/ 512 w 907"/>
                      <a:gd name="T93" fmla="*/ 35 h 1683"/>
                      <a:gd name="T94" fmla="*/ 429 w 907"/>
                      <a:gd name="T95" fmla="*/ 24 h 1683"/>
                      <a:gd name="T96" fmla="*/ 347 w 907"/>
                      <a:gd name="T97" fmla="*/ 15 h 1683"/>
                      <a:gd name="T98" fmla="*/ 265 w 907"/>
                      <a:gd name="T99" fmla="*/ 5 h 1683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907"/>
                      <a:gd name="T151" fmla="*/ 0 h 1683"/>
                      <a:gd name="T152" fmla="*/ 907 w 907"/>
                      <a:gd name="T153" fmla="*/ 1683 h 1683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907" h="1683">
                        <a:moveTo>
                          <a:pt x="224" y="0"/>
                        </a:moveTo>
                        <a:lnTo>
                          <a:pt x="212" y="2"/>
                        </a:lnTo>
                        <a:lnTo>
                          <a:pt x="201" y="5"/>
                        </a:lnTo>
                        <a:lnTo>
                          <a:pt x="189" y="7"/>
                        </a:lnTo>
                        <a:lnTo>
                          <a:pt x="178" y="9"/>
                        </a:lnTo>
                        <a:lnTo>
                          <a:pt x="165" y="12"/>
                        </a:lnTo>
                        <a:lnTo>
                          <a:pt x="153" y="14"/>
                        </a:lnTo>
                        <a:lnTo>
                          <a:pt x="142" y="16"/>
                        </a:lnTo>
                        <a:lnTo>
                          <a:pt x="130" y="18"/>
                        </a:lnTo>
                        <a:lnTo>
                          <a:pt x="118" y="24"/>
                        </a:lnTo>
                        <a:lnTo>
                          <a:pt x="106" y="32"/>
                        </a:lnTo>
                        <a:lnTo>
                          <a:pt x="96" y="44"/>
                        </a:lnTo>
                        <a:lnTo>
                          <a:pt x="85" y="59"/>
                        </a:lnTo>
                        <a:lnTo>
                          <a:pt x="76" y="75"/>
                        </a:lnTo>
                        <a:lnTo>
                          <a:pt x="68" y="92"/>
                        </a:lnTo>
                        <a:lnTo>
                          <a:pt x="60" y="112"/>
                        </a:lnTo>
                        <a:lnTo>
                          <a:pt x="52" y="131"/>
                        </a:lnTo>
                        <a:lnTo>
                          <a:pt x="45" y="305"/>
                        </a:lnTo>
                        <a:lnTo>
                          <a:pt x="39" y="479"/>
                        </a:lnTo>
                        <a:lnTo>
                          <a:pt x="32" y="653"/>
                        </a:lnTo>
                        <a:lnTo>
                          <a:pt x="27" y="827"/>
                        </a:lnTo>
                        <a:lnTo>
                          <a:pt x="20" y="1001"/>
                        </a:lnTo>
                        <a:lnTo>
                          <a:pt x="13" y="1174"/>
                        </a:lnTo>
                        <a:lnTo>
                          <a:pt x="7" y="1348"/>
                        </a:lnTo>
                        <a:lnTo>
                          <a:pt x="0" y="1522"/>
                        </a:lnTo>
                        <a:lnTo>
                          <a:pt x="16" y="1530"/>
                        </a:lnTo>
                        <a:lnTo>
                          <a:pt x="31" y="1538"/>
                        </a:lnTo>
                        <a:lnTo>
                          <a:pt x="47" y="1545"/>
                        </a:lnTo>
                        <a:lnTo>
                          <a:pt x="63" y="1553"/>
                        </a:lnTo>
                        <a:lnTo>
                          <a:pt x="78" y="1561"/>
                        </a:lnTo>
                        <a:lnTo>
                          <a:pt x="95" y="1569"/>
                        </a:lnTo>
                        <a:lnTo>
                          <a:pt x="110" y="1577"/>
                        </a:lnTo>
                        <a:lnTo>
                          <a:pt x="126" y="1586"/>
                        </a:lnTo>
                        <a:lnTo>
                          <a:pt x="120" y="1568"/>
                        </a:lnTo>
                        <a:lnTo>
                          <a:pt x="114" y="1551"/>
                        </a:lnTo>
                        <a:lnTo>
                          <a:pt x="107" y="1535"/>
                        </a:lnTo>
                        <a:lnTo>
                          <a:pt x="101" y="1518"/>
                        </a:lnTo>
                        <a:lnTo>
                          <a:pt x="138" y="1522"/>
                        </a:lnTo>
                        <a:lnTo>
                          <a:pt x="174" y="1527"/>
                        </a:lnTo>
                        <a:lnTo>
                          <a:pt x="211" y="1531"/>
                        </a:lnTo>
                        <a:lnTo>
                          <a:pt x="248" y="1536"/>
                        </a:lnTo>
                        <a:lnTo>
                          <a:pt x="284" y="1541"/>
                        </a:lnTo>
                        <a:lnTo>
                          <a:pt x="320" y="1545"/>
                        </a:lnTo>
                        <a:lnTo>
                          <a:pt x="357" y="1550"/>
                        </a:lnTo>
                        <a:lnTo>
                          <a:pt x="394" y="1554"/>
                        </a:lnTo>
                        <a:lnTo>
                          <a:pt x="430" y="1559"/>
                        </a:lnTo>
                        <a:lnTo>
                          <a:pt x="467" y="1564"/>
                        </a:lnTo>
                        <a:lnTo>
                          <a:pt x="504" y="1568"/>
                        </a:lnTo>
                        <a:lnTo>
                          <a:pt x="540" y="1573"/>
                        </a:lnTo>
                        <a:lnTo>
                          <a:pt x="576" y="1577"/>
                        </a:lnTo>
                        <a:lnTo>
                          <a:pt x="613" y="1582"/>
                        </a:lnTo>
                        <a:lnTo>
                          <a:pt x="650" y="1587"/>
                        </a:lnTo>
                        <a:lnTo>
                          <a:pt x="687" y="1591"/>
                        </a:lnTo>
                        <a:lnTo>
                          <a:pt x="694" y="1613"/>
                        </a:lnTo>
                        <a:lnTo>
                          <a:pt x="702" y="1635"/>
                        </a:lnTo>
                        <a:lnTo>
                          <a:pt x="709" y="1658"/>
                        </a:lnTo>
                        <a:lnTo>
                          <a:pt x="716" y="1680"/>
                        </a:lnTo>
                        <a:lnTo>
                          <a:pt x="727" y="1680"/>
                        </a:lnTo>
                        <a:lnTo>
                          <a:pt x="740" y="1680"/>
                        </a:lnTo>
                        <a:lnTo>
                          <a:pt x="751" y="1681"/>
                        </a:lnTo>
                        <a:lnTo>
                          <a:pt x="764" y="1681"/>
                        </a:lnTo>
                        <a:lnTo>
                          <a:pt x="775" y="1681"/>
                        </a:lnTo>
                        <a:lnTo>
                          <a:pt x="788" y="1681"/>
                        </a:lnTo>
                        <a:lnTo>
                          <a:pt x="800" y="1681"/>
                        </a:lnTo>
                        <a:lnTo>
                          <a:pt x="811" y="1681"/>
                        </a:lnTo>
                        <a:lnTo>
                          <a:pt x="824" y="1682"/>
                        </a:lnTo>
                        <a:lnTo>
                          <a:pt x="835" y="1682"/>
                        </a:lnTo>
                        <a:lnTo>
                          <a:pt x="847" y="1682"/>
                        </a:lnTo>
                        <a:lnTo>
                          <a:pt x="860" y="1682"/>
                        </a:lnTo>
                        <a:lnTo>
                          <a:pt x="871" y="1682"/>
                        </a:lnTo>
                        <a:lnTo>
                          <a:pt x="883" y="1683"/>
                        </a:lnTo>
                        <a:lnTo>
                          <a:pt x="895" y="1683"/>
                        </a:lnTo>
                        <a:lnTo>
                          <a:pt x="907" y="1683"/>
                        </a:lnTo>
                        <a:lnTo>
                          <a:pt x="903" y="1308"/>
                        </a:lnTo>
                        <a:lnTo>
                          <a:pt x="900" y="933"/>
                        </a:lnTo>
                        <a:lnTo>
                          <a:pt x="896" y="558"/>
                        </a:lnTo>
                        <a:lnTo>
                          <a:pt x="893" y="183"/>
                        </a:lnTo>
                        <a:lnTo>
                          <a:pt x="894" y="166"/>
                        </a:lnTo>
                        <a:lnTo>
                          <a:pt x="888" y="154"/>
                        </a:lnTo>
                        <a:lnTo>
                          <a:pt x="880" y="145"/>
                        </a:lnTo>
                        <a:lnTo>
                          <a:pt x="871" y="137"/>
                        </a:lnTo>
                        <a:lnTo>
                          <a:pt x="864" y="128"/>
                        </a:lnTo>
                        <a:lnTo>
                          <a:pt x="861" y="116"/>
                        </a:lnTo>
                        <a:lnTo>
                          <a:pt x="866" y="100"/>
                        </a:lnTo>
                        <a:lnTo>
                          <a:pt x="881" y="78"/>
                        </a:lnTo>
                        <a:lnTo>
                          <a:pt x="840" y="74"/>
                        </a:lnTo>
                        <a:lnTo>
                          <a:pt x="800" y="68"/>
                        </a:lnTo>
                        <a:lnTo>
                          <a:pt x="758" y="63"/>
                        </a:lnTo>
                        <a:lnTo>
                          <a:pt x="717" y="59"/>
                        </a:lnTo>
                        <a:lnTo>
                          <a:pt x="676" y="54"/>
                        </a:lnTo>
                        <a:lnTo>
                          <a:pt x="635" y="48"/>
                        </a:lnTo>
                        <a:lnTo>
                          <a:pt x="593" y="44"/>
                        </a:lnTo>
                        <a:lnTo>
                          <a:pt x="553" y="39"/>
                        </a:lnTo>
                        <a:lnTo>
                          <a:pt x="512" y="35"/>
                        </a:lnTo>
                        <a:lnTo>
                          <a:pt x="470" y="30"/>
                        </a:lnTo>
                        <a:lnTo>
                          <a:pt x="429" y="24"/>
                        </a:lnTo>
                        <a:lnTo>
                          <a:pt x="388" y="20"/>
                        </a:lnTo>
                        <a:lnTo>
                          <a:pt x="347" y="15"/>
                        </a:lnTo>
                        <a:lnTo>
                          <a:pt x="305" y="10"/>
                        </a:lnTo>
                        <a:lnTo>
                          <a:pt x="265" y="5"/>
                        </a:lnTo>
                        <a:lnTo>
                          <a:pt x="224" y="0"/>
                        </a:lnTo>
                        <a:close/>
                      </a:path>
                    </a:pathLst>
                  </a:custGeom>
                  <a:solidFill>
                    <a:srgbClr val="A399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0" name="Freeform 36"/>
                  <p:cNvSpPr>
                    <a:spLocks noChangeArrowheads="1"/>
                  </p:cNvSpPr>
                  <p:nvPr/>
                </p:nvSpPr>
                <p:spPr bwMode="auto">
                  <a:xfrm>
                    <a:off x="4638" y="1338"/>
                    <a:ext cx="146" cy="259"/>
                  </a:xfrm>
                  <a:custGeom>
                    <a:avLst/>
                    <a:gdLst>
                      <a:gd name="T0" fmla="*/ 231 w 895"/>
                      <a:gd name="T1" fmla="*/ 2 h 1582"/>
                      <a:gd name="T2" fmla="*/ 205 w 895"/>
                      <a:gd name="T3" fmla="*/ 7 h 1582"/>
                      <a:gd name="T4" fmla="*/ 181 w 895"/>
                      <a:gd name="T5" fmla="*/ 11 h 1582"/>
                      <a:gd name="T6" fmla="*/ 156 w 895"/>
                      <a:gd name="T7" fmla="*/ 16 h 1582"/>
                      <a:gd name="T8" fmla="*/ 130 w 895"/>
                      <a:gd name="T9" fmla="*/ 24 h 1582"/>
                      <a:gd name="T10" fmla="*/ 107 w 895"/>
                      <a:gd name="T11" fmla="*/ 45 h 1582"/>
                      <a:gd name="T12" fmla="*/ 87 w 895"/>
                      <a:gd name="T13" fmla="*/ 74 h 1582"/>
                      <a:gd name="T14" fmla="*/ 69 w 895"/>
                      <a:gd name="T15" fmla="*/ 109 h 1582"/>
                      <a:gd name="T16" fmla="*/ 53 w 895"/>
                      <a:gd name="T17" fmla="*/ 288 h 1582"/>
                      <a:gd name="T18" fmla="*/ 38 w 895"/>
                      <a:gd name="T19" fmla="*/ 608 h 1582"/>
                      <a:gd name="T20" fmla="*/ 23 w 895"/>
                      <a:gd name="T21" fmla="*/ 929 h 1582"/>
                      <a:gd name="T22" fmla="*/ 8 w 895"/>
                      <a:gd name="T23" fmla="*/ 1249 h 1582"/>
                      <a:gd name="T24" fmla="*/ 15 w 895"/>
                      <a:gd name="T25" fmla="*/ 1418 h 1582"/>
                      <a:gd name="T26" fmla="*/ 44 w 895"/>
                      <a:gd name="T27" fmla="*/ 1436 h 1582"/>
                      <a:gd name="T28" fmla="*/ 73 w 895"/>
                      <a:gd name="T29" fmla="*/ 1453 h 1582"/>
                      <a:gd name="T30" fmla="*/ 102 w 895"/>
                      <a:gd name="T31" fmla="*/ 1470 h 1582"/>
                      <a:gd name="T32" fmla="*/ 112 w 895"/>
                      <a:gd name="T33" fmla="*/ 1463 h 1582"/>
                      <a:gd name="T34" fmla="*/ 103 w 895"/>
                      <a:gd name="T35" fmla="*/ 1430 h 1582"/>
                      <a:gd name="T36" fmla="*/ 135 w 895"/>
                      <a:gd name="T37" fmla="*/ 1417 h 1582"/>
                      <a:gd name="T38" fmla="*/ 208 w 895"/>
                      <a:gd name="T39" fmla="*/ 1426 h 1582"/>
                      <a:gd name="T40" fmla="*/ 280 w 895"/>
                      <a:gd name="T41" fmla="*/ 1436 h 1582"/>
                      <a:gd name="T42" fmla="*/ 353 w 895"/>
                      <a:gd name="T43" fmla="*/ 1445 h 1582"/>
                      <a:gd name="T44" fmla="*/ 425 w 895"/>
                      <a:gd name="T45" fmla="*/ 1455 h 1582"/>
                      <a:gd name="T46" fmla="*/ 498 w 895"/>
                      <a:gd name="T47" fmla="*/ 1464 h 1582"/>
                      <a:gd name="T48" fmla="*/ 571 w 895"/>
                      <a:gd name="T49" fmla="*/ 1474 h 1582"/>
                      <a:gd name="T50" fmla="*/ 643 w 895"/>
                      <a:gd name="T51" fmla="*/ 1483 h 1582"/>
                      <a:gd name="T52" fmla="*/ 687 w 895"/>
                      <a:gd name="T53" fmla="*/ 1509 h 1582"/>
                      <a:gd name="T54" fmla="*/ 702 w 895"/>
                      <a:gd name="T55" fmla="*/ 1554 h 1582"/>
                      <a:gd name="T56" fmla="*/ 722 w 895"/>
                      <a:gd name="T57" fmla="*/ 1577 h 1582"/>
                      <a:gd name="T58" fmla="*/ 745 w 895"/>
                      <a:gd name="T59" fmla="*/ 1578 h 1582"/>
                      <a:gd name="T60" fmla="*/ 768 w 895"/>
                      <a:gd name="T61" fmla="*/ 1580 h 1582"/>
                      <a:gd name="T62" fmla="*/ 791 w 895"/>
                      <a:gd name="T63" fmla="*/ 1580 h 1582"/>
                      <a:gd name="T64" fmla="*/ 814 w 895"/>
                      <a:gd name="T65" fmla="*/ 1581 h 1582"/>
                      <a:gd name="T66" fmla="*/ 837 w 895"/>
                      <a:gd name="T67" fmla="*/ 1581 h 1582"/>
                      <a:gd name="T68" fmla="*/ 861 w 895"/>
                      <a:gd name="T69" fmla="*/ 1581 h 1582"/>
                      <a:gd name="T70" fmla="*/ 884 w 895"/>
                      <a:gd name="T71" fmla="*/ 1582 h 1582"/>
                      <a:gd name="T72" fmla="*/ 891 w 895"/>
                      <a:gd name="T73" fmla="*/ 1232 h 1582"/>
                      <a:gd name="T74" fmla="*/ 883 w 895"/>
                      <a:gd name="T75" fmla="*/ 530 h 1582"/>
                      <a:gd name="T76" fmla="*/ 878 w 895"/>
                      <a:gd name="T77" fmla="*/ 163 h 1582"/>
                      <a:gd name="T78" fmla="*/ 857 w 895"/>
                      <a:gd name="T79" fmla="*/ 144 h 1582"/>
                      <a:gd name="T80" fmla="*/ 834 w 895"/>
                      <a:gd name="T81" fmla="*/ 127 h 1582"/>
                      <a:gd name="T82" fmla="*/ 833 w 895"/>
                      <a:gd name="T83" fmla="*/ 98 h 1582"/>
                      <a:gd name="T84" fmla="*/ 810 w 895"/>
                      <a:gd name="T85" fmla="*/ 70 h 1582"/>
                      <a:gd name="T86" fmla="*/ 735 w 895"/>
                      <a:gd name="T87" fmla="*/ 61 h 1582"/>
                      <a:gd name="T88" fmla="*/ 659 w 895"/>
                      <a:gd name="T89" fmla="*/ 52 h 1582"/>
                      <a:gd name="T90" fmla="*/ 583 w 895"/>
                      <a:gd name="T91" fmla="*/ 42 h 1582"/>
                      <a:gd name="T92" fmla="*/ 508 w 895"/>
                      <a:gd name="T93" fmla="*/ 32 h 1582"/>
                      <a:gd name="T94" fmla="*/ 432 w 895"/>
                      <a:gd name="T95" fmla="*/ 23 h 1582"/>
                      <a:gd name="T96" fmla="*/ 356 w 895"/>
                      <a:gd name="T97" fmla="*/ 14 h 1582"/>
                      <a:gd name="T98" fmla="*/ 281 w 895"/>
                      <a:gd name="T99" fmla="*/ 4 h 1582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895"/>
                      <a:gd name="T151" fmla="*/ 0 h 1582"/>
                      <a:gd name="T152" fmla="*/ 895 w 895"/>
                      <a:gd name="T153" fmla="*/ 1582 h 1582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895" h="1582">
                        <a:moveTo>
                          <a:pt x="243" y="0"/>
                        </a:moveTo>
                        <a:lnTo>
                          <a:pt x="231" y="2"/>
                        </a:lnTo>
                        <a:lnTo>
                          <a:pt x="218" y="4"/>
                        </a:lnTo>
                        <a:lnTo>
                          <a:pt x="205" y="7"/>
                        </a:lnTo>
                        <a:lnTo>
                          <a:pt x="194" y="9"/>
                        </a:lnTo>
                        <a:lnTo>
                          <a:pt x="181" y="11"/>
                        </a:lnTo>
                        <a:lnTo>
                          <a:pt x="169" y="14"/>
                        </a:lnTo>
                        <a:lnTo>
                          <a:pt x="156" y="16"/>
                        </a:lnTo>
                        <a:lnTo>
                          <a:pt x="143" y="18"/>
                        </a:lnTo>
                        <a:lnTo>
                          <a:pt x="130" y="24"/>
                        </a:lnTo>
                        <a:lnTo>
                          <a:pt x="119" y="33"/>
                        </a:lnTo>
                        <a:lnTo>
                          <a:pt x="107" y="45"/>
                        </a:lnTo>
                        <a:lnTo>
                          <a:pt x="97" y="59"/>
                        </a:lnTo>
                        <a:lnTo>
                          <a:pt x="87" y="74"/>
                        </a:lnTo>
                        <a:lnTo>
                          <a:pt x="77" y="91"/>
                        </a:lnTo>
                        <a:lnTo>
                          <a:pt x="69" y="109"/>
                        </a:lnTo>
                        <a:lnTo>
                          <a:pt x="61" y="128"/>
                        </a:lnTo>
                        <a:lnTo>
                          <a:pt x="53" y="288"/>
                        </a:lnTo>
                        <a:lnTo>
                          <a:pt x="46" y="448"/>
                        </a:lnTo>
                        <a:lnTo>
                          <a:pt x="38" y="608"/>
                        </a:lnTo>
                        <a:lnTo>
                          <a:pt x="31" y="768"/>
                        </a:lnTo>
                        <a:lnTo>
                          <a:pt x="23" y="929"/>
                        </a:lnTo>
                        <a:lnTo>
                          <a:pt x="15" y="1089"/>
                        </a:lnTo>
                        <a:lnTo>
                          <a:pt x="8" y="1249"/>
                        </a:lnTo>
                        <a:lnTo>
                          <a:pt x="0" y="1409"/>
                        </a:lnTo>
                        <a:lnTo>
                          <a:pt x="15" y="1418"/>
                        </a:lnTo>
                        <a:lnTo>
                          <a:pt x="29" y="1426"/>
                        </a:lnTo>
                        <a:lnTo>
                          <a:pt x="44" y="1436"/>
                        </a:lnTo>
                        <a:lnTo>
                          <a:pt x="59" y="1444"/>
                        </a:lnTo>
                        <a:lnTo>
                          <a:pt x="73" y="1453"/>
                        </a:lnTo>
                        <a:lnTo>
                          <a:pt x="88" y="1462"/>
                        </a:lnTo>
                        <a:lnTo>
                          <a:pt x="102" y="1470"/>
                        </a:lnTo>
                        <a:lnTo>
                          <a:pt x="117" y="1479"/>
                        </a:lnTo>
                        <a:lnTo>
                          <a:pt x="112" y="1463"/>
                        </a:lnTo>
                        <a:lnTo>
                          <a:pt x="107" y="1446"/>
                        </a:lnTo>
                        <a:lnTo>
                          <a:pt x="103" y="1430"/>
                        </a:lnTo>
                        <a:lnTo>
                          <a:pt x="98" y="1413"/>
                        </a:lnTo>
                        <a:lnTo>
                          <a:pt x="135" y="1417"/>
                        </a:lnTo>
                        <a:lnTo>
                          <a:pt x="171" y="1422"/>
                        </a:lnTo>
                        <a:lnTo>
                          <a:pt x="208" y="1426"/>
                        </a:lnTo>
                        <a:lnTo>
                          <a:pt x="243" y="1431"/>
                        </a:lnTo>
                        <a:lnTo>
                          <a:pt x="280" y="1436"/>
                        </a:lnTo>
                        <a:lnTo>
                          <a:pt x="316" y="1440"/>
                        </a:lnTo>
                        <a:lnTo>
                          <a:pt x="353" y="1445"/>
                        </a:lnTo>
                        <a:lnTo>
                          <a:pt x="389" y="1449"/>
                        </a:lnTo>
                        <a:lnTo>
                          <a:pt x="425" y="1455"/>
                        </a:lnTo>
                        <a:lnTo>
                          <a:pt x="461" y="1460"/>
                        </a:lnTo>
                        <a:lnTo>
                          <a:pt x="498" y="1464"/>
                        </a:lnTo>
                        <a:lnTo>
                          <a:pt x="534" y="1469"/>
                        </a:lnTo>
                        <a:lnTo>
                          <a:pt x="571" y="1474"/>
                        </a:lnTo>
                        <a:lnTo>
                          <a:pt x="606" y="1478"/>
                        </a:lnTo>
                        <a:lnTo>
                          <a:pt x="643" y="1483"/>
                        </a:lnTo>
                        <a:lnTo>
                          <a:pt x="679" y="1487"/>
                        </a:lnTo>
                        <a:lnTo>
                          <a:pt x="687" y="1509"/>
                        </a:lnTo>
                        <a:lnTo>
                          <a:pt x="695" y="1532"/>
                        </a:lnTo>
                        <a:lnTo>
                          <a:pt x="702" y="1554"/>
                        </a:lnTo>
                        <a:lnTo>
                          <a:pt x="710" y="1577"/>
                        </a:lnTo>
                        <a:lnTo>
                          <a:pt x="722" y="1577"/>
                        </a:lnTo>
                        <a:lnTo>
                          <a:pt x="733" y="1578"/>
                        </a:lnTo>
                        <a:lnTo>
                          <a:pt x="745" y="1578"/>
                        </a:lnTo>
                        <a:lnTo>
                          <a:pt x="756" y="1578"/>
                        </a:lnTo>
                        <a:lnTo>
                          <a:pt x="768" y="1580"/>
                        </a:lnTo>
                        <a:lnTo>
                          <a:pt x="779" y="1580"/>
                        </a:lnTo>
                        <a:lnTo>
                          <a:pt x="791" y="1580"/>
                        </a:lnTo>
                        <a:lnTo>
                          <a:pt x="802" y="1580"/>
                        </a:lnTo>
                        <a:lnTo>
                          <a:pt x="814" y="1581"/>
                        </a:lnTo>
                        <a:lnTo>
                          <a:pt x="825" y="1581"/>
                        </a:lnTo>
                        <a:lnTo>
                          <a:pt x="837" y="1581"/>
                        </a:lnTo>
                        <a:lnTo>
                          <a:pt x="849" y="1581"/>
                        </a:lnTo>
                        <a:lnTo>
                          <a:pt x="861" y="1581"/>
                        </a:lnTo>
                        <a:lnTo>
                          <a:pt x="872" y="1582"/>
                        </a:lnTo>
                        <a:lnTo>
                          <a:pt x="884" y="1582"/>
                        </a:lnTo>
                        <a:lnTo>
                          <a:pt x="895" y="1582"/>
                        </a:lnTo>
                        <a:lnTo>
                          <a:pt x="891" y="1232"/>
                        </a:lnTo>
                        <a:lnTo>
                          <a:pt x="887" y="880"/>
                        </a:lnTo>
                        <a:lnTo>
                          <a:pt x="883" y="530"/>
                        </a:lnTo>
                        <a:lnTo>
                          <a:pt x="878" y="180"/>
                        </a:lnTo>
                        <a:lnTo>
                          <a:pt x="878" y="163"/>
                        </a:lnTo>
                        <a:lnTo>
                          <a:pt x="870" y="152"/>
                        </a:lnTo>
                        <a:lnTo>
                          <a:pt x="857" y="144"/>
                        </a:lnTo>
                        <a:lnTo>
                          <a:pt x="845" y="136"/>
                        </a:lnTo>
                        <a:lnTo>
                          <a:pt x="834" y="127"/>
                        </a:lnTo>
                        <a:lnTo>
                          <a:pt x="830" y="115"/>
                        </a:lnTo>
                        <a:lnTo>
                          <a:pt x="833" y="98"/>
                        </a:lnTo>
                        <a:lnTo>
                          <a:pt x="848" y="75"/>
                        </a:lnTo>
                        <a:lnTo>
                          <a:pt x="810" y="70"/>
                        </a:lnTo>
                        <a:lnTo>
                          <a:pt x="772" y="66"/>
                        </a:lnTo>
                        <a:lnTo>
                          <a:pt x="735" y="61"/>
                        </a:lnTo>
                        <a:lnTo>
                          <a:pt x="697" y="56"/>
                        </a:lnTo>
                        <a:lnTo>
                          <a:pt x="659" y="52"/>
                        </a:lnTo>
                        <a:lnTo>
                          <a:pt x="621" y="47"/>
                        </a:lnTo>
                        <a:lnTo>
                          <a:pt x="583" y="42"/>
                        </a:lnTo>
                        <a:lnTo>
                          <a:pt x="546" y="37"/>
                        </a:lnTo>
                        <a:lnTo>
                          <a:pt x="508" y="32"/>
                        </a:lnTo>
                        <a:lnTo>
                          <a:pt x="470" y="27"/>
                        </a:lnTo>
                        <a:lnTo>
                          <a:pt x="432" y="23"/>
                        </a:lnTo>
                        <a:lnTo>
                          <a:pt x="394" y="18"/>
                        </a:lnTo>
                        <a:lnTo>
                          <a:pt x="356" y="14"/>
                        </a:lnTo>
                        <a:lnTo>
                          <a:pt x="319" y="9"/>
                        </a:lnTo>
                        <a:lnTo>
                          <a:pt x="281" y="4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solidFill>
                    <a:srgbClr val="A89E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1" name="Freeform 37"/>
                  <p:cNvSpPr>
                    <a:spLocks noChangeArrowheads="1"/>
                  </p:cNvSpPr>
                  <p:nvPr/>
                </p:nvSpPr>
                <p:spPr bwMode="auto">
                  <a:xfrm>
                    <a:off x="4640" y="1356"/>
                    <a:ext cx="145" cy="243"/>
                  </a:xfrm>
                  <a:custGeom>
                    <a:avLst/>
                    <a:gdLst>
                      <a:gd name="T0" fmla="*/ 248 w 883"/>
                      <a:gd name="T1" fmla="*/ 2 h 1480"/>
                      <a:gd name="T2" fmla="*/ 222 w 883"/>
                      <a:gd name="T3" fmla="*/ 7 h 1480"/>
                      <a:gd name="T4" fmla="*/ 195 w 883"/>
                      <a:gd name="T5" fmla="*/ 11 h 1480"/>
                      <a:gd name="T6" fmla="*/ 168 w 883"/>
                      <a:gd name="T7" fmla="*/ 16 h 1480"/>
                      <a:gd name="T8" fmla="*/ 141 w 883"/>
                      <a:gd name="T9" fmla="*/ 24 h 1480"/>
                      <a:gd name="T10" fmla="*/ 118 w 883"/>
                      <a:gd name="T11" fmla="*/ 45 h 1480"/>
                      <a:gd name="T12" fmla="*/ 97 w 883"/>
                      <a:gd name="T13" fmla="*/ 72 h 1480"/>
                      <a:gd name="T14" fmla="*/ 78 w 883"/>
                      <a:gd name="T15" fmla="*/ 106 h 1480"/>
                      <a:gd name="T16" fmla="*/ 61 w 883"/>
                      <a:gd name="T17" fmla="*/ 269 h 1480"/>
                      <a:gd name="T18" fmla="*/ 43 w 883"/>
                      <a:gd name="T19" fmla="*/ 563 h 1480"/>
                      <a:gd name="T20" fmla="*/ 26 w 883"/>
                      <a:gd name="T21" fmla="*/ 857 h 1480"/>
                      <a:gd name="T22" fmla="*/ 9 w 883"/>
                      <a:gd name="T23" fmla="*/ 1150 h 1480"/>
                      <a:gd name="T24" fmla="*/ 13 w 883"/>
                      <a:gd name="T25" fmla="*/ 1305 h 1480"/>
                      <a:gd name="T26" fmla="*/ 40 w 883"/>
                      <a:gd name="T27" fmla="*/ 1325 h 1480"/>
                      <a:gd name="T28" fmla="*/ 65 w 883"/>
                      <a:gd name="T29" fmla="*/ 1344 h 1480"/>
                      <a:gd name="T30" fmla="*/ 92 w 883"/>
                      <a:gd name="T31" fmla="*/ 1364 h 1480"/>
                      <a:gd name="T32" fmla="*/ 103 w 883"/>
                      <a:gd name="T33" fmla="*/ 1357 h 1480"/>
                      <a:gd name="T34" fmla="*/ 97 w 883"/>
                      <a:gd name="T35" fmla="*/ 1325 h 1480"/>
                      <a:gd name="T36" fmla="*/ 130 w 883"/>
                      <a:gd name="T37" fmla="*/ 1313 h 1480"/>
                      <a:gd name="T38" fmla="*/ 202 w 883"/>
                      <a:gd name="T39" fmla="*/ 1323 h 1480"/>
                      <a:gd name="T40" fmla="*/ 275 w 883"/>
                      <a:gd name="T41" fmla="*/ 1332 h 1480"/>
                      <a:gd name="T42" fmla="*/ 346 w 883"/>
                      <a:gd name="T43" fmla="*/ 1341 h 1480"/>
                      <a:gd name="T44" fmla="*/ 419 w 883"/>
                      <a:gd name="T45" fmla="*/ 1350 h 1480"/>
                      <a:gd name="T46" fmla="*/ 490 w 883"/>
                      <a:gd name="T47" fmla="*/ 1359 h 1480"/>
                      <a:gd name="T48" fmla="*/ 563 w 883"/>
                      <a:gd name="T49" fmla="*/ 1369 h 1480"/>
                      <a:gd name="T50" fmla="*/ 635 w 883"/>
                      <a:gd name="T51" fmla="*/ 1378 h 1480"/>
                      <a:gd name="T52" fmla="*/ 679 w 883"/>
                      <a:gd name="T53" fmla="*/ 1405 h 1480"/>
                      <a:gd name="T54" fmla="*/ 694 w 883"/>
                      <a:gd name="T55" fmla="*/ 1453 h 1480"/>
                      <a:gd name="T56" fmla="*/ 725 w 883"/>
                      <a:gd name="T57" fmla="*/ 1476 h 1480"/>
                      <a:gd name="T58" fmla="*/ 770 w 883"/>
                      <a:gd name="T59" fmla="*/ 1477 h 1480"/>
                      <a:gd name="T60" fmla="*/ 815 w 883"/>
                      <a:gd name="T61" fmla="*/ 1479 h 1480"/>
                      <a:gd name="T62" fmla="*/ 860 w 883"/>
                      <a:gd name="T63" fmla="*/ 1480 h 1480"/>
                      <a:gd name="T64" fmla="*/ 879 w 883"/>
                      <a:gd name="T65" fmla="*/ 1154 h 1480"/>
                      <a:gd name="T66" fmla="*/ 868 w 883"/>
                      <a:gd name="T67" fmla="*/ 501 h 1480"/>
                      <a:gd name="T68" fmla="*/ 861 w 883"/>
                      <a:gd name="T69" fmla="*/ 161 h 1480"/>
                      <a:gd name="T70" fmla="*/ 835 w 883"/>
                      <a:gd name="T71" fmla="*/ 143 h 1480"/>
                      <a:gd name="T72" fmla="*/ 805 w 883"/>
                      <a:gd name="T73" fmla="*/ 125 h 1480"/>
                      <a:gd name="T74" fmla="*/ 799 w 883"/>
                      <a:gd name="T75" fmla="*/ 95 h 1480"/>
                      <a:gd name="T76" fmla="*/ 780 w 883"/>
                      <a:gd name="T77" fmla="*/ 67 h 1480"/>
                      <a:gd name="T78" fmla="*/ 710 w 883"/>
                      <a:gd name="T79" fmla="*/ 57 h 1480"/>
                      <a:gd name="T80" fmla="*/ 641 w 883"/>
                      <a:gd name="T81" fmla="*/ 49 h 1480"/>
                      <a:gd name="T82" fmla="*/ 572 w 883"/>
                      <a:gd name="T83" fmla="*/ 40 h 1480"/>
                      <a:gd name="T84" fmla="*/ 504 w 883"/>
                      <a:gd name="T85" fmla="*/ 31 h 1480"/>
                      <a:gd name="T86" fmla="*/ 435 w 883"/>
                      <a:gd name="T87" fmla="*/ 22 h 1480"/>
                      <a:gd name="T88" fmla="*/ 366 w 883"/>
                      <a:gd name="T89" fmla="*/ 14 h 1480"/>
                      <a:gd name="T90" fmla="*/ 297 w 883"/>
                      <a:gd name="T91" fmla="*/ 4 h 1480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83"/>
                      <a:gd name="T139" fmla="*/ 0 h 1480"/>
                      <a:gd name="T140" fmla="*/ 883 w 883"/>
                      <a:gd name="T141" fmla="*/ 1480 h 1480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83" h="1480">
                        <a:moveTo>
                          <a:pt x="262" y="0"/>
                        </a:moveTo>
                        <a:lnTo>
                          <a:pt x="248" y="2"/>
                        </a:lnTo>
                        <a:lnTo>
                          <a:pt x="236" y="4"/>
                        </a:lnTo>
                        <a:lnTo>
                          <a:pt x="222" y="7"/>
                        </a:lnTo>
                        <a:lnTo>
                          <a:pt x="208" y="9"/>
                        </a:lnTo>
                        <a:lnTo>
                          <a:pt x="195" y="11"/>
                        </a:lnTo>
                        <a:lnTo>
                          <a:pt x="182" y="14"/>
                        </a:lnTo>
                        <a:lnTo>
                          <a:pt x="168" y="16"/>
                        </a:lnTo>
                        <a:lnTo>
                          <a:pt x="154" y="18"/>
                        </a:lnTo>
                        <a:lnTo>
                          <a:pt x="141" y="24"/>
                        </a:lnTo>
                        <a:lnTo>
                          <a:pt x="130" y="33"/>
                        </a:lnTo>
                        <a:lnTo>
                          <a:pt x="118" y="45"/>
                        </a:lnTo>
                        <a:lnTo>
                          <a:pt x="108" y="57"/>
                        </a:lnTo>
                        <a:lnTo>
                          <a:pt x="97" y="72"/>
                        </a:lnTo>
                        <a:lnTo>
                          <a:pt x="87" y="88"/>
                        </a:lnTo>
                        <a:lnTo>
                          <a:pt x="78" y="106"/>
                        </a:lnTo>
                        <a:lnTo>
                          <a:pt x="69" y="123"/>
                        </a:lnTo>
                        <a:lnTo>
                          <a:pt x="61" y="269"/>
                        </a:lnTo>
                        <a:lnTo>
                          <a:pt x="51" y="417"/>
                        </a:lnTo>
                        <a:lnTo>
                          <a:pt x="43" y="563"/>
                        </a:lnTo>
                        <a:lnTo>
                          <a:pt x="34" y="710"/>
                        </a:lnTo>
                        <a:lnTo>
                          <a:pt x="26" y="857"/>
                        </a:lnTo>
                        <a:lnTo>
                          <a:pt x="17" y="1003"/>
                        </a:lnTo>
                        <a:lnTo>
                          <a:pt x="9" y="1150"/>
                        </a:lnTo>
                        <a:lnTo>
                          <a:pt x="0" y="1296"/>
                        </a:lnTo>
                        <a:lnTo>
                          <a:pt x="13" y="1305"/>
                        </a:lnTo>
                        <a:lnTo>
                          <a:pt x="26" y="1316"/>
                        </a:lnTo>
                        <a:lnTo>
                          <a:pt x="40" y="1325"/>
                        </a:lnTo>
                        <a:lnTo>
                          <a:pt x="53" y="1334"/>
                        </a:lnTo>
                        <a:lnTo>
                          <a:pt x="65" y="1344"/>
                        </a:lnTo>
                        <a:lnTo>
                          <a:pt x="79" y="1354"/>
                        </a:lnTo>
                        <a:lnTo>
                          <a:pt x="92" y="1364"/>
                        </a:lnTo>
                        <a:lnTo>
                          <a:pt x="106" y="1373"/>
                        </a:lnTo>
                        <a:lnTo>
                          <a:pt x="103" y="1357"/>
                        </a:lnTo>
                        <a:lnTo>
                          <a:pt x="100" y="1341"/>
                        </a:lnTo>
                        <a:lnTo>
                          <a:pt x="97" y="1325"/>
                        </a:lnTo>
                        <a:lnTo>
                          <a:pt x="94" y="1309"/>
                        </a:lnTo>
                        <a:lnTo>
                          <a:pt x="130" y="1313"/>
                        </a:lnTo>
                        <a:lnTo>
                          <a:pt x="167" y="1318"/>
                        </a:lnTo>
                        <a:lnTo>
                          <a:pt x="202" y="1323"/>
                        </a:lnTo>
                        <a:lnTo>
                          <a:pt x="238" y="1327"/>
                        </a:lnTo>
                        <a:lnTo>
                          <a:pt x="275" y="1332"/>
                        </a:lnTo>
                        <a:lnTo>
                          <a:pt x="311" y="1336"/>
                        </a:lnTo>
                        <a:lnTo>
                          <a:pt x="346" y="1341"/>
                        </a:lnTo>
                        <a:lnTo>
                          <a:pt x="383" y="1346"/>
                        </a:lnTo>
                        <a:lnTo>
                          <a:pt x="419" y="1350"/>
                        </a:lnTo>
                        <a:lnTo>
                          <a:pt x="455" y="1355"/>
                        </a:lnTo>
                        <a:lnTo>
                          <a:pt x="490" y="1359"/>
                        </a:lnTo>
                        <a:lnTo>
                          <a:pt x="527" y="1364"/>
                        </a:lnTo>
                        <a:lnTo>
                          <a:pt x="563" y="1369"/>
                        </a:lnTo>
                        <a:lnTo>
                          <a:pt x="599" y="1373"/>
                        </a:lnTo>
                        <a:lnTo>
                          <a:pt x="635" y="1378"/>
                        </a:lnTo>
                        <a:lnTo>
                          <a:pt x="671" y="1382"/>
                        </a:lnTo>
                        <a:lnTo>
                          <a:pt x="679" y="1405"/>
                        </a:lnTo>
                        <a:lnTo>
                          <a:pt x="687" y="1429"/>
                        </a:lnTo>
                        <a:lnTo>
                          <a:pt x="694" y="1453"/>
                        </a:lnTo>
                        <a:lnTo>
                          <a:pt x="702" y="1476"/>
                        </a:lnTo>
                        <a:lnTo>
                          <a:pt x="725" y="1476"/>
                        </a:lnTo>
                        <a:lnTo>
                          <a:pt x="747" y="1477"/>
                        </a:lnTo>
                        <a:lnTo>
                          <a:pt x="770" y="1477"/>
                        </a:lnTo>
                        <a:lnTo>
                          <a:pt x="793" y="1478"/>
                        </a:lnTo>
                        <a:lnTo>
                          <a:pt x="815" y="1479"/>
                        </a:lnTo>
                        <a:lnTo>
                          <a:pt x="838" y="1479"/>
                        </a:lnTo>
                        <a:lnTo>
                          <a:pt x="860" y="1480"/>
                        </a:lnTo>
                        <a:lnTo>
                          <a:pt x="883" y="1480"/>
                        </a:lnTo>
                        <a:lnTo>
                          <a:pt x="879" y="1154"/>
                        </a:lnTo>
                        <a:lnTo>
                          <a:pt x="873" y="827"/>
                        </a:lnTo>
                        <a:lnTo>
                          <a:pt x="868" y="501"/>
                        </a:lnTo>
                        <a:lnTo>
                          <a:pt x="862" y="175"/>
                        </a:lnTo>
                        <a:lnTo>
                          <a:pt x="861" y="161"/>
                        </a:lnTo>
                        <a:lnTo>
                          <a:pt x="851" y="151"/>
                        </a:lnTo>
                        <a:lnTo>
                          <a:pt x="835" y="143"/>
                        </a:lnTo>
                        <a:lnTo>
                          <a:pt x="819" y="135"/>
                        </a:lnTo>
                        <a:lnTo>
                          <a:pt x="805" y="125"/>
                        </a:lnTo>
                        <a:lnTo>
                          <a:pt x="797" y="113"/>
                        </a:lnTo>
                        <a:lnTo>
                          <a:pt x="799" y="95"/>
                        </a:lnTo>
                        <a:lnTo>
                          <a:pt x="814" y="71"/>
                        </a:lnTo>
                        <a:lnTo>
                          <a:pt x="780" y="67"/>
                        </a:lnTo>
                        <a:lnTo>
                          <a:pt x="745" y="62"/>
                        </a:lnTo>
                        <a:lnTo>
                          <a:pt x="710" y="57"/>
                        </a:lnTo>
                        <a:lnTo>
                          <a:pt x="676" y="53"/>
                        </a:lnTo>
                        <a:lnTo>
                          <a:pt x="641" y="49"/>
                        </a:lnTo>
                        <a:lnTo>
                          <a:pt x="607" y="45"/>
                        </a:lnTo>
                        <a:lnTo>
                          <a:pt x="572" y="40"/>
                        </a:lnTo>
                        <a:lnTo>
                          <a:pt x="539" y="35"/>
                        </a:lnTo>
                        <a:lnTo>
                          <a:pt x="504" y="31"/>
                        </a:lnTo>
                        <a:lnTo>
                          <a:pt x="470" y="26"/>
                        </a:lnTo>
                        <a:lnTo>
                          <a:pt x="435" y="22"/>
                        </a:lnTo>
                        <a:lnTo>
                          <a:pt x="400" y="18"/>
                        </a:lnTo>
                        <a:lnTo>
                          <a:pt x="366" y="14"/>
                        </a:lnTo>
                        <a:lnTo>
                          <a:pt x="331" y="9"/>
                        </a:lnTo>
                        <a:lnTo>
                          <a:pt x="297" y="4"/>
                        </a:lnTo>
                        <a:lnTo>
                          <a:pt x="262" y="0"/>
                        </a:lnTo>
                        <a:close/>
                      </a:path>
                    </a:pathLst>
                  </a:custGeom>
                  <a:solidFill>
                    <a:srgbClr val="AD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2" name="Freeform 38"/>
                  <p:cNvSpPr>
                    <a:spLocks noChangeArrowheads="1"/>
                  </p:cNvSpPr>
                  <p:nvPr/>
                </p:nvSpPr>
                <p:spPr bwMode="auto">
                  <a:xfrm>
                    <a:off x="4641" y="1373"/>
                    <a:ext cx="143" cy="226"/>
                  </a:xfrm>
                  <a:custGeom>
                    <a:avLst/>
                    <a:gdLst>
                      <a:gd name="T0" fmla="*/ 268 w 872"/>
                      <a:gd name="T1" fmla="*/ 2 h 1379"/>
                      <a:gd name="T2" fmla="*/ 239 w 872"/>
                      <a:gd name="T3" fmla="*/ 6 h 1379"/>
                      <a:gd name="T4" fmla="*/ 209 w 872"/>
                      <a:gd name="T5" fmla="*/ 12 h 1379"/>
                      <a:gd name="T6" fmla="*/ 181 w 872"/>
                      <a:gd name="T7" fmla="*/ 17 h 1379"/>
                      <a:gd name="T8" fmla="*/ 154 w 872"/>
                      <a:gd name="T9" fmla="*/ 25 h 1379"/>
                      <a:gd name="T10" fmla="*/ 130 w 872"/>
                      <a:gd name="T11" fmla="*/ 44 h 1379"/>
                      <a:gd name="T12" fmla="*/ 108 w 872"/>
                      <a:gd name="T13" fmla="*/ 71 h 1379"/>
                      <a:gd name="T14" fmla="*/ 87 w 872"/>
                      <a:gd name="T15" fmla="*/ 103 h 1379"/>
                      <a:gd name="T16" fmla="*/ 68 w 872"/>
                      <a:gd name="T17" fmla="*/ 252 h 1379"/>
                      <a:gd name="T18" fmla="*/ 48 w 872"/>
                      <a:gd name="T19" fmla="*/ 518 h 1379"/>
                      <a:gd name="T20" fmla="*/ 30 w 872"/>
                      <a:gd name="T21" fmla="*/ 784 h 1379"/>
                      <a:gd name="T22" fmla="*/ 10 w 872"/>
                      <a:gd name="T23" fmla="*/ 1049 h 1379"/>
                      <a:gd name="T24" fmla="*/ 12 w 872"/>
                      <a:gd name="T25" fmla="*/ 1192 h 1379"/>
                      <a:gd name="T26" fmla="*/ 37 w 872"/>
                      <a:gd name="T27" fmla="*/ 1214 h 1379"/>
                      <a:gd name="T28" fmla="*/ 61 w 872"/>
                      <a:gd name="T29" fmla="*/ 1236 h 1379"/>
                      <a:gd name="T30" fmla="*/ 85 w 872"/>
                      <a:gd name="T31" fmla="*/ 1258 h 1379"/>
                      <a:gd name="T32" fmla="*/ 95 w 872"/>
                      <a:gd name="T33" fmla="*/ 1252 h 1379"/>
                      <a:gd name="T34" fmla="*/ 93 w 872"/>
                      <a:gd name="T35" fmla="*/ 1220 h 1379"/>
                      <a:gd name="T36" fmla="*/ 128 w 872"/>
                      <a:gd name="T37" fmla="*/ 1208 h 1379"/>
                      <a:gd name="T38" fmla="*/ 199 w 872"/>
                      <a:gd name="T39" fmla="*/ 1218 h 1379"/>
                      <a:gd name="T40" fmla="*/ 270 w 872"/>
                      <a:gd name="T41" fmla="*/ 1227 h 1379"/>
                      <a:gd name="T42" fmla="*/ 342 w 872"/>
                      <a:gd name="T43" fmla="*/ 1236 h 1379"/>
                      <a:gd name="T44" fmla="*/ 413 w 872"/>
                      <a:gd name="T45" fmla="*/ 1246 h 1379"/>
                      <a:gd name="T46" fmla="*/ 485 w 872"/>
                      <a:gd name="T47" fmla="*/ 1256 h 1379"/>
                      <a:gd name="T48" fmla="*/ 557 w 872"/>
                      <a:gd name="T49" fmla="*/ 1265 h 1379"/>
                      <a:gd name="T50" fmla="*/ 629 w 872"/>
                      <a:gd name="T51" fmla="*/ 1274 h 1379"/>
                      <a:gd name="T52" fmla="*/ 673 w 872"/>
                      <a:gd name="T53" fmla="*/ 1302 h 1379"/>
                      <a:gd name="T54" fmla="*/ 688 w 872"/>
                      <a:gd name="T55" fmla="*/ 1350 h 1379"/>
                      <a:gd name="T56" fmla="*/ 718 w 872"/>
                      <a:gd name="T57" fmla="*/ 1374 h 1379"/>
                      <a:gd name="T58" fmla="*/ 761 w 872"/>
                      <a:gd name="T59" fmla="*/ 1375 h 1379"/>
                      <a:gd name="T60" fmla="*/ 806 w 872"/>
                      <a:gd name="T61" fmla="*/ 1378 h 1379"/>
                      <a:gd name="T62" fmla="*/ 850 w 872"/>
                      <a:gd name="T63" fmla="*/ 1379 h 1379"/>
                      <a:gd name="T64" fmla="*/ 866 w 872"/>
                      <a:gd name="T65" fmla="*/ 1077 h 1379"/>
                      <a:gd name="T66" fmla="*/ 853 w 872"/>
                      <a:gd name="T67" fmla="*/ 473 h 1379"/>
                      <a:gd name="T68" fmla="*/ 845 w 872"/>
                      <a:gd name="T69" fmla="*/ 159 h 1379"/>
                      <a:gd name="T70" fmla="*/ 813 w 872"/>
                      <a:gd name="T71" fmla="*/ 141 h 1379"/>
                      <a:gd name="T72" fmla="*/ 776 w 872"/>
                      <a:gd name="T73" fmla="*/ 124 h 1379"/>
                      <a:gd name="T74" fmla="*/ 766 w 872"/>
                      <a:gd name="T75" fmla="*/ 93 h 1379"/>
                      <a:gd name="T76" fmla="*/ 750 w 872"/>
                      <a:gd name="T77" fmla="*/ 63 h 1379"/>
                      <a:gd name="T78" fmla="*/ 688 w 872"/>
                      <a:gd name="T79" fmla="*/ 55 h 1379"/>
                      <a:gd name="T80" fmla="*/ 625 w 872"/>
                      <a:gd name="T81" fmla="*/ 46 h 1379"/>
                      <a:gd name="T82" fmla="*/ 563 w 872"/>
                      <a:gd name="T83" fmla="*/ 38 h 1379"/>
                      <a:gd name="T84" fmla="*/ 501 w 872"/>
                      <a:gd name="T85" fmla="*/ 30 h 1379"/>
                      <a:gd name="T86" fmla="*/ 439 w 872"/>
                      <a:gd name="T87" fmla="*/ 21 h 1379"/>
                      <a:gd name="T88" fmla="*/ 375 w 872"/>
                      <a:gd name="T89" fmla="*/ 12 h 1379"/>
                      <a:gd name="T90" fmla="*/ 313 w 872"/>
                      <a:gd name="T91" fmla="*/ 4 h 1379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72"/>
                      <a:gd name="T139" fmla="*/ 0 h 1379"/>
                      <a:gd name="T140" fmla="*/ 872 w 872"/>
                      <a:gd name="T141" fmla="*/ 1379 h 1379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72" h="1379">
                        <a:moveTo>
                          <a:pt x="282" y="0"/>
                        </a:moveTo>
                        <a:lnTo>
                          <a:pt x="268" y="2"/>
                        </a:lnTo>
                        <a:lnTo>
                          <a:pt x="253" y="4"/>
                        </a:lnTo>
                        <a:lnTo>
                          <a:pt x="239" y="6"/>
                        </a:lnTo>
                        <a:lnTo>
                          <a:pt x="224" y="9"/>
                        </a:lnTo>
                        <a:lnTo>
                          <a:pt x="209" y="12"/>
                        </a:lnTo>
                        <a:lnTo>
                          <a:pt x="196" y="15"/>
                        </a:lnTo>
                        <a:lnTo>
                          <a:pt x="181" y="17"/>
                        </a:lnTo>
                        <a:lnTo>
                          <a:pt x="167" y="19"/>
                        </a:lnTo>
                        <a:lnTo>
                          <a:pt x="154" y="25"/>
                        </a:lnTo>
                        <a:lnTo>
                          <a:pt x="141" y="34"/>
                        </a:lnTo>
                        <a:lnTo>
                          <a:pt x="130" y="44"/>
                        </a:lnTo>
                        <a:lnTo>
                          <a:pt x="118" y="57"/>
                        </a:lnTo>
                        <a:lnTo>
                          <a:pt x="108" y="71"/>
                        </a:lnTo>
                        <a:lnTo>
                          <a:pt x="98" y="86"/>
                        </a:lnTo>
                        <a:lnTo>
                          <a:pt x="87" y="103"/>
                        </a:lnTo>
                        <a:lnTo>
                          <a:pt x="78" y="119"/>
                        </a:lnTo>
                        <a:lnTo>
                          <a:pt x="68" y="252"/>
                        </a:lnTo>
                        <a:lnTo>
                          <a:pt x="58" y="386"/>
                        </a:lnTo>
                        <a:lnTo>
                          <a:pt x="48" y="518"/>
                        </a:lnTo>
                        <a:lnTo>
                          <a:pt x="39" y="651"/>
                        </a:lnTo>
                        <a:lnTo>
                          <a:pt x="30" y="784"/>
                        </a:lnTo>
                        <a:lnTo>
                          <a:pt x="19" y="917"/>
                        </a:lnTo>
                        <a:lnTo>
                          <a:pt x="10" y="1049"/>
                        </a:lnTo>
                        <a:lnTo>
                          <a:pt x="0" y="1182"/>
                        </a:lnTo>
                        <a:lnTo>
                          <a:pt x="12" y="1192"/>
                        </a:lnTo>
                        <a:lnTo>
                          <a:pt x="24" y="1204"/>
                        </a:lnTo>
                        <a:lnTo>
                          <a:pt x="37" y="1214"/>
                        </a:lnTo>
                        <a:lnTo>
                          <a:pt x="48" y="1224"/>
                        </a:lnTo>
                        <a:lnTo>
                          <a:pt x="61" y="1236"/>
                        </a:lnTo>
                        <a:lnTo>
                          <a:pt x="72" y="1246"/>
                        </a:lnTo>
                        <a:lnTo>
                          <a:pt x="85" y="1258"/>
                        </a:lnTo>
                        <a:lnTo>
                          <a:pt x="97" y="1268"/>
                        </a:lnTo>
                        <a:lnTo>
                          <a:pt x="95" y="1252"/>
                        </a:lnTo>
                        <a:lnTo>
                          <a:pt x="94" y="1236"/>
                        </a:lnTo>
                        <a:lnTo>
                          <a:pt x="93" y="1220"/>
                        </a:lnTo>
                        <a:lnTo>
                          <a:pt x="92" y="1204"/>
                        </a:lnTo>
                        <a:lnTo>
                          <a:pt x="128" y="1208"/>
                        </a:lnTo>
                        <a:lnTo>
                          <a:pt x="163" y="1213"/>
                        </a:lnTo>
                        <a:lnTo>
                          <a:pt x="199" y="1218"/>
                        </a:lnTo>
                        <a:lnTo>
                          <a:pt x="235" y="1222"/>
                        </a:lnTo>
                        <a:lnTo>
                          <a:pt x="270" y="1227"/>
                        </a:lnTo>
                        <a:lnTo>
                          <a:pt x="306" y="1231"/>
                        </a:lnTo>
                        <a:lnTo>
                          <a:pt x="342" y="1236"/>
                        </a:lnTo>
                        <a:lnTo>
                          <a:pt x="378" y="1241"/>
                        </a:lnTo>
                        <a:lnTo>
                          <a:pt x="413" y="1246"/>
                        </a:lnTo>
                        <a:lnTo>
                          <a:pt x="449" y="1251"/>
                        </a:lnTo>
                        <a:lnTo>
                          <a:pt x="485" y="1256"/>
                        </a:lnTo>
                        <a:lnTo>
                          <a:pt x="522" y="1260"/>
                        </a:lnTo>
                        <a:lnTo>
                          <a:pt x="557" y="1265"/>
                        </a:lnTo>
                        <a:lnTo>
                          <a:pt x="593" y="1269"/>
                        </a:lnTo>
                        <a:lnTo>
                          <a:pt x="629" y="1274"/>
                        </a:lnTo>
                        <a:lnTo>
                          <a:pt x="665" y="1279"/>
                        </a:lnTo>
                        <a:lnTo>
                          <a:pt x="673" y="1302"/>
                        </a:lnTo>
                        <a:lnTo>
                          <a:pt x="681" y="1326"/>
                        </a:lnTo>
                        <a:lnTo>
                          <a:pt x="688" y="1350"/>
                        </a:lnTo>
                        <a:lnTo>
                          <a:pt x="696" y="1374"/>
                        </a:lnTo>
                        <a:lnTo>
                          <a:pt x="718" y="1374"/>
                        </a:lnTo>
                        <a:lnTo>
                          <a:pt x="739" y="1375"/>
                        </a:lnTo>
                        <a:lnTo>
                          <a:pt x="761" y="1375"/>
                        </a:lnTo>
                        <a:lnTo>
                          <a:pt x="784" y="1377"/>
                        </a:lnTo>
                        <a:lnTo>
                          <a:pt x="806" y="1378"/>
                        </a:lnTo>
                        <a:lnTo>
                          <a:pt x="828" y="1378"/>
                        </a:lnTo>
                        <a:lnTo>
                          <a:pt x="850" y="1379"/>
                        </a:lnTo>
                        <a:lnTo>
                          <a:pt x="872" y="1379"/>
                        </a:lnTo>
                        <a:lnTo>
                          <a:pt x="866" y="1077"/>
                        </a:lnTo>
                        <a:lnTo>
                          <a:pt x="860" y="775"/>
                        </a:lnTo>
                        <a:lnTo>
                          <a:pt x="853" y="473"/>
                        </a:lnTo>
                        <a:lnTo>
                          <a:pt x="848" y="171"/>
                        </a:lnTo>
                        <a:lnTo>
                          <a:pt x="845" y="159"/>
                        </a:lnTo>
                        <a:lnTo>
                          <a:pt x="832" y="148"/>
                        </a:lnTo>
                        <a:lnTo>
                          <a:pt x="813" y="141"/>
                        </a:lnTo>
                        <a:lnTo>
                          <a:pt x="794" y="133"/>
                        </a:lnTo>
                        <a:lnTo>
                          <a:pt x="776" y="124"/>
                        </a:lnTo>
                        <a:lnTo>
                          <a:pt x="766" y="111"/>
                        </a:lnTo>
                        <a:lnTo>
                          <a:pt x="766" y="93"/>
                        </a:lnTo>
                        <a:lnTo>
                          <a:pt x="781" y="68"/>
                        </a:lnTo>
                        <a:lnTo>
                          <a:pt x="750" y="63"/>
                        </a:lnTo>
                        <a:lnTo>
                          <a:pt x="719" y="59"/>
                        </a:lnTo>
                        <a:lnTo>
                          <a:pt x="688" y="55"/>
                        </a:lnTo>
                        <a:lnTo>
                          <a:pt x="656" y="50"/>
                        </a:lnTo>
                        <a:lnTo>
                          <a:pt x="625" y="46"/>
                        </a:lnTo>
                        <a:lnTo>
                          <a:pt x="594" y="42"/>
                        </a:lnTo>
                        <a:lnTo>
                          <a:pt x="563" y="38"/>
                        </a:lnTo>
                        <a:lnTo>
                          <a:pt x="532" y="33"/>
                        </a:lnTo>
                        <a:lnTo>
                          <a:pt x="501" y="30"/>
                        </a:lnTo>
                        <a:lnTo>
                          <a:pt x="470" y="25"/>
                        </a:lnTo>
                        <a:lnTo>
                          <a:pt x="439" y="21"/>
                        </a:lnTo>
                        <a:lnTo>
                          <a:pt x="408" y="17"/>
                        </a:lnTo>
                        <a:lnTo>
                          <a:pt x="375" y="12"/>
                        </a:lnTo>
                        <a:lnTo>
                          <a:pt x="344" y="8"/>
                        </a:lnTo>
                        <a:lnTo>
                          <a:pt x="313" y="4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B2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3" name="Freeform 39"/>
                  <p:cNvSpPr>
                    <a:spLocks noChangeArrowheads="1"/>
                  </p:cNvSpPr>
                  <p:nvPr/>
                </p:nvSpPr>
                <p:spPr bwMode="auto">
                  <a:xfrm>
                    <a:off x="4642" y="1390"/>
                    <a:ext cx="141" cy="210"/>
                  </a:xfrm>
                  <a:custGeom>
                    <a:avLst/>
                    <a:gdLst>
                      <a:gd name="T0" fmla="*/ 287 w 861"/>
                      <a:gd name="T1" fmla="*/ 3 h 1278"/>
                      <a:gd name="T2" fmla="*/ 256 w 861"/>
                      <a:gd name="T3" fmla="*/ 7 h 1278"/>
                      <a:gd name="T4" fmla="*/ 225 w 861"/>
                      <a:gd name="T5" fmla="*/ 13 h 1278"/>
                      <a:gd name="T6" fmla="*/ 194 w 861"/>
                      <a:gd name="T7" fmla="*/ 18 h 1278"/>
                      <a:gd name="T8" fmla="*/ 166 w 861"/>
                      <a:gd name="T9" fmla="*/ 27 h 1278"/>
                      <a:gd name="T10" fmla="*/ 141 w 861"/>
                      <a:gd name="T11" fmla="*/ 45 h 1278"/>
                      <a:gd name="T12" fmla="*/ 119 w 861"/>
                      <a:gd name="T13" fmla="*/ 71 h 1278"/>
                      <a:gd name="T14" fmla="*/ 98 w 861"/>
                      <a:gd name="T15" fmla="*/ 101 h 1278"/>
                      <a:gd name="T16" fmla="*/ 77 w 861"/>
                      <a:gd name="T17" fmla="*/ 235 h 1278"/>
                      <a:gd name="T18" fmla="*/ 55 w 861"/>
                      <a:gd name="T19" fmla="*/ 474 h 1278"/>
                      <a:gd name="T20" fmla="*/ 32 w 861"/>
                      <a:gd name="T21" fmla="*/ 713 h 1278"/>
                      <a:gd name="T22" fmla="*/ 10 w 861"/>
                      <a:gd name="T23" fmla="*/ 951 h 1278"/>
                      <a:gd name="T24" fmla="*/ 10 w 861"/>
                      <a:gd name="T25" fmla="*/ 1081 h 1278"/>
                      <a:gd name="T26" fmla="*/ 32 w 861"/>
                      <a:gd name="T27" fmla="*/ 1104 h 1278"/>
                      <a:gd name="T28" fmla="*/ 54 w 861"/>
                      <a:gd name="T29" fmla="*/ 1129 h 1278"/>
                      <a:gd name="T30" fmla="*/ 76 w 861"/>
                      <a:gd name="T31" fmla="*/ 1152 h 1278"/>
                      <a:gd name="T32" fmla="*/ 88 w 861"/>
                      <a:gd name="T33" fmla="*/ 1147 h 1278"/>
                      <a:gd name="T34" fmla="*/ 89 w 861"/>
                      <a:gd name="T35" fmla="*/ 1116 h 1278"/>
                      <a:gd name="T36" fmla="*/ 124 w 861"/>
                      <a:gd name="T37" fmla="*/ 1104 h 1278"/>
                      <a:gd name="T38" fmla="*/ 196 w 861"/>
                      <a:gd name="T39" fmla="*/ 1114 h 1278"/>
                      <a:gd name="T40" fmla="*/ 266 w 861"/>
                      <a:gd name="T41" fmla="*/ 1124 h 1278"/>
                      <a:gd name="T42" fmla="*/ 338 w 861"/>
                      <a:gd name="T43" fmla="*/ 1133 h 1278"/>
                      <a:gd name="T44" fmla="*/ 409 w 861"/>
                      <a:gd name="T45" fmla="*/ 1142 h 1278"/>
                      <a:gd name="T46" fmla="*/ 479 w 861"/>
                      <a:gd name="T47" fmla="*/ 1152 h 1278"/>
                      <a:gd name="T48" fmla="*/ 551 w 861"/>
                      <a:gd name="T49" fmla="*/ 1161 h 1278"/>
                      <a:gd name="T50" fmla="*/ 621 w 861"/>
                      <a:gd name="T51" fmla="*/ 1170 h 1278"/>
                      <a:gd name="T52" fmla="*/ 665 w 861"/>
                      <a:gd name="T53" fmla="*/ 1200 h 1278"/>
                      <a:gd name="T54" fmla="*/ 681 w 861"/>
                      <a:gd name="T55" fmla="*/ 1248 h 1278"/>
                      <a:gd name="T56" fmla="*/ 711 w 861"/>
                      <a:gd name="T57" fmla="*/ 1274 h 1278"/>
                      <a:gd name="T58" fmla="*/ 753 w 861"/>
                      <a:gd name="T59" fmla="*/ 1275 h 1278"/>
                      <a:gd name="T60" fmla="*/ 796 w 861"/>
                      <a:gd name="T61" fmla="*/ 1277 h 1278"/>
                      <a:gd name="T62" fmla="*/ 839 w 861"/>
                      <a:gd name="T63" fmla="*/ 1278 h 1278"/>
                      <a:gd name="T64" fmla="*/ 854 w 861"/>
                      <a:gd name="T65" fmla="*/ 1001 h 1278"/>
                      <a:gd name="T66" fmla="*/ 840 w 861"/>
                      <a:gd name="T67" fmla="*/ 445 h 1278"/>
                      <a:gd name="T68" fmla="*/ 828 w 861"/>
                      <a:gd name="T69" fmla="*/ 156 h 1278"/>
                      <a:gd name="T70" fmla="*/ 791 w 861"/>
                      <a:gd name="T71" fmla="*/ 140 h 1278"/>
                      <a:gd name="T72" fmla="*/ 747 w 861"/>
                      <a:gd name="T73" fmla="*/ 123 h 1278"/>
                      <a:gd name="T74" fmla="*/ 733 w 861"/>
                      <a:gd name="T75" fmla="*/ 91 h 1278"/>
                      <a:gd name="T76" fmla="*/ 720 w 861"/>
                      <a:gd name="T77" fmla="*/ 60 h 1278"/>
                      <a:gd name="T78" fmla="*/ 664 w 861"/>
                      <a:gd name="T79" fmla="*/ 52 h 1278"/>
                      <a:gd name="T80" fmla="*/ 608 w 861"/>
                      <a:gd name="T81" fmla="*/ 44 h 1278"/>
                      <a:gd name="T82" fmla="*/ 553 w 861"/>
                      <a:gd name="T83" fmla="*/ 36 h 1278"/>
                      <a:gd name="T84" fmla="*/ 497 w 861"/>
                      <a:gd name="T85" fmla="*/ 29 h 1278"/>
                      <a:gd name="T86" fmla="*/ 441 w 861"/>
                      <a:gd name="T87" fmla="*/ 21 h 1278"/>
                      <a:gd name="T88" fmla="*/ 386 w 861"/>
                      <a:gd name="T89" fmla="*/ 13 h 1278"/>
                      <a:gd name="T90" fmla="*/ 329 w 861"/>
                      <a:gd name="T91" fmla="*/ 5 h 1278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61"/>
                      <a:gd name="T139" fmla="*/ 0 h 1278"/>
                      <a:gd name="T140" fmla="*/ 861 w 861"/>
                      <a:gd name="T141" fmla="*/ 1278 h 1278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61" h="1278">
                        <a:moveTo>
                          <a:pt x="302" y="0"/>
                        </a:moveTo>
                        <a:lnTo>
                          <a:pt x="287" y="3"/>
                        </a:lnTo>
                        <a:lnTo>
                          <a:pt x="271" y="5"/>
                        </a:lnTo>
                        <a:lnTo>
                          <a:pt x="256" y="7"/>
                        </a:lnTo>
                        <a:lnTo>
                          <a:pt x="241" y="10"/>
                        </a:lnTo>
                        <a:lnTo>
                          <a:pt x="225" y="13"/>
                        </a:lnTo>
                        <a:lnTo>
                          <a:pt x="210" y="15"/>
                        </a:lnTo>
                        <a:lnTo>
                          <a:pt x="194" y="18"/>
                        </a:lnTo>
                        <a:lnTo>
                          <a:pt x="179" y="20"/>
                        </a:lnTo>
                        <a:lnTo>
                          <a:pt x="166" y="27"/>
                        </a:lnTo>
                        <a:lnTo>
                          <a:pt x="153" y="35"/>
                        </a:lnTo>
                        <a:lnTo>
                          <a:pt x="141" y="45"/>
                        </a:lnTo>
                        <a:lnTo>
                          <a:pt x="130" y="58"/>
                        </a:lnTo>
                        <a:lnTo>
                          <a:pt x="119" y="71"/>
                        </a:lnTo>
                        <a:lnTo>
                          <a:pt x="108" y="86"/>
                        </a:lnTo>
                        <a:lnTo>
                          <a:pt x="98" y="101"/>
                        </a:lnTo>
                        <a:lnTo>
                          <a:pt x="88" y="117"/>
                        </a:lnTo>
                        <a:lnTo>
                          <a:pt x="77" y="235"/>
                        </a:lnTo>
                        <a:lnTo>
                          <a:pt x="66" y="355"/>
                        </a:lnTo>
                        <a:lnTo>
                          <a:pt x="55" y="474"/>
                        </a:lnTo>
                        <a:lnTo>
                          <a:pt x="44" y="593"/>
                        </a:lnTo>
                        <a:lnTo>
                          <a:pt x="32" y="713"/>
                        </a:lnTo>
                        <a:lnTo>
                          <a:pt x="22" y="831"/>
                        </a:lnTo>
                        <a:lnTo>
                          <a:pt x="10" y="951"/>
                        </a:lnTo>
                        <a:lnTo>
                          <a:pt x="0" y="1070"/>
                        </a:lnTo>
                        <a:lnTo>
                          <a:pt x="10" y="1081"/>
                        </a:lnTo>
                        <a:lnTo>
                          <a:pt x="22" y="1093"/>
                        </a:lnTo>
                        <a:lnTo>
                          <a:pt x="32" y="1104"/>
                        </a:lnTo>
                        <a:lnTo>
                          <a:pt x="44" y="1116"/>
                        </a:lnTo>
                        <a:lnTo>
                          <a:pt x="54" y="1129"/>
                        </a:lnTo>
                        <a:lnTo>
                          <a:pt x="64" y="1140"/>
                        </a:lnTo>
                        <a:lnTo>
                          <a:pt x="76" y="1152"/>
                        </a:lnTo>
                        <a:lnTo>
                          <a:pt x="86" y="1163"/>
                        </a:lnTo>
                        <a:lnTo>
                          <a:pt x="88" y="1147"/>
                        </a:lnTo>
                        <a:lnTo>
                          <a:pt x="88" y="1132"/>
                        </a:lnTo>
                        <a:lnTo>
                          <a:pt x="89" y="1116"/>
                        </a:lnTo>
                        <a:lnTo>
                          <a:pt x="89" y="1100"/>
                        </a:lnTo>
                        <a:lnTo>
                          <a:pt x="124" y="1104"/>
                        </a:lnTo>
                        <a:lnTo>
                          <a:pt x="160" y="1109"/>
                        </a:lnTo>
                        <a:lnTo>
                          <a:pt x="196" y="1114"/>
                        </a:lnTo>
                        <a:lnTo>
                          <a:pt x="232" y="1118"/>
                        </a:lnTo>
                        <a:lnTo>
                          <a:pt x="266" y="1124"/>
                        </a:lnTo>
                        <a:lnTo>
                          <a:pt x="302" y="1129"/>
                        </a:lnTo>
                        <a:lnTo>
                          <a:pt x="338" y="1133"/>
                        </a:lnTo>
                        <a:lnTo>
                          <a:pt x="373" y="1138"/>
                        </a:lnTo>
                        <a:lnTo>
                          <a:pt x="409" y="1142"/>
                        </a:lnTo>
                        <a:lnTo>
                          <a:pt x="444" y="1147"/>
                        </a:lnTo>
                        <a:lnTo>
                          <a:pt x="479" y="1152"/>
                        </a:lnTo>
                        <a:lnTo>
                          <a:pt x="515" y="1156"/>
                        </a:lnTo>
                        <a:lnTo>
                          <a:pt x="551" y="1161"/>
                        </a:lnTo>
                        <a:lnTo>
                          <a:pt x="585" y="1165"/>
                        </a:lnTo>
                        <a:lnTo>
                          <a:pt x="621" y="1170"/>
                        </a:lnTo>
                        <a:lnTo>
                          <a:pt x="657" y="1175"/>
                        </a:lnTo>
                        <a:lnTo>
                          <a:pt x="665" y="1200"/>
                        </a:lnTo>
                        <a:lnTo>
                          <a:pt x="673" y="1224"/>
                        </a:lnTo>
                        <a:lnTo>
                          <a:pt x="681" y="1248"/>
                        </a:lnTo>
                        <a:lnTo>
                          <a:pt x="689" y="1273"/>
                        </a:lnTo>
                        <a:lnTo>
                          <a:pt x="711" y="1274"/>
                        </a:lnTo>
                        <a:lnTo>
                          <a:pt x="732" y="1274"/>
                        </a:lnTo>
                        <a:lnTo>
                          <a:pt x="753" y="1275"/>
                        </a:lnTo>
                        <a:lnTo>
                          <a:pt x="775" y="1276"/>
                        </a:lnTo>
                        <a:lnTo>
                          <a:pt x="796" y="1277"/>
                        </a:lnTo>
                        <a:lnTo>
                          <a:pt x="818" y="1277"/>
                        </a:lnTo>
                        <a:lnTo>
                          <a:pt x="839" y="1278"/>
                        </a:lnTo>
                        <a:lnTo>
                          <a:pt x="861" y="1278"/>
                        </a:lnTo>
                        <a:lnTo>
                          <a:pt x="854" y="1001"/>
                        </a:lnTo>
                        <a:lnTo>
                          <a:pt x="847" y="723"/>
                        </a:lnTo>
                        <a:lnTo>
                          <a:pt x="840" y="445"/>
                        </a:lnTo>
                        <a:lnTo>
                          <a:pt x="833" y="167"/>
                        </a:lnTo>
                        <a:lnTo>
                          <a:pt x="828" y="156"/>
                        </a:lnTo>
                        <a:lnTo>
                          <a:pt x="813" y="147"/>
                        </a:lnTo>
                        <a:lnTo>
                          <a:pt x="791" y="140"/>
                        </a:lnTo>
                        <a:lnTo>
                          <a:pt x="768" y="133"/>
                        </a:lnTo>
                        <a:lnTo>
                          <a:pt x="747" y="123"/>
                        </a:lnTo>
                        <a:lnTo>
                          <a:pt x="734" y="110"/>
                        </a:lnTo>
                        <a:lnTo>
                          <a:pt x="733" y="91"/>
                        </a:lnTo>
                        <a:lnTo>
                          <a:pt x="748" y="65"/>
                        </a:lnTo>
                        <a:lnTo>
                          <a:pt x="720" y="60"/>
                        </a:lnTo>
                        <a:lnTo>
                          <a:pt x="692" y="57"/>
                        </a:lnTo>
                        <a:lnTo>
                          <a:pt x="664" y="52"/>
                        </a:lnTo>
                        <a:lnTo>
                          <a:pt x="636" y="49"/>
                        </a:lnTo>
                        <a:lnTo>
                          <a:pt x="608" y="44"/>
                        </a:lnTo>
                        <a:lnTo>
                          <a:pt x="581" y="41"/>
                        </a:lnTo>
                        <a:lnTo>
                          <a:pt x="553" y="36"/>
                        </a:lnTo>
                        <a:lnTo>
                          <a:pt x="525" y="33"/>
                        </a:lnTo>
                        <a:lnTo>
                          <a:pt x="497" y="29"/>
                        </a:lnTo>
                        <a:lnTo>
                          <a:pt x="469" y="25"/>
                        </a:lnTo>
                        <a:lnTo>
                          <a:pt x="441" y="21"/>
                        </a:lnTo>
                        <a:lnTo>
                          <a:pt x="414" y="17"/>
                        </a:lnTo>
                        <a:lnTo>
                          <a:pt x="386" y="13"/>
                        </a:lnTo>
                        <a:lnTo>
                          <a:pt x="357" y="8"/>
                        </a:lnTo>
                        <a:lnTo>
                          <a:pt x="329" y="5"/>
                        </a:lnTo>
                        <a:lnTo>
                          <a:pt x="302" y="0"/>
                        </a:lnTo>
                        <a:close/>
                      </a:path>
                    </a:pathLst>
                  </a:custGeom>
                  <a:solidFill>
                    <a:srgbClr val="BA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4" name="Freeform 40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407"/>
                    <a:ext cx="139" cy="193"/>
                  </a:xfrm>
                  <a:custGeom>
                    <a:avLst/>
                    <a:gdLst>
                      <a:gd name="T0" fmla="*/ 305 w 849"/>
                      <a:gd name="T1" fmla="*/ 3 h 1178"/>
                      <a:gd name="T2" fmla="*/ 272 w 849"/>
                      <a:gd name="T3" fmla="*/ 7 h 1178"/>
                      <a:gd name="T4" fmla="*/ 240 w 849"/>
                      <a:gd name="T5" fmla="*/ 13 h 1178"/>
                      <a:gd name="T6" fmla="*/ 206 w 849"/>
                      <a:gd name="T7" fmla="*/ 18 h 1178"/>
                      <a:gd name="T8" fmla="*/ 178 w 849"/>
                      <a:gd name="T9" fmla="*/ 27 h 1178"/>
                      <a:gd name="T10" fmla="*/ 152 w 849"/>
                      <a:gd name="T11" fmla="*/ 45 h 1178"/>
                      <a:gd name="T12" fmla="*/ 129 w 849"/>
                      <a:gd name="T13" fmla="*/ 69 h 1178"/>
                      <a:gd name="T14" fmla="*/ 107 w 849"/>
                      <a:gd name="T15" fmla="*/ 97 h 1178"/>
                      <a:gd name="T16" fmla="*/ 85 w 849"/>
                      <a:gd name="T17" fmla="*/ 218 h 1178"/>
                      <a:gd name="T18" fmla="*/ 61 w 849"/>
                      <a:gd name="T19" fmla="*/ 429 h 1178"/>
                      <a:gd name="T20" fmla="*/ 37 w 849"/>
                      <a:gd name="T21" fmla="*/ 640 h 1178"/>
                      <a:gd name="T22" fmla="*/ 13 w 849"/>
                      <a:gd name="T23" fmla="*/ 851 h 1178"/>
                      <a:gd name="T24" fmla="*/ 9 w 849"/>
                      <a:gd name="T25" fmla="*/ 969 h 1178"/>
                      <a:gd name="T26" fmla="*/ 29 w 849"/>
                      <a:gd name="T27" fmla="*/ 995 h 1178"/>
                      <a:gd name="T28" fmla="*/ 49 w 849"/>
                      <a:gd name="T29" fmla="*/ 1019 h 1178"/>
                      <a:gd name="T30" fmla="*/ 68 w 849"/>
                      <a:gd name="T31" fmla="*/ 1044 h 1178"/>
                      <a:gd name="T32" fmla="*/ 80 w 849"/>
                      <a:gd name="T33" fmla="*/ 1042 h 1178"/>
                      <a:gd name="T34" fmla="*/ 84 w 849"/>
                      <a:gd name="T35" fmla="*/ 1011 h 1178"/>
                      <a:gd name="T36" fmla="*/ 122 w 849"/>
                      <a:gd name="T37" fmla="*/ 1000 h 1178"/>
                      <a:gd name="T38" fmla="*/ 193 w 849"/>
                      <a:gd name="T39" fmla="*/ 1010 h 1178"/>
                      <a:gd name="T40" fmla="*/ 263 w 849"/>
                      <a:gd name="T41" fmla="*/ 1019 h 1178"/>
                      <a:gd name="T42" fmla="*/ 333 w 849"/>
                      <a:gd name="T43" fmla="*/ 1028 h 1178"/>
                      <a:gd name="T44" fmla="*/ 403 w 849"/>
                      <a:gd name="T45" fmla="*/ 1037 h 1178"/>
                      <a:gd name="T46" fmla="*/ 474 w 849"/>
                      <a:gd name="T47" fmla="*/ 1047 h 1178"/>
                      <a:gd name="T48" fmla="*/ 544 w 849"/>
                      <a:gd name="T49" fmla="*/ 1057 h 1178"/>
                      <a:gd name="T50" fmla="*/ 614 w 849"/>
                      <a:gd name="T51" fmla="*/ 1066 h 1178"/>
                      <a:gd name="T52" fmla="*/ 658 w 849"/>
                      <a:gd name="T53" fmla="*/ 1096 h 1178"/>
                      <a:gd name="T54" fmla="*/ 674 w 849"/>
                      <a:gd name="T55" fmla="*/ 1146 h 1178"/>
                      <a:gd name="T56" fmla="*/ 703 w 849"/>
                      <a:gd name="T57" fmla="*/ 1172 h 1178"/>
                      <a:gd name="T58" fmla="*/ 744 w 849"/>
                      <a:gd name="T59" fmla="*/ 1173 h 1178"/>
                      <a:gd name="T60" fmla="*/ 787 w 849"/>
                      <a:gd name="T61" fmla="*/ 1176 h 1178"/>
                      <a:gd name="T62" fmla="*/ 829 w 849"/>
                      <a:gd name="T63" fmla="*/ 1177 h 1178"/>
                      <a:gd name="T64" fmla="*/ 841 w 849"/>
                      <a:gd name="T65" fmla="*/ 924 h 1178"/>
                      <a:gd name="T66" fmla="*/ 826 w 849"/>
                      <a:gd name="T67" fmla="*/ 417 h 1178"/>
                      <a:gd name="T68" fmla="*/ 812 w 849"/>
                      <a:gd name="T69" fmla="*/ 154 h 1178"/>
                      <a:gd name="T70" fmla="*/ 770 w 849"/>
                      <a:gd name="T71" fmla="*/ 139 h 1178"/>
                      <a:gd name="T72" fmla="*/ 718 w 849"/>
                      <a:gd name="T73" fmla="*/ 122 h 1178"/>
                      <a:gd name="T74" fmla="*/ 700 w 849"/>
                      <a:gd name="T75" fmla="*/ 89 h 1178"/>
                      <a:gd name="T76" fmla="*/ 691 w 849"/>
                      <a:gd name="T77" fmla="*/ 58 h 1178"/>
                      <a:gd name="T78" fmla="*/ 642 w 849"/>
                      <a:gd name="T79" fmla="*/ 50 h 1178"/>
                      <a:gd name="T80" fmla="*/ 592 w 849"/>
                      <a:gd name="T81" fmla="*/ 42 h 1178"/>
                      <a:gd name="T82" fmla="*/ 543 w 849"/>
                      <a:gd name="T83" fmla="*/ 35 h 1178"/>
                      <a:gd name="T84" fmla="*/ 494 w 849"/>
                      <a:gd name="T85" fmla="*/ 27 h 1178"/>
                      <a:gd name="T86" fmla="*/ 445 w 849"/>
                      <a:gd name="T87" fmla="*/ 20 h 1178"/>
                      <a:gd name="T88" fmla="*/ 395 w 849"/>
                      <a:gd name="T89" fmla="*/ 12 h 1178"/>
                      <a:gd name="T90" fmla="*/ 346 w 849"/>
                      <a:gd name="T91" fmla="*/ 4 h 1178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49"/>
                      <a:gd name="T139" fmla="*/ 0 h 1178"/>
                      <a:gd name="T140" fmla="*/ 849 w 849"/>
                      <a:gd name="T141" fmla="*/ 1178 h 1178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49" h="1178">
                        <a:moveTo>
                          <a:pt x="322" y="0"/>
                        </a:moveTo>
                        <a:lnTo>
                          <a:pt x="305" y="3"/>
                        </a:lnTo>
                        <a:lnTo>
                          <a:pt x="289" y="5"/>
                        </a:lnTo>
                        <a:lnTo>
                          <a:pt x="272" y="7"/>
                        </a:lnTo>
                        <a:lnTo>
                          <a:pt x="256" y="9"/>
                        </a:lnTo>
                        <a:lnTo>
                          <a:pt x="240" y="13"/>
                        </a:lnTo>
                        <a:lnTo>
                          <a:pt x="224" y="15"/>
                        </a:lnTo>
                        <a:lnTo>
                          <a:pt x="206" y="18"/>
                        </a:lnTo>
                        <a:lnTo>
                          <a:pt x="190" y="20"/>
                        </a:lnTo>
                        <a:lnTo>
                          <a:pt x="178" y="27"/>
                        </a:lnTo>
                        <a:lnTo>
                          <a:pt x="165" y="35"/>
                        </a:lnTo>
                        <a:lnTo>
                          <a:pt x="152" y="45"/>
                        </a:lnTo>
                        <a:lnTo>
                          <a:pt x="141" y="57"/>
                        </a:lnTo>
                        <a:lnTo>
                          <a:pt x="129" y="69"/>
                        </a:lnTo>
                        <a:lnTo>
                          <a:pt x="118" y="83"/>
                        </a:lnTo>
                        <a:lnTo>
                          <a:pt x="107" y="97"/>
                        </a:lnTo>
                        <a:lnTo>
                          <a:pt x="97" y="112"/>
                        </a:lnTo>
                        <a:lnTo>
                          <a:pt x="85" y="218"/>
                        </a:lnTo>
                        <a:lnTo>
                          <a:pt x="73" y="324"/>
                        </a:lnTo>
                        <a:lnTo>
                          <a:pt x="61" y="429"/>
                        </a:lnTo>
                        <a:lnTo>
                          <a:pt x="49" y="535"/>
                        </a:lnTo>
                        <a:lnTo>
                          <a:pt x="37" y="640"/>
                        </a:lnTo>
                        <a:lnTo>
                          <a:pt x="24" y="746"/>
                        </a:lnTo>
                        <a:lnTo>
                          <a:pt x="13" y="851"/>
                        </a:lnTo>
                        <a:lnTo>
                          <a:pt x="0" y="957"/>
                        </a:lnTo>
                        <a:lnTo>
                          <a:pt x="9" y="969"/>
                        </a:lnTo>
                        <a:lnTo>
                          <a:pt x="20" y="982"/>
                        </a:lnTo>
                        <a:lnTo>
                          <a:pt x="29" y="995"/>
                        </a:lnTo>
                        <a:lnTo>
                          <a:pt x="39" y="1006"/>
                        </a:lnTo>
                        <a:lnTo>
                          <a:pt x="49" y="1019"/>
                        </a:lnTo>
                        <a:lnTo>
                          <a:pt x="58" y="1032"/>
                        </a:lnTo>
                        <a:lnTo>
                          <a:pt x="68" y="1044"/>
                        </a:lnTo>
                        <a:lnTo>
                          <a:pt x="77" y="1057"/>
                        </a:lnTo>
                        <a:lnTo>
                          <a:pt x="80" y="1042"/>
                        </a:lnTo>
                        <a:lnTo>
                          <a:pt x="82" y="1026"/>
                        </a:lnTo>
                        <a:lnTo>
                          <a:pt x="84" y="1011"/>
                        </a:lnTo>
                        <a:lnTo>
                          <a:pt x="87" y="996"/>
                        </a:lnTo>
                        <a:lnTo>
                          <a:pt x="122" y="1000"/>
                        </a:lnTo>
                        <a:lnTo>
                          <a:pt x="157" y="1005"/>
                        </a:lnTo>
                        <a:lnTo>
                          <a:pt x="193" y="1010"/>
                        </a:lnTo>
                        <a:lnTo>
                          <a:pt x="227" y="1014"/>
                        </a:lnTo>
                        <a:lnTo>
                          <a:pt x="263" y="1019"/>
                        </a:lnTo>
                        <a:lnTo>
                          <a:pt x="297" y="1024"/>
                        </a:lnTo>
                        <a:lnTo>
                          <a:pt x="333" y="1028"/>
                        </a:lnTo>
                        <a:lnTo>
                          <a:pt x="369" y="1033"/>
                        </a:lnTo>
                        <a:lnTo>
                          <a:pt x="403" y="1037"/>
                        </a:lnTo>
                        <a:lnTo>
                          <a:pt x="439" y="1042"/>
                        </a:lnTo>
                        <a:lnTo>
                          <a:pt x="474" y="1047"/>
                        </a:lnTo>
                        <a:lnTo>
                          <a:pt x="509" y="1052"/>
                        </a:lnTo>
                        <a:lnTo>
                          <a:pt x="544" y="1057"/>
                        </a:lnTo>
                        <a:lnTo>
                          <a:pt x="580" y="1062"/>
                        </a:lnTo>
                        <a:lnTo>
                          <a:pt x="614" y="1066"/>
                        </a:lnTo>
                        <a:lnTo>
                          <a:pt x="650" y="1071"/>
                        </a:lnTo>
                        <a:lnTo>
                          <a:pt x="658" y="1096"/>
                        </a:lnTo>
                        <a:lnTo>
                          <a:pt x="666" y="1120"/>
                        </a:lnTo>
                        <a:lnTo>
                          <a:pt x="674" y="1146"/>
                        </a:lnTo>
                        <a:lnTo>
                          <a:pt x="682" y="1171"/>
                        </a:lnTo>
                        <a:lnTo>
                          <a:pt x="703" y="1172"/>
                        </a:lnTo>
                        <a:lnTo>
                          <a:pt x="724" y="1172"/>
                        </a:lnTo>
                        <a:lnTo>
                          <a:pt x="744" y="1173"/>
                        </a:lnTo>
                        <a:lnTo>
                          <a:pt x="766" y="1174"/>
                        </a:lnTo>
                        <a:lnTo>
                          <a:pt x="787" y="1176"/>
                        </a:lnTo>
                        <a:lnTo>
                          <a:pt x="808" y="1176"/>
                        </a:lnTo>
                        <a:lnTo>
                          <a:pt x="829" y="1177"/>
                        </a:lnTo>
                        <a:lnTo>
                          <a:pt x="849" y="1178"/>
                        </a:lnTo>
                        <a:lnTo>
                          <a:pt x="841" y="924"/>
                        </a:lnTo>
                        <a:lnTo>
                          <a:pt x="834" y="671"/>
                        </a:lnTo>
                        <a:lnTo>
                          <a:pt x="826" y="417"/>
                        </a:lnTo>
                        <a:lnTo>
                          <a:pt x="818" y="164"/>
                        </a:lnTo>
                        <a:lnTo>
                          <a:pt x="812" y="154"/>
                        </a:lnTo>
                        <a:lnTo>
                          <a:pt x="795" y="145"/>
                        </a:lnTo>
                        <a:lnTo>
                          <a:pt x="770" y="139"/>
                        </a:lnTo>
                        <a:lnTo>
                          <a:pt x="743" y="132"/>
                        </a:lnTo>
                        <a:lnTo>
                          <a:pt x="718" y="122"/>
                        </a:lnTo>
                        <a:lnTo>
                          <a:pt x="703" y="109"/>
                        </a:lnTo>
                        <a:lnTo>
                          <a:pt x="700" y="89"/>
                        </a:lnTo>
                        <a:lnTo>
                          <a:pt x="716" y="61"/>
                        </a:lnTo>
                        <a:lnTo>
                          <a:pt x="691" y="58"/>
                        </a:lnTo>
                        <a:lnTo>
                          <a:pt x="666" y="53"/>
                        </a:lnTo>
                        <a:lnTo>
                          <a:pt x="642" y="50"/>
                        </a:lnTo>
                        <a:lnTo>
                          <a:pt x="618" y="46"/>
                        </a:lnTo>
                        <a:lnTo>
                          <a:pt x="592" y="42"/>
                        </a:lnTo>
                        <a:lnTo>
                          <a:pt x="568" y="38"/>
                        </a:lnTo>
                        <a:lnTo>
                          <a:pt x="543" y="35"/>
                        </a:lnTo>
                        <a:lnTo>
                          <a:pt x="519" y="30"/>
                        </a:lnTo>
                        <a:lnTo>
                          <a:pt x="494" y="27"/>
                        </a:lnTo>
                        <a:lnTo>
                          <a:pt x="469" y="23"/>
                        </a:lnTo>
                        <a:lnTo>
                          <a:pt x="445" y="20"/>
                        </a:lnTo>
                        <a:lnTo>
                          <a:pt x="421" y="15"/>
                        </a:lnTo>
                        <a:lnTo>
                          <a:pt x="395" y="12"/>
                        </a:lnTo>
                        <a:lnTo>
                          <a:pt x="371" y="8"/>
                        </a:lnTo>
                        <a:lnTo>
                          <a:pt x="346" y="4"/>
                        </a:lnTo>
                        <a:lnTo>
                          <a:pt x="322" y="0"/>
                        </a:lnTo>
                        <a:close/>
                      </a:path>
                    </a:pathLst>
                  </a:custGeom>
                  <a:solidFill>
                    <a:srgbClr val="BFB5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5" name="Freeform 41"/>
                  <p:cNvSpPr>
                    <a:spLocks noChangeArrowheads="1"/>
                  </p:cNvSpPr>
                  <p:nvPr/>
                </p:nvSpPr>
                <p:spPr bwMode="auto">
                  <a:xfrm>
                    <a:off x="4646" y="1424"/>
                    <a:ext cx="137" cy="176"/>
                  </a:xfrm>
                  <a:custGeom>
                    <a:avLst/>
                    <a:gdLst>
                      <a:gd name="T0" fmla="*/ 324 w 838"/>
                      <a:gd name="T1" fmla="*/ 2 h 1076"/>
                      <a:gd name="T2" fmla="*/ 290 w 838"/>
                      <a:gd name="T3" fmla="*/ 8 h 1076"/>
                      <a:gd name="T4" fmla="*/ 255 w 838"/>
                      <a:gd name="T5" fmla="*/ 13 h 1076"/>
                      <a:gd name="T6" fmla="*/ 220 w 838"/>
                      <a:gd name="T7" fmla="*/ 17 h 1076"/>
                      <a:gd name="T8" fmla="*/ 189 w 838"/>
                      <a:gd name="T9" fmla="*/ 27 h 1076"/>
                      <a:gd name="T10" fmla="*/ 164 w 838"/>
                      <a:gd name="T11" fmla="*/ 46 h 1076"/>
                      <a:gd name="T12" fmla="*/ 140 w 838"/>
                      <a:gd name="T13" fmla="*/ 69 h 1076"/>
                      <a:gd name="T14" fmla="*/ 117 w 838"/>
                      <a:gd name="T15" fmla="*/ 95 h 1076"/>
                      <a:gd name="T16" fmla="*/ 93 w 838"/>
                      <a:gd name="T17" fmla="*/ 201 h 1076"/>
                      <a:gd name="T18" fmla="*/ 66 w 838"/>
                      <a:gd name="T19" fmla="*/ 384 h 1076"/>
                      <a:gd name="T20" fmla="*/ 41 w 838"/>
                      <a:gd name="T21" fmla="*/ 568 h 1076"/>
                      <a:gd name="T22" fmla="*/ 14 w 838"/>
                      <a:gd name="T23" fmla="*/ 751 h 1076"/>
                      <a:gd name="T24" fmla="*/ 8 w 838"/>
                      <a:gd name="T25" fmla="*/ 857 h 1076"/>
                      <a:gd name="T26" fmla="*/ 26 w 838"/>
                      <a:gd name="T27" fmla="*/ 884 h 1076"/>
                      <a:gd name="T28" fmla="*/ 42 w 838"/>
                      <a:gd name="T29" fmla="*/ 910 h 1076"/>
                      <a:gd name="T30" fmla="*/ 59 w 838"/>
                      <a:gd name="T31" fmla="*/ 938 h 1076"/>
                      <a:gd name="T32" fmla="*/ 72 w 838"/>
                      <a:gd name="T33" fmla="*/ 937 h 1076"/>
                      <a:gd name="T34" fmla="*/ 80 w 838"/>
                      <a:gd name="T35" fmla="*/ 906 h 1076"/>
                      <a:gd name="T36" fmla="*/ 118 w 838"/>
                      <a:gd name="T37" fmla="*/ 895 h 1076"/>
                      <a:gd name="T38" fmla="*/ 188 w 838"/>
                      <a:gd name="T39" fmla="*/ 905 h 1076"/>
                      <a:gd name="T40" fmla="*/ 258 w 838"/>
                      <a:gd name="T41" fmla="*/ 914 h 1076"/>
                      <a:gd name="T42" fmla="*/ 329 w 838"/>
                      <a:gd name="T43" fmla="*/ 923 h 1076"/>
                      <a:gd name="T44" fmla="*/ 398 w 838"/>
                      <a:gd name="T45" fmla="*/ 933 h 1076"/>
                      <a:gd name="T46" fmla="*/ 468 w 838"/>
                      <a:gd name="T47" fmla="*/ 943 h 1076"/>
                      <a:gd name="T48" fmla="*/ 538 w 838"/>
                      <a:gd name="T49" fmla="*/ 952 h 1076"/>
                      <a:gd name="T50" fmla="*/ 609 w 838"/>
                      <a:gd name="T51" fmla="*/ 961 h 1076"/>
                      <a:gd name="T52" fmla="*/ 651 w 838"/>
                      <a:gd name="T53" fmla="*/ 991 h 1076"/>
                      <a:gd name="T54" fmla="*/ 667 w 838"/>
                      <a:gd name="T55" fmla="*/ 1043 h 1076"/>
                      <a:gd name="T56" fmla="*/ 696 w 838"/>
                      <a:gd name="T57" fmla="*/ 1071 h 1076"/>
                      <a:gd name="T58" fmla="*/ 737 w 838"/>
                      <a:gd name="T59" fmla="*/ 1072 h 1076"/>
                      <a:gd name="T60" fmla="*/ 777 w 838"/>
                      <a:gd name="T61" fmla="*/ 1074 h 1076"/>
                      <a:gd name="T62" fmla="*/ 817 w 838"/>
                      <a:gd name="T63" fmla="*/ 1075 h 1076"/>
                      <a:gd name="T64" fmla="*/ 833 w 838"/>
                      <a:gd name="T65" fmla="*/ 962 h 1076"/>
                      <a:gd name="T66" fmla="*/ 825 w 838"/>
                      <a:gd name="T67" fmla="*/ 733 h 1076"/>
                      <a:gd name="T68" fmla="*/ 816 w 838"/>
                      <a:gd name="T69" fmla="*/ 504 h 1076"/>
                      <a:gd name="T70" fmla="*/ 808 w 838"/>
                      <a:gd name="T71" fmla="*/ 274 h 1076"/>
                      <a:gd name="T72" fmla="*/ 802 w 838"/>
                      <a:gd name="T73" fmla="*/ 155 h 1076"/>
                      <a:gd name="T74" fmla="*/ 788 w 838"/>
                      <a:gd name="T75" fmla="*/ 146 h 1076"/>
                      <a:gd name="T76" fmla="*/ 763 w 838"/>
                      <a:gd name="T77" fmla="*/ 141 h 1076"/>
                      <a:gd name="T78" fmla="*/ 732 w 838"/>
                      <a:gd name="T79" fmla="*/ 134 h 1076"/>
                      <a:gd name="T80" fmla="*/ 702 w 838"/>
                      <a:gd name="T81" fmla="*/ 126 h 1076"/>
                      <a:gd name="T82" fmla="*/ 679 w 838"/>
                      <a:gd name="T83" fmla="*/ 114 h 1076"/>
                      <a:gd name="T84" fmla="*/ 666 w 838"/>
                      <a:gd name="T85" fmla="*/ 97 h 1076"/>
                      <a:gd name="T86" fmla="*/ 672 w 838"/>
                      <a:gd name="T87" fmla="*/ 73 h 1076"/>
                      <a:gd name="T88" fmla="*/ 661 w 838"/>
                      <a:gd name="T89" fmla="*/ 54 h 1076"/>
                      <a:gd name="T90" fmla="*/ 618 w 838"/>
                      <a:gd name="T91" fmla="*/ 47 h 1076"/>
                      <a:gd name="T92" fmla="*/ 575 w 838"/>
                      <a:gd name="T93" fmla="*/ 39 h 1076"/>
                      <a:gd name="T94" fmla="*/ 533 w 838"/>
                      <a:gd name="T95" fmla="*/ 32 h 1076"/>
                      <a:gd name="T96" fmla="*/ 491 w 838"/>
                      <a:gd name="T97" fmla="*/ 25 h 1076"/>
                      <a:gd name="T98" fmla="*/ 449 w 838"/>
                      <a:gd name="T99" fmla="*/ 19 h 1076"/>
                      <a:gd name="T100" fmla="*/ 406 w 838"/>
                      <a:gd name="T101" fmla="*/ 11 h 1076"/>
                      <a:gd name="T102" fmla="*/ 363 w 838"/>
                      <a:gd name="T103" fmla="*/ 4 h 107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38"/>
                      <a:gd name="T157" fmla="*/ 0 h 1076"/>
                      <a:gd name="T158" fmla="*/ 838 w 838"/>
                      <a:gd name="T159" fmla="*/ 1076 h 1076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38" h="1076">
                        <a:moveTo>
                          <a:pt x="341" y="0"/>
                        </a:moveTo>
                        <a:lnTo>
                          <a:pt x="324" y="2"/>
                        </a:lnTo>
                        <a:lnTo>
                          <a:pt x="307" y="5"/>
                        </a:lnTo>
                        <a:lnTo>
                          <a:pt x="290" y="8"/>
                        </a:lnTo>
                        <a:lnTo>
                          <a:pt x="272" y="11"/>
                        </a:lnTo>
                        <a:lnTo>
                          <a:pt x="255" y="13"/>
                        </a:lnTo>
                        <a:lnTo>
                          <a:pt x="238" y="15"/>
                        </a:lnTo>
                        <a:lnTo>
                          <a:pt x="220" y="17"/>
                        </a:lnTo>
                        <a:lnTo>
                          <a:pt x="203" y="20"/>
                        </a:lnTo>
                        <a:lnTo>
                          <a:pt x="189" y="27"/>
                        </a:lnTo>
                        <a:lnTo>
                          <a:pt x="177" y="36"/>
                        </a:lnTo>
                        <a:lnTo>
                          <a:pt x="164" y="46"/>
                        </a:lnTo>
                        <a:lnTo>
                          <a:pt x="151" y="57"/>
                        </a:lnTo>
                        <a:lnTo>
                          <a:pt x="140" y="69"/>
                        </a:lnTo>
                        <a:lnTo>
                          <a:pt x="128" y="82"/>
                        </a:lnTo>
                        <a:lnTo>
                          <a:pt x="117" y="95"/>
                        </a:lnTo>
                        <a:lnTo>
                          <a:pt x="106" y="108"/>
                        </a:lnTo>
                        <a:lnTo>
                          <a:pt x="93" y="201"/>
                        </a:lnTo>
                        <a:lnTo>
                          <a:pt x="80" y="293"/>
                        </a:lnTo>
                        <a:lnTo>
                          <a:pt x="66" y="384"/>
                        </a:lnTo>
                        <a:lnTo>
                          <a:pt x="53" y="476"/>
                        </a:lnTo>
                        <a:lnTo>
                          <a:pt x="41" y="568"/>
                        </a:lnTo>
                        <a:lnTo>
                          <a:pt x="27" y="659"/>
                        </a:lnTo>
                        <a:lnTo>
                          <a:pt x="14" y="751"/>
                        </a:lnTo>
                        <a:lnTo>
                          <a:pt x="0" y="844"/>
                        </a:lnTo>
                        <a:lnTo>
                          <a:pt x="8" y="857"/>
                        </a:lnTo>
                        <a:lnTo>
                          <a:pt x="17" y="870"/>
                        </a:lnTo>
                        <a:lnTo>
                          <a:pt x="26" y="884"/>
                        </a:lnTo>
                        <a:lnTo>
                          <a:pt x="34" y="898"/>
                        </a:lnTo>
                        <a:lnTo>
                          <a:pt x="42" y="910"/>
                        </a:lnTo>
                        <a:lnTo>
                          <a:pt x="51" y="924"/>
                        </a:lnTo>
                        <a:lnTo>
                          <a:pt x="59" y="938"/>
                        </a:lnTo>
                        <a:lnTo>
                          <a:pt x="67" y="952"/>
                        </a:lnTo>
                        <a:lnTo>
                          <a:pt x="72" y="937"/>
                        </a:lnTo>
                        <a:lnTo>
                          <a:pt x="75" y="921"/>
                        </a:lnTo>
                        <a:lnTo>
                          <a:pt x="80" y="906"/>
                        </a:lnTo>
                        <a:lnTo>
                          <a:pt x="83" y="891"/>
                        </a:lnTo>
                        <a:lnTo>
                          <a:pt x="118" y="895"/>
                        </a:lnTo>
                        <a:lnTo>
                          <a:pt x="154" y="900"/>
                        </a:lnTo>
                        <a:lnTo>
                          <a:pt x="188" y="905"/>
                        </a:lnTo>
                        <a:lnTo>
                          <a:pt x="224" y="909"/>
                        </a:lnTo>
                        <a:lnTo>
                          <a:pt x="258" y="914"/>
                        </a:lnTo>
                        <a:lnTo>
                          <a:pt x="293" y="919"/>
                        </a:lnTo>
                        <a:lnTo>
                          <a:pt x="329" y="923"/>
                        </a:lnTo>
                        <a:lnTo>
                          <a:pt x="363" y="928"/>
                        </a:lnTo>
                        <a:lnTo>
                          <a:pt x="398" y="933"/>
                        </a:lnTo>
                        <a:lnTo>
                          <a:pt x="434" y="938"/>
                        </a:lnTo>
                        <a:lnTo>
                          <a:pt x="468" y="943"/>
                        </a:lnTo>
                        <a:lnTo>
                          <a:pt x="504" y="947"/>
                        </a:lnTo>
                        <a:lnTo>
                          <a:pt x="538" y="952"/>
                        </a:lnTo>
                        <a:lnTo>
                          <a:pt x="573" y="957"/>
                        </a:lnTo>
                        <a:lnTo>
                          <a:pt x="609" y="961"/>
                        </a:lnTo>
                        <a:lnTo>
                          <a:pt x="643" y="966"/>
                        </a:lnTo>
                        <a:lnTo>
                          <a:pt x="651" y="991"/>
                        </a:lnTo>
                        <a:lnTo>
                          <a:pt x="659" y="1018"/>
                        </a:lnTo>
                        <a:lnTo>
                          <a:pt x="667" y="1043"/>
                        </a:lnTo>
                        <a:lnTo>
                          <a:pt x="676" y="1069"/>
                        </a:lnTo>
                        <a:lnTo>
                          <a:pt x="696" y="1071"/>
                        </a:lnTo>
                        <a:lnTo>
                          <a:pt x="716" y="1071"/>
                        </a:lnTo>
                        <a:lnTo>
                          <a:pt x="737" y="1072"/>
                        </a:lnTo>
                        <a:lnTo>
                          <a:pt x="757" y="1073"/>
                        </a:lnTo>
                        <a:lnTo>
                          <a:pt x="777" y="1074"/>
                        </a:lnTo>
                        <a:lnTo>
                          <a:pt x="798" y="1074"/>
                        </a:lnTo>
                        <a:lnTo>
                          <a:pt x="817" y="1075"/>
                        </a:lnTo>
                        <a:lnTo>
                          <a:pt x="838" y="1076"/>
                        </a:lnTo>
                        <a:lnTo>
                          <a:pt x="833" y="962"/>
                        </a:lnTo>
                        <a:lnTo>
                          <a:pt x="830" y="847"/>
                        </a:lnTo>
                        <a:lnTo>
                          <a:pt x="825" y="733"/>
                        </a:lnTo>
                        <a:lnTo>
                          <a:pt x="821" y="618"/>
                        </a:lnTo>
                        <a:lnTo>
                          <a:pt x="816" y="504"/>
                        </a:lnTo>
                        <a:lnTo>
                          <a:pt x="813" y="388"/>
                        </a:lnTo>
                        <a:lnTo>
                          <a:pt x="808" y="274"/>
                        </a:lnTo>
                        <a:lnTo>
                          <a:pt x="803" y="159"/>
                        </a:lnTo>
                        <a:lnTo>
                          <a:pt x="802" y="155"/>
                        </a:lnTo>
                        <a:lnTo>
                          <a:pt x="797" y="150"/>
                        </a:lnTo>
                        <a:lnTo>
                          <a:pt x="788" y="146"/>
                        </a:lnTo>
                        <a:lnTo>
                          <a:pt x="777" y="143"/>
                        </a:lnTo>
                        <a:lnTo>
                          <a:pt x="763" y="141"/>
                        </a:lnTo>
                        <a:lnTo>
                          <a:pt x="748" y="137"/>
                        </a:lnTo>
                        <a:lnTo>
                          <a:pt x="732" y="134"/>
                        </a:lnTo>
                        <a:lnTo>
                          <a:pt x="717" y="130"/>
                        </a:lnTo>
                        <a:lnTo>
                          <a:pt x="702" y="126"/>
                        </a:lnTo>
                        <a:lnTo>
                          <a:pt x="689" y="120"/>
                        </a:lnTo>
                        <a:lnTo>
                          <a:pt x="679" y="114"/>
                        </a:lnTo>
                        <a:lnTo>
                          <a:pt x="671" y="106"/>
                        </a:lnTo>
                        <a:lnTo>
                          <a:pt x="666" y="97"/>
                        </a:lnTo>
                        <a:lnTo>
                          <a:pt x="666" y="85"/>
                        </a:lnTo>
                        <a:lnTo>
                          <a:pt x="672" y="73"/>
                        </a:lnTo>
                        <a:lnTo>
                          <a:pt x="682" y="58"/>
                        </a:lnTo>
                        <a:lnTo>
                          <a:pt x="661" y="54"/>
                        </a:lnTo>
                        <a:lnTo>
                          <a:pt x="640" y="51"/>
                        </a:lnTo>
                        <a:lnTo>
                          <a:pt x="618" y="47"/>
                        </a:lnTo>
                        <a:lnTo>
                          <a:pt x="597" y="43"/>
                        </a:lnTo>
                        <a:lnTo>
                          <a:pt x="575" y="39"/>
                        </a:lnTo>
                        <a:lnTo>
                          <a:pt x="555" y="36"/>
                        </a:lnTo>
                        <a:lnTo>
                          <a:pt x="533" y="32"/>
                        </a:lnTo>
                        <a:lnTo>
                          <a:pt x="512" y="29"/>
                        </a:lnTo>
                        <a:lnTo>
                          <a:pt x="491" y="25"/>
                        </a:lnTo>
                        <a:lnTo>
                          <a:pt x="469" y="22"/>
                        </a:lnTo>
                        <a:lnTo>
                          <a:pt x="449" y="19"/>
                        </a:lnTo>
                        <a:lnTo>
                          <a:pt x="427" y="15"/>
                        </a:lnTo>
                        <a:lnTo>
                          <a:pt x="406" y="11"/>
                        </a:lnTo>
                        <a:lnTo>
                          <a:pt x="384" y="7"/>
                        </a:lnTo>
                        <a:lnTo>
                          <a:pt x="363" y="4"/>
                        </a:lnTo>
                        <a:lnTo>
                          <a:pt x="341" y="0"/>
                        </a:lnTo>
                        <a:close/>
                      </a:path>
                    </a:pathLst>
                  </a:custGeom>
                  <a:solidFill>
                    <a:srgbClr val="C4BAB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6" name="Freeform 42"/>
                  <p:cNvSpPr>
                    <a:spLocks noChangeArrowheads="1"/>
                  </p:cNvSpPr>
                  <p:nvPr/>
                </p:nvSpPr>
                <p:spPr bwMode="auto">
                  <a:xfrm>
                    <a:off x="4647" y="1441"/>
                    <a:ext cx="136" cy="160"/>
                  </a:xfrm>
                  <a:custGeom>
                    <a:avLst/>
                    <a:gdLst>
                      <a:gd name="T0" fmla="*/ 342 w 827"/>
                      <a:gd name="T1" fmla="*/ 2 h 975"/>
                      <a:gd name="T2" fmla="*/ 305 w 827"/>
                      <a:gd name="T3" fmla="*/ 8 h 975"/>
                      <a:gd name="T4" fmla="*/ 269 w 827"/>
                      <a:gd name="T5" fmla="*/ 13 h 975"/>
                      <a:gd name="T6" fmla="*/ 232 w 827"/>
                      <a:gd name="T7" fmla="*/ 17 h 975"/>
                      <a:gd name="T8" fmla="*/ 200 w 827"/>
                      <a:gd name="T9" fmla="*/ 28 h 975"/>
                      <a:gd name="T10" fmla="*/ 175 w 827"/>
                      <a:gd name="T11" fmla="*/ 46 h 975"/>
                      <a:gd name="T12" fmla="*/ 149 w 827"/>
                      <a:gd name="T13" fmla="*/ 68 h 975"/>
                      <a:gd name="T14" fmla="*/ 126 w 827"/>
                      <a:gd name="T15" fmla="*/ 92 h 975"/>
                      <a:gd name="T16" fmla="*/ 100 w 827"/>
                      <a:gd name="T17" fmla="*/ 183 h 975"/>
                      <a:gd name="T18" fmla="*/ 71 w 827"/>
                      <a:gd name="T19" fmla="*/ 340 h 975"/>
                      <a:gd name="T20" fmla="*/ 42 w 827"/>
                      <a:gd name="T21" fmla="*/ 495 h 975"/>
                      <a:gd name="T22" fmla="*/ 13 w 827"/>
                      <a:gd name="T23" fmla="*/ 651 h 975"/>
                      <a:gd name="T24" fmla="*/ 7 w 827"/>
                      <a:gd name="T25" fmla="*/ 744 h 975"/>
                      <a:gd name="T26" fmla="*/ 21 w 827"/>
                      <a:gd name="T27" fmla="*/ 773 h 975"/>
                      <a:gd name="T28" fmla="*/ 35 w 827"/>
                      <a:gd name="T29" fmla="*/ 803 h 975"/>
                      <a:gd name="T30" fmla="*/ 50 w 827"/>
                      <a:gd name="T31" fmla="*/ 832 h 975"/>
                      <a:gd name="T32" fmla="*/ 63 w 827"/>
                      <a:gd name="T33" fmla="*/ 831 h 975"/>
                      <a:gd name="T34" fmla="*/ 74 w 827"/>
                      <a:gd name="T35" fmla="*/ 801 h 975"/>
                      <a:gd name="T36" fmla="*/ 115 w 827"/>
                      <a:gd name="T37" fmla="*/ 790 h 975"/>
                      <a:gd name="T38" fmla="*/ 184 w 827"/>
                      <a:gd name="T39" fmla="*/ 800 h 975"/>
                      <a:gd name="T40" fmla="*/ 253 w 827"/>
                      <a:gd name="T41" fmla="*/ 810 h 975"/>
                      <a:gd name="T42" fmla="*/ 322 w 827"/>
                      <a:gd name="T43" fmla="*/ 819 h 975"/>
                      <a:gd name="T44" fmla="*/ 392 w 827"/>
                      <a:gd name="T45" fmla="*/ 828 h 975"/>
                      <a:gd name="T46" fmla="*/ 462 w 827"/>
                      <a:gd name="T47" fmla="*/ 838 h 975"/>
                      <a:gd name="T48" fmla="*/ 531 w 827"/>
                      <a:gd name="T49" fmla="*/ 848 h 975"/>
                      <a:gd name="T50" fmla="*/ 600 w 827"/>
                      <a:gd name="T51" fmla="*/ 857 h 975"/>
                      <a:gd name="T52" fmla="*/ 642 w 827"/>
                      <a:gd name="T53" fmla="*/ 888 h 975"/>
                      <a:gd name="T54" fmla="*/ 660 w 827"/>
                      <a:gd name="T55" fmla="*/ 940 h 975"/>
                      <a:gd name="T56" fmla="*/ 687 w 827"/>
                      <a:gd name="T57" fmla="*/ 968 h 975"/>
                      <a:gd name="T58" fmla="*/ 728 w 827"/>
                      <a:gd name="T59" fmla="*/ 970 h 975"/>
                      <a:gd name="T60" fmla="*/ 767 w 827"/>
                      <a:gd name="T61" fmla="*/ 971 h 975"/>
                      <a:gd name="T62" fmla="*/ 807 w 827"/>
                      <a:gd name="T63" fmla="*/ 974 h 975"/>
                      <a:gd name="T64" fmla="*/ 822 w 827"/>
                      <a:gd name="T65" fmla="*/ 872 h 975"/>
                      <a:gd name="T66" fmla="*/ 812 w 827"/>
                      <a:gd name="T67" fmla="*/ 667 h 975"/>
                      <a:gd name="T68" fmla="*/ 801 w 827"/>
                      <a:gd name="T69" fmla="*/ 463 h 975"/>
                      <a:gd name="T70" fmla="*/ 792 w 827"/>
                      <a:gd name="T71" fmla="*/ 258 h 975"/>
                      <a:gd name="T72" fmla="*/ 787 w 827"/>
                      <a:gd name="T73" fmla="*/ 151 h 975"/>
                      <a:gd name="T74" fmla="*/ 770 w 827"/>
                      <a:gd name="T75" fmla="*/ 144 h 975"/>
                      <a:gd name="T76" fmla="*/ 742 w 827"/>
                      <a:gd name="T77" fmla="*/ 138 h 975"/>
                      <a:gd name="T78" fmla="*/ 708 w 827"/>
                      <a:gd name="T79" fmla="*/ 133 h 975"/>
                      <a:gd name="T80" fmla="*/ 675 w 827"/>
                      <a:gd name="T81" fmla="*/ 124 h 975"/>
                      <a:gd name="T82" fmla="*/ 647 w 827"/>
                      <a:gd name="T83" fmla="*/ 112 h 975"/>
                      <a:gd name="T84" fmla="*/ 633 w 827"/>
                      <a:gd name="T85" fmla="*/ 94 h 975"/>
                      <a:gd name="T86" fmla="*/ 637 w 827"/>
                      <a:gd name="T87" fmla="*/ 70 h 975"/>
                      <a:gd name="T88" fmla="*/ 630 w 827"/>
                      <a:gd name="T89" fmla="*/ 51 h 975"/>
                      <a:gd name="T90" fmla="*/ 594 w 827"/>
                      <a:gd name="T91" fmla="*/ 44 h 975"/>
                      <a:gd name="T92" fmla="*/ 558 w 827"/>
                      <a:gd name="T93" fmla="*/ 37 h 975"/>
                      <a:gd name="T94" fmla="*/ 523 w 827"/>
                      <a:gd name="T95" fmla="*/ 30 h 975"/>
                      <a:gd name="T96" fmla="*/ 487 w 827"/>
                      <a:gd name="T97" fmla="*/ 24 h 975"/>
                      <a:gd name="T98" fmla="*/ 450 w 827"/>
                      <a:gd name="T99" fmla="*/ 17 h 975"/>
                      <a:gd name="T100" fmla="*/ 414 w 827"/>
                      <a:gd name="T101" fmla="*/ 10 h 975"/>
                      <a:gd name="T102" fmla="*/ 379 w 827"/>
                      <a:gd name="T103" fmla="*/ 3 h 975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27"/>
                      <a:gd name="T157" fmla="*/ 0 h 975"/>
                      <a:gd name="T158" fmla="*/ 827 w 827"/>
                      <a:gd name="T159" fmla="*/ 975 h 975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27" h="975">
                        <a:moveTo>
                          <a:pt x="360" y="0"/>
                        </a:moveTo>
                        <a:lnTo>
                          <a:pt x="342" y="2"/>
                        </a:lnTo>
                        <a:lnTo>
                          <a:pt x="323" y="5"/>
                        </a:lnTo>
                        <a:lnTo>
                          <a:pt x="305" y="8"/>
                        </a:lnTo>
                        <a:lnTo>
                          <a:pt x="288" y="10"/>
                        </a:lnTo>
                        <a:lnTo>
                          <a:pt x="269" y="13"/>
                        </a:lnTo>
                        <a:lnTo>
                          <a:pt x="251" y="15"/>
                        </a:lnTo>
                        <a:lnTo>
                          <a:pt x="232" y="17"/>
                        </a:lnTo>
                        <a:lnTo>
                          <a:pt x="214" y="20"/>
                        </a:lnTo>
                        <a:lnTo>
                          <a:pt x="200" y="28"/>
                        </a:lnTo>
                        <a:lnTo>
                          <a:pt x="187" y="36"/>
                        </a:lnTo>
                        <a:lnTo>
                          <a:pt x="175" y="46"/>
                        </a:lnTo>
                        <a:lnTo>
                          <a:pt x="162" y="56"/>
                        </a:lnTo>
                        <a:lnTo>
                          <a:pt x="149" y="68"/>
                        </a:lnTo>
                        <a:lnTo>
                          <a:pt x="138" y="79"/>
                        </a:lnTo>
                        <a:lnTo>
                          <a:pt x="126" y="92"/>
                        </a:lnTo>
                        <a:lnTo>
                          <a:pt x="115" y="105"/>
                        </a:lnTo>
                        <a:lnTo>
                          <a:pt x="100" y="183"/>
                        </a:lnTo>
                        <a:lnTo>
                          <a:pt x="86" y="262"/>
                        </a:lnTo>
                        <a:lnTo>
                          <a:pt x="71" y="340"/>
                        </a:lnTo>
                        <a:lnTo>
                          <a:pt x="57" y="417"/>
                        </a:lnTo>
                        <a:lnTo>
                          <a:pt x="42" y="495"/>
                        </a:lnTo>
                        <a:lnTo>
                          <a:pt x="28" y="574"/>
                        </a:lnTo>
                        <a:lnTo>
                          <a:pt x="13" y="651"/>
                        </a:lnTo>
                        <a:lnTo>
                          <a:pt x="0" y="729"/>
                        </a:lnTo>
                        <a:lnTo>
                          <a:pt x="7" y="744"/>
                        </a:lnTo>
                        <a:lnTo>
                          <a:pt x="15" y="758"/>
                        </a:lnTo>
                        <a:lnTo>
                          <a:pt x="21" y="773"/>
                        </a:lnTo>
                        <a:lnTo>
                          <a:pt x="28" y="788"/>
                        </a:lnTo>
                        <a:lnTo>
                          <a:pt x="35" y="803"/>
                        </a:lnTo>
                        <a:lnTo>
                          <a:pt x="42" y="817"/>
                        </a:lnTo>
                        <a:lnTo>
                          <a:pt x="50" y="832"/>
                        </a:lnTo>
                        <a:lnTo>
                          <a:pt x="57" y="846"/>
                        </a:lnTo>
                        <a:lnTo>
                          <a:pt x="63" y="831"/>
                        </a:lnTo>
                        <a:lnTo>
                          <a:pt x="69" y="816"/>
                        </a:lnTo>
                        <a:lnTo>
                          <a:pt x="74" y="801"/>
                        </a:lnTo>
                        <a:lnTo>
                          <a:pt x="80" y="786"/>
                        </a:lnTo>
                        <a:lnTo>
                          <a:pt x="115" y="790"/>
                        </a:lnTo>
                        <a:lnTo>
                          <a:pt x="149" y="795"/>
                        </a:lnTo>
                        <a:lnTo>
                          <a:pt x="184" y="800"/>
                        </a:lnTo>
                        <a:lnTo>
                          <a:pt x="219" y="804"/>
                        </a:lnTo>
                        <a:lnTo>
                          <a:pt x="253" y="810"/>
                        </a:lnTo>
                        <a:lnTo>
                          <a:pt x="288" y="815"/>
                        </a:lnTo>
                        <a:lnTo>
                          <a:pt x="322" y="819"/>
                        </a:lnTo>
                        <a:lnTo>
                          <a:pt x="358" y="824"/>
                        </a:lnTo>
                        <a:lnTo>
                          <a:pt x="392" y="828"/>
                        </a:lnTo>
                        <a:lnTo>
                          <a:pt x="427" y="833"/>
                        </a:lnTo>
                        <a:lnTo>
                          <a:pt x="462" y="838"/>
                        </a:lnTo>
                        <a:lnTo>
                          <a:pt x="496" y="842"/>
                        </a:lnTo>
                        <a:lnTo>
                          <a:pt x="531" y="848"/>
                        </a:lnTo>
                        <a:lnTo>
                          <a:pt x="565" y="853"/>
                        </a:lnTo>
                        <a:lnTo>
                          <a:pt x="600" y="857"/>
                        </a:lnTo>
                        <a:lnTo>
                          <a:pt x="634" y="862"/>
                        </a:lnTo>
                        <a:lnTo>
                          <a:pt x="642" y="888"/>
                        </a:lnTo>
                        <a:lnTo>
                          <a:pt x="652" y="914"/>
                        </a:lnTo>
                        <a:lnTo>
                          <a:pt x="660" y="940"/>
                        </a:lnTo>
                        <a:lnTo>
                          <a:pt x="668" y="967"/>
                        </a:lnTo>
                        <a:lnTo>
                          <a:pt x="687" y="968"/>
                        </a:lnTo>
                        <a:lnTo>
                          <a:pt x="708" y="969"/>
                        </a:lnTo>
                        <a:lnTo>
                          <a:pt x="728" y="970"/>
                        </a:lnTo>
                        <a:lnTo>
                          <a:pt x="747" y="970"/>
                        </a:lnTo>
                        <a:lnTo>
                          <a:pt x="767" y="971"/>
                        </a:lnTo>
                        <a:lnTo>
                          <a:pt x="788" y="973"/>
                        </a:lnTo>
                        <a:lnTo>
                          <a:pt x="807" y="974"/>
                        </a:lnTo>
                        <a:lnTo>
                          <a:pt x="827" y="975"/>
                        </a:lnTo>
                        <a:lnTo>
                          <a:pt x="822" y="872"/>
                        </a:lnTo>
                        <a:lnTo>
                          <a:pt x="816" y="770"/>
                        </a:lnTo>
                        <a:lnTo>
                          <a:pt x="812" y="667"/>
                        </a:lnTo>
                        <a:lnTo>
                          <a:pt x="807" y="565"/>
                        </a:lnTo>
                        <a:lnTo>
                          <a:pt x="801" y="463"/>
                        </a:lnTo>
                        <a:lnTo>
                          <a:pt x="797" y="361"/>
                        </a:lnTo>
                        <a:lnTo>
                          <a:pt x="792" y="258"/>
                        </a:lnTo>
                        <a:lnTo>
                          <a:pt x="788" y="156"/>
                        </a:lnTo>
                        <a:lnTo>
                          <a:pt x="787" y="151"/>
                        </a:lnTo>
                        <a:lnTo>
                          <a:pt x="780" y="147"/>
                        </a:lnTo>
                        <a:lnTo>
                          <a:pt x="770" y="144"/>
                        </a:lnTo>
                        <a:lnTo>
                          <a:pt x="757" y="142"/>
                        </a:lnTo>
                        <a:lnTo>
                          <a:pt x="742" y="138"/>
                        </a:lnTo>
                        <a:lnTo>
                          <a:pt x="725" y="136"/>
                        </a:lnTo>
                        <a:lnTo>
                          <a:pt x="708" y="133"/>
                        </a:lnTo>
                        <a:lnTo>
                          <a:pt x="691" y="129"/>
                        </a:lnTo>
                        <a:lnTo>
                          <a:pt x="675" y="124"/>
                        </a:lnTo>
                        <a:lnTo>
                          <a:pt x="660" y="119"/>
                        </a:lnTo>
                        <a:lnTo>
                          <a:pt x="647" y="112"/>
                        </a:lnTo>
                        <a:lnTo>
                          <a:pt x="638" y="104"/>
                        </a:lnTo>
                        <a:lnTo>
                          <a:pt x="633" y="94"/>
                        </a:lnTo>
                        <a:lnTo>
                          <a:pt x="632" y="83"/>
                        </a:lnTo>
                        <a:lnTo>
                          <a:pt x="637" y="70"/>
                        </a:lnTo>
                        <a:lnTo>
                          <a:pt x="648" y="54"/>
                        </a:lnTo>
                        <a:lnTo>
                          <a:pt x="630" y="51"/>
                        </a:lnTo>
                        <a:lnTo>
                          <a:pt x="613" y="47"/>
                        </a:lnTo>
                        <a:lnTo>
                          <a:pt x="594" y="44"/>
                        </a:lnTo>
                        <a:lnTo>
                          <a:pt x="577" y="40"/>
                        </a:lnTo>
                        <a:lnTo>
                          <a:pt x="558" y="37"/>
                        </a:lnTo>
                        <a:lnTo>
                          <a:pt x="541" y="33"/>
                        </a:lnTo>
                        <a:lnTo>
                          <a:pt x="523" y="30"/>
                        </a:lnTo>
                        <a:lnTo>
                          <a:pt x="504" y="26"/>
                        </a:lnTo>
                        <a:lnTo>
                          <a:pt x="487" y="24"/>
                        </a:lnTo>
                        <a:lnTo>
                          <a:pt x="469" y="21"/>
                        </a:lnTo>
                        <a:lnTo>
                          <a:pt x="450" y="17"/>
                        </a:lnTo>
                        <a:lnTo>
                          <a:pt x="433" y="14"/>
                        </a:lnTo>
                        <a:lnTo>
                          <a:pt x="414" y="10"/>
                        </a:lnTo>
                        <a:lnTo>
                          <a:pt x="396" y="7"/>
                        </a:lnTo>
                        <a:lnTo>
                          <a:pt x="379" y="3"/>
                        </a:lnTo>
                        <a:lnTo>
                          <a:pt x="360" y="0"/>
                        </a:lnTo>
                        <a:close/>
                      </a:path>
                    </a:pathLst>
                  </a:custGeom>
                  <a:solidFill>
                    <a:srgbClr val="C9BC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7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4649" y="1459"/>
                    <a:ext cx="134" cy="143"/>
                  </a:xfrm>
                  <a:custGeom>
                    <a:avLst/>
                    <a:gdLst>
                      <a:gd name="T0" fmla="*/ 360 w 816"/>
                      <a:gd name="T1" fmla="*/ 2 h 873"/>
                      <a:gd name="T2" fmla="*/ 322 w 816"/>
                      <a:gd name="T3" fmla="*/ 8 h 873"/>
                      <a:gd name="T4" fmla="*/ 284 w 816"/>
                      <a:gd name="T5" fmla="*/ 13 h 873"/>
                      <a:gd name="T6" fmla="*/ 245 w 816"/>
                      <a:gd name="T7" fmla="*/ 18 h 873"/>
                      <a:gd name="T8" fmla="*/ 212 w 816"/>
                      <a:gd name="T9" fmla="*/ 28 h 873"/>
                      <a:gd name="T10" fmla="*/ 186 w 816"/>
                      <a:gd name="T11" fmla="*/ 46 h 873"/>
                      <a:gd name="T12" fmla="*/ 161 w 816"/>
                      <a:gd name="T13" fmla="*/ 67 h 873"/>
                      <a:gd name="T14" fmla="*/ 136 w 816"/>
                      <a:gd name="T15" fmla="*/ 89 h 873"/>
                      <a:gd name="T16" fmla="*/ 108 w 816"/>
                      <a:gd name="T17" fmla="*/ 165 h 873"/>
                      <a:gd name="T18" fmla="*/ 77 w 816"/>
                      <a:gd name="T19" fmla="*/ 294 h 873"/>
                      <a:gd name="T20" fmla="*/ 46 w 816"/>
                      <a:gd name="T21" fmla="*/ 423 h 873"/>
                      <a:gd name="T22" fmla="*/ 15 w 816"/>
                      <a:gd name="T23" fmla="*/ 552 h 873"/>
                      <a:gd name="T24" fmla="*/ 6 w 816"/>
                      <a:gd name="T25" fmla="*/ 631 h 873"/>
                      <a:gd name="T26" fmla="*/ 18 w 816"/>
                      <a:gd name="T27" fmla="*/ 662 h 873"/>
                      <a:gd name="T28" fmla="*/ 30 w 816"/>
                      <a:gd name="T29" fmla="*/ 694 h 873"/>
                      <a:gd name="T30" fmla="*/ 42 w 816"/>
                      <a:gd name="T31" fmla="*/ 725 h 873"/>
                      <a:gd name="T32" fmla="*/ 55 w 816"/>
                      <a:gd name="T33" fmla="*/ 725 h 873"/>
                      <a:gd name="T34" fmla="*/ 70 w 816"/>
                      <a:gd name="T35" fmla="*/ 697 h 873"/>
                      <a:gd name="T36" fmla="*/ 112 w 816"/>
                      <a:gd name="T37" fmla="*/ 687 h 873"/>
                      <a:gd name="T38" fmla="*/ 181 w 816"/>
                      <a:gd name="T39" fmla="*/ 696 h 873"/>
                      <a:gd name="T40" fmla="*/ 249 w 816"/>
                      <a:gd name="T41" fmla="*/ 705 h 873"/>
                      <a:gd name="T42" fmla="*/ 318 w 816"/>
                      <a:gd name="T43" fmla="*/ 714 h 873"/>
                      <a:gd name="T44" fmla="*/ 387 w 816"/>
                      <a:gd name="T45" fmla="*/ 723 h 873"/>
                      <a:gd name="T46" fmla="*/ 456 w 816"/>
                      <a:gd name="T47" fmla="*/ 733 h 873"/>
                      <a:gd name="T48" fmla="*/ 524 w 816"/>
                      <a:gd name="T49" fmla="*/ 743 h 873"/>
                      <a:gd name="T50" fmla="*/ 593 w 816"/>
                      <a:gd name="T51" fmla="*/ 752 h 873"/>
                      <a:gd name="T52" fmla="*/ 636 w 816"/>
                      <a:gd name="T53" fmla="*/ 783 h 873"/>
                      <a:gd name="T54" fmla="*/ 653 w 816"/>
                      <a:gd name="T55" fmla="*/ 839 h 873"/>
                      <a:gd name="T56" fmla="*/ 681 w 816"/>
                      <a:gd name="T57" fmla="*/ 866 h 873"/>
                      <a:gd name="T58" fmla="*/ 719 w 816"/>
                      <a:gd name="T59" fmla="*/ 869 h 873"/>
                      <a:gd name="T60" fmla="*/ 758 w 816"/>
                      <a:gd name="T61" fmla="*/ 870 h 873"/>
                      <a:gd name="T62" fmla="*/ 796 w 816"/>
                      <a:gd name="T63" fmla="*/ 872 h 873"/>
                      <a:gd name="T64" fmla="*/ 810 w 816"/>
                      <a:gd name="T65" fmla="*/ 783 h 873"/>
                      <a:gd name="T66" fmla="*/ 799 w 816"/>
                      <a:gd name="T67" fmla="*/ 602 h 873"/>
                      <a:gd name="T68" fmla="*/ 789 w 816"/>
                      <a:gd name="T69" fmla="*/ 422 h 873"/>
                      <a:gd name="T70" fmla="*/ 779 w 816"/>
                      <a:gd name="T71" fmla="*/ 241 h 873"/>
                      <a:gd name="T72" fmla="*/ 771 w 816"/>
                      <a:gd name="T73" fmla="*/ 147 h 873"/>
                      <a:gd name="T74" fmla="*/ 753 w 816"/>
                      <a:gd name="T75" fmla="*/ 142 h 873"/>
                      <a:gd name="T76" fmla="*/ 722 w 816"/>
                      <a:gd name="T77" fmla="*/ 137 h 873"/>
                      <a:gd name="T78" fmla="*/ 684 w 816"/>
                      <a:gd name="T79" fmla="*/ 131 h 873"/>
                      <a:gd name="T80" fmla="*/ 647 w 816"/>
                      <a:gd name="T81" fmla="*/ 122 h 873"/>
                      <a:gd name="T82" fmla="*/ 617 w 816"/>
                      <a:gd name="T83" fmla="*/ 110 h 873"/>
                      <a:gd name="T84" fmla="*/ 600 w 816"/>
                      <a:gd name="T85" fmla="*/ 92 h 873"/>
                      <a:gd name="T86" fmla="*/ 604 w 816"/>
                      <a:gd name="T87" fmla="*/ 67 h 873"/>
                      <a:gd name="T88" fmla="*/ 600 w 816"/>
                      <a:gd name="T89" fmla="*/ 47 h 873"/>
                      <a:gd name="T90" fmla="*/ 571 w 816"/>
                      <a:gd name="T91" fmla="*/ 41 h 873"/>
                      <a:gd name="T92" fmla="*/ 541 w 816"/>
                      <a:gd name="T93" fmla="*/ 34 h 873"/>
                      <a:gd name="T94" fmla="*/ 513 w 816"/>
                      <a:gd name="T95" fmla="*/ 29 h 873"/>
                      <a:gd name="T96" fmla="*/ 483 w 816"/>
                      <a:gd name="T97" fmla="*/ 22 h 873"/>
                      <a:gd name="T98" fmla="*/ 454 w 816"/>
                      <a:gd name="T99" fmla="*/ 16 h 873"/>
                      <a:gd name="T100" fmla="*/ 424 w 816"/>
                      <a:gd name="T101" fmla="*/ 9 h 873"/>
                      <a:gd name="T102" fmla="*/ 395 w 816"/>
                      <a:gd name="T103" fmla="*/ 3 h 873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16"/>
                      <a:gd name="T157" fmla="*/ 0 h 873"/>
                      <a:gd name="T158" fmla="*/ 816 w 816"/>
                      <a:gd name="T159" fmla="*/ 873 h 873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16" h="873">
                        <a:moveTo>
                          <a:pt x="380" y="0"/>
                        </a:moveTo>
                        <a:lnTo>
                          <a:pt x="360" y="2"/>
                        </a:lnTo>
                        <a:lnTo>
                          <a:pt x="342" y="4"/>
                        </a:lnTo>
                        <a:lnTo>
                          <a:pt x="322" y="8"/>
                        </a:lnTo>
                        <a:lnTo>
                          <a:pt x="303" y="10"/>
                        </a:lnTo>
                        <a:lnTo>
                          <a:pt x="284" y="13"/>
                        </a:lnTo>
                        <a:lnTo>
                          <a:pt x="265" y="15"/>
                        </a:lnTo>
                        <a:lnTo>
                          <a:pt x="245" y="18"/>
                        </a:lnTo>
                        <a:lnTo>
                          <a:pt x="226" y="21"/>
                        </a:lnTo>
                        <a:lnTo>
                          <a:pt x="212" y="28"/>
                        </a:lnTo>
                        <a:lnTo>
                          <a:pt x="199" y="37"/>
                        </a:lnTo>
                        <a:lnTo>
                          <a:pt x="186" y="46"/>
                        </a:lnTo>
                        <a:lnTo>
                          <a:pt x="174" y="55"/>
                        </a:lnTo>
                        <a:lnTo>
                          <a:pt x="161" y="67"/>
                        </a:lnTo>
                        <a:lnTo>
                          <a:pt x="148" y="77"/>
                        </a:lnTo>
                        <a:lnTo>
                          <a:pt x="136" y="89"/>
                        </a:lnTo>
                        <a:lnTo>
                          <a:pt x="123" y="100"/>
                        </a:lnTo>
                        <a:lnTo>
                          <a:pt x="108" y="165"/>
                        </a:lnTo>
                        <a:lnTo>
                          <a:pt x="93" y="229"/>
                        </a:lnTo>
                        <a:lnTo>
                          <a:pt x="77" y="294"/>
                        </a:lnTo>
                        <a:lnTo>
                          <a:pt x="62" y="358"/>
                        </a:lnTo>
                        <a:lnTo>
                          <a:pt x="46" y="423"/>
                        </a:lnTo>
                        <a:lnTo>
                          <a:pt x="31" y="487"/>
                        </a:lnTo>
                        <a:lnTo>
                          <a:pt x="15" y="552"/>
                        </a:lnTo>
                        <a:lnTo>
                          <a:pt x="0" y="616"/>
                        </a:lnTo>
                        <a:lnTo>
                          <a:pt x="6" y="631"/>
                        </a:lnTo>
                        <a:lnTo>
                          <a:pt x="12" y="647"/>
                        </a:lnTo>
                        <a:lnTo>
                          <a:pt x="18" y="662"/>
                        </a:lnTo>
                        <a:lnTo>
                          <a:pt x="24" y="679"/>
                        </a:lnTo>
                        <a:lnTo>
                          <a:pt x="30" y="694"/>
                        </a:lnTo>
                        <a:lnTo>
                          <a:pt x="37" y="710"/>
                        </a:lnTo>
                        <a:lnTo>
                          <a:pt x="42" y="725"/>
                        </a:lnTo>
                        <a:lnTo>
                          <a:pt x="48" y="740"/>
                        </a:lnTo>
                        <a:lnTo>
                          <a:pt x="55" y="725"/>
                        </a:lnTo>
                        <a:lnTo>
                          <a:pt x="63" y="711"/>
                        </a:lnTo>
                        <a:lnTo>
                          <a:pt x="70" y="697"/>
                        </a:lnTo>
                        <a:lnTo>
                          <a:pt x="77" y="682"/>
                        </a:lnTo>
                        <a:lnTo>
                          <a:pt x="112" y="687"/>
                        </a:lnTo>
                        <a:lnTo>
                          <a:pt x="146" y="691"/>
                        </a:lnTo>
                        <a:lnTo>
                          <a:pt x="181" y="696"/>
                        </a:lnTo>
                        <a:lnTo>
                          <a:pt x="214" y="700"/>
                        </a:lnTo>
                        <a:lnTo>
                          <a:pt x="249" y="705"/>
                        </a:lnTo>
                        <a:lnTo>
                          <a:pt x="283" y="710"/>
                        </a:lnTo>
                        <a:lnTo>
                          <a:pt x="318" y="714"/>
                        </a:lnTo>
                        <a:lnTo>
                          <a:pt x="352" y="719"/>
                        </a:lnTo>
                        <a:lnTo>
                          <a:pt x="387" y="723"/>
                        </a:lnTo>
                        <a:lnTo>
                          <a:pt x="421" y="728"/>
                        </a:lnTo>
                        <a:lnTo>
                          <a:pt x="456" y="733"/>
                        </a:lnTo>
                        <a:lnTo>
                          <a:pt x="491" y="738"/>
                        </a:lnTo>
                        <a:lnTo>
                          <a:pt x="524" y="743"/>
                        </a:lnTo>
                        <a:lnTo>
                          <a:pt x="559" y="748"/>
                        </a:lnTo>
                        <a:lnTo>
                          <a:pt x="593" y="752"/>
                        </a:lnTo>
                        <a:lnTo>
                          <a:pt x="628" y="757"/>
                        </a:lnTo>
                        <a:lnTo>
                          <a:pt x="636" y="783"/>
                        </a:lnTo>
                        <a:lnTo>
                          <a:pt x="645" y="811"/>
                        </a:lnTo>
                        <a:lnTo>
                          <a:pt x="653" y="839"/>
                        </a:lnTo>
                        <a:lnTo>
                          <a:pt x="661" y="865"/>
                        </a:lnTo>
                        <a:lnTo>
                          <a:pt x="681" y="866"/>
                        </a:lnTo>
                        <a:lnTo>
                          <a:pt x="700" y="868"/>
                        </a:lnTo>
                        <a:lnTo>
                          <a:pt x="719" y="869"/>
                        </a:lnTo>
                        <a:lnTo>
                          <a:pt x="738" y="869"/>
                        </a:lnTo>
                        <a:lnTo>
                          <a:pt x="758" y="870"/>
                        </a:lnTo>
                        <a:lnTo>
                          <a:pt x="776" y="871"/>
                        </a:lnTo>
                        <a:lnTo>
                          <a:pt x="796" y="872"/>
                        </a:lnTo>
                        <a:lnTo>
                          <a:pt x="816" y="873"/>
                        </a:lnTo>
                        <a:lnTo>
                          <a:pt x="810" y="783"/>
                        </a:lnTo>
                        <a:lnTo>
                          <a:pt x="804" y="692"/>
                        </a:lnTo>
                        <a:lnTo>
                          <a:pt x="799" y="602"/>
                        </a:lnTo>
                        <a:lnTo>
                          <a:pt x="794" y="511"/>
                        </a:lnTo>
                        <a:lnTo>
                          <a:pt x="789" y="422"/>
                        </a:lnTo>
                        <a:lnTo>
                          <a:pt x="783" y="332"/>
                        </a:lnTo>
                        <a:lnTo>
                          <a:pt x="779" y="241"/>
                        </a:lnTo>
                        <a:lnTo>
                          <a:pt x="773" y="151"/>
                        </a:lnTo>
                        <a:lnTo>
                          <a:pt x="771" y="147"/>
                        </a:lnTo>
                        <a:lnTo>
                          <a:pt x="764" y="144"/>
                        </a:lnTo>
                        <a:lnTo>
                          <a:pt x="753" y="142"/>
                        </a:lnTo>
                        <a:lnTo>
                          <a:pt x="738" y="139"/>
                        </a:lnTo>
                        <a:lnTo>
                          <a:pt x="722" y="137"/>
                        </a:lnTo>
                        <a:lnTo>
                          <a:pt x="704" y="134"/>
                        </a:lnTo>
                        <a:lnTo>
                          <a:pt x="684" y="131"/>
                        </a:lnTo>
                        <a:lnTo>
                          <a:pt x="666" y="127"/>
                        </a:lnTo>
                        <a:lnTo>
                          <a:pt x="647" y="122"/>
                        </a:lnTo>
                        <a:lnTo>
                          <a:pt x="631" y="117"/>
                        </a:lnTo>
                        <a:lnTo>
                          <a:pt x="617" y="110"/>
                        </a:lnTo>
                        <a:lnTo>
                          <a:pt x="607" y="102"/>
                        </a:lnTo>
                        <a:lnTo>
                          <a:pt x="600" y="92"/>
                        </a:lnTo>
                        <a:lnTo>
                          <a:pt x="599" y="81"/>
                        </a:lnTo>
                        <a:lnTo>
                          <a:pt x="604" y="67"/>
                        </a:lnTo>
                        <a:lnTo>
                          <a:pt x="615" y="51"/>
                        </a:lnTo>
                        <a:lnTo>
                          <a:pt x="600" y="47"/>
                        </a:lnTo>
                        <a:lnTo>
                          <a:pt x="586" y="44"/>
                        </a:lnTo>
                        <a:lnTo>
                          <a:pt x="571" y="41"/>
                        </a:lnTo>
                        <a:lnTo>
                          <a:pt x="556" y="38"/>
                        </a:lnTo>
                        <a:lnTo>
                          <a:pt x="541" y="34"/>
                        </a:lnTo>
                        <a:lnTo>
                          <a:pt x="527" y="31"/>
                        </a:lnTo>
                        <a:lnTo>
                          <a:pt x="513" y="29"/>
                        </a:lnTo>
                        <a:lnTo>
                          <a:pt x="498" y="25"/>
                        </a:lnTo>
                        <a:lnTo>
                          <a:pt x="483" y="22"/>
                        </a:lnTo>
                        <a:lnTo>
                          <a:pt x="469" y="19"/>
                        </a:lnTo>
                        <a:lnTo>
                          <a:pt x="454" y="16"/>
                        </a:lnTo>
                        <a:lnTo>
                          <a:pt x="439" y="13"/>
                        </a:lnTo>
                        <a:lnTo>
                          <a:pt x="424" y="9"/>
                        </a:lnTo>
                        <a:lnTo>
                          <a:pt x="410" y="7"/>
                        </a:lnTo>
                        <a:lnTo>
                          <a:pt x="395" y="3"/>
                        </a:lnTo>
                        <a:lnTo>
                          <a:pt x="380" y="0"/>
                        </a:lnTo>
                        <a:close/>
                      </a:path>
                    </a:pathLst>
                  </a:custGeom>
                  <a:solidFill>
                    <a:srgbClr val="CEC1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8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4650" y="1476"/>
                    <a:ext cx="132" cy="127"/>
                  </a:xfrm>
                  <a:custGeom>
                    <a:avLst/>
                    <a:gdLst>
                      <a:gd name="T0" fmla="*/ 379 w 804"/>
                      <a:gd name="T1" fmla="*/ 2 h 772"/>
                      <a:gd name="T2" fmla="*/ 339 w 804"/>
                      <a:gd name="T3" fmla="*/ 8 h 772"/>
                      <a:gd name="T4" fmla="*/ 300 w 804"/>
                      <a:gd name="T5" fmla="*/ 12 h 772"/>
                      <a:gd name="T6" fmla="*/ 259 w 804"/>
                      <a:gd name="T7" fmla="*/ 18 h 772"/>
                      <a:gd name="T8" fmla="*/ 225 w 804"/>
                      <a:gd name="T9" fmla="*/ 29 h 772"/>
                      <a:gd name="T10" fmla="*/ 198 w 804"/>
                      <a:gd name="T11" fmla="*/ 46 h 772"/>
                      <a:gd name="T12" fmla="*/ 172 w 804"/>
                      <a:gd name="T13" fmla="*/ 65 h 772"/>
                      <a:gd name="T14" fmla="*/ 145 w 804"/>
                      <a:gd name="T15" fmla="*/ 86 h 772"/>
                      <a:gd name="T16" fmla="*/ 116 w 804"/>
                      <a:gd name="T17" fmla="*/ 147 h 772"/>
                      <a:gd name="T18" fmla="*/ 83 w 804"/>
                      <a:gd name="T19" fmla="*/ 249 h 772"/>
                      <a:gd name="T20" fmla="*/ 50 w 804"/>
                      <a:gd name="T21" fmla="*/ 351 h 772"/>
                      <a:gd name="T22" fmla="*/ 16 w 804"/>
                      <a:gd name="T23" fmla="*/ 453 h 772"/>
                      <a:gd name="T24" fmla="*/ 5 w 804"/>
                      <a:gd name="T25" fmla="*/ 519 h 772"/>
                      <a:gd name="T26" fmla="*/ 14 w 804"/>
                      <a:gd name="T27" fmla="*/ 553 h 772"/>
                      <a:gd name="T28" fmla="*/ 24 w 804"/>
                      <a:gd name="T29" fmla="*/ 585 h 772"/>
                      <a:gd name="T30" fmla="*/ 33 w 804"/>
                      <a:gd name="T31" fmla="*/ 618 h 772"/>
                      <a:gd name="T32" fmla="*/ 43 w 804"/>
                      <a:gd name="T33" fmla="*/ 628 h 772"/>
                      <a:gd name="T34" fmla="*/ 52 w 804"/>
                      <a:gd name="T35" fmla="*/ 613 h 772"/>
                      <a:gd name="T36" fmla="*/ 61 w 804"/>
                      <a:gd name="T37" fmla="*/ 599 h 772"/>
                      <a:gd name="T38" fmla="*/ 70 w 804"/>
                      <a:gd name="T39" fmla="*/ 584 h 772"/>
                      <a:gd name="T40" fmla="*/ 109 w 804"/>
                      <a:gd name="T41" fmla="*/ 582 h 772"/>
                      <a:gd name="T42" fmla="*/ 177 w 804"/>
                      <a:gd name="T43" fmla="*/ 591 h 772"/>
                      <a:gd name="T44" fmla="*/ 245 w 804"/>
                      <a:gd name="T45" fmla="*/ 601 h 772"/>
                      <a:gd name="T46" fmla="*/ 313 w 804"/>
                      <a:gd name="T47" fmla="*/ 610 h 772"/>
                      <a:gd name="T48" fmla="*/ 381 w 804"/>
                      <a:gd name="T49" fmla="*/ 620 h 772"/>
                      <a:gd name="T50" fmla="*/ 451 w 804"/>
                      <a:gd name="T51" fmla="*/ 629 h 772"/>
                      <a:gd name="T52" fmla="*/ 518 w 804"/>
                      <a:gd name="T53" fmla="*/ 638 h 772"/>
                      <a:gd name="T54" fmla="*/ 586 w 804"/>
                      <a:gd name="T55" fmla="*/ 647 h 772"/>
                      <a:gd name="T56" fmla="*/ 624 w 804"/>
                      <a:gd name="T57" fmla="*/ 666 h 772"/>
                      <a:gd name="T58" fmla="*/ 633 w 804"/>
                      <a:gd name="T59" fmla="*/ 693 h 772"/>
                      <a:gd name="T60" fmla="*/ 642 w 804"/>
                      <a:gd name="T61" fmla="*/ 721 h 772"/>
                      <a:gd name="T62" fmla="*/ 650 w 804"/>
                      <a:gd name="T63" fmla="*/ 749 h 772"/>
                      <a:gd name="T64" fmla="*/ 673 w 804"/>
                      <a:gd name="T65" fmla="*/ 764 h 772"/>
                      <a:gd name="T66" fmla="*/ 711 w 804"/>
                      <a:gd name="T67" fmla="*/ 766 h 772"/>
                      <a:gd name="T68" fmla="*/ 748 w 804"/>
                      <a:gd name="T69" fmla="*/ 768 h 772"/>
                      <a:gd name="T70" fmla="*/ 786 w 804"/>
                      <a:gd name="T71" fmla="*/ 771 h 772"/>
                      <a:gd name="T72" fmla="*/ 798 w 804"/>
                      <a:gd name="T73" fmla="*/ 693 h 772"/>
                      <a:gd name="T74" fmla="*/ 787 w 804"/>
                      <a:gd name="T75" fmla="*/ 538 h 772"/>
                      <a:gd name="T76" fmla="*/ 775 w 804"/>
                      <a:gd name="T77" fmla="*/ 382 h 772"/>
                      <a:gd name="T78" fmla="*/ 764 w 804"/>
                      <a:gd name="T79" fmla="*/ 226 h 772"/>
                      <a:gd name="T80" fmla="*/ 756 w 804"/>
                      <a:gd name="T81" fmla="*/ 144 h 772"/>
                      <a:gd name="T82" fmla="*/ 736 w 804"/>
                      <a:gd name="T83" fmla="*/ 139 h 772"/>
                      <a:gd name="T84" fmla="*/ 702 w 804"/>
                      <a:gd name="T85" fmla="*/ 135 h 772"/>
                      <a:gd name="T86" fmla="*/ 661 w 804"/>
                      <a:gd name="T87" fmla="*/ 130 h 772"/>
                      <a:gd name="T88" fmla="*/ 620 w 804"/>
                      <a:gd name="T89" fmla="*/ 122 h 772"/>
                      <a:gd name="T90" fmla="*/ 586 w 804"/>
                      <a:gd name="T91" fmla="*/ 109 h 772"/>
                      <a:gd name="T92" fmla="*/ 568 w 804"/>
                      <a:gd name="T93" fmla="*/ 90 h 772"/>
                      <a:gd name="T94" fmla="*/ 570 w 804"/>
                      <a:gd name="T95" fmla="*/ 63 h 772"/>
                      <a:gd name="T96" fmla="*/ 559 w 804"/>
                      <a:gd name="T97" fmla="*/ 41 h 772"/>
                      <a:gd name="T98" fmla="*/ 514 w 804"/>
                      <a:gd name="T99" fmla="*/ 30 h 772"/>
                      <a:gd name="T100" fmla="*/ 469 w 804"/>
                      <a:gd name="T101" fmla="*/ 17 h 772"/>
                      <a:gd name="T102" fmla="*/ 423 w 804"/>
                      <a:gd name="T103" fmla="*/ 5 h 772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04"/>
                      <a:gd name="T157" fmla="*/ 0 h 772"/>
                      <a:gd name="T158" fmla="*/ 804 w 804"/>
                      <a:gd name="T159" fmla="*/ 772 h 772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04" h="772">
                        <a:moveTo>
                          <a:pt x="400" y="0"/>
                        </a:moveTo>
                        <a:lnTo>
                          <a:pt x="379" y="2"/>
                        </a:lnTo>
                        <a:lnTo>
                          <a:pt x="359" y="4"/>
                        </a:lnTo>
                        <a:lnTo>
                          <a:pt x="339" y="8"/>
                        </a:lnTo>
                        <a:lnTo>
                          <a:pt x="319" y="10"/>
                        </a:lnTo>
                        <a:lnTo>
                          <a:pt x="300" y="12"/>
                        </a:lnTo>
                        <a:lnTo>
                          <a:pt x="279" y="15"/>
                        </a:lnTo>
                        <a:lnTo>
                          <a:pt x="259" y="18"/>
                        </a:lnTo>
                        <a:lnTo>
                          <a:pt x="239" y="20"/>
                        </a:lnTo>
                        <a:lnTo>
                          <a:pt x="225" y="29"/>
                        </a:lnTo>
                        <a:lnTo>
                          <a:pt x="211" y="37"/>
                        </a:lnTo>
                        <a:lnTo>
                          <a:pt x="198" y="46"/>
                        </a:lnTo>
                        <a:lnTo>
                          <a:pt x="184" y="55"/>
                        </a:lnTo>
                        <a:lnTo>
                          <a:pt x="172" y="65"/>
                        </a:lnTo>
                        <a:lnTo>
                          <a:pt x="159" y="76"/>
                        </a:lnTo>
                        <a:lnTo>
                          <a:pt x="145" y="86"/>
                        </a:lnTo>
                        <a:lnTo>
                          <a:pt x="133" y="96"/>
                        </a:lnTo>
                        <a:lnTo>
                          <a:pt x="116" y="147"/>
                        </a:lnTo>
                        <a:lnTo>
                          <a:pt x="99" y="198"/>
                        </a:lnTo>
                        <a:lnTo>
                          <a:pt x="83" y="249"/>
                        </a:lnTo>
                        <a:lnTo>
                          <a:pt x="67" y="299"/>
                        </a:lnTo>
                        <a:lnTo>
                          <a:pt x="50" y="351"/>
                        </a:lnTo>
                        <a:lnTo>
                          <a:pt x="33" y="402"/>
                        </a:lnTo>
                        <a:lnTo>
                          <a:pt x="16" y="453"/>
                        </a:lnTo>
                        <a:lnTo>
                          <a:pt x="0" y="503"/>
                        </a:lnTo>
                        <a:lnTo>
                          <a:pt x="5" y="519"/>
                        </a:lnTo>
                        <a:lnTo>
                          <a:pt x="9" y="536"/>
                        </a:lnTo>
                        <a:lnTo>
                          <a:pt x="14" y="553"/>
                        </a:lnTo>
                        <a:lnTo>
                          <a:pt x="20" y="569"/>
                        </a:lnTo>
                        <a:lnTo>
                          <a:pt x="24" y="585"/>
                        </a:lnTo>
                        <a:lnTo>
                          <a:pt x="29" y="601"/>
                        </a:lnTo>
                        <a:lnTo>
                          <a:pt x="33" y="618"/>
                        </a:lnTo>
                        <a:lnTo>
                          <a:pt x="38" y="635"/>
                        </a:lnTo>
                        <a:lnTo>
                          <a:pt x="43" y="628"/>
                        </a:lnTo>
                        <a:lnTo>
                          <a:pt x="47" y="620"/>
                        </a:lnTo>
                        <a:lnTo>
                          <a:pt x="52" y="613"/>
                        </a:lnTo>
                        <a:lnTo>
                          <a:pt x="56" y="606"/>
                        </a:lnTo>
                        <a:lnTo>
                          <a:pt x="61" y="599"/>
                        </a:lnTo>
                        <a:lnTo>
                          <a:pt x="66" y="592"/>
                        </a:lnTo>
                        <a:lnTo>
                          <a:pt x="70" y="584"/>
                        </a:lnTo>
                        <a:lnTo>
                          <a:pt x="75" y="577"/>
                        </a:lnTo>
                        <a:lnTo>
                          <a:pt x="109" y="582"/>
                        </a:lnTo>
                        <a:lnTo>
                          <a:pt x="143" y="586"/>
                        </a:lnTo>
                        <a:lnTo>
                          <a:pt x="177" y="591"/>
                        </a:lnTo>
                        <a:lnTo>
                          <a:pt x="211" y="595"/>
                        </a:lnTo>
                        <a:lnTo>
                          <a:pt x="245" y="601"/>
                        </a:lnTo>
                        <a:lnTo>
                          <a:pt x="280" y="606"/>
                        </a:lnTo>
                        <a:lnTo>
                          <a:pt x="313" y="610"/>
                        </a:lnTo>
                        <a:lnTo>
                          <a:pt x="348" y="615"/>
                        </a:lnTo>
                        <a:lnTo>
                          <a:pt x="381" y="620"/>
                        </a:lnTo>
                        <a:lnTo>
                          <a:pt x="416" y="624"/>
                        </a:lnTo>
                        <a:lnTo>
                          <a:pt x="451" y="629"/>
                        </a:lnTo>
                        <a:lnTo>
                          <a:pt x="484" y="633"/>
                        </a:lnTo>
                        <a:lnTo>
                          <a:pt x="518" y="638"/>
                        </a:lnTo>
                        <a:lnTo>
                          <a:pt x="552" y="643"/>
                        </a:lnTo>
                        <a:lnTo>
                          <a:pt x="586" y="647"/>
                        </a:lnTo>
                        <a:lnTo>
                          <a:pt x="620" y="652"/>
                        </a:lnTo>
                        <a:lnTo>
                          <a:pt x="624" y="666"/>
                        </a:lnTo>
                        <a:lnTo>
                          <a:pt x="629" y="680"/>
                        </a:lnTo>
                        <a:lnTo>
                          <a:pt x="633" y="693"/>
                        </a:lnTo>
                        <a:lnTo>
                          <a:pt x="637" y="707"/>
                        </a:lnTo>
                        <a:lnTo>
                          <a:pt x="642" y="721"/>
                        </a:lnTo>
                        <a:lnTo>
                          <a:pt x="646" y="735"/>
                        </a:lnTo>
                        <a:lnTo>
                          <a:pt x="650" y="749"/>
                        </a:lnTo>
                        <a:lnTo>
                          <a:pt x="654" y="763"/>
                        </a:lnTo>
                        <a:lnTo>
                          <a:pt x="673" y="764"/>
                        </a:lnTo>
                        <a:lnTo>
                          <a:pt x="691" y="765"/>
                        </a:lnTo>
                        <a:lnTo>
                          <a:pt x="711" y="766"/>
                        </a:lnTo>
                        <a:lnTo>
                          <a:pt x="729" y="767"/>
                        </a:lnTo>
                        <a:lnTo>
                          <a:pt x="748" y="768"/>
                        </a:lnTo>
                        <a:lnTo>
                          <a:pt x="767" y="769"/>
                        </a:lnTo>
                        <a:lnTo>
                          <a:pt x="786" y="771"/>
                        </a:lnTo>
                        <a:lnTo>
                          <a:pt x="804" y="772"/>
                        </a:lnTo>
                        <a:lnTo>
                          <a:pt x="798" y="693"/>
                        </a:lnTo>
                        <a:lnTo>
                          <a:pt x="793" y="616"/>
                        </a:lnTo>
                        <a:lnTo>
                          <a:pt x="787" y="538"/>
                        </a:lnTo>
                        <a:lnTo>
                          <a:pt x="781" y="459"/>
                        </a:lnTo>
                        <a:lnTo>
                          <a:pt x="775" y="382"/>
                        </a:lnTo>
                        <a:lnTo>
                          <a:pt x="770" y="304"/>
                        </a:lnTo>
                        <a:lnTo>
                          <a:pt x="764" y="226"/>
                        </a:lnTo>
                        <a:lnTo>
                          <a:pt x="758" y="147"/>
                        </a:lnTo>
                        <a:lnTo>
                          <a:pt x="756" y="144"/>
                        </a:lnTo>
                        <a:lnTo>
                          <a:pt x="748" y="141"/>
                        </a:lnTo>
                        <a:lnTo>
                          <a:pt x="736" y="139"/>
                        </a:lnTo>
                        <a:lnTo>
                          <a:pt x="720" y="137"/>
                        </a:lnTo>
                        <a:lnTo>
                          <a:pt x="702" y="135"/>
                        </a:lnTo>
                        <a:lnTo>
                          <a:pt x="682" y="132"/>
                        </a:lnTo>
                        <a:lnTo>
                          <a:pt x="661" y="130"/>
                        </a:lnTo>
                        <a:lnTo>
                          <a:pt x="641" y="126"/>
                        </a:lnTo>
                        <a:lnTo>
                          <a:pt x="620" y="122"/>
                        </a:lnTo>
                        <a:lnTo>
                          <a:pt x="603" y="116"/>
                        </a:lnTo>
                        <a:lnTo>
                          <a:pt x="586" y="109"/>
                        </a:lnTo>
                        <a:lnTo>
                          <a:pt x="575" y="100"/>
                        </a:lnTo>
                        <a:lnTo>
                          <a:pt x="568" y="90"/>
                        </a:lnTo>
                        <a:lnTo>
                          <a:pt x="566" y="78"/>
                        </a:lnTo>
                        <a:lnTo>
                          <a:pt x="570" y="63"/>
                        </a:lnTo>
                        <a:lnTo>
                          <a:pt x="582" y="47"/>
                        </a:lnTo>
                        <a:lnTo>
                          <a:pt x="559" y="41"/>
                        </a:lnTo>
                        <a:lnTo>
                          <a:pt x="537" y="35"/>
                        </a:lnTo>
                        <a:lnTo>
                          <a:pt x="514" y="30"/>
                        </a:lnTo>
                        <a:lnTo>
                          <a:pt x="491" y="23"/>
                        </a:lnTo>
                        <a:lnTo>
                          <a:pt x="469" y="17"/>
                        </a:lnTo>
                        <a:lnTo>
                          <a:pt x="446" y="11"/>
                        </a:lnTo>
                        <a:lnTo>
                          <a:pt x="423" y="5"/>
                        </a:lnTo>
                        <a:lnTo>
                          <a:pt x="400" y="0"/>
                        </a:lnTo>
                        <a:close/>
                      </a:path>
                    </a:pathLst>
                  </a:custGeom>
                  <a:solidFill>
                    <a:srgbClr val="D3C6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49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4652" y="1493"/>
                    <a:ext cx="130" cy="110"/>
                  </a:xfrm>
                  <a:custGeom>
                    <a:avLst/>
                    <a:gdLst>
                      <a:gd name="T0" fmla="*/ 399 w 793"/>
                      <a:gd name="T1" fmla="*/ 2 h 671"/>
                      <a:gd name="T2" fmla="*/ 356 w 793"/>
                      <a:gd name="T3" fmla="*/ 8 h 671"/>
                      <a:gd name="T4" fmla="*/ 314 w 793"/>
                      <a:gd name="T5" fmla="*/ 12 h 671"/>
                      <a:gd name="T6" fmla="*/ 271 w 793"/>
                      <a:gd name="T7" fmla="*/ 18 h 671"/>
                      <a:gd name="T8" fmla="*/ 236 w 793"/>
                      <a:gd name="T9" fmla="*/ 28 h 671"/>
                      <a:gd name="T10" fmla="*/ 209 w 793"/>
                      <a:gd name="T11" fmla="*/ 46 h 671"/>
                      <a:gd name="T12" fmla="*/ 182 w 793"/>
                      <a:gd name="T13" fmla="*/ 64 h 671"/>
                      <a:gd name="T14" fmla="*/ 156 w 793"/>
                      <a:gd name="T15" fmla="*/ 83 h 671"/>
                      <a:gd name="T16" fmla="*/ 125 w 793"/>
                      <a:gd name="T17" fmla="*/ 130 h 671"/>
                      <a:gd name="T18" fmla="*/ 89 w 793"/>
                      <a:gd name="T19" fmla="*/ 205 h 671"/>
                      <a:gd name="T20" fmla="*/ 53 w 793"/>
                      <a:gd name="T21" fmla="*/ 278 h 671"/>
                      <a:gd name="T22" fmla="*/ 18 w 793"/>
                      <a:gd name="T23" fmla="*/ 353 h 671"/>
                      <a:gd name="T24" fmla="*/ 7 w 793"/>
                      <a:gd name="T25" fmla="*/ 425 h 671"/>
                      <a:gd name="T26" fmla="*/ 21 w 793"/>
                      <a:gd name="T27" fmla="*/ 494 h 671"/>
                      <a:gd name="T28" fmla="*/ 35 w 793"/>
                      <a:gd name="T29" fmla="*/ 522 h 671"/>
                      <a:gd name="T30" fmla="*/ 45 w 793"/>
                      <a:gd name="T31" fmla="*/ 508 h 671"/>
                      <a:gd name="T32" fmla="*/ 56 w 793"/>
                      <a:gd name="T33" fmla="*/ 493 h 671"/>
                      <a:gd name="T34" fmla="*/ 66 w 793"/>
                      <a:gd name="T35" fmla="*/ 479 h 671"/>
                      <a:gd name="T36" fmla="*/ 105 w 793"/>
                      <a:gd name="T37" fmla="*/ 477 h 671"/>
                      <a:gd name="T38" fmla="*/ 173 w 793"/>
                      <a:gd name="T39" fmla="*/ 486 h 671"/>
                      <a:gd name="T40" fmla="*/ 241 w 793"/>
                      <a:gd name="T41" fmla="*/ 496 h 671"/>
                      <a:gd name="T42" fmla="*/ 309 w 793"/>
                      <a:gd name="T43" fmla="*/ 505 h 671"/>
                      <a:gd name="T44" fmla="*/ 376 w 793"/>
                      <a:gd name="T45" fmla="*/ 515 h 671"/>
                      <a:gd name="T46" fmla="*/ 444 w 793"/>
                      <a:gd name="T47" fmla="*/ 524 h 671"/>
                      <a:gd name="T48" fmla="*/ 512 w 793"/>
                      <a:gd name="T49" fmla="*/ 534 h 671"/>
                      <a:gd name="T50" fmla="*/ 580 w 793"/>
                      <a:gd name="T51" fmla="*/ 543 h 671"/>
                      <a:gd name="T52" fmla="*/ 618 w 793"/>
                      <a:gd name="T53" fmla="*/ 562 h 671"/>
                      <a:gd name="T54" fmla="*/ 626 w 793"/>
                      <a:gd name="T55" fmla="*/ 591 h 671"/>
                      <a:gd name="T56" fmla="*/ 635 w 793"/>
                      <a:gd name="T57" fmla="*/ 618 h 671"/>
                      <a:gd name="T58" fmla="*/ 643 w 793"/>
                      <a:gd name="T59" fmla="*/ 647 h 671"/>
                      <a:gd name="T60" fmla="*/ 666 w 793"/>
                      <a:gd name="T61" fmla="*/ 662 h 671"/>
                      <a:gd name="T62" fmla="*/ 702 w 793"/>
                      <a:gd name="T63" fmla="*/ 664 h 671"/>
                      <a:gd name="T64" fmla="*/ 739 w 793"/>
                      <a:gd name="T65" fmla="*/ 668 h 671"/>
                      <a:gd name="T66" fmla="*/ 774 w 793"/>
                      <a:gd name="T67" fmla="*/ 670 h 671"/>
                      <a:gd name="T68" fmla="*/ 787 w 793"/>
                      <a:gd name="T69" fmla="*/ 606 h 671"/>
                      <a:gd name="T70" fmla="*/ 774 w 793"/>
                      <a:gd name="T71" fmla="*/ 473 h 671"/>
                      <a:gd name="T72" fmla="*/ 762 w 793"/>
                      <a:gd name="T73" fmla="*/ 341 h 671"/>
                      <a:gd name="T74" fmla="*/ 749 w 793"/>
                      <a:gd name="T75" fmla="*/ 209 h 671"/>
                      <a:gd name="T76" fmla="*/ 741 w 793"/>
                      <a:gd name="T77" fmla="*/ 141 h 671"/>
                      <a:gd name="T78" fmla="*/ 719 w 793"/>
                      <a:gd name="T79" fmla="*/ 138 h 671"/>
                      <a:gd name="T80" fmla="*/ 682 w 793"/>
                      <a:gd name="T81" fmla="*/ 133 h 671"/>
                      <a:gd name="T82" fmla="*/ 637 w 793"/>
                      <a:gd name="T83" fmla="*/ 129 h 671"/>
                      <a:gd name="T84" fmla="*/ 594 w 793"/>
                      <a:gd name="T85" fmla="*/ 121 h 671"/>
                      <a:gd name="T86" fmla="*/ 557 w 793"/>
                      <a:gd name="T87" fmla="*/ 108 h 671"/>
                      <a:gd name="T88" fmla="*/ 536 w 793"/>
                      <a:gd name="T89" fmla="*/ 88 h 671"/>
                      <a:gd name="T90" fmla="*/ 538 w 793"/>
                      <a:gd name="T91" fmla="*/ 61 h 671"/>
                      <a:gd name="T92" fmla="*/ 534 w 793"/>
                      <a:gd name="T93" fmla="*/ 38 h 671"/>
                      <a:gd name="T94" fmla="*/ 501 w 793"/>
                      <a:gd name="T95" fmla="*/ 27 h 671"/>
                      <a:gd name="T96" fmla="*/ 468 w 793"/>
                      <a:gd name="T97" fmla="*/ 16 h 671"/>
                      <a:gd name="T98" fmla="*/ 436 w 793"/>
                      <a:gd name="T99" fmla="*/ 5 h 671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793"/>
                      <a:gd name="T151" fmla="*/ 0 h 671"/>
                      <a:gd name="T152" fmla="*/ 793 w 793"/>
                      <a:gd name="T153" fmla="*/ 671 h 671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793" h="671">
                        <a:moveTo>
                          <a:pt x="420" y="0"/>
                        </a:moveTo>
                        <a:lnTo>
                          <a:pt x="399" y="2"/>
                        </a:lnTo>
                        <a:lnTo>
                          <a:pt x="377" y="4"/>
                        </a:lnTo>
                        <a:lnTo>
                          <a:pt x="356" y="8"/>
                        </a:lnTo>
                        <a:lnTo>
                          <a:pt x="336" y="10"/>
                        </a:lnTo>
                        <a:lnTo>
                          <a:pt x="314" y="12"/>
                        </a:lnTo>
                        <a:lnTo>
                          <a:pt x="293" y="15"/>
                        </a:lnTo>
                        <a:lnTo>
                          <a:pt x="271" y="18"/>
                        </a:lnTo>
                        <a:lnTo>
                          <a:pt x="250" y="20"/>
                        </a:lnTo>
                        <a:lnTo>
                          <a:pt x="236" y="28"/>
                        </a:lnTo>
                        <a:lnTo>
                          <a:pt x="223" y="38"/>
                        </a:lnTo>
                        <a:lnTo>
                          <a:pt x="209" y="46"/>
                        </a:lnTo>
                        <a:lnTo>
                          <a:pt x="196" y="55"/>
                        </a:lnTo>
                        <a:lnTo>
                          <a:pt x="182" y="64"/>
                        </a:lnTo>
                        <a:lnTo>
                          <a:pt x="168" y="73"/>
                        </a:lnTo>
                        <a:lnTo>
                          <a:pt x="156" y="83"/>
                        </a:lnTo>
                        <a:lnTo>
                          <a:pt x="142" y="92"/>
                        </a:lnTo>
                        <a:lnTo>
                          <a:pt x="125" y="130"/>
                        </a:lnTo>
                        <a:lnTo>
                          <a:pt x="106" y="167"/>
                        </a:lnTo>
                        <a:lnTo>
                          <a:pt x="89" y="205"/>
                        </a:lnTo>
                        <a:lnTo>
                          <a:pt x="72" y="242"/>
                        </a:lnTo>
                        <a:lnTo>
                          <a:pt x="53" y="278"/>
                        </a:lnTo>
                        <a:lnTo>
                          <a:pt x="36" y="315"/>
                        </a:lnTo>
                        <a:lnTo>
                          <a:pt x="18" y="353"/>
                        </a:lnTo>
                        <a:lnTo>
                          <a:pt x="0" y="390"/>
                        </a:lnTo>
                        <a:lnTo>
                          <a:pt x="7" y="425"/>
                        </a:lnTo>
                        <a:lnTo>
                          <a:pt x="14" y="459"/>
                        </a:lnTo>
                        <a:lnTo>
                          <a:pt x="21" y="494"/>
                        </a:lnTo>
                        <a:lnTo>
                          <a:pt x="29" y="528"/>
                        </a:lnTo>
                        <a:lnTo>
                          <a:pt x="35" y="522"/>
                        </a:lnTo>
                        <a:lnTo>
                          <a:pt x="39" y="515"/>
                        </a:lnTo>
                        <a:lnTo>
                          <a:pt x="45" y="508"/>
                        </a:lnTo>
                        <a:lnTo>
                          <a:pt x="51" y="500"/>
                        </a:lnTo>
                        <a:lnTo>
                          <a:pt x="56" y="493"/>
                        </a:lnTo>
                        <a:lnTo>
                          <a:pt x="61" y="486"/>
                        </a:lnTo>
                        <a:lnTo>
                          <a:pt x="66" y="479"/>
                        </a:lnTo>
                        <a:lnTo>
                          <a:pt x="72" y="472"/>
                        </a:lnTo>
                        <a:lnTo>
                          <a:pt x="105" y="477"/>
                        </a:lnTo>
                        <a:lnTo>
                          <a:pt x="140" y="481"/>
                        </a:lnTo>
                        <a:lnTo>
                          <a:pt x="173" y="486"/>
                        </a:lnTo>
                        <a:lnTo>
                          <a:pt x="208" y="490"/>
                        </a:lnTo>
                        <a:lnTo>
                          <a:pt x="241" y="496"/>
                        </a:lnTo>
                        <a:lnTo>
                          <a:pt x="274" y="501"/>
                        </a:lnTo>
                        <a:lnTo>
                          <a:pt x="309" y="505"/>
                        </a:lnTo>
                        <a:lnTo>
                          <a:pt x="342" y="510"/>
                        </a:lnTo>
                        <a:lnTo>
                          <a:pt x="376" y="515"/>
                        </a:lnTo>
                        <a:lnTo>
                          <a:pt x="410" y="519"/>
                        </a:lnTo>
                        <a:lnTo>
                          <a:pt x="444" y="524"/>
                        </a:lnTo>
                        <a:lnTo>
                          <a:pt x="477" y="528"/>
                        </a:lnTo>
                        <a:lnTo>
                          <a:pt x="512" y="534"/>
                        </a:lnTo>
                        <a:lnTo>
                          <a:pt x="545" y="539"/>
                        </a:lnTo>
                        <a:lnTo>
                          <a:pt x="580" y="543"/>
                        </a:lnTo>
                        <a:lnTo>
                          <a:pt x="613" y="548"/>
                        </a:lnTo>
                        <a:lnTo>
                          <a:pt x="618" y="562"/>
                        </a:lnTo>
                        <a:lnTo>
                          <a:pt x="622" y="577"/>
                        </a:lnTo>
                        <a:lnTo>
                          <a:pt x="626" y="591"/>
                        </a:lnTo>
                        <a:lnTo>
                          <a:pt x="630" y="605"/>
                        </a:lnTo>
                        <a:lnTo>
                          <a:pt x="635" y="618"/>
                        </a:lnTo>
                        <a:lnTo>
                          <a:pt x="640" y="632"/>
                        </a:lnTo>
                        <a:lnTo>
                          <a:pt x="643" y="647"/>
                        </a:lnTo>
                        <a:lnTo>
                          <a:pt x="648" y="661"/>
                        </a:lnTo>
                        <a:lnTo>
                          <a:pt x="666" y="662"/>
                        </a:lnTo>
                        <a:lnTo>
                          <a:pt x="685" y="663"/>
                        </a:lnTo>
                        <a:lnTo>
                          <a:pt x="702" y="664"/>
                        </a:lnTo>
                        <a:lnTo>
                          <a:pt x="720" y="666"/>
                        </a:lnTo>
                        <a:lnTo>
                          <a:pt x="739" y="668"/>
                        </a:lnTo>
                        <a:lnTo>
                          <a:pt x="757" y="669"/>
                        </a:lnTo>
                        <a:lnTo>
                          <a:pt x="774" y="670"/>
                        </a:lnTo>
                        <a:lnTo>
                          <a:pt x="793" y="671"/>
                        </a:lnTo>
                        <a:lnTo>
                          <a:pt x="787" y="606"/>
                        </a:lnTo>
                        <a:lnTo>
                          <a:pt x="780" y="539"/>
                        </a:lnTo>
                        <a:lnTo>
                          <a:pt x="774" y="473"/>
                        </a:lnTo>
                        <a:lnTo>
                          <a:pt x="769" y="407"/>
                        </a:lnTo>
                        <a:lnTo>
                          <a:pt x="762" y="341"/>
                        </a:lnTo>
                        <a:lnTo>
                          <a:pt x="756" y="275"/>
                        </a:lnTo>
                        <a:lnTo>
                          <a:pt x="749" y="209"/>
                        </a:lnTo>
                        <a:lnTo>
                          <a:pt x="743" y="144"/>
                        </a:lnTo>
                        <a:lnTo>
                          <a:pt x="741" y="141"/>
                        </a:lnTo>
                        <a:lnTo>
                          <a:pt x="732" y="139"/>
                        </a:lnTo>
                        <a:lnTo>
                          <a:pt x="719" y="138"/>
                        </a:lnTo>
                        <a:lnTo>
                          <a:pt x="702" y="136"/>
                        </a:lnTo>
                        <a:lnTo>
                          <a:pt x="682" y="133"/>
                        </a:lnTo>
                        <a:lnTo>
                          <a:pt x="660" y="131"/>
                        </a:lnTo>
                        <a:lnTo>
                          <a:pt x="637" y="129"/>
                        </a:lnTo>
                        <a:lnTo>
                          <a:pt x="615" y="125"/>
                        </a:lnTo>
                        <a:lnTo>
                          <a:pt x="594" y="121"/>
                        </a:lnTo>
                        <a:lnTo>
                          <a:pt x="574" y="115"/>
                        </a:lnTo>
                        <a:lnTo>
                          <a:pt x="557" y="108"/>
                        </a:lnTo>
                        <a:lnTo>
                          <a:pt x="544" y="99"/>
                        </a:lnTo>
                        <a:lnTo>
                          <a:pt x="536" y="88"/>
                        </a:lnTo>
                        <a:lnTo>
                          <a:pt x="534" y="76"/>
                        </a:lnTo>
                        <a:lnTo>
                          <a:pt x="538" y="61"/>
                        </a:lnTo>
                        <a:lnTo>
                          <a:pt x="550" y="43"/>
                        </a:lnTo>
                        <a:lnTo>
                          <a:pt x="534" y="38"/>
                        </a:lnTo>
                        <a:lnTo>
                          <a:pt x="518" y="32"/>
                        </a:lnTo>
                        <a:lnTo>
                          <a:pt x="501" y="27"/>
                        </a:lnTo>
                        <a:lnTo>
                          <a:pt x="485" y="21"/>
                        </a:lnTo>
                        <a:lnTo>
                          <a:pt x="468" y="16"/>
                        </a:lnTo>
                        <a:lnTo>
                          <a:pt x="452" y="11"/>
                        </a:lnTo>
                        <a:lnTo>
                          <a:pt x="436" y="5"/>
                        </a:lnTo>
                        <a:lnTo>
                          <a:pt x="420" y="0"/>
                        </a:lnTo>
                        <a:close/>
                      </a:path>
                    </a:pathLst>
                  </a:custGeom>
                  <a:solidFill>
                    <a:srgbClr val="D8CC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0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4653" y="1510"/>
                    <a:ext cx="128" cy="94"/>
                  </a:xfrm>
                  <a:custGeom>
                    <a:avLst/>
                    <a:gdLst>
                      <a:gd name="T0" fmla="*/ 439 w 782"/>
                      <a:gd name="T1" fmla="*/ 0 h 571"/>
                      <a:gd name="T2" fmla="*/ 262 w 782"/>
                      <a:gd name="T3" fmla="*/ 21 h 571"/>
                      <a:gd name="T4" fmla="*/ 151 w 782"/>
                      <a:gd name="T5" fmla="*/ 89 h 571"/>
                      <a:gd name="T6" fmla="*/ 0 w 782"/>
                      <a:gd name="T7" fmla="*/ 278 h 571"/>
                      <a:gd name="T8" fmla="*/ 19 w 782"/>
                      <a:gd name="T9" fmla="*/ 423 h 571"/>
                      <a:gd name="T10" fmla="*/ 70 w 782"/>
                      <a:gd name="T11" fmla="*/ 369 h 571"/>
                      <a:gd name="T12" fmla="*/ 606 w 782"/>
                      <a:gd name="T13" fmla="*/ 444 h 571"/>
                      <a:gd name="T14" fmla="*/ 641 w 782"/>
                      <a:gd name="T15" fmla="*/ 560 h 571"/>
                      <a:gd name="T16" fmla="*/ 782 w 782"/>
                      <a:gd name="T17" fmla="*/ 571 h 571"/>
                      <a:gd name="T18" fmla="*/ 729 w 782"/>
                      <a:gd name="T19" fmla="*/ 140 h 571"/>
                      <a:gd name="T20" fmla="*/ 725 w 782"/>
                      <a:gd name="T21" fmla="*/ 139 h 571"/>
                      <a:gd name="T22" fmla="*/ 716 w 782"/>
                      <a:gd name="T23" fmla="*/ 136 h 571"/>
                      <a:gd name="T24" fmla="*/ 702 w 782"/>
                      <a:gd name="T25" fmla="*/ 135 h 571"/>
                      <a:gd name="T26" fmla="*/ 684 w 782"/>
                      <a:gd name="T27" fmla="*/ 134 h 571"/>
                      <a:gd name="T28" fmla="*/ 662 w 782"/>
                      <a:gd name="T29" fmla="*/ 133 h 571"/>
                      <a:gd name="T30" fmla="*/ 639 w 782"/>
                      <a:gd name="T31" fmla="*/ 131 h 571"/>
                      <a:gd name="T32" fmla="*/ 615 w 782"/>
                      <a:gd name="T33" fmla="*/ 128 h 571"/>
                      <a:gd name="T34" fmla="*/ 590 w 782"/>
                      <a:gd name="T35" fmla="*/ 125 h 571"/>
                      <a:gd name="T36" fmla="*/ 566 w 782"/>
                      <a:gd name="T37" fmla="*/ 120 h 571"/>
                      <a:gd name="T38" fmla="*/ 545 w 782"/>
                      <a:gd name="T39" fmla="*/ 114 h 571"/>
                      <a:gd name="T40" fmla="*/ 527 w 782"/>
                      <a:gd name="T41" fmla="*/ 106 h 571"/>
                      <a:gd name="T42" fmla="*/ 512 w 782"/>
                      <a:gd name="T43" fmla="*/ 97 h 571"/>
                      <a:gd name="T44" fmla="*/ 503 w 782"/>
                      <a:gd name="T45" fmla="*/ 87 h 571"/>
                      <a:gd name="T46" fmla="*/ 500 w 782"/>
                      <a:gd name="T47" fmla="*/ 74 h 571"/>
                      <a:gd name="T48" fmla="*/ 504 w 782"/>
                      <a:gd name="T49" fmla="*/ 58 h 571"/>
                      <a:gd name="T50" fmla="*/ 517 w 782"/>
                      <a:gd name="T51" fmla="*/ 41 h 571"/>
                      <a:gd name="T52" fmla="*/ 439 w 782"/>
                      <a:gd name="T53" fmla="*/ 0 h 57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782"/>
                      <a:gd name="T82" fmla="*/ 0 h 571"/>
                      <a:gd name="T83" fmla="*/ 782 w 782"/>
                      <a:gd name="T84" fmla="*/ 571 h 57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782" h="571">
                        <a:moveTo>
                          <a:pt x="439" y="0"/>
                        </a:moveTo>
                        <a:lnTo>
                          <a:pt x="262" y="21"/>
                        </a:lnTo>
                        <a:lnTo>
                          <a:pt x="151" y="89"/>
                        </a:lnTo>
                        <a:lnTo>
                          <a:pt x="0" y="278"/>
                        </a:lnTo>
                        <a:lnTo>
                          <a:pt x="19" y="423"/>
                        </a:lnTo>
                        <a:lnTo>
                          <a:pt x="70" y="369"/>
                        </a:lnTo>
                        <a:lnTo>
                          <a:pt x="606" y="444"/>
                        </a:lnTo>
                        <a:lnTo>
                          <a:pt x="641" y="560"/>
                        </a:lnTo>
                        <a:lnTo>
                          <a:pt x="782" y="571"/>
                        </a:lnTo>
                        <a:lnTo>
                          <a:pt x="729" y="140"/>
                        </a:lnTo>
                        <a:lnTo>
                          <a:pt x="725" y="139"/>
                        </a:lnTo>
                        <a:lnTo>
                          <a:pt x="716" y="136"/>
                        </a:lnTo>
                        <a:lnTo>
                          <a:pt x="702" y="135"/>
                        </a:lnTo>
                        <a:lnTo>
                          <a:pt x="684" y="134"/>
                        </a:lnTo>
                        <a:lnTo>
                          <a:pt x="662" y="133"/>
                        </a:lnTo>
                        <a:lnTo>
                          <a:pt x="639" y="131"/>
                        </a:lnTo>
                        <a:lnTo>
                          <a:pt x="615" y="128"/>
                        </a:lnTo>
                        <a:lnTo>
                          <a:pt x="590" y="125"/>
                        </a:lnTo>
                        <a:lnTo>
                          <a:pt x="566" y="120"/>
                        </a:lnTo>
                        <a:lnTo>
                          <a:pt x="545" y="114"/>
                        </a:lnTo>
                        <a:lnTo>
                          <a:pt x="527" y="106"/>
                        </a:lnTo>
                        <a:lnTo>
                          <a:pt x="512" y="97"/>
                        </a:lnTo>
                        <a:lnTo>
                          <a:pt x="503" y="87"/>
                        </a:lnTo>
                        <a:lnTo>
                          <a:pt x="500" y="74"/>
                        </a:lnTo>
                        <a:lnTo>
                          <a:pt x="504" y="58"/>
                        </a:lnTo>
                        <a:lnTo>
                          <a:pt x="517" y="41"/>
                        </a:lnTo>
                        <a:lnTo>
                          <a:pt x="439" y="0"/>
                        </a:lnTo>
                        <a:close/>
                      </a:path>
                    </a:pathLst>
                  </a:custGeom>
                  <a:solidFill>
                    <a:srgbClr val="DDD1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1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4641" y="1235"/>
                    <a:ext cx="143" cy="205"/>
                  </a:xfrm>
                  <a:custGeom>
                    <a:avLst/>
                    <a:gdLst>
                      <a:gd name="T0" fmla="*/ 91 w 873"/>
                      <a:gd name="T1" fmla="*/ 0 h 1254"/>
                      <a:gd name="T2" fmla="*/ 84 w 873"/>
                      <a:gd name="T3" fmla="*/ 7 h 1254"/>
                      <a:gd name="T4" fmla="*/ 76 w 873"/>
                      <a:gd name="T5" fmla="*/ 16 h 1254"/>
                      <a:gd name="T6" fmla="*/ 67 w 873"/>
                      <a:gd name="T7" fmla="*/ 24 h 1254"/>
                      <a:gd name="T8" fmla="*/ 57 w 873"/>
                      <a:gd name="T9" fmla="*/ 33 h 1254"/>
                      <a:gd name="T10" fmla="*/ 49 w 873"/>
                      <a:gd name="T11" fmla="*/ 43 h 1254"/>
                      <a:gd name="T12" fmla="*/ 40 w 873"/>
                      <a:gd name="T13" fmla="*/ 52 h 1254"/>
                      <a:gd name="T14" fmla="*/ 32 w 873"/>
                      <a:gd name="T15" fmla="*/ 60 h 1254"/>
                      <a:gd name="T16" fmla="*/ 24 w 873"/>
                      <a:gd name="T17" fmla="*/ 68 h 1254"/>
                      <a:gd name="T18" fmla="*/ 0 w 873"/>
                      <a:gd name="T19" fmla="*/ 189 h 1254"/>
                      <a:gd name="T20" fmla="*/ 0 w 873"/>
                      <a:gd name="T21" fmla="*/ 1097 h 1254"/>
                      <a:gd name="T22" fmla="*/ 49 w 873"/>
                      <a:gd name="T23" fmla="*/ 1173 h 1254"/>
                      <a:gd name="T24" fmla="*/ 175 w 873"/>
                      <a:gd name="T25" fmla="*/ 1186 h 1254"/>
                      <a:gd name="T26" fmla="*/ 689 w 873"/>
                      <a:gd name="T27" fmla="*/ 1254 h 1254"/>
                      <a:gd name="T28" fmla="*/ 789 w 873"/>
                      <a:gd name="T29" fmla="*/ 1216 h 1254"/>
                      <a:gd name="T30" fmla="*/ 789 w 873"/>
                      <a:gd name="T31" fmla="*/ 999 h 1254"/>
                      <a:gd name="T32" fmla="*/ 789 w 873"/>
                      <a:gd name="T33" fmla="*/ 228 h 1254"/>
                      <a:gd name="T34" fmla="*/ 829 w 873"/>
                      <a:gd name="T35" fmla="*/ 148 h 1254"/>
                      <a:gd name="T36" fmla="*/ 873 w 873"/>
                      <a:gd name="T37" fmla="*/ 81 h 1254"/>
                      <a:gd name="T38" fmla="*/ 91 w 873"/>
                      <a:gd name="T39" fmla="*/ 0 h 1254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873"/>
                      <a:gd name="T61" fmla="*/ 0 h 1254"/>
                      <a:gd name="T62" fmla="*/ 873 w 873"/>
                      <a:gd name="T63" fmla="*/ 1254 h 1254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873" h="1254">
                        <a:moveTo>
                          <a:pt x="91" y="0"/>
                        </a:moveTo>
                        <a:lnTo>
                          <a:pt x="84" y="7"/>
                        </a:lnTo>
                        <a:lnTo>
                          <a:pt x="76" y="16"/>
                        </a:lnTo>
                        <a:lnTo>
                          <a:pt x="67" y="24"/>
                        </a:lnTo>
                        <a:lnTo>
                          <a:pt x="57" y="33"/>
                        </a:lnTo>
                        <a:lnTo>
                          <a:pt x="49" y="43"/>
                        </a:lnTo>
                        <a:lnTo>
                          <a:pt x="40" y="52"/>
                        </a:lnTo>
                        <a:lnTo>
                          <a:pt x="32" y="60"/>
                        </a:lnTo>
                        <a:lnTo>
                          <a:pt x="24" y="68"/>
                        </a:lnTo>
                        <a:lnTo>
                          <a:pt x="0" y="189"/>
                        </a:lnTo>
                        <a:lnTo>
                          <a:pt x="0" y="1097"/>
                        </a:lnTo>
                        <a:lnTo>
                          <a:pt x="49" y="1173"/>
                        </a:lnTo>
                        <a:lnTo>
                          <a:pt x="175" y="1186"/>
                        </a:lnTo>
                        <a:lnTo>
                          <a:pt x="689" y="1254"/>
                        </a:lnTo>
                        <a:lnTo>
                          <a:pt x="789" y="1216"/>
                        </a:lnTo>
                        <a:lnTo>
                          <a:pt x="789" y="999"/>
                        </a:lnTo>
                        <a:lnTo>
                          <a:pt x="789" y="228"/>
                        </a:lnTo>
                        <a:lnTo>
                          <a:pt x="829" y="148"/>
                        </a:lnTo>
                        <a:lnTo>
                          <a:pt x="873" y="81"/>
                        </a:lnTo>
                        <a:lnTo>
                          <a:pt x="9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2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4645" y="1241"/>
                    <a:ext cx="136" cy="198"/>
                  </a:xfrm>
                  <a:custGeom>
                    <a:avLst/>
                    <a:gdLst>
                      <a:gd name="T0" fmla="*/ 81 w 832"/>
                      <a:gd name="T1" fmla="*/ 7 h 1210"/>
                      <a:gd name="T2" fmla="*/ 63 w 832"/>
                      <a:gd name="T3" fmla="*/ 23 h 1210"/>
                      <a:gd name="T4" fmla="*/ 47 w 832"/>
                      <a:gd name="T5" fmla="*/ 41 h 1210"/>
                      <a:gd name="T6" fmla="*/ 30 w 832"/>
                      <a:gd name="T7" fmla="*/ 57 h 1210"/>
                      <a:gd name="T8" fmla="*/ 17 w 832"/>
                      <a:gd name="T9" fmla="*/ 94 h 1210"/>
                      <a:gd name="T10" fmla="*/ 6 w 832"/>
                      <a:gd name="T11" fmla="*/ 153 h 1210"/>
                      <a:gd name="T12" fmla="*/ 0 w 832"/>
                      <a:gd name="T13" fmla="*/ 402 h 1210"/>
                      <a:gd name="T14" fmla="*/ 0 w 832"/>
                      <a:gd name="T15" fmla="*/ 840 h 1210"/>
                      <a:gd name="T16" fmla="*/ 6 w 832"/>
                      <a:gd name="T17" fmla="*/ 1068 h 1210"/>
                      <a:gd name="T18" fmla="*/ 19 w 832"/>
                      <a:gd name="T19" fmla="*/ 1086 h 1210"/>
                      <a:gd name="T20" fmla="*/ 30 w 832"/>
                      <a:gd name="T21" fmla="*/ 1104 h 1210"/>
                      <a:gd name="T22" fmla="*/ 43 w 832"/>
                      <a:gd name="T23" fmla="*/ 1122 h 1210"/>
                      <a:gd name="T24" fmla="*/ 63 w 832"/>
                      <a:gd name="T25" fmla="*/ 1132 h 1210"/>
                      <a:gd name="T26" fmla="*/ 93 w 832"/>
                      <a:gd name="T27" fmla="*/ 1136 h 1210"/>
                      <a:gd name="T28" fmla="*/ 125 w 832"/>
                      <a:gd name="T29" fmla="*/ 1139 h 1210"/>
                      <a:gd name="T30" fmla="*/ 154 w 832"/>
                      <a:gd name="T31" fmla="*/ 1143 h 1210"/>
                      <a:gd name="T32" fmla="*/ 201 w 832"/>
                      <a:gd name="T33" fmla="*/ 1149 h 1210"/>
                      <a:gd name="T34" fmla="*/ 262 w 832"/>
                      <a:gd name="T35" fmla="*/ 1157 h 1210"/>
                      <a:gd name="T36" fmla="*/ 324 w 832"/>
                      <a:gd name="T37" fmla="*/ 1165 h 1210"/>
                      <a:gd name="T38" fmla="*/ 386 w 832"/>
                      <a:gd name="T39" fmla="*/ 1173 h 1210"/>
                      <a:gd name="T40" fmla="*/ 447 w 832"/>
                      <a:gd name="T41" fmla="*/ 1181 h 1210"/>
                      <a:gd name="T42" fmla="*/ 509 w 832"/>
                      <a:gd name="T43" fmla="*/ 1189 h 1210"/>
                      <a:gd name="T44" fmla="*/ 572 w 832"/>
                      <a:gd name="T45" fmla="*/ 1197 h 1210"/>
                      <a:gd name="T46" fmla="*/ 633 w 832"/>
                      <a:gd name="T47" fmla="*/ 1205 h 1210"/>
                      <a:gd name="T48" fmla="*/ 676 w 832"/>
                      <a:gd name="T49" fmla="*/ 1205 h 1210"/>
                      <a:gd name="T50" fmla="*/ 702 w 832"/>
                      <a:gd name="T51" fmla="*/ 1195 h 1210"/>
                      <a:gd name="T52" fmla="*/ 726 w 832"/>
                      <a:gd name="T53" fmla="*/ 1185 h 1210"/>
                      <a:gd name="T54" fmla="*/ 750 w 832"/>
                      <a:gd name="T55" fmla="*/ 1175 h 1210"/>
                      <a:gd name="T56" fmla="*/ 763 w 832"/>
                      <a:gd name="T57" fmla="*/ 1119 h 1210"/>
                      <a:gd name="T58" fmla="*/ 763 w 832"/>
                      <a:gd name="T59" fmla="*/ 1015 h 1210"/>
                      <a:gd name="T60" fmla="*/ 763 w 832"/>
                      <a:gd name="T61" fmla="*/ 778 h 1210"/>
                      <a:gd name="T62" fmla="*/ 763 w 832"/>
                      <a:gd name="T63" fmla="*/ 404 h 1210"/>
                      <a:gd name="T64" fmla="*/ 767 w 832"/>
                      <a:gd name="T65" fmla="*/ 208 h 1210"/>
                      <a:gd name="T66" fmla="*/ 777 w 832"/>
                      <a:gd name="T67" fmla="*/ 189 h 1210"/>
                      <a:gd name="T68" fmla="*/ 785 w 832"/>
                      <a:gd name="T69" fmla="*/ 168 h 1210"/>
                      <a:gd name="T70" fmla="*/ 794 w 832"/>
                      <a:gd name="T71" fmla="*/ 147 h 1210"/>
                      <a:gd name="T72" fmla="*/ 807 w 832"/>
                      <a:gd name="T73" fmla="*/ 121 h 1210"/>
                      <a:gd name="T74" fmla="*/ 824 w 832"/>
                      <a:gd name="T75" fmla="*/ 90 h 1210"/>
                      <a:gd name="T76" fmla="*/ 786 w 832"/>
                      <a:gd name="T77" fmla="*/ 69 h 1210"/>
                      <a:gd name="T78" fmla="*/ 693 w 832"/>
                      <a:gd name="T79" fmla="*/ 60 h 1210"/>
                      <a:gd name="T80" fmla="*/ 599 w 832"/>
                      <a:gd name="T81" fmla="*/ 50 h 1210"/>
                      <a:gd name="T82" fmla="*/ 506 w 832"/>
                      <a:gd name="T83" fmla="*/ 41 h 1210"/>
                      <a:gd name="T84" fmla="*/ 414 w 832"/>
                      <a:gd name="T85" fmla="*/ 32 h 1210"/>
                      <a:gd name="T86" fmla="*/ 320 w 832"/>
                      <a:gd name="T87" fmla="*/ 23 h 1210"/>
                      <a:gd name="T88" fmla="*/ 227 w 832"/>
                      <a:gd name="T89" fmla="*/ 14 h 1210"/>
                      <a:gd name="T90" fmla="*/ 134 w 832"/>
                      <a:gd name="T91" fmla="*/ 4 h 1210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32"/>
                      <a:gd name="T139" fmla="*/ 0 h 1210"/>
                      <a:gd name="T140" fmla="*/ 832 w 832"/>
                      <a:gd name="T141" fmla="*/ 1210 h 1210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32" h="1210">
                        <a:moveTo>
                          <a:pt x="88" y="0"/>
                        </a:moveTo>
                        <a:lnTo>
                          <a:pt x="81" y="7"/>
                        </a:lnTo>
                        <a:lnTo>
                          <a:pt x="73" y="15"/>
                        </a:lnTo>
                        <a:lnTo>
                          <a:pt x="63" y="23"/>
                        </a:lnTo>
                        <a:lnTo>
                          <a:pt x="55" y="32"/>
                        </a:lnTo>
                        <a:lnTo>
                          <a:pt x="47" y="41"/>
                        </a:lnTo>
                        <a:lnTo>
                          <a:pt x="38" y="49"/>
                        </a:lnTo>
                        <a:lnTo>
                          <a:pt x="30" y="57"/>
                        </a:lnTo>
                        <a:lnTo>
                          <a:pt x="23" y="64"/>
                        </a:lnTo>
                        <a:lnTo>
                          <a:pt x="17" y="94"/>
                        </a:lnTo>
                        <a:lnTo>
                          <a:pt x="12" y="124"/>
                        </a:lnTo>
                        <a:lnTo>
                          <a:pt x="6" y="153"/>
                        </a:lnTo>
                        <a:lnTo>
                          <a:pt x="0" y="183"/>
                        </a:lnTo>
                        <a:lnTo>
                          <a:pt x="0" y="402"/>
                        </a:lnTo>
                        <a:lnTo>
                          <a:pt x="0" y="621"/>
                        </a:lnTo>
                        <a:lnTo>
                          <a:pt x="0" y="840"/>
                        </a:lnTo>
                        <a:lnTo>
                          <a:pt x="0" y="1059"/>
                        </a:lnTo>
                        <a:lnTo>
                          <a:pt x="6" y="1068"/>
                        </a:lnTo>
                        <a:lnTo>
                          <a:pt x="13" y="1077"/>
                        </a:lnTo>
                        <a:lnTo>
                          <a:pt x="19" y="1086"/>
                        </a:lnTo>
                        <a:lnTo>
                          <a:pt x="24" y="1094"/>
                        </a:lnTo>
                        <a:lnTo>
                          <a:pt x="30" y="1104"/>
                        </a:lnTo>
                        <a:lnTo>
                          <a:pt x="37" y="1113"/>
                        </a:lnTo>
                        <a:lnTo>
                          <a:pt x="43" y="1122"/>
                        </a:lnTo>
                        <a:lnTo>
                          <a:pt x="48" y="1131"/>
                        </a:lnTo>
                        <a:lnTo>
                          <a:pt x="63" y="1132"/>
                        </a:lnTo>
                        <a:lnTo>
                          <a:pt x="78" y="1135"/>
                        </a:lnTo>
                        <a:lnTo>
                          <a:pt x="93" y="1136"/>
                        </a:lnTo>
                        <a:lnTo>
                          <a:pt x="110" y="1137"/>
                        </a:lnTo>
                        <a:lnTo>
                          <a:pt x="125" y="1139"/>
                        </a:lnTo>
                        <a:lnTo>
                          <a:pt x="139" y="1140"/>
                        </a:lnTo>
                        <a:lnTo>
                          <a:pt x="154" y="1143"/>
                        </a:lnTo>
                        <a:lnTo>
                          <a:pt x="169" y="1144"/>
                        </a:lnTo>
                        <a:lnTo>
                          <a:pt x="201" y="1149"/>
                        </a:lnTo>
                        <a:lnTo>
                          <a:pt x="232" y="1152"/>
                        </a:lnTo>
                        <a:lnTo>
                          <a:pt x="262" y="1157"/>
                        </a:lnTo>
                        <a:lnTo>
                          <a:pt x="293" y="1160"/>
                        </a:lnTo>
                        <a:lnTo>
                          <a:pt x="324" y="1165"/>
                        </a:lnTo>
                        <a:lnTo>
                          <a:pt x="355" y="1168"/>
                        </a:lnTo>
                        <a:lnTo>
                          <a:pt x="386" y="1173"/>
                        </a:lnTo>
                        <a:lnTo>
                          <a:pt x="417" y="1176"/>
                        </a:lnTo>
                        <a:lnTo>
                          <a:pt x="447" y="1181"/>
                        </a:lnTo>
                        <a:lnTo>
                          <a:pt x="478" y="1185"/>
                        </a:lnTo>
                        <a:lnTo>
                          <a:pt x="509" y="1189"/>
                        </a:lnTo>
                        <a:lnTo>
                          <a:pt x="540" y="1193"/>
                        </a:lnTo>
                        <a:lnTo>
                          <a:pt x="572" y="1197"/>
                        </a:lnTo>
                        <a:lnTo>
                          <a:pt x="601" y="1202"/>
                        </a:lnTo>
                        <a:lnTo>
                          <a:pt x="633" y="1205"/>
                        </a:lnTo>
                        <a:lnTo>
                          <a:pt x="664" y="1210"/>
                        </a:lnTo>
                        <a:lnTo>
                          <a:pt x="676" y="1205"/>
                        </a:lnTo>
                        <a:lnTo>
                          <a:pt x="689" y="1200"/>
                        </a:lnTo>
                        <a:lnTo>
                          <a:pt x="702" y="1195"/>
                        </a:lnTo>
                        <a:lnTo>
                          <a:pt x="713" y="1190"/>
                        </a:lnTo>
                        <a:lnTo>
                          <a:pt x="726" y="1185"/>
                        </a:lnTo>
                        <a:lnTo>
                          <a:pt x="739" y="1180"/>
                        </a:lnTo>
                        <a:lnTo>
                          <a:pt x="750" y="1175"/>
                        </a:lnTo>
                        <a:lnTo>
                          <a:pt x="763" y="1170"/>
                        </a:lnTo>
                        <a:lnTo>
                          <a:pt x="763" y="1119"/>
                        </a:lnTo>
                        <a:lnTo>
                          <a:pt x="763" y="1067"/>
                        </a:lnTo>
                        <a:lnTo>
                          <a:pt x="763" y="1015"/>
                        </a:lnTo>
                        <a:lnTo>
                          <a:pt x="764" y="963"/>
                        </a:lnTo>
                        <a:lnTo>
                          <a:pt x="763" y="778"/>
                        </a:lnTo>
                        <a:lnTo>
                          <a:pt x="763" y="591"/>
                        </a:lnTo>
                        <a:lnTo>
                          <a:pt x="763" y="404"/>
                        </a:lnTo>
                        <a:lnTo>
                          <a:pt x="763" y="219"/>
                        </a:lnTo>
                        <a:lnTo>
                          <a:pt x="767" y="208"/>
                        </a:lnTo>
                        <a:lnTo>
                          <a:pt x="772" y="199"/>
                        </a:lnTo>
                        <a:lnTo>
                          <a:pt x="777" y="189"/>
                        </a:lnTo>
                        <a:lnTo>
                          <a:pt x="781" y="178"/>
                        </a:lnTo>
                        <a:lnTo>
                          <a:pt x="785" y="168"/>
                        </a:lnTo>
                        <a:lnTo>
                          <a:pt x="789" y="158"/>
                        </a:lnTo>
                        <a:lnTo>
                          <a:pt x="794" y="147"/>
                        </a:lnTo>
                        <a:lnTo>
                          <a:pt x="799" y="137"/>
                        </a:lnTo>
                        <a:lnTo>
                          <a:pt x="807" y="121"/>
                        </a:lnTo>
                        <a:lnTo>
                          <a:pt x="816" y="105"/>
                        </a:lnTo>
                        <a:lnTo>
                          <a:pt x="824" y="90"/>
                        </a:lnTo>
                        <a:lnTo>
                          <a:pt x="832" y="73"/>
                        </a:lnTo>
                        <a:lnTo>
                          <a:pt x="786" y="69"/>
                        </a:lnTo>
                        <a:lnTo>
                          <a:pt x="739" y="64"/>
                        </a:lnTo>
                        <a:lnTo>
                          <a:pt x="693" y="60"/>
                        </a:lnTo>
                        <a:lnTo>
                          <a:pt x="646" y="55"/>
                        </a:lnTo>
                        <a:lnTo>
                          <a:pt x="599" y="50"/>
                        </a:lnTo>
                        <a:lnTo>
                          <a:pt x="553" y="46"/>
                        </a:lnTo>
                        <a:lnTo>
                          <a:pt x="506" y="41"/>
                        </a:lnTo>
                        <a:lnTo>
                          <a:pt x="460" y="37"/>
                        </a:lnTo>
                        <a:lnTo>
                          <a:pt x="414" y="32"/>
                        </a:lnTo>
                        <a:lnTo>
                          <a:pt x="366" y="27"/>
                        </a:lnTo>
                        <a:lnTo>
                          <a:pt x="320" y="23"/>
                        </a:lnTo>
                        <a:lnTo>
                          <a:pt x="273" y="18"/>
                        </a:lnTo>
                        <a:lnTo>
                          <a:pt x="227" y="14"/>
                        </a:lnTo>
                        <a:lnTo>
                          <a:pt x="181" y="9"/>
                        </a:lnTo>
                        <a:lnTo>
                          <a:pt x="134" y="4"/>
                        </a:lnTo>
                        <a:lnTo>
                          <a:pt x="88" y="0"/>
                        </a:lnTo>
                        <a:close/>
                      </a:path>
                    </a:pathLst>
                  </a:custGeom>
                  <a:solidFill>
                    <a:srgbClr val="02020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3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4649" y="1248"/>
                    <a:ext cx="129" cy="191"/>
                  </a:xfrm>
                  <a:custGeom>
                    <a:avLst/>
                    <a:gdLst>
                      <a:gd name="T0" fmla="*/ 80 w 792"/>
                      <a:gd name="T1" fmla="*/ 7 h 1165"/>
                      <a:gd name="T2" fmla="*/ 64 w 792"/>
                      <a:gd name="T3" fmla="*/ 23 h 1165"/>
                      <a:gd name="T4" fmla="*/ 46 w 792"/>
                      <a:gd name="T5" fmla="*/ 41 h 1165"/>
                      <a:gd name="T6" fmla="*/ 31 w 792"/>
                      <a:gd name="T7" fmla="*/ 56 h 1165"/>
                      <a:gd name="T8" fmla="*/ 19 w 792"/>
                      <a:gd name="T9" fmla="*/ 91 h 1165"/>
                      <a:gd name="T10" fmla="*/ 6 w 792"/>
                      <a:gd name="T11" fmla="*/ 148 h 1165"/>
                      <a:gd name="T12" fmla="*/ 0 w 792"/>
                      <a:gd name="T13" fmla="*/ 388 h 1165"/>
                      <a:gd name="T14" fmla="*/ 0 w 792"/>
                      <a:gd name="T15" fmla="*/ 809 h 1165"/>
                      <a:gd name="T16" fmla="*/ 6 w 792"/>
                      <a:gd name="T17" fmla="*/ 1030 h 1165"/>
                      <a:gd name="T18" fmla="*/ 18 w 792"/>
                      <a:gd name="T19" fmla="*/ 1048 h 1165"/>
                      <a:gd name="T20" fmla="*/ 30 w 792"/>
                      <a:gd name="T21" fmla="*/ 1065 h 1165"/>
                      <a:gd name="T22" fmla="*/ 42 w 792"/>
                      <a:gd name="T23" fmla="*/ 1082 h 1165"/>
                      <a:gd name="T24" fmla="*/ 62 w 792"/>
                      <a:gd name="T25" fmla="*/ 1093 h 1165"/>
                      <a:gd name="T26" fmla="*/ 91 w 792"/>
                      <a:gd name="T27" fmla="*/ 1096 h 1165"/>
                      <a:gd name="T28" fmla="*/ 120 w 792"/>
                      <a:gd name="T29" fmla="*/ 1098 h 1165"/>
                      <a:gd name="T30" fmla="*/ 149 w 792"/>
                      <a:gd name="T31" fmla="*/ 1102 h 1165"/>
                      <a:gd name="T32" fmla="*/ 194 w 792"/>
                      <a:gd name="T33" fmla="*/ 1107 h 1165"/>
                      <a:gd name="T34" fmla="*/ 254 w 792"/>
                      <a:gd name="T35" fmla="*/ 1115 h 1165"/>
                      <a:gd name="T36" fmla="*/ 313 w 792"/>
                      <a:gd name="T37" fmla="*/ 1123 h 1165"/>
                      <a:gd name="T38" fmla="*/ 372 w 792"/>
                      <a:gd name="T39" fmla="*/ 1131 h 1165"/>
                      <a:gd name="T40" fmla="*/ 432 w 792"/>
                      <a:gd name="T41" fmla="*/ 1138 h 1165"/>
                      <a:gd name="T42" fmla="*/ 492 w 792"/>
                      <a:gd name="T43" fmla="*/ 1146 h 1165"/>
                      <a:gd name="T44" fmla="*/ 551 w 792"/>
                      <a:gd name="T45" fmla="*/ 1154 h 1165"/>
                      <a:gd name="T46" fmla="*/ 611 w 792"/>
                      <a:gd name="T47" fmla="*/ 1162 h 1165"/>
                      <a:gd name="T48" fmla="*/ 654 w 792"/>
                      <a:gd name="T49" fmla="*/ 1161 h 1165"/>
                      <a:gd name="T50" fmla="*/ 678 w 792"/>
                      <a:gd name="T51" fmla="*/ 1151 h 1165"/>
                      <a:gd name="T52" fmla="*/ 702 w 792"/>
                      <a:gd name="T53" fmla="*/ 1141 h 1165"/>
                      <a:gd name="T54" fmla="*/ 726 w 792"/>
                      <a:gd name="T55" fmla="*/ 1132 h 1165"/>
                      <a:gd name="T56" fmla="*/ 738 w 792"/>
                      <a:gd name="T57" fmla="*/ 1078 h 1165"/>
                      <a:gd name="T58" fmla="*/ 739 w 792"/>
                      <a:gd name="T59" fmla="*/ 977 h 1165"/>
                      <a:gd name="T60" fmla="*/ 739 w 792"/>
                      <a:gd name="T61" fmla="*/ 749 h 1165"/>
                      <a:gd name="T62" fmla="*/ 738 w 792"/>
                      <a:gd name="T63" fmla="*/ 390 h 1165"/>
                      <a:gd name="T64" fmla="*/ 746 w 792"/>
                      <a:gd name="T65" fmla="*/ 190 h 1165"/>
                      <a:gd name="T66" fmla="*/ 761 w 792"/>
                      <a:gd name="T67" fmla="*/ 149 h 1165"/>
                      <a:gd name="T68" fmla="*/ 775 w 792"/>
                      <a:gd name="T69" fmla="*/ 113 h 1165"/>
                      <a:gd name="T70" fmla="*/ 786 w 792"/>
                      <a:gd name="T71" fmla="*/ 82 h 1165"/>
                      <a:gd name="T72" fmla="*/ 748 w 792"/>
                      <a:gd name="T73" fmla="*/ 63 h 1165"/>
                      <a:gd name="T74" fmla="*/ 659 w 792"/>
                      <a:gd name="T75" fmla="*/ 55 h 1165"/>
                      <a:gd name="T76" fmla="*/ 572 w 792"/>
                      <a:gd name="T77" fmla="*/ 46 h 1165"/>
                      <a:gd name="T78" fmla="*/ 483 w 792"/>
                      <a:gd name="T79" fmla="*/ 37 h 1165"/>
                      <a:gd name="T80" fmla="*/ 395 w 792"/>
                      <a:gd name="T81" fmla="*/ 29 h 1165"/>
                      <a:gd name="T82" fmla="*/ 307 w 792"/>
                      <a:gd name="T83" fmla="*/ 21 h 1165"/>
                      <a:gd name="T84" fmla="*/ 219 w 792"/>
                      <a:gd name="T85" fmla="*/ 13 h 1165"/>
                      <a:gd name="T86" fmla="*/ 130 w 792"/>
                      <a:gd name="T87" fmla="*/ 5 h 1165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792"/>
                      <a:gd name="T133" fmla="*/ 0 h 1165"/>
                      <a:gd name="T134" fmla="*/ 792 w 792"/>
                      <a:gd name="T135" fmla="*/ 1165 h 1165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792" h="1165">
                        <a:moveTo>
                          <a:pt x="87" y="0"/>
                        </a:moveTo>
                        <a:lnTo>
                          <a:pt x="80" y="7"/>
                        </a:lnTo>
                        <a:lnTo>
                          <a:pt x="72" y="15"/>
                        </a:lnTo>
                        <a:lnTo>
                          <a:pt x="64" y="23"/>
                        </a:lnTo>
                        <a:lnTo>
                          <a:pt x="56" y="31"/>
                        </a:lnTo>
                        <a:lnTo>
                          <a:pt x="46" y="41"/>
                        </a:lnTo>
                        <a:lnTo>
                          <a:pt x="39" y="49"/>
                        </a:lnTo>
                        <a:lnTo>
                          <a:pt x="31" y="56"/>
                        </a:lnTo>
                        <a:lnTo>
                          <a:pt x="24" y="63"/>
                        </a:lnTo>
                        <a:lnTo>
                          <a:pt x="19" y="91"/>
                        </a:lnTo>
                        <a:lnTo>
                          <a:pt x="13" y="119"/>
                        </a:lnTo>
                        <a:lnTo>
                          <a:pt x="6" y="148"/>
                        </a:lnTo>
                        <a:lnTo>
                          <a:pt x="0" y="177"/>
                        </a:lnTo>
                        <a:lnTo>
                          <a:pt x="0" y="388"/>
                        </a:lnTo>
                        <a:lnTo>
                          <a:pt x="0" y="598"/>
                        </a:lnTo>
                        <a:lnTo>
                          <a:pt x="0" y="809"/>
                        </a:lnTo>
                        <a:lnTo>
                          <a:pt x="0" y="1021"/>
                        </a:lnTo>
                        <a:lnTo>
                          <a:pt x="6" y="1030"/>
                        </a:lnTo>
                        <a:lnTo>
                          <a:pt x="12" y="1039"/>
                        </a:lnTo>
                        <a:lnTo>
                          <a:pt x="18" y="1048"/>
                        </a:lnTo>
                        <a:lnTo>
                          <a:pt x="24" y="1056"/>
                        </a:lnTo>
                        <a:lnTo>
                          <a:pt x="30" y="1065"/>
                        </a:lnTo>
                        <a:lnTo>
                          <a:pt x="36" y="1074"/>
                        </a:lnTo>
                        <a:lnTo>
                          <a:pt x="42" y="1082"/>
                        </a:lnTo>
                        <a:lnTo>
                          <a:pt x="48" y="1092"/>
                        </a:lnTo>
                        <a:lnTo>
                          <a:pt x="62" y="1093"/>
                        </a:lnTo>
                        <a:lnTo>
                          <a:pt x="76" y="1094"/>
                        </a:lnTo>
                        <a:lnTo>
                          <a:pt x="91" y="1096"/>
                        </a:lnTo>
                        <a:lnTo>
                          <a:pt x="106" y="1097"/>
                        </a:lnTo>
                        <a:lnTo>
                          <a:pt x="120" y="1098"/>
                        </a:lnTo>
                        <a:lnTo>
                          <a:pt x="135" y="1101"/>
                        </a:lnTo>
                        <a:lnTo>
                          <a:pt x="149" y="1102"/>
                        </a:lnTo>
                        <a:lnTo>
                          <a:pt x="164" y="1103"/>
                        </a:lnTo>
                        <a:lnTo>
                          <a:pt x="194" y="1107"/>
                        </a:lnTo>
                        <a:lnTo>
                          <a:pt x="224" y="1111"/>
                        </a:lnTo>
                        <a:lnTo>
                          <a:pt x="254" y="1115"/>
                        </a:lnTo>
                        <a:lnTo>
                          <a:pt x="284" y="1118"/>
                        </a:lnTo>
                        <a:lnTo>
                          <a:pt x="313" y="1123"/>
                        </a:lnTo>
                        <a:lnTo>
                          <a:pt x="342" y="1126"/>
                        </a:lnTo>
                        <a:lnTo>
                          <a:pt x="372" y="1131"/>
                        </a:lnTo>
                        <a:lnTo>
                          <a:pt x="402" y="1134"/>
                        </a:lnTo>
                        <a:lnTo>
                          <a:pt x="432" y="1138"/>
                        </a:lnTo>
                        <a:lnTo>
                          <a:pt x="462" y="1142"/>
                        </a:lnTo>
                        <a:lnTo>
                          <a:pt x="492" y="1146"/>
                        </a:lnTo>
                        <a:lnTo>
                          <a:pt x="522" y="1149"/>
                        </a:lnTo>
                        <a:lnTo>
                          <a:pt x="551" y="1154"/>
                        </a:lnTo>
                        <a:lnTo>
                          <a:pt x="581" y="1157"/>
                        </a:lnTo>
                        <a:lnTo>
                          <a:pt x="611" y="1162"/>
                        </a:lnTo>
                        <a:lnTo>
                          <a:pt x="641" y="1165"/>
                        </a:lnTo>
                        <a:lnTo>
                          <a:pt x="654" y="1161"/>
                        </a:lnTo>
                        <a:lnTo>
                          <a:pt x="665" y="1156"/>
                        </a:lnTo>
                        <a:lnTo>
                          <a:pt x="678" y="1151"/>
                        </a:lnTo>
                        <a:lnTo>
                          <a:pt x="689" y="1146"/>
                        </a:lnTo>
                        <a:lnTo>
                          <a:pt x="702" y="1141"/>
                        </a:lnTo>
                        <a:lnTo>
                          <a:pt x="713" y="1137"/>
                        </a:lnTo>
                        <a:lnTo>
                          <a:pt x="726" y="1132"/>
                        </a:lnTo>
                        <a:lnTo>
                          <a:pt x="738" y="1127"/>
                        </a:lnTo>
                        <a:lnTo>
                          <a:pt x="738" y="1078"/>
                        </a:lnTo>
                        <a:lnTo>
                          <a:pt x="739" y="1027"/>
                        </a:lnTo>
                        <a:lnTo>
                          <a:pt x="739" y="977"/>
                        </a:lnTo>
                        <a:lnTo>
                          <a:pt x="739" y="928"/>
                        </a:lnTo>
                        <a:lnTo>
                          <a:pt x="739" y="749"/>
                        </a:lnTo>
                        <a:lnTo>
                          <a:pt x="739" y="570"/>
                        </a:lnTo>
                        <a:lnTo>
                          <a:pt x="738" y="390"/>
                        </a:lnTo>
                        <a:lnTo>
                          <a:pt x="738" y="211"/>
                        </a:lnTo>
                        <a:lnTo>
                          <a:pt x="746" y="190"/>
                        </a:lnTo>
                        <a:lnTo>
                          <a:pt x="754" y="170"/>
                        </a:lnTo>
                        <a:lnTo>
                          <a:pt x="761" y="149"/>
                        </a:lnTo>
                        <a:lnTo>
                          <a:pt x="769" y="128"/>
                        </a:lnTo>
                        <a:lnTo>
                          <a:pt x="775" y="113"/>
                        </a:lnTo>
                        <a:lnTo>
                          <a:pt x="780" y="97"/>
                        </a:lnTo>
                        <a:lnTo>
                          <a:pt x="786" y="82"/>
                        </a:lnTo>
                        <a:lnTo>
                          <a:pt x="792" y="67"/>
                        </a:lnTo>
                        <a:lnTo>
                          <a:pt x="748" y="63"/>
                        </a:lnTo>
                        <a:lnTo>
                          <a:pt x="704" y="59"/>
                        </a:lnTo>
                        <a:lnTo>
                          <a:pt x="659" y="55"/>
                        </a:lnTo>
                        <a:lnTo>
                          <a:pt x="616" y="50"/>
                        </a:lnTo>
                        <a:lnTo>
                          <a:pt x="572" y="46"/>
                        </a:lnTo>
                        <a:lnTo>
                          <a:pt x="528" y="42"/>
                        </a:lnTo>
                        <a:lnTo>
                          <a:pt x="483" y="37"/>
                        </a:lnTo>
                        <a:lnTo>
                          <a:pt x="439" y="34"/>
                        </a:lnTo>
                        <a:lnTo>
                          <a:pt x="395" y="29"/>
                        </a:lnTo>
                        <a:lnTo>
                          <a:pt x="352" y="25"/>
                        </a:lnTo>
                        <a:lnTo>
                          <a:pt x="307" y="21"/>
                        </a:lnTo>
                        <a:lnTo>
                          <a:pt x="263" y="16"/>
                        </a:lnTo>
                        <a:lnTo>
                          <a:pt x="219" y="13"/>
                        </a:lnTo>
                        <a:lnTo>
                          <a:pt x="175" y="8"/>
                        </a:lnTo>
                        <a:lnTo>
                          <a:pt x="130" y="5"/>
                        </a:lnTo>
                        <a:lnTo>
                          <a:pt x="87" y="0"/>
                        </a:lnTo>
                        <a:close/>
                      </a:path>
                    </a:pathLst>
                  </a:custGeom>
                  <a:solidFill>
                    <a:srgbClr val="05050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4" name="Freeform 50"/>
                  <p:cNvSpPr>
                    <a:spLocks noChangeArrowheads="1"/>
                  </p:cNvSpPr>
                  <p:nvPr/>
                </p:nvSpPr>
                <p:spPr bwMode="auto">
                  <a:xfrm>
                    <a:off x="4653" y="1255"/>
                    <a:ext cx="123" cy="184"/>
                  </a:xfrm>
                  <a:custGeom>
                    <a:avLst/>
                    <a:gdLst>
                      <a:gd name="T0" fmla="*/ 76 w 749"/>
                      <a:gd name="T1" fmla="*/ 7 h 1121"/>
                      <a:gd name="T2" fmla="*/ 61 w 749"/>
                      <a:gd name="T3" fmla="*/ 22 h 1121"/>
                      <a:gd name="T4" fmla="*/ 45 w 749"/>
                      <a:gd name="T5" fmla="*/ 38 h 1121"/>
                      <a:gd name="T6" fmla="*/ 30 w 749"/>
                      <a:gd name="T7" fmla="*/ 53 h 1121"/>
                      <a:gd name="T8" fmla="*/ 17 w 749"/>
                      <a:gd name="T9" fmla="*/ 88 h 1121"/>
                      <a:gd name="T10" fmla="*/ 5 w 749"/>
                      <a:gd name="T11" fmla="*/ 142 h 1121"/>
                      <a:gd name="T12" fmla="*/ 0 w 749"/>
                      <a:gd name="T13" fmla="*/ 372 h 1121"/>
                      <a:gd name="T14" fmla="*/ 0 w 749"/>
                      <a:gd name="T15" fmla="*/ 779 h 1121"/>
                      <a:gd name="T16" fmla="*/ 5 w 749"/>
                      <a:gd name="T17" fmla="*/ 991 h 1121"/>
                      <a:gd name="T18" fmla="*/ 17 w 749"/>
                      <a:gd name="T19" fmla="*/ 1008 h 1121"/>
                      <a:gd name="T20" fmla="*/ 27 w 749"/>
                      <a:gd name="T21" fmla="*/ 1024 h 1121"/>
                      <a:gd name="T22" fmla="*/ 39 w 749"/>
                      <a:gd name="T23" fmla="*/ 1042 h 1121"/>
                      <a:gd name="T24" fmla="*/ 58 w 749"/>
                      <a:gd name="T25" fmla="*/ 1051 h 1121"/>
                      <a:gd name="T26" fmla="*/ 87 w 749"/>
                      <a:gd name="T27" fmla="*/ 1054 h 1121"/>
                      <a:gd name="T28" fmla="*/ 115 w 749"/>
                      <a:gd name="T29" fmla="*/ 1058 h 1121"/>
                      <a:gd name="T30" fmla="*/ 144 w 749"/>
                      <a:gd name="T31" fmla="*/ 1060 h 1121"/>
                      <a:gd name="T32" fmla="*/ 186 w 749"/>
                      <a:gd name="T33" fmla="*/ 1065 h 1121"/>
                      <a:gd name="T34" fmla="*/ 243 w 749"/>
                      <a:gd name="T35" fmla="*/ 1073 h 1121"/>
                      <a:gd name="T36" fmla="*/ 300 w 749"/>
                      <a:gd name="T37" fmla="*/ 1081 h 1121"/>
                      <a:gd name="T38" fmla="*/ 358 w 749"/>
                      <a:gd name="T39" fmla="*/ 1088 h 1121"/>
                      <a:gd name="T40" fmla="*/ 414 w 749"/>
                      <a:gd name="T41" fmla="*/ 1096 h 1121"/>
                      <a:gd name="T42" fmla="*/ 472 w 749"/>
                      <a:gd name="T43" fmla="*/ 1103 h 1121"/>
                      <a:gd name="T44" fmla="*/ 530 w 749"/>
                      <a:gd name="T45" fmla="*/ 1110 h 1121"/>
                      <a:gd name="T46" fmla="*/ 586 w 749"/>
                      <a:gd name="T47" fmla="*/ 1118 h 1121"/>
                      <a:gd name="T48" fmla="*/ 626 w 749"/>
                      <a:gd name="T49" fmla="*/ 1117 h 1121"/>
                      <a:gd name="T50" fmla="*/ 651 w 749"/>
                      <a:gd name="T51" fmla="*/ 1106 h 1121"/>
                      <a:gd name="T52" fmla="*/ 675 w 749"/>
                      <a:gd name="T53" fmla="*/ 1097 h 1121"/>
                      <a:gd name="T54" fmla="*/ 699 w 749"/>
                      <a:gd name="T55" fmla="*/ 1087 h 1121"/>
                      <a:gd name="T56" fmla="*/ 712 w 749"/>
                      <a:gd name="T57" fmla="*/ 1035 h 1121"/>
                      <a:gd name="T58" fmla="*/ 712 w 749"/>
                      <a:gd name="T59" fmla="*/ 940 h 1121"/>
                      <a:gd name="T60" fmla="*/ 712 w 749"/>
                      <a:gd name="T61" fmla="*/ 720 h 1121"/>
                      <a:gd name="T62" fmla="*/ 712 w 749"/>
                      <a:gd name="T63" fmla="*/ 374 h 1121"/>
                      <a:gd name="T64" fmla="*/ 716 w 749"/>
                      <a:gd name="T65" fmla="*/ 181 h 1121"/>
                      <a:gd name="T66" fmla="*/ 730 w 749"/>
                      <a:gd name="T67" fmla="*/ 139 h 1121"/>
                      <a:gd name="T68" fmla="*/ 739 w 749"/>
                      <a:gd name="T69" fmla="*/ 104 h 1121"/>
                      <a:gd name="T70" fmla="*/ 746 w 749"/>
                      <a:gd name="T71" fmla="*/ 75 h 1121"/>
                      <a:gd name="T72" fmla="*/ 707 w 749"/>
                      <a:gd name="T73" fmla="*/ 56 h 1121"/>
                      <a:gd name="T74" fmla="*/ 624 w 749"/>
                      <a:gd name="T75" fmla="*/ 48 h 1121"/>
                      <a:gd name="T76" fmla="*/ 541 w 749"/>
                      <a:gd name="T77" fmla="*/ 40 h 1121"/>
                      <a:gd name="T78" fmla="*/ 458 w 749"/>
                      <a:gd name="T79" fmla="*/ 33 h 1121"/>
                      <a:gd name="T80" fmla="*/ 374 w 749"/>
                      <a:gd name="T81" fmla="*/ 25 h 1121"/>
                      <a:gd name="T82" fmla="*/ 291 w 749"/>
                      <a:gd name="T83" fmla="*/ 18 h 1121"/>
                      <a:gd name="T84" fmla="*/ 208 w 749"/>
                      <a:gd name="T85" fmla="*/ 12 h 1121"/>
                      <a:gd name="T86" fmla="*/ 124 w 749"/>
                      <a:gd name="T87" fmla="*/ 3 h 1121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749"/>
                      <a:gd name="T133" fmla="*/ 0 h 1121"/>
                      <a:gd name="T134" fmla="*/ 749 w 749"/>
                      <a:gd name="T135" fmla="*/ 1121 h 1121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749" h="1121">
                        <a:moveTo>
                          <a:pt x="83" y="0"/>
                        </a:moveTo>
                        <a:lnTo>
                          <a:pt x="76" y="7"/>
                        </a:lnTo>
                        <a:lnTo>
                          <a:pt x="69" y="14"/>
                        </a:lnTo>
                        <a:lnTo>
                          <a:pt x="61" y="22"/>
                        </a:lnTo>
                        <a:lnTo>
                          <a:pt x="53" y="30"/>
                        </a:lnTo>
                        <a:lnTo>
                          <a:pt x="45" y="38"/>
                        </a:lnTo>
                        <a:lnTo>
                          <a:pt x="36" y="46"/>
                        </a:lnTo>
                        <a:lnTo>
                          <a:pt x="30" y="53"/>
                        </a:lnTo>
                        <a:lnTo>
                          <a:pt x="23" y="60"/>
                        </a:lnTo>
                        <a:lnTo>
                          <a:pt x="17" y="88"/>
                        </a:lnTo>
                        <a:lnTo>
                          <a:pt x="11" y="114"/>
                        </a:lnTo>
                        <a:lnTo>
                          <a:pt x="5" y="142"/>
                        </a:lnTo>
                        <a:lnTo>
                          <a:pt x="0" y="169"/>
                        </a:lnTo>
                        <a:lnTo>
                          <a:pt x="0" y="372"/>
                        </a:lnTo>
                        <a:lnTo>
                          <a:pt x="0" y="576"/>
                        </a:lnTo>
                        <a:lnTo>
                          <a:pt x="0" y="779"/>
                        </a:lnTo>
                        <a:lnTo>
                          <a:pt x="0" y="983"/>
                        </a:lnTo>
                        <a:lnTo>
                          <a:pt x="5" y="991"/>
                        </a:lnTo>
                        <a:lnTo>
                          <a:pt x="11" y="999"/>
                        </a:lnTo>
                        <a:lnTo>
                          <a:pt x="17" y="1008"/>
                        </a:lnTo>
                        <a:lnTo>
                          <a:pt x="23" y="1016"/>
                        </a:lnTo>
                        <a:lnTo>
                          <a:pt x="27" y="1024"/>
                        </a:lnTo>
                        <a:lnTo>
                          <a:pt x="33" y="1034"/>
                        </a:lnTo>
                        <a:lnTo>
                          <a:pt x="39" y="1042"/>
                        </a:lnTo>
                        <a:lnTo>
                          <a:pt x="45" y="1050"/>
                        </a:lnTo>
                        <a:lnTo>
                          <a:pt x="58" y="1051"/>
                        </a:lnTo>
                        <a:lnTo>
                          <a:pt x="73" y="1053"/>
                        </a:lnTo>
                        <a:lnTo>
                          <a:pt x="87" y="1054"/>
                        </a:lnTo>
                        <a:lnTo>
                          <a:pt x="101" y="1055"/>
                        </a:lnTo>
                        <a:lnTo>
                          <a:pt x="115" y="1058"/>
                        </a:lnTo>
                        <a:lnTo>
                          <a:pt x="129" y="1059"/>
                        </a:lnTo>
                        <a:lnTo>
                          <a:pt x="144" y="1060"/>
                        </a:lnTo>
                        <a:lnTo>
                          <a:pt x="157" y="1061"/>
                        </a:lnTo>
                        <a:lnTo>
                          <a:pt x="186" y="1065"/>
                        </a:lnTo>
                        <a:lnTo>
                          <a:pt x="215" y="1069"/>
                        </a:lnTo>
                        <a:lnTo>
                          <a:pt x="243" y="1073"/>
                        </a:lnTo>
                        <a:lnTo>
                          <a:pt x="272" y="1076"/>
                        </a:lnTo>
                        <a:lnTo>
                          <a:pt x="300" y="1081"/>
                        </a:lnTo>
                        <a:lnTo>
                          <a:pt x="329" y="1084"/>
                        </a:lnTo>
                        <a:lnTo>
                          <a:pt x="358" y="1088"/>
                        </a:lnTo>
                        <a:lnTo>
                          <a:pt x="387" y="1091"/>
                        </a:lnTo>
                        <a:lnTo>
                          <a:pt x="414" y="1096"/>
                        </a:lnTo>
                        <a:lnTo>
                          <a:pt x="443" y="1099"/>
                        </a:lnTo>
                        <a:lnTo>
                          <a:pt x="472" y="1103"/>
                        </a:lnTo>
                        <a:lnTo>
                          <a:pt x="501" y="1106"/>
                        </a:lnTo>
                        <a:lnTo>
                          <a:pt x="530" y="1110"/>
                        </a:lnTo>
                        <a:lnTo>
                          <a:pt x="557" y="1114"/>
                        </a:lnTo>
                        <a:lnTo>
                          <a:pt x="586" y="1118"/>
                        </a:lnTo>
                        <a:lnTo>
                          <a:pt x="615" y="1121"/>
                        </a:lnTo>
                        <a:lnTo>
                          <a:pt x="626" y="1117"/>
                        </a:lnTo>
                        <a:lnTo>
                          <a:pt x="639" y="1112"/>
                        </a:lnTo>
                        <a:lnTo>
                          <a:pt x="651" y="1106"/>
                        </a:lnTo>
                        <a:lnTo>
                          <a:pt x="663" y="1102"/>
                        </a:lnTo>
                        <a:lnTo>
                          <a:pt x="675" y="1097"/>
                        </a:lnTo>
                        <a:lnTo>
                          <a:pt x="686" y="1091"/>
                        </a:lnTo>
                        <a:lnTo>
                          <a:pt x="699" y="1087"/>
                        </a:lnTo>
                        <a:lnTo>
                          <a:pt x="710" y="1082"/>
                        </a:lnTo>
                        <a:lnTo>
                          <a:pt x="712" y="1035"/>
                        </a:lnTo>
                        <a:lnTo>
                          <a:pt x="712" y="987"/>
                        </a:lnTo>
                        <a:lnTo>
                          <a:pt x="712" y="940"/>
                        </a:lnTo>
                        <a:lnTo>
                          <a:pt x="713" y="893"/>
                        </a:lnTo>
                        <a:lnTo>
                          <a:pt x="712" y="720"/>
                        </a:lnTo>
                        <a:lnTo>
                          <a:pt x="712" y="547"/>
                        </a:lnTo>
                        <a:lnTo>
                          <a:pt x="712" y="374"/>
                        </a:lnTo>
                        <a:lnTo>
                          <a:pt x="710" y="202"/>
                        </a:lnTo>
                        <a:lnTo>
                          <a:pt x="716" y="181"/>
                        </a:lnTo>
                        <a:lnTo>
                          <a:pt x="723" y="160"/>
                        </a:lnTo>
                        <a:lnTo>
                          <a:pt x="730" y="139"/>
                        </a:lnTo>
                        <a:lnTo>
                          <a:pt x="736" y="119"/>
                        </a:lnTo>
                        <a:lnTo>
                          <a:pt x="739" y="104"/>
                        </a:lnTo>
                        <a:lnTo>
                          <a:pt x="743" y="89"/>
                        </a:lnTo>
                        <a:lnTo>
                          <a:pt x="746" y="75"/>
                        </a:lnTo>
                        <a:lnTo>
                          <a:pt x="749" y="60"/>
                        </a:lnTo>
                        <a:lnTo>
                          <a:pt x="707" y="56"/>
                        </a:lnTo>
                        <a:lnTo>
                          <a:pt x="666" y="52"/>
                        </a:lnTo>
                        <a:lnTo>
                          <a:pt x="624" y="48"/>
                        </a:lnTo>
                        <a:lnTo>
                          <a:pt x="583" y="45"/>
                        </a:lnTo>
                        <a:lnTo>
                          <a:pt x="541" y="40"/>
                        </a:lnTo>
                        <a:lnTo>
                          <a:pt x="500" y="37"/>
                        </a:lnTo>
                        <a:lnTo>
                          <a:pt x="458" y="33"/>
                        </a:lnTo>
                        <a:lnTo>
                          <a:pt x="416" y="30"/>
                        </a:lnTo>
                        <a:lnTo>
                          <a:pt x="374" y="25"/>
                        </a:lnTo>
                        <a:lnTo>
                          <a:pt x="333" y="22"/>
                        </a:lnTo>
                        <a:lnTo>
                          <a:pt x="291" y="18"/>
                        </a:lnTo>
                        <a:lnTo>
                          <a:pt x="250" y="15"/>
                        </a:lnTo>
                        <a:lnTo>
                          <a:pt x="208" y="12"/>
                        </a:lnTo>
                        <a:lnTo>
                          <a:pt x="166" y="7"/>
                        </a:lnTo>
                        <a:lnTo>
                          <a:pt x="124" y="3"/>
                        </a:lnTo>
                        <a:lnTo>
                          <a:pt x="83" y="0"/>
                        </a:lnTo>
                        <a:close/>
                      </a:path>
                    </a:pathLst>
                  </a:custGeom>
                  <a:solidFill>
                    <a:srgbClr val="07070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5" name="Freeform 51"/>
                  <p:cNvSpPr>
                    <a:spLocks noChangeArrowheads="1"/>
                  </p:cNvSpPr>
                  <p:nvPr/>
                </p:nvSpPr>
                <p:spPr bwMode="auto">
                  <a:xfrm>
                    <a:off x="4657" y="1262"/>
                    <a:ext cx="116" cy="177"/>
                  </a:xfrm>
                  <a:custGeom>
                    <a:avLst/>
                    <a:gdLst>
                      <a:gd name="T0" fmla="*/ 73 w 707"/>
                      <a:gd name="T1" fmla="*/ 7 h 1077"/>
                      <a:gd name="T2" fmla="*/ 59 w 707"/>
                      <a:gd name="T3" fmla="*/ 20 h 1077"/>
                      <a:gd name="T4" fmla="*/ 44 w 707"/>
                      <a:gd name="T5" fmla="*/ 36 h 1077"/>
                      <a:gd name="T6" fmla="*/ 29 w 707"/>
                      <a:gd name="T7" fmla="*/ 50 h 1077"/>
                      <a:gd name="T8" fmla="*/ 16 w 707"/>
                      <a:gd name="T9" fmla="*/ 84 h 1077"/>
                      <a:gd name="T10" fmla="*/ 6 w 707"/>
                      <a:gd name="T11" fmla="*/ 136 h 1077"/>
                      <a:gd name="T12" fmla="*/ 0 w 707"/>
                      <a:gd name="T13" fmla="*/ 357 h 1077"/>
                      <a:gd name="T14" fmla="*/ 0 w 707"/>
                      <a:gd name="T15" fmla="*/ 747 h 1077"/>
                      <a:gd name="T16" fmla="*/ 6 w 707"/>
                      <a:gd name="T17" fmla="*/ 951 h 1077"/>
                      <a:gd name="T18" fmla="*/ 16 w 707"/>
                      <a:gd name="T19" fmla="*/ 968 h 1077"/>
                      <a:gd name="T20" fmla="*/ 28 w 707"/>
                      <a:gd name="T21" fmla="*/ 985 h 1077"/>
                      <a:gd name="T22" fmla="*/ 38 w 707"/>
                      <a:gd name="T23" fmla="*/ 1001 h 1077"/>
                      <a:gd name="T24" fmla="*/ 58 w 707"/>
                      <a:gd name="T25" fmla="*/ 1010 h 1077"/>
                      <a:gd name="T26" fmla="*/ 84 w 707"/>
                      <a:gd name="T27" fmla="*/ 1012 h 1077"/>
                      <a:gd name="T28" fmla="*/ 111 w 707"/>
                      <a:gd name="T29" fmla="*/ 1016 h 1077"/>
                      <a:gd name="T30" fmla="*/ 137 w 707"/>
                      <a:gd name="T31" fmla="*/ 1018 h 1077"/>
                      <a:gd name="T32" fmla="*/ 179 w 707"/>
                      <a:gd name="T33" fmla="*/ 1023 h 1077"/>
                      <a:gd name="T34" fmla="*/ 233 w 707"/>
                      <a:gd name="T35" fmla="*/ 1030 h 1077"/>
                      <a:gd name="T36" fmla="*/ 288 w 707"/>
                      <a:gd name="T37" fmla="*/ 1038 h 1077"/>
                      <a:gd name="T38" fmla="*/ 343 w 707"/>
                      <a:gd name="T39" fmla="*/ 1045 h 1077"/>
                      <a:gd name="T40" fmla="*/ 397 w 707"/>
                      <a:gd name="T41" fmla="*/ 1052 h 1077"/>
                      <a:gd name="T42" fmla="*/ 453 w 707"/>
                      <a:gd name="T43" fmla="*/ 1059 h 1077"/>
                      <a:gd name="T44" fmla="*/ 508 w 707"/>
                      <a:gd name="T45" fmla="*/ 1067 h 1077"/>
                      <a:gd name="T46" fmla="*/ 563 w 707"/>
                      <a:gd name="T47" fmla="*/ 1074 h 1077"/>
                      <a:gd name="T48" fmla="*/ 603 w 707"/>
                      <a:gd name="T49" fmla="*/ 1072 h 1077"/>
                      <a:gd name="T50" fmla="*/ 626 w 707"/>
                      <a:gd name="T51" fmla="*/ 1062 h 1077"/>
                      <a:gd name="T52" fmla="*/ 650 w 707"/>
                      <a:gd name="T53" fmla="*/ 1052 h 1077"/>
                      <a:gd name="T54" fmla="*/ 673 w 707"/>
                      <a:gd name="T55" fmla="*/ 1041 h 1077"/>
                      <a:gd name="T56" fmla="*/ 685 w 707"/>
                      <a:gd name="T57" fmla="*/ 992 h 1077"/>
                      <a:gd name="T58" fmla="*/ 685 w 707"/>
                      <a:gd name="T59" fmla="*/ 902 h 1077"/>
                      <a:gd name="T60" fmla="*/ 685 w 707"/>
                      <a:gd name="T61" fmla="*/ 691 h 1077"/>
                      <a:gd name="T62" fmla="*/ 685 w 707"/>
                      <a:gd name="T63" fmla="*/ 359 h 1077"/>
                      <a:gd name="T64" fmla="*/ 690 w 707"/>
                      <a:gd name="T65" fmla="*/ 171 h 1077"/>
                      <a:gd name="T66" fmla="*/ 700 w 707"/>
                      <a:gd name="T67" fmla="*/ 130 h 1077"/>
                      <a:gd name="T68" fmla="*/ 706 w 707"/>
                      <a:gd name="T69" fmla="*/ 95 h 1077"/>
                      <a:gd name="T70" fmla="*/ 706 w 707"/>
                      <a:gd name="T71" fmla="*/ 66 h 1077"/>
                      <a:gd name="T72" fmla="*/ 668 w 707"/>
                      <a:gd name="T73" fmla="*/ 49 h 1077"/>
                      <a:gd name="T74" fmla="*/ 590 w 707"/>
                      <a:gd name="T75" fmla="*/ 42 h 1077"/>
                      <a:gd name="T76" fmla="*/ 512 w 707"/>
                      <a:gd name="T77" fmla="*/ 35 h 1077"/>
                      <a:gd name="T78" fmla="*/ 433 w 707"/>
                      <a:gd name="T79" fmla="*/ 28 h 1077"/>
                      <a:gd name="T80" fmla="*/ 355 w 707"/>
                      <a:gd name="T81" fmla="*/ 23 h 1077"/>
                      <a:gd name="T82" fmla="*/ 276 w 707"/>
                      <a:gd name="T83" fmla="*/ 16 h 1077"/>
                      <a:gd name="T84" fmla="*/ 197 w 707"/>
                      <a:gd name="T85" fmla="*/ 9 h 1077"/>
                      <a:gd name="T86" fmla="*/ 119 w 707"/>
                      <a:gd name="T87" fmla="*/ 3 h 1077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707"/>
                      <a:gd name="T133" fmla="*/ 0 h 1077"/>
                      <a:gd name="T134" fmla="*/ 707 w 707"/>
                      <a:gd name="T135" fmla="*/ 1077 h 1077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707" h="1077">
                        <a:moveTo>
                          <a:pt x="79" y="0"/>
                        </a:moveTo>
                        <a:lnTo>
                          <a:pt x="73" y="7"/>
                        </a:lnTo>
                        <a:lnTo>
                          <a:pt x="66" y="13"/>
                        </a:lnTo>
                        <a:lnTo>
                          <a:pt x="59" y="20"/>
                        </a:lnTo>
                        <a:lnTo>
                          <a:pt x="51" y="28"/>
                        </a:lnTo>
                        <a:lnTo>
                          <a:pt x="44" y="36"/>
                        </a:lnTo>
                        <a:lnTo>
                          <a:pt x="36" y="43"/>
                        </a:lnTo>
                        <a:lnTo>
                          <a:pt x="29" y="50"/>
                        </a:lnTo>
                        <a:lnTo>
                          <a:pt x="22" y="57"/>
                        </a:lnTo>
                        <a:lnTo>
                          <a:pt x="16" y="84"/>
                        </a:lnTo>
                        <a:lnTo>
                          <a:pt x="11" y="109"/>
                        </a:lnTo>
                        <a:lnTo>
                          <a:pt x="6" y="136"/>
                        </a:lnTo>
                        <a:lnTo>
                          <a:pt x="0" y="162"/>
                        </a:lnTo>
                        <a:lnTo>
                          <a:pt x="0" y="357"/>
                        </a:lnTo>
                        <a:lnTo>
                          <a:pt x="0" y="553"/>
                        </a:lnTo>
                        <a:lnTo>
                          <a:pt x="0" y="747"/>
                        </a:lnTo>
                        <a:lnTo>
                          <a:pt x="0" y="943"/>
                        </a:lnTo>
                        <a:lnTo>
                          <a:pt x="6" y="951"/>
                        </a:lnTo>
                        <a:lnTo>
                          <a:pt x="11" y="959"/>
                        </a:lnTo>
                        <a:lnTo>
                          <a:pt x="16" y="968"/>
                        </a:lnTo>
                        <a:lnTo>
                          <a:pt x="22" y="976"/>
                        </a:lnTo>
                        <a:lnTo>
                          <a:pt x="28" y="985"/>
                        </a:lnTo>
                        <a:lnTo>
                          <a:pt x="32" y="993"/>
                        </a:lnTo>
                        <a:lnTo>
                          <a:pt x="38" y="1001"/>
                        </a:lnTo>
                        <a:lnTo>
                          <a:pt x="44" y="1009"/>
                        </a:lnTo>
                        <a:lnTo>
                          <a:pt x="58" y="1010"/>
                        </a:lnTo>
                        <a:lnTo>
                          <a:pt x="70" y="1011"/>
                        </a:lnTo>
                        <a:lnTo>
                          <a:pt x="84" y="1012"/>
                        </a:lnTo>
                        <a:lnTo>
                          <a:pt x="98" y="1014"/>
                        </a:lnTo>
                        <a:lnTo>
                          <a:pt x="111" y="1016"/>
                        </a:lnTo>
                        <a:lnTo>
                          <a:pt x="124" y="1017"/>
                        </a:lnTo>
                        <a:lnTo>
                          <a:pt x="137" y="1018"/>
                        </a:lnTo>
                        <a:lnTo>
                          <a:pt x="151" y="1019"/>
                        </a:lnTo>
                        <a:lnTo>
                          <a:pt x="179" y="1023"/>
                        </a:lnTo>
                        <a:lnTo>
                          <a:pt x="206" y="1026"/>
                        </a:lnTo>
                        <a:lnTo>
                          <a:pt x="233" y="1030"/>
                        </a:lnTo>
                        <a:lnTo>
                          <a:pt x="260" y="1034"/>
                        </a:lnTo>
                        <a:lnTo>
                          <a:pt x="288" y="1038"/>
                        </a:lnTo>
                        <a:lnTo>
                          <a:pt x="316" y="1041"/>
                        </a:lnTo>
                        <a:lnTo>
                          <a:pt x="343" y="1045"/>
                        </a:lnTo>
                        <a:lnTo>
                          <a:pt x="371" y="1048"/>
                        </a:lnTo>
                        <a:lnTo>
                          <a:pt x="397" y="1052"/>
                        </a:lnTo>
                        <a:lnTo>
                          <a:pt x="425" y="1055"/>
                        </a:lnTo>
                        <a:lnTo>
                          <a:pt x="453" y="1059"/>
                        </a:lnTo>
                        <a:lnTo>
                          <a:pt x="480" y="1062"/>
                        </a:lnTo>
                        <a:lnTo>
                          <a:pt x="508" y="1067"/>
                        </a:lnTo>
                        <a:lnTo>
                          <a:pt x="536" y="1070"/>
                        </a:lnTo>
                        <a:lnTo>
                          <a:pt x="563" y="1074"/>
                        </a:lnTo>
                        <a:lnTo>
                          <a:pt x="591" y="1077"/>
                        </a:lnTo>
                        <a:lnTo>
                          <a:pt x="603" y="1072"/>
                        </a:lnTo>
                        <a:lnTo>
                          <a:pt x="614" y="1067"/>
                        </a:lnTo>
                        <a:lnTo>
                          <a:pt x="626" y="1062"/>
                        </a:lnTo>
                        <a:lnTo>
                          <a:pt x="638" y="1056"/>
                        </a:lnTo>
                        <a:lnTo>
                          <a:pt x="650" y="1052"/>
                        </a:lnTo>
                        <a:lnTo>
                          <a:pt x="661" y="1047"/>
                        </a:lnTo>
                        <a:lnTo>
                          <a:pt x="673" y="1041"/>
                        </a:lnTo>
                        <a:lnTo>
                          <a:pt x="684" y="1037"/>
                        </a:lnTo>
                        <a:lnTo>
                          <a:pt x="685" y="992"/>
                        </a:lnTo>
                        <a:lnTo>
                          <a:pt x="685" y="947"/>
                        </a:lnTo>
                        <a:lnTo>
                          <a:pt x="685" y="902"/>
                        </a:lnTo>
                        <a:lnTo>
                          <a:pt x="687" y="857"/>
                        </a:lnTo>
                        <a:lnTo>
                          <a:pt x="685" y="691"/>
                        </a:lnTo>
                        <a:lnTo>
                          <a:pt x="685" y="525"/>
                        </a:lnTo>
                        <a:lnTo>
                          <a:pt x="685" y="359"/>
                        </a:lnTo>
                        <a:lnTo>
                          <a:pt x="684" y="193"/>
                        </a:lnTo>
                        <a:lnTo>
                          <a:pt x="690" y="171"/>
                        </a:lnTo>
                        <a:lnTo>
                          <a:pt x="695" y="151"/>
                        </a:lnTo>
                        <a:lnTo>
                          <a:pt x="700" y="130"/>
                        </a:lnTo>
                        <a:lnTo>
                          <a:pt x="705" y="109"/>
                        </a:lnTo>
                        <a:lnTo>
                          <a:pt x="706" y="95"/>
                        </a:lnTo>
                        <a:lnTo>
                          <a:pt x="706" y="80"/>
                        </a:lnTo>
                        <a:lnTo>
                          <a:pt x="706" y="66"/>
                        </a:lnTo>
                        <a:lnTo>
                          <a:pt x="707" y="53"/>
                        </a:lnTo>
                        <a:lnTo>
                          <a:pt x="668" y="49"/>
                        </a:lnTo>
                        <a:lnTo>
                          <a:pt x="629" y="46"/>
                        </a:lnTo>
                        <a:lnTo>
                          <a:pt x="590" y="42"/>
                        </a:lnTo>
                        <a:lnTo>
                          <a:pt x="551" y="39"/>
                        </a:lnTo>
                        <a:lnTo>
                          <a:pt x="512" y="35"/>
                        </a:lnTo>
                        <a:lnTo>
                          <a:pt x="472" y="32"/>
                        </a:lnTo>
                        <a:lnTo>
                          <a:pt x="433" y="28"/>
                        </a:lnTo>
                        <a:lnTo>
                          <a:pt x="394" y="26"/>
                        </a:lnTo>
                        <a:lnTo>
                          <a:pt x="355" y="23"/>
                        </a:lnTo>
                        <a:lnTo>
                          <a:pt x="316" y="19"/>
                        </a:lnTo>
                        <a:lnTo>
                          <a:pt x="276" y="16"/>
                        </a:lnTo>
                        <a:lnTo>
                          <a:pt x="236" y="12"/>
                        </a:lnTo>
                        <a:lnTo>
                          <a:pt x="197" y="9"/>
                        </a:lnTo>
                        <a:lnTo>
                          <a:pt x="158" y="7"/>
                        </a:lnTo>
                        <a:lnTo>
                          <a:pt x="119" y="3"/>
                        </a:lnTo>
                        <a:lnTo>
                          <a:pt x="79" y="0"/>
                        </a:lnTo>
                        <a:close/>
                      </a:path>
                    </a:pathLst>
                  </a:custGeom>
                  <a:solidFill>
                    <a:srgbClr val="070A0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6" name="Freeform 52"/>
                  <p:cNvSpPr>
                    <a:spLocks noChangeArrowheads="1"/>
                  </p:cNvSpPr>
                  <p:nvPr/>
                </p:nvSpPr>
                <p:spPr bwMode="auto">
                  <a:xfrm>
                    <a:off x="4662" y="1269"/>
                    <a:ext cx="110" cy="170"/>
                  </a:xfrm>
                  <a:custGeom>
                    <a:avLst/>
                    <a:gdLst>
                      <a:gd name="T0" fmla="*/ 71 w 673"/>
                      <a:gd name="T1" fmla="*/ 6 h 1034"/>
                      <a:gd name="T2" fmla="*/ 57 w 673"/>
                      <a:gd name="T3" fmla="*/ 20 h 1034"/>
                      <a:gd name="T4" fmla="*/ 42 w 673"/>
                      <a:gd name="T5" fmla="*/ 35 h 1034"/>
                      <a:gd name="T6" fmla="*/ 28 w 673"/>
                      <a:gd name="T7" fmla="*/ 49 h 1034"/>
                      <a:gd name="T8" fmla="*/ 16 w 673"/>
                      <a:gd name="T9" fmla="*/ 81 h 1034"/>
                      <a:gd name="T10" fmla="*/ 6 w 673"/>
                      <a:gd name="T11" fmla="*/ 130 h 1034"/>
                      <a:gd name="T12" fmla="*/ 0 w 673"/>
                      <a:gd name="T13" fmla="*/ 344 h 1034"/>
                      <a:gd name="T14" fmla="*/ 0 w 673"/>
                      <a:gd name="T15" fmla="*/ 718 h 1034"/>
                      <a:gd name="T16" fmla="*/ 6 w 673"/>
                      <a:gd name="T17" fmla="*/ 914 h 1034"/>
                      <a:gd name="T18" fmla="*/ 16 w 673"/>
                      <a:gd name="T19" fmla="*/ 929 h 1034"/>
                      <a:gd name="T20" fmla="*/ 27 w 673"/>
                      <a:gd name="T21" fmla="*/ 945 h 1034"/>
                      <a:gd name="T22" fmla="*/ 37 w 673"/>
                      <a:gd name="T23" fmla="*/ 960 h 1034"/>
                      <a:gd name="T24" fmla="*/ 54 w 673"/>
                      <a:gd name="T25" fmla="*/ 969 h 1034"/>
                      <a:gd name="T26" fmla="*/ 81 w 673"/>
                      <a:gd name="T27" fmla="*/ 972 h 1034"/>
                      <a:gd name="T28" fmla="*/ 106 w 673"/>
                      <a:gd name="T29" fmla="*/ 975 h 1034"/>
                      <a:gd name="T30" fmla="*/ 133 w 673"/>
                      <a:gd name="T31" fmla="*/ 977 h 1034"/>
                      <a:gd name="T32" fmla="*/ 172 w 673"/>
                      <a:gd name="T33" fmla="*/ 982 h 1034"/>
                      <a:gd name="T34" fmla="*/ 225 w 673"/>
                      <a:gd name="T35" fmla="*/ 989 h 1034"/>
                      <a:gd name="T36" fmla="*/ 277 w 673"/>
                      <a:gd name="T37" fmla="*/ 996 h 1034"/>
                      <a:gd name="T38" fmla="*/ 330 w 673"/>
                      <a:gd name="T39" fmla="*/ 1003 h 1034"/>
                      <a:gd name="T40" fmla="*/ 382 w 673"/>
                      <a:gd name="T41" fmla="*/ 1010 h 1034"/>
                      <a:gd name="T42" fmla="*/ 435 w 673"/>
                      <a:gd name="T43" fmla="*/ 1017 h 1034"/>
                      <a:gd name="T44" fmla="*/ 487 w 673"/>
                      <a:gd name="T45" fmla="*/ 1023 h 1034"/>
                      <a:gd name="T46" fmla="*/ 540 w 673"/>
                      <a:gd name="T47" fmla="*/ 1030 h 1034"/>
                      <a:gd name="T48" fmla="*/ 578 w 673"/>
                      <a:gd name="T49" fmla="*/ 1029 h 1034"/>
                      <a:gd name="T50" fmla="*/ 601 w 673"/>
                      <a:gd name="T51" fmla="*/ 1019 h 1034"/>
                      <a:gd name="T52" fmla="*/ 624 w 673"/>
                      <a:gd name="T53" fmla="*/ 1009 h 1034"/>
                      <a:gd name="T54" fmla="*/ 647 w 673"/>
                      <a:gd name="T55" fmla="*/ 998 h 1034"/>
                      <a:gd name="T56" fmla="*/ 659 w 673"/>
                      <a:gd name="T57" fmla="*/ 951 h 1034"/>
                      <a:gd name="T58" fmla="*/ 660 w 673"/>
                      <a:gd name="T59" fmla="*/ 866 h 1034"/>
                      <a:gd name="T60" fmla="*/ 660 w 673"/>
                      <a:gd name="T61" fmla="*/ 663 h 1034"/>
                      <a:gd name="T62" fmla="*/ 659 w 673"/>
                      <a:gd name="T63" fmla="*/ 345 h 1034"/>
                      <a:gd name="T64" fmla="*/ 662 w 673"/>
                      <a:gd name="T65" fmla="*/ 164 h 1034"/>
                      <a:gd name="T66" fmla="*/ 670 w 673"/>
                      <a:gd name="T67" fmla="*/ 122 h 1034"/>
                      <a:gd name="T68" fmla="*/ 672 w 673"/>
                      <a:gd name="T69" fmla="*/ 87 h 1034"/>
                      <a:gd name="T70" fmla="*/ 669 w 673"/>
                      <a:gd name="T71" fmla="*/ 60 h 1034"/>
                      <a:gd name="T72" fmla="*/ 629 w 673"/>
                      <a:gd name="T73" fmla="*/ 43 h 1034"/>
                      <a:gd name="T74" fmla="*/ 556 w 673"/>
                      <a:gd name="T75" fmla="*/ 37 h 1034"/>
                      <a:gd name="T76" fmla="*/ 482 w 673"/>
                      <a:gd name="T77" fmla="*/ 31 h 1034"/>
                      <a:gd name="T78" fmla="*/ 408 w 673"/>
                      <a:gd name="T79" fmla="*/ 26 h 1034"/>
                      <a:gd name="T80" fmla="*/ 336 w 673"/>
                      <a:gd name="T81" fmla="*/ 20 h 1034"/>
                      <a:gd name="T82" fmla="*/ 262 w 673"/>
                      <a:gd name="T83" fmla="*/ 14 h 1034"/>
                      <a:gd name="T84" fmla="*/ 188 w 673"/>
                      <a:gd name="T85" fmla="*/ 8 h 1034"/>
                      <a:gd name="T86" fmla="*/ 114 w 673"/>
                      <a:gd name="T87" fmla="*/ 3 h 103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673"/>
                      <a:gd name="T133" fmla="*/ 0 h 1034"/>
                      <a:gd name="T134" fmla="*/ 673 w 673"/>
                      <a:gd name="T135" fmla="*/ 1034 h 103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673" h="1034">
                        <a:moveTo>
                          <a:pt x="78" y="0"/>
                        </a:moveTo>
                        <a:lnTo>
                          <a:pt x="71" y="6"/>
                        </a:lnTo>
                        <a:lnTo>
                          <a:pt x="64" y="13"/>
                        </a:lnTo>
                        <a:lnTo>
                          <a:pt x="57" y="20"/>
                        </a:lnTo>
                        <a:lnTo>
                          <a:pt x="50" y="28"/>
                        </a:lnTo>
                        <a:lnTo>
                          <a:pt x="42" y="35"/>
                        </a:lnTo>
                        <a:lnTo>
                          <a:pt x="35" y="42"/>
                        </a:lnTo>
                        <a:lnTo>
                          <a:pt x="28" y="49"/>
                        </a:lnTo>
                        <a:lnTo>
                          <a:pt x="22" y="56"/>
                        </a:lnTo>
                        <a:lnTo>
                          <a:pt x="16" y="81"/>
                        </a:lnTo>
                        <a:lnTo>
                          <a:pt x="12" y="105"/>
                        </a:lnTo>
                        <a:lnTo>
                          <a:pt x="6" y="130"/>
                        </a:lnTo>
                        <a:lnTo>
                          <a:pt x="0" y="156"/>
                        </a:lnTo>
                        <a:lnTo>
                          <a:pt x="0" y="344"/>
                        </a:lnTo>
                        <a:lnTo>
                          <a:pt x="0" y="530"/>
                        </a:lnTo>
                        <a:lnTo>
                          <a:pt x="0" y="718"/>
                        </a:lnTo>
                        <a:lnTo>
                          <a:pt x="0" y="906"/>
                        </a:lnTo>
                        <a:lnTo>
                          <a:pt x="6" y="914"/>
                        </a:lnTo>
                        <a:lnTo>
                          <a:pt x="11" y="921"/>
                        </a:lnTo>
                        <a:lnTo>
                          <a:pt x="16" y="929"/>
                        </a:lnTo>
                        <a:lnTo>
                          <a:pt x="21" y="937"/>
                        </a:lnTo>
                        <a:lnTo>
                          <a:pt x="27" y="945"/>
                        </a:lnTo>
                        <a:lnTo>
                          <a:pt x="31" y="952"/>
                        </a:lnTo>
                        <a:lnTo>
                          <a:pt x="37" y="960"/>
                        </a:lnTo>
                        <a:lnTo>
                          <a:pt x="42" y="968"/>
                        </a:lnTo>
                        <a:lnTo>
                          <a:pt x="54" y="969"/>
                        </a:lnTo>
                        <a:lnTo>
                          <a:pt x="68" y="970"/>
                        </a:lnTo>
                        <a:lnTo>
                          <a:pt x="81" y="972"/>
                        </a:lnTo>
                        <a:lnTo>
                          <a:pt x="94" y="973"/>
                        </a:lnTo>
                        <a:lnTo>
                          <a:pt x="106" y="975"/>
                        </a:lnTo>
                        <a:lnTo>
                          <a:pt x="120" y="976"/>
                        </a:lnTo>
                        <a:lnTo>
                          <a:pt x="133" y="977"/>
                        </a:lnTo>
                        <a:lnTo>
                          <a:pt x="145" y="979"/>
                        </a:lnTo>
                        <a:lnTo>
                          <a:pt x="172" y="982"/>
                        </a:lnTo>
                        <a:lnTo>
                          <a:pt x="198" y="985"/>
                        </a:lnTo>
                        <a:lnTo>
                          <a:pt x="225" y="989"/>
                        </a:lnTo>
                        <a:lnTo>
                          <a:pt x="250" y="992"/>
                        </a:lnTo>
                        <a:lnTo>
                          <a:pt x="277" y="996"/>
                        </a:lnTo>
                        <a:lnTo>
                          <a:pt x="303" y="999"/>
                        </a:lnTo>
                        <a:lnTo>
                          <a:pt x="330" y="1003"/>
                        </a:lnTo>
                        <a:lnTo>
                          <a:pt x="356" y="1006"/>
                        </a:lnTo>
                        <a:lnTo>
                          <a:pt x="382" y="1010"/>
                        </a:lnTo>
                        <a:lnTo>
                          <a:pt x="408" y="1013"/>
                        </a:lnTo>
                        <a:lnTo>
                          <a:pt x="435" y="1017"/>
                        </a:lnTo>
                        <a:lnTo>
                          <a:pt x="461" y="1020"/>
                        </a:lnTo>
                        <a:lnTo>
                          <a:pt x="487" y="1023"/>
                        </a:lnTo>
                        <a:lnTo>
                          <a:pt x="513" y="1027"/>
                        </a:lnTo>
                        <a:lnTo>
                          <a:pt x="540" y="1030"/>
                        </a:lnTo>
                        <a:lnTo>
                          <a:pt x="566" y="1034"/>
                        </a:lnTo>
                        <a:lnTo>
                          <a:pt x="578" y="1029"/>
                        </a:lnTo>
                        <a:lnTo>
                          <a:pt x="589" y="1023"/>
                        </a:lnTo>
                        <a:lnTo>
                          <a:pt x="601" y="1019"/>
                        </a:lnTo>
                        <a:lnTo>
                          <a:pt x="612" y="1013"/>
                        </a:lnTo>
                        <a:lnTo>
                          <a:pt x="624" y="1009"/>
                        </a:lnTo>
                        <a:lnTo>
                          <a:pt x="635" y="1003"/>
                        </a:lnTo>
                        <a:lnTo>
                          <a:pt x="647" y="998"/>
                        </a:lnTo>
                        <a:lnTo>
                          <a:pt x="658" y="994"/>
                        </a:lnTo>
                        <a:lnTo>
                          <a:pt x="659" y="951"/>
                        </a:lnTo>
                        <a:lnTo>
                          <a:pt x="660" y="908"/>
                        </a:lnTo>
                        <a:lnTo>
                          <a:pt x="660" y="866"/>
                        </a:lnTo>
                        <a:lnTo>
                          <a:pt x="662" y="823"/>
                        </a:lnTo>
                        <a:lnTo>
                          <a:pt x="660" y="663"/>
                        </a:lnTo>
                        <a:lnTo>
                          <a:pt x="660" y="504"/>
                        </a:lnTo>
                        <a:lnTo>
                          <a:pt x="659" y="345"/>
                        </a:lnTo>
                        <a:lnTo>
                          <a:pt x="658" y="185"/>
                        </a:lnTo>
                        <a:lnTo>
                          <a:pt x="662" y="164"/>
                        </a:lnTo>
                        <a:lnTo>
                          <a:pt x="666" y="143"/>
                        </a:lnTo>
                        <a:lnTo>
                          <a:pt x="670" y="122"/>
                        </a:lnTo>
                        <a:lnTo>
                          <a:pt x="673" y="101"/>
                        </a:lnTo>
                        <a:lnTo>
                          <a:pt x="672" y="87"/>
                        </a:lnTo>
                        <a:lnTo>
                          <a:pt x="670" y="73"/>
                        </a:lnTo>
                        <a:lnTo>
                          <a:pt x="669" y="60"/>
                        </a:lnTo>
                        <a:lnTo>
                          <a:pt x="666" y="46"/>
                        </a:lnTo>
                        <a:lnTo>
                          <a:pt x="629" y="43"/>
                        </a:lnTo>
                        <a:lnTo>
                          <a:pt x="593" y="41"/>
                        </a:lnTo>
                        <a:lnTo>
                          <a:pt x="556" y="37"/>
                        </a:lnTo>
                        <a:lnTo>
                          <a:pt x="519" y="34"/>
                        </a:lnTo>
                        <a:lnTo>
                          <a:pt x="482" y="31"/>
                        </a:lnTo>
                        <a:lnTo>
                          <a:pt x="445" y="28"/>
                        </a:lnTo>
                        <a:lnTo>
                          <a:pt x="408" y="26"/>
                        </a:lnTo>
                        <a:lnTo>
                          <a:pt x="372" y="22"/>
                        </a:lnTo>
                        <a:lnTo>
                          <a:pt x="336" y="20"/>
                        </a:lnTo>
                        <a:lnTo>
                          <a:pt x="299" y="16"/>
                        </a:lnTo>
                        <a:lnTo>
                          <a:pt x="262" y="14"/>
                        </a:lnTo>
                        <a:lnTo>
                          <a:pt x="225" y="12"/>
                        </a:lnTo>
                        <a:lnTo>
                          <a:pt x="188" y="8"/>
                        </a:lnTo>
                        <a:lnTo>
                          <a:pt x="151" y="6"/>
                        </a:lnTo>
                        <a:lnTo>
                          <a:pt x="114" y="3"/>
                        </a:lnTo>
                        <a:lnTo>
                          <a:pt x="78" y="0"/>
                        </a:lnTo>
                        <a:close/>
                      </a:path>
                    </a:pathLst>
                  </a:custGeom>
                  <a:solidFill>
                    <a:srgbClr val="0A0F1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7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4666" y="1276"/>
                    <a:ext cx="105" cy="162"/>
                  </a:xfrm>
                  <a:custGeom>
                    <a:avLst/>
                    <a:gdLst>
                      <a:gd name="T0" fmla="*/ 68 w 641"/>
                      <a:gd name="T1" fmla="*/ 6 h 989"/>
                      <a:gd name="T2" fmla="*/ 54 w 641"/>
                      <a:gd name="T3" fmla="*/ 19 h 989"/>
                      <a:gd name="T4" fmla="*/ 40 w 641"/>
                      <a:gd name="T5" fmla="*/ 33 h 989"/>
                      <a:gd name="T6" fmla="*/ 26 w 641"/>
                      <a:gd name="T7" fmla="*/ 47 h 989"/>
                      <a:gd name="T8" fmla="*/ 16 w 641"/>
                      <a:gd name="T9" fmla="*/ 76 h 989"/>
                      <a:gd name="T10" fmla="*/ 5 w 641"/>
                      <a:gd name="T11" fmla="*/ 124 h 989"/>
                      <a:gd name="T12" fmla="*/ 0 w 641"/>
                      <a:gd name="T13" fmla="*/ 328 h 989"/>
                      <a:gd name="T14" fmla="*/ 0 w 641"/>
                      <a:gd name="T15" fmla="*/ 688 h 989"/>
                      <a:gd name="T16" fmla="*/ 4 w 641"/>
                      <a:gd name="T17" fmla="*/ 874 h 989"/>
                      <a:gd name="T18" fmla="*/ 15 w 641"/>
                      <a:gd name="T19" fmla="*/ 889 h 989"/>
                      <a:gd name="T20" fmla="*/ 24 w 641"/>
                      <a:gd name="T21" fmla="*/ 906 h 989"/>
                      <a:gd name="T22" fmla="*/ 34 w 641"/>
                      <a:gd name="T23" fmla="*/ 921 h 989"/>
                      <a:gd name="T24" fmla="*/ 52 w 641"/>
                      <a:gd name="T25" fmla="*/ 929 h 989"/>
                      <a:gd name="T26" fmla="*/ 77 w 641"/>
                      <a:gd name="T27" fmla="*/ 931 h 989"/>
                      <a:gd name="T28" fmla="*/ 101 w 641"/>
                      <a:gd name="T29" fmla="*/ 934 h 989"/>
                      <a:gd name="T30" fmla="*/ 125 w 641"/>
                      <a:gd name="T31" fmla="*/ 937 h 989"/>
                      <a:gd name="T32" fmla="*/ 163 w 641"/>
                      <a:gd name="T33" fmla="*/ 941 h 989"/>
                      <a:gd name="T34" fmla="*/ 214 w 641"/>
                      <a:gd name="T35" fmla="*/ 947 h 989"/>
                      <a:gd name="T36" fmla="*/ 263 w 641"/>
                      <a:gd name="T37" fmla="*/ 954 h 989"/>
                      <a:gd name="T38" fmla="*/ 314 w 641"/>
                      <a:gd name="T39" fmla="*/ 961 h 989"/>
                      <a:gd name="T40" fmla="*/ 365 w 641"/>
                      <a:gd name="T41" fmla="*/ 967 h 989"/>
                      <a:gd name="T42" fmla="*/ 414 w 641"/>
                      <a:gd name="T43" fmla="*/ 974 h 989"/>
                      <a:gd name="T44" fmla="*/ 465 w 641"/>
                      <a:gd name="T45" fmla="*/ 979 h 989"/>
                      <a:gd name="T46" fmla="*/ 515 w 641"/>
                      <a:gd name="T47" fmla="*/ 985 h 989"/>
                      <a:gd name="T48" fmla="*/ 552 w 641"/>
                      <a:gd name="T49" fmla="*/ 984 h 989"/>
                      <a:gd name="T50" fmla="*/ 575 w 641"/>
                      <a:gd name="T51" fmla="*/ 974 h 989"/>
                      <a:gd name="T52" fmla="*/ 598 w 641"/>
                      <a:gd name="T53" fmla="*/ 963 h 989"/>
                      <a:gd name="T54" fmla="*/ 620 w 641"/>
                      <a:gd name="T55" fmla="*/ 953 h 989"/>
                      <a:gd name="T56" fmla="*/ 632 w 641"/>
                      <a:gd name="T57" fmla="*/ 908 h 989"/>
                      <a:gd name="T58" fmla="*/ 633 w 641"/>
                      <a:gd name="T59" fmla="*/ 827 h 989"/>
                      <a:gd name="T60" fmla="*/ 633 w 641"/>
                      <a:gd name="T61" fmla="*/ 634 h 989"/>
                      <a:gd name="T62" fmla="*/ 632 w 641"/>
                      <a:gd name="T63" fmla="*/ 329 h 989"/>
                      <a:gd name="T64" fmla="*/ 633 w 641"/>
                      <a:gd name="T65" fmla="*/ 154 h 989"/>
                      <a:gd name="T66" fmla="*/ 639 w 641"/>
                      <a:gd name="T67" fmla="*/ 113 h 989"/>
                      <a:gd name="T68" fmla="*/ 637 w 641"/>
                      <a:gd name="T69" fmla="*/ 78 h 989"/>
                      <a:gd name="T70" fmla="*/ 629 w 641"/>
                      <a:gd name="T71" fmla="*/ 52 h 989"/>
                      <a:gd name="T72" fmla="*/ 590 w 641"/>
                      <a:gd name="T73" fmla="*/ 37 h 989"/>
                      <a:gd name="T74" fmla="*/ 520 w 641"/>
                      <a:gd name="T75" fmla="*/ 31 h 989"/>
                      <a:gd name="T76" fmla="*/ 452 w 641"/>
                      <a:gd name="T77" fmla="*/ 26 h 989"/>
                      <a:gd name="T78" fmla="*/ 383 w 641"/>
                      <a:gd name="T79" fmla="*/ 22 h 989"/>
                      <a:gd name="T80" fmla="*/ 314 w 641"/>
                      <a:gd name="T81" fmla="*/ 17 h 989"/>
                      <a:gd name="T82" fmla="*/ 245 w 641"/>
                      <a:gd name="T83" fmla="*/ 11 h 989"/>
                      <a:gd name="T84" fmla="*/ 177 w 641"/>
                      <a:gd name="T85" fmla="*/ 7 h 989"/>
                      <a:gd name="T86" fmla="*/ 108 w 641"/>
                      <a:gd name="T87" fmla="*/ 2 h 989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641"/>
                      <a:gd name="T133" fmla="*/ 0 h 989"/>
                      <a:gd name="T134" fmla="*/ 641 w 641"/>
                      <a:gd name="T135" fmla="*/ 989 h 989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641" h="989">
                        <a:moveTo>
                          <a:pt x="73" y="0"/>
                        </a:moveTo>
                        <a:lnTo>
                          <a:pt x="68" y="6"/>
                        </a:lnTo>
                        <a:lnTo>
                          <a:pt x="61" y="13"/>
                        </a:lnTo>
                        <a:lnTo>
                          <a:pt x="54" y="19"/>
                        </a:lnTo>
                        <a:lnTo>
                          <a:pt x="47" y="26"/>
                        </a:lnTo>
                        <a:lnTo>
                          <a:pt x="40" y="33"/>
                        </a:lnTo>
                        <a:lnTo>
                          <a:pt x="33" y="40"/>
                        </a:lnTo>
                        <a:lnTo>
                          <a:pt x="26" y="47"/>
                        </a:lnTo>
                        <a:lnTo>
                          <a:pt x="20" y="53"/>
                        </a:lnTo>
                        <a:lnTo>
                          <a:pt x="16" y="76"/>
                        </a:lnTo>
                        <a:lnTo>
                          <a:pt x="10" y="100"/>
                        </a:lnTo>
                        <a:lnTo>
                          <a:pt x="5" y="124"/>
                        </a:lnTo>
                        <a:lnTo>
                          <a:pt x="0" y="149"/>
                        </a:lnTo>
                        <a:lnTo>
                          <a:pt x="0" y="328"/>
                        </a:lnTo>
                        <a:lnTo>
                          <a:pt x="0" y="508"/>
                        </a:lnTo>
                        <a:lnTo>
                          <a:pt x="0" y="688"/>
                        </a:lnTo>
                        <a:lnTo>
                          <a:pt x="0" y="868"/>
                        </a:lnTo>
                        <a:lnTo>
                          <a:pt x="4" y="874"/>
                        </a:lnTo>
                        <a:lnTo>
                          <a:pt x="9" y="883"/>
                        </a:lnTo>
                        <a:lnTo>
                          <a:pt x="15" y="889"/>
                        </a:lnTo>
                        <a:lnTo>
                          <a:pt x="19" y="898"/>
                        </a:lnTo>
                        <a:lnTo>
                          <a:pt x="24" y="906"/>
                        </a:lnTo>
                        <a:lnTo>
                          <a:pt x="30" y="913"/>
                        </a:lnTo>
                        <a:lnTo>
                          <a:pt x="34" y="921"/>
                        </a:lnTo>
                        <a:lnTo>
                          <a:pt x="39" y="927"/>
                        </a:lnTo>
                        <a:lnTo>
                          <a:pt x="52" y="929"/>
                        </a:lnTo>
                        <a:lnTo>
                          <a:pt x="64" y="930"/>
                        </a:lnTo>
                        <a:lnTo>
                          <a:pt x="77" y="931"/>
                        </a:lnTo>
                        <a:lnTo>
                          <a:pt x="88" y="932"/>
                        </a:lnTo>
                        <a:lnTo>
                          <a:pt x="101" y="934"/>
                        </a:lnTo>
                        <a:lnTo>
                          <a:pt x="114" y="936"/>
                        </a:lnTo>
                        <a:lnTo>
                          <a:pt x="125" y="937"/>
                        </a:lnTo>
                        <a:lnTo>
                          <a:pt x="138" y="938"/>
                        </a:lnTo>
                        <a:lnTo>
                          <a:pt x="163" y="941"/>
                        </a:lnTo>
                        <a:lnTo>
                          <a:pt x="189" y="945"/>
                        </a:lnTo>
                        <a:lnTo>
                          <a:pt x="214" y="947"/>
                        </a:lnTo>
                        <a:lnTo>
                          <a:pt x="239" y="951"/>
                        </a:lnTo>
                        <a:lnTo>
                          <a:pt x="263" y="954"/>
                        </a:lnTo>
                        <a:lnTo>
                          <a:pt x="289" y="957"/>
                        </a:lnTo>
                        <a:lnTo>
                          <a:pt x="314" y="961"/>
                        </a:lnTo>
                        <a:lnTo>
                          <a:pt x="340" y="963"/>
                        </a:lnTo>
                        <a:lnTo>
                          <a:pt x="365" y="967"/>
                        </a:lnTo>
                        <a:lnTo>
                          <a:pt x="389" y="970"/>
                        </a:lnTo>
                        <a:lnTo>
                          <a:pt x="414" y="974"/>
                        </a:lnTo>
                        <a:lnTo>
                          <a:pt x="440" y="976"/>
                        </a:lnTo>
                        <a:lnTo>
                          <a:pt x="465" y="979"/>
                        </a:lnTo>
                        <a:lnTo>
                          <a:pt x="489" y="983"/>
                        </a:lnTo>
                        <a:lnTo>
                          <a:pt x="515" y="985"/>
                        </a:lnTo>
                        <a:lnTo>
                          <a:pt x="540" y="989"/>
                        </a:lnTo>
                        <a:lnTo>
                          <a:pt x="552" y="984"/>
                        </a:lnTo>
                        <a:lnTo>
                          <a:pt x="563" y="979"/>
                        </a:lnTo>
                        <a:lnTo>
                          <a:pt x="575" y="974"/>
                        </a:lnTo>
                        <a:lnTo>
                          <a:pt x="586" y="969"/>
                        </a:lnTo>
                        <a:lnTo>
                          <a:pt x="598" y="963"/>
                        </a:lnTo>
                        <a:lnTo>
                          <a:pt x="608" y="959"/>
                        </a:lnTo>
                        <a:lnTo>
                          <a:pt x="620" y="953"/>
                        </a:lnTo>
                        <a:lnTo>
                          <a:pt x="631" y="948"/>
                        </a:lnTo>
                        <a:lnTo>
                          <a:pt x="632" y="908"/>
                        </a:lnTo>
                        <a:lnTo>
                          <a:pt x="633" y="868"/>
                        </a:lnTo>
                        <a:lnTo>
                          <a:pt x="633" y="827"/>
                        </a:lnTo>
                        <a:lnTo>
                          <a:pt x="634" y="787"/>
                        </a:lnTo>
                        <a:lnTo>
                          <a:pt x="633" y="634"/>
                        </a:lnTo>
                        <a:lnTo>
                          <a:pt x="633" y="482"/>
                        </a:lnTo>
                        <a:lnTo>
                          <a:pt x="632" y="329"/>
                        </a:lnTo>
                        <a:lnTo>
                          <a:pt x="631" y="176"/>
                        </a:lnTo>
                        <a:lnTo>
                          <a:pt x="633" y="154"/>
                        </a:lnTo>
                        <a:lnTo>
                          <a:pt x="637" y="134"/>
                        </a:lnTo>
                        <a:lnTo>
                          <a:pt x="639" y="113"/>
                        </a:lnTo>
                        <a:lnTo>
                          <a:pt x="641" y="91"/>
                        </a:lnTo>
                        <a:lnTo>
                          <a:pt x="637" y="78"/>
                        </a:lnTo>
                        <a:lnTo>
                          <a:pt x="633" y="64"/>
                        </a:lnTo>
                        <a:lnTo>
                          <a:pt x="629" y="52"/>
                        </a:lnTo>
                        <a:lnTo>
                          <a:pt x="624" y="39"/>
                        </a:lnTo>
                        <a:lnTo>
                          <a:pt x="590" y="37"/>
                        </a:lnTo>
                        <a:lnTo>
                          <a:pt x="555" y="34"/>
                        </a:lnTo>
                        <a:lnTo>
                          <a:pt x="520" y="31"/>
                        </a:lnTo>
                        <a:lnTo>
                          <a:pt x="487" y="29"/>
                        </a:lnTo>
                        <a:lnTo>
                          <a:pt x="452" y="26"/>
                        </a:lnTo>
                        <a:lnTo>
                          <a:pt x="418" y="24"/>
                        </a:lnTo>
                        <a:lnTo>
                          <a:pt x="383" y="22"/>
                        </a:lnTo>
                        <a:lnTo>
                          <a:pt x="349" y="19"/>
                        </a:lnTo>
                        <a:lnTo>
                          <a:pt x="314" y="17"/>
                        </a:lnTo>
                        <a:lnTo>
                          <a:pt x="280" y="14"/>
                        </a:lnTo>
                        <a:lnTo>
                          <a:pt x="245" y="11"/>
                        </a:lnTo>
                        <a:lnTo>
                          <a:pt x="211" y="9"/>
                        </a:lnTo>
                        <a:lnTo>
                          <a:pt x="177" y="7"/>
                        </a:lnTo>
                        <a:lnTo>
                          <a:pt x="143" y="4"/>
                        </a:lnTo>
                        <a:lnTo>
                          <a:pt x="108" y="2"/>
                        </a:lnTo>
                        <a:lnTo>
                          <a:pt x="73" y="0"/>
                        </a:lnTo>
                        <a:close/>
                      </a:path>
                    </a:pathLst>
                  </a:custGeom>
                  <a:solidFill>
                    <a:srgbClr val="0C11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8" name="Freeform 54"/>
                  <p:cNvSpPr>
                    <a:spLocks noChangeArrowheads="1"/>
                  </p:cNvSpPr>
                  <p:nvPr/>
                </p:nvSpPr>
                <p:spPr bwMode="auto">
                  <a:xfrm>
                    <a:off x="4670" y="1284"/>
                    <a:ext cx="100" cy="155"/>
                  </a:xfrm>
                  <a:custGeom>
                    <a:avLst/>
                    <a:gdLst>
                      <a:gd name="T0" fmla="*/ 65 w 611"/>
                      <a:gd name="T1" fmla="*/ 5 h 944"/>
                      <a:gd name="T2" fmla="*/ 52 w 611"/>
                      <a:gd name="T3" fmla="*/ 17 h 944"/>
                      <a:gd name="T4" fmla="*/ 39 w 611"/>
                      <a:gd name="T5" fmla="*/ 31 h 944"/>
                      <a:gd name="T6" fmla="*/ 27 w 611"/>
                      <a:gd name="T7" fmla="*/ 43 h 944"/>
                      <a:gd name="T8" fmla="*/ 16 w 611"/>
                      <a:gd name="T9" fmla="*/ 72 h 944"/>
                      <a:gd name="T10" fmla="*/ 6 w 611"/>
                      <a:gd name="T11" fmla="*/ 117 h 944"/>
                      <a:gd name="T12" fmla="*/ 0 w 611"/>
                      <a:gd name="T13" fmla="*/ 313 h 944"/>
                      <a:gd name="T14" fmla="*/ 0 w 611"/>
                      <a:gd name="T15" fmla="*/ 657 h 944"/>
                      <a:gd name="T16" fmla="*/ 5 w 611"/>
                      <a:gd name="T17" fmla="*/ 836 h 944"/>
                      <a:gd name="T18" fmla="*/ 14 w 611"/>
                      <a:gd name="T19" fmla="*/ 850 h 944"/>
                      <a:gd name="T20" fmla="*/ 24 w 611"/>
                      <a:gd name="T21" fmla="*/ 865 h 944"/>
                      <a:gd name="T22" fmla="*/ 33 w 611"/>
                      <a:gd name="T23" fmla="*/ 879 h 944"/>
                      <a:gd name="T24" fmla="*/ 50 w 611"/>
                      <a:gd name="T25" fmla="*/ 887 h 944"/>
                      <a:gd name="T26" fmla="*/ 74 w 611"/>
                      <a:gd name="T27" fmla="*/ 889 h 944"/>
                      <a:gd name="T28" fmla="*/ 97 w 611"/>
                      <a:gd name="T29" fmla="*/ 893 h 944"/>
                      <a:gd name="T30" fmla="*/ 121 w 611"/>
                      <a:gd name="T31" fmla="*/ 895 h 944"/>
                      <a:gd name="T32" fmla="*/ 157 w 611"/>
                      <a:gd name="T33" fmla="*/ 899 h 944"/>
                      <a:gd name="T34" fmla="*/ 204 w 611"/>
                      <a:gd name="T35" fmla="*/ 905 h 944"/>
                      <a:gd name="T36" fmla="*/ 252 w 611"/>
                      <a:gd name="T37" fmla="*/ 911 h 944"/>
                      <a:gd name="T38" fmla="*/ 301 w 611"/>
                      <a:gd name="T39" fmla="*/ 917 h 944"/>
                      <a:gd name="T40" fmla="*/ 348 w 611"/>
                      <a:gd name="T41" fmla="*/ 924 h 944"/>
                      <a:gd name="T42" fmla="*/ 396 w 611"/>
                      <a:gd name="T43" fmla="*/ 929 h 944"/>
                      <a:gd name="T44" fmla="*/ 445 w 611"/>
                      <a:gd name="T45" fmla="*/ 935 h 944"/>
                      <a:gd name="T46" fmla="*/ 492 w 611"/>
                      <a:gd name="T47" fmla="*/ 941 h 944"/>
                      <a:gd name="T48" fmla="*/ 527 w 611"/>
                      <a:gd name="T49" fmla="*/ 939 h 944"/>
                      <a:gd name="T50" fmla="*/ 548 w 611"/>
                      <a:gd name="T51" fmla="*/ 928 h 944"/>
                      <a:gd name="T52" fmla="*/ 571 w 611"/>
                      <a:gd name="T53" fmla="*/ 918 h 944"/>
                      <a:gd name="T54" fmla="*/ 593 w 611"/>
                      <a:gd name="T55" fmla="*/ 908 h 944"/>
                      <a:gd name="T56" fmla="*/ 606 w 611"/>
                      <a:gd name="T57" fmla="*/ 865 h 944"/>
                      <a:gd name="T58" fmla="*/ 608 w 611"/>
                      <a:gd name="T59" fmla="*/ 789 h 944"/>
                      <a:gd name="T60" fmla="*/ 608 w 611"/>
                      <a:gd name="T61" fmla="*/ 604 h 944"/>
                      <a:gd name="T62" fmla="*/ 606 w 611"/>
                      <a:gd name="T63" fmla="*/ 313 h 944"/>
                      <a:gd name="T64" fmla="*/ 606 w 611"/>
                      <a:gd name="T65" fmla="*/ 146 h 944"/>
                      <a:gd name="T66" fmla="*/ 609 w 611"/>
                      <a:gd name="T67" fmla="*/ 102 h 944"/>
                      <a:gd name="T68" fmla="*/ 604 w 611"/>
                      <a:gd name="T69" fmla="*/ 69 h 944"/>
                      <a:gd name="T70" fmla="*/ 590 w 611"/>
                      <a:gd name="T71" fmla="*/ 44 h 944"/>
                      <a:gd name="T72" fmla="*/ 551 w 611"/>
                      <a:gd name="T73" fmla="*/ 29 h 944"/>
                      <a:gd name="T74" fmla="*/ 487 w 611"/>
                      <a:gd name="T75" fmla="*/ 25 h 944"/>
                      <a:gd name="T76" fmla="*/ 423 w 611"/>
                      <a:gd name="T77" fmla="*/ 21 h 944"/>
                      <a:gd name="T78" fmla="*/ 358 w 611"/>
                      <a:gd name="T79" fmla="*/ 17 h 944"/>
                      <a:gd name="T80" fmla="*/ 295 w 611"/>
                      <a:gd name="T81" fmla="*/ 13 h 944"/>
                      <a:gd name="T82" fmla="*/ 230 w 611"/>
                      <a:gd name="T83" fmla="*/ 9 h 944"/>
                      <a:gd name="T84" fmla="*/ 166 w 611"/>
                      <a:gd name="T85" fmla="*/ 5 h 944"/>
                      <a:gd name="T86" fmla="*/ 103 w 611"/>
                      <a:gd name="T87" fmla="*/ 2 h 94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611"/>
                      <a:gd name="T133" fmla="*/ 0 h 944"/>
                      <a:gd name="T134" fmla="*/ 611 w 611"/>
                      <a:gd name="T135" fmla="*/ 944 h 94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611" h="944">
                        <a:moveTo>
                          <a:pt x="70" y="0"/>
                        </a:moveTo>
                        <a:lnTo>
                          <a:pt x="65" y="5"/>
                        </a:lnTo>
                        <a:lnTo>
                          <a:pt x="59" y="11"/>
                        </a:lnTo>
                        <a:lnTo>
                          <a:pt x="52" y="17"/>
                        </a:lnTo>
                        <a:lnTo>
                          <a:pt x="46" y="24"/>
                        </a:lnTo>
                        <a:lnTo>
                          <a:pt x="39" y="31"/>
                        </a:lnTo>
                        <a:lnTo>
                          <a:pt x="32" y="36"/>
                        </a:lnTo>
                        <a:lnTo>
                          <a:pt x="27" y="43"/>
                        </a:lnTo>
                        <a:lnTo>
                          <a:pt x="21" y="49"/>
                        </a:lnTo>
                        <a:lnTo>
                          <a:pt x="16" y="72"/>
                        </a:lnTo>
                        <a:lnTo>
                          <a:pt x="10" y="95"/>
                        </a:lnTo>
                        <a:lnTo>
                          <a:pt x="6" y="117"/>
                        </a:lnTo>
                        <a:lnTo>
                          <a:pt x="0" y="140"/>
                        </a:lnTo>
                        <a:lnTo>
                          <a:pt x="0" y="313"/>
                        </a:lnTo>
                        <a:lnTo>
                          <a:pt x="0" y="485"/>
                        </a:lnTo>
                        <a:lnTo>
                          <a:pt x="0" y="657"/>
                        </a:lnTo>
                        <a:lnTo>
                          <a:pt x="0" y="829"/>
                        </a:lnTo>
                        <a:lnTo>
                          <a:pt x="5" y="836"/>
                        </a:lnTo>
                        <a:lnTo>
                          <a:pt x="9" y="843"/>
                        </a:lnTo>
                        <a:lnTo>
                          <a:pt x="14" y="850"/>
                        </a:lnTo>
                        <a:lnTo>
                          <a:pt x="20" y="857"/>
                        </a:lnTo>
                        <a:lnTo>
                          <a:pt x="24" y="865"/>
                        </a:lnTo>
                        <a:lnTo>
                          <a:pt x="29" y="872"/>
                        </a:lnTo>
                        <a:lnTo>
                          <a:pt x="33" y="879"/>
                        </a:lnTo>
                        <a:lnTo>
                          <a:pt x="38" y="886"/>
                        </a:lnTo>
                        <a:lnTo>
                          <a:pt x="50" y="887"/>
                        </a:lnTo>
                        <a:lnTo>
                          <a:pt x="61" y="888"/>
                        </a:lnTo>
                        <a:lnTo>
                          <a:pt x="74" y="889"/>
                        </a:lnTo>
                        <a:lnTo>
                          <a:pt x="85" y="890"/>
                        </a:lnTo>
                        <a:lnTo>
                          <a:pt x="97" y="893"/>
                        </a:lnTo>
                        <a:lnTo>
                          <a:pt x="109" y="894"/>
                        </a:lnTo>
                        <a:lnTo>
                          <a:pt x="121" y="895"/>
                        </a:lnTo>
                        <a:lnTo>
                          <a:pt x="133" y="896"/>
                        </a:lnTo>
                        <a:lnTo>
                          <a:pt x="157" y="899"/>
                        </a:lnTo>
                        <a:lnTo>
                          <a:pt x="181" y="902"/>
                        </a:lnTo>
                        <a:lnTo>
                          <a:pt x="204" y="905"/>
                        </a:lnTo>
                        <a:lnTo>
                          <a:pt x="228" y="908"/>
                        </a:lnTo>
                        <a:lnTo>
                          <a:pt x="252" y="911"/>
                        </a:lnTo>
                        <a:lnTo>
                          <a:pt x="277" y="914"/>
                        </a:lnTo>
                        <a:lnTo>
                          <a:pt x="301" y="917"/>
                        </a:lnTo>
                        <a:lnTo>
                          <a:pt x="325" y="920"/>
                        </a:lnTo>
                        <a:lnTo>
                          <a:pt x="348" y="924"/>
                        </a:lnTo>
                        <a:lnTo>
                          <a:pt x="372" y="926"/>
                        </a:lnTo>
                        <a:lnTo>
                          <a:pt x="396" y="929"/>
                        </a:lnTo>
                        <a:lnTo>
                          <a:pt x="421" y="932"/>
                        </a:lnTo>
                        <a:lnTo>
                          <a:pt x="445" y="935"/>
                        </a:lnTo>
                        <a:lnTo>
                          <a:pt x="468" y="939"/>
                        </a:lnTo>
                        <a:lnTo>
                          <a:pt x="492" y="941"/>
                        </a:lnTo>
                        <a:lnTo>
                          <a:pt x="516" y="944"/>
                        </a:lnTo>
                        <a:lnTo>
                          <a:pt x="527" y="939"/>
                        </a:lnTo>
                        <a:lnTo>
                          <a:pt x="538" y="934"/>
                        </a:lnTo>
                        <a:lnTo>
                          <a:pt x="548" y="928"/>
                        </a:lnTo>
                        <a:lnTo>
                          <a:pt x="560" y="924"/>
                        </a:lnTo>
                        <a:lnTo>
                          <a:pt x="571" y="918"/>
                        </a:lnTo>
                        <a:lnTo>
                          <a:pt x="583" y="913"/>
                        </a:lnTo>
                        <a:lnTo>
                          <a:pt x="593" y="908"/>
                        </a:lnTo>
                        <a:lnTo>
                          <a:pt x="605" y="903"/>
                        </a:lnTo>
                        <a:lnTo>
                          <a:pt x="606" y="865"/>
                        </a:lnTo>
                        <a:lnTo>
                          <a:pt x="607" y="827"/>
                        </a:lnTo>
                        <a:lnTo>
                          <a:pt x="608" y="789"/>
                        </a:lnTo>
                        <a:lnTo>
                          <a:pt x="609" y="751"/>
                        </a:lnTo>
                        <a:lnTo>
                          <a:pt x="608" y="604"/>
                        </a:lnTo>
                        <a:lnTo>
                          <a:pt x="607" y="458"/>
                        </a:lnTo>
                        <a:lnTo>
                          <a:pt x="606" y="313"/>
                        </a:lnTo>
                        <a:lnTo>
                          <a:pt x="605" y="167"/>
                        </a:lnTo>
                        <a:lnTo>
                          <a:pt x="606" y="146"/>
                        </a:lnTo>
                        <a:lnTo>
                          <a:pt x="607" y="124"/>
                        </a:lnTo>
                        <a:lnTo>
                          <a:pt x="609" y="102"/>
                        </a:lnTo>
                        <a:lnTo>
                          <a:pt x="611" y="80"/>
                        </a:lnTo>
                        <a:lnTo>
                          <a:pt x="604" y="69"/>
                        </a:lnTo>
                        <a:lnTo>
                          <a:pt x="597" y="56"/>
                        </a:lnTo>
                        <a:lnTo>
                          <a:pt x="590" y="44"/>
                        </a:lnTo>
                        <a:lnTo>
                          <a:pt x="583" y="32"/>
                        </a:lnTo>
                        <a:lnTo>
                          <a:pt x="551" y="29"/>
                        </a:lnTo>
                        <a:lnTo>
                          <a:pt x="518" y="27"/>
                        </a:lnTo>
                        <a:lnTo>
                          <a:pt x="487" y="25"/>
                        </a:lnTo>
                        <a:lnTo>
                          <a:pt x="455" y="24"/>
                        </a:lnTo>
                        <a:lnTo>
                          <a:pt x="423" y="21"/>
                        </a:lnTo>
                        <a:lnTo>
                          <a:pt x="391" y="19"/>
                        </a:lnTo>
                        <a:lnTo>
                          <a:pt x="358" y="17"/>
                        </a:lnTo>
                        <a:lnTo>
                          <a:pt x="327" y="16"/>
                        </a:lnTo>
                        <a:lnTo>
                          <a:pt x="295" y="13"/>
                        </a:lnTo>
                        <a:lnTo>
                          <a:pt x="263" y="11"/>
                        </a:lnTo>
                        <a:lnTo>
                          <a:pt x="230" y="9"/>
                        </a:lnTo>
                        <a:lnTo>
                          <a:pt x="198" y="8"/>
                        </a:lnTo>
                        <a:lnTo>
                          <a:pt x="166" y="5"/>
                        </a:lnTo>
                        <a:lnTo>
                          <a:pt x="135" y="3"/>
                        </a:lnTo>
                        <a:lnTo>
                          <a:pt x="103" y="2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rgbClr val="0F14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59" name="Freeform 55"/>
                  <p:cNvSpPr>
                    <a:spLocks noChangeArrowheads="1"/>
                  </p:cNvSpPr>
                  <p:nvPr/>
                </p:nvSpPr>
                <p:spPr bwMode="auto">
                  <a:xfrm>
                    <a:off x="4674" y="1290"/>
                    <a:ext cx="96" cy="148"/>
                  </a:xfrm>
                  <a:custGeom>
                    <a:avLst/>
                    <a:gdLst>
                      <a:gd name="T0" fmla="*/ 62 w 584"/>
                      <a:gd name="T1" fmla="*/ 6 h 901"/>
                      <a:gd name="T2" fmla="*/ 51 w 584"/>
                      <a:gd name="T3" fmla="*/ 17 h 901"/>
                      <a:gd name="T4" fmla="*/ 39 w 584"/>
                      <a:gd name="T5" fmla="*/ 30 h 901"/>
                      <a:gd name="T6" fmla="*/ 27 w 584"/>
                      <a:gd name="T7" fmla="*/ 42 h 901"/>
                      <a:gd name="T8" fmla="*/ 16 w 584"/>
                      <a:gd name="T9" fmla="*/ 69 h 901"/>
                      <a:gd name="T10" fmla="*/ 6 w 584"/>
                      <a:gd name="T11" fmla="*/ 112 h 901"/>
                      <a:gd name="T12" fmla="*/ 0 w 584"/>
                      <a:gd name="T13" fmla="*/ 297 h 901"/>
                      <a:gd name="T14" fmla="*/ 0 w 584"/>
                      <a:gd name="T15" fmla="*/ 626 h 901"/>
                      <a:gd name="T16" fmla="*/ 5 w 584"/>
                      <a:gd name="T17" fmla="*/ 798 h 901"/>
                      <a:gd name="T18" fmla="*/ 14 w 584"/>
                      <a:gd name="T19" fmla="*/ 811 h 901"/>
                      <a:gd name="T20" fmla="*/ 23 w 584"/>
                      <a:gd name="T21" fmla="*/ 825 h 901"/>
                      <a:gd name="T22" fmla="*/ 32 w 584"/>
                      <a:gd name="T23" fmla="*/ 839 h 901"/>
                      <a:gd name="T24" fmla="*/ 49 w 584"/>
                      <a:gd name="T25" fmla="*/ 847 h 901"/>
                      <a:gd name="T26" fmla="*/ 70 w 584"/>
                      <a:gd name="T27" fmla="*/ 849 h 901"/>
                      <a:gd name="T28" fmla="*/ 94 w 584"/>
                      <a:gd name="T29" fmla="*/ 852 h 901"/>
                      <a:gd name="T30" fmla="*/ 117 w 584"/>
                      <a:gd name="T31" fmla="*/ 854 h 901"/>
                      <a:gd name="T32" fmla="*/ 151 w 584"/>
                      <a:gd name="T33" fmla="*/ 857 h 901"/>
                      <a:gd name="T34" fmla="*/ 196 w 584"/>
                      <a:gd name="T35" fmla="*/ 863 h 901"/>
                      <a:gd name="T36" fmla="*/ 242 w 584"/>
                      <a:gd name="T37" fmla="*/ 869 h 901"/>
                      <a:gd name="T38" fmla="*/ 287 w 584"/>
                      <a:gd name="T39" fmla="*/ 875 h 901"/>
                      <a:gd name="T40" fmla="*/ 333 w 584"/>
                      <a:gd name="T41" fmla="*/ 882 h 901"/>
                      <a:gd name="T42" fmla="*/ 378 w 584"/>
                      <a:gd name="T43" fmla="*/ 887 h 901"/>
                      <a:gd name="T44" fmla="*/ 424 w 584"/>
                      <a:gd name="T45" fmla="*/ 893 h 901"/>
                      <a:gd name="T46" fmla="*/ 469 w 584"/>
                      <a:gd name="T47" fmla="*/ 899 h 901"/>
                      <a:gd name="T48" fmla="*/ 503 w 584"/>
                      <a:gd name="T49" fmla="*/ 895 h 901"/>
                      <a:gd name="T50" fmla="*/ 524 w 584"/>
                      <a:gd name="T51" fmla="*/ 885 h 901"/>
                      <a:gd name="T52" fmla="*/ 547 w 584"/>
                      <a:gd name="T53" fmla="*/ 875 h 901"/>
                      <a:gd name="T54" fmla="*/ 569 w 584"/>
                      <a:gd name="T55" fmla="*/ 864 h 901"/>
                      <a:gd name="T56" fmla="*/ 581 w 584"/>
                      <a:gd name="T57" fmla="*/ 824 h 901"/>
                      <a:gd name="T58" fmla="*/ 583 w 584"/>
                      <a:gd name="T59" fmla="*/ 753 h 901"/>
                      <a:gd name="T60" fmla="*/ 583 w 584"/>
                      <a:gd name="T61" fmla="*/ 577 h 901"/>
                      <a:gd name="T62" fmla="*/ 581 w 584"/>
                      <a:gd name="T63" fmla="*/ 299 h 901"/>
                      <a:gd name="T64" fmla="*/ 580 w 584"/>
                      <a:gd name="T65" fmla="*/ 137 h 901"/>
                      <a:gd name="T66" fmla="*/ 580 w 584"/>
                      <a:gd name="T67" fmla="*/ 95 h 901"/>
                      <a:gd name="T68" fmla="*/ 575 w 584"/>
                      <a:gd name="T69" fmla="*/ 67 h 901"/>
                      <a:gd name="T70" fmla="*/ 566 w 584"/>
                      <a:gd name="T71" fmla="*/ 54 h 901"/>
                      <a:gd name="T72" fmla="*/ 557 w 584"/>
                      <a:gd name="T73" fmla="*/ 43 h 901"/>
                      <a:gd name="T74" fmla="*/ 547 w 584"/>
                      <a:gd name="T75" fmla="*/ 31 h 901"/>
                      <a:gd name="T76" fmla="*/ 513 w 584"/>
                      <a:gd name="T77" fmla="*/ 24 h 901"/>
                      <a:gd name="T78" fmla="*/ 454 w 584"/>
                      <a:gd name="T79" fmla="*/ 21 h 901"/>
                      <a:gd name="T80" fmla="*/ 394 w 584"/>
                      <a:gd name="T81" fmla="*/ 17 h 901"/>
                      <a:gd name="T82" fmla="*/ 335 w 584"/>
                      <a:gd name="T83" fmla="*/ 14 h 901"/>
                      <a:gd name="T84" fmla="*/ 276 w 584"/>
                      <a:gd name="T85" fmla="*/ 11 h 901"/>
                      <a:gd name="T86" fmla="*/ 217 w 584"/>
                      <a:gd name="T87" fmla="*/ 8 h 901"/>
                      <a:gd name="T88" fmla="*/ 157 w 584"/>
                      <a:gd name="T89" fmla="*/ 5 h 901"/>
                      <a:gd name="T90" fmla="*/ 98 w 584"/>
                      <a:gd name="T91" fmla="*/ 1 h 901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584"/>
                      <a:gd name="T139" fmla="*/ 0 h 901"/>
                      <a:gd name="T140" fmla="*/ 584 w 584"/>
                      <a:gd name="T141" fmla="*/ 901 h 901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584" h="901">
                        <a:moveTo>
                          <a:pt x="68" y="0"/>
                        </a:moveTo>
                        <a:lnTo>
                          <a:pt x="62" y="6"/>
                        </a:lnTo>
                        <a:lnTo>
                          <a:pt x="57" y="12"/>
                        </a:lnTo>
                        <a:lnTo>
                          <a:pt x="51" y="17"/>
                        </a:lnTo>
                        <a:lnTo>
                          <a:pt x="45" y="23"/>
                        </a:lnTo>
                        <a:lnTo>
                          <a:pt x="39" y="30"/>
                        </a:lnTo>
                        <a:lnTo>
                          <a:pt x="32" y="36"/>
                        </a:lnTo>
                        <a:lnTo>
                          <a:pt x="27" y="42"/>
                        </a:lnTo>
                        <a:lnTo>
                          <a:pt x="21" y="47"/>
                        </a:lnTo>
                        <a:lnTo>
                          <a:pt x="16" y="69"/>
                        </a:lnTo>
                        <a:lnTo>
                          <a:pt x="11" y="90"/>
                        </a:lnTo>
                        <a:lnTo>
                          <a:pt x="6" y="112"/>
                        </a:lnTo>
                        <a:lnTo>
                          <a:pt x="0" y="134"/>
                        </a:lnTo>
                        <a:lnTo>
                          <a:pt x="0" y="297"/>
                        </a:lnTo>
                        <a:lnTo>
                          <a:pt x="0" y="462"/>
                        </a:lnTo>
                        <a:lnTo>
                          <a:pt x="0" y="626"/>
                        </a:lnTo>
                        <a:lnTo>
                          <a:pt x="0" y="791"/>
                        </a:lnTo>
                        <a:lnTo>
                          <a:pt x="5" y="798"/>
                        </a:lnTo>
                        <a:lnTo>
                          <a:pt x="9" y="804"/>
                        </a:lnTo>
                        <a:lnTo>
                          <a:pt x="14" y="811"/>
                        </a:lnTo>
                        <a:lnTo>
                          <a:pt x="19" y="818"/>
                        </a:lnTo>
                        <a:lnTo>
                          <a:pt x="23" y="825"/>
                        </a:lnTo>
                        <a:lnTo>
                          <a:pt x="28" y="832"/>
                        </a:lnTo>
                        <a:lnTo>
                          <a:pt x="32" y="839"/>
                        </a:lnTo>
                        <a:lnTo>
                          <a:pt x="37" y="846"/>
                        </a:lnTo>
                        <a:lnTo>
                          <a:pt x="49" y="847"/>
                        </a:lnTo>
                        <a:lnTo>
                          <a:pt x="60" y="848"/>
                        </a:lnTo>
                        <a:lnTo>
                          <a:pt x="70" y="849"/>
                        </a:lnTo>
                        <a:lnTo>
                          <a:pt x="82" y="851"/>
                        </a:lnTo>
                        <a:lnTo>
                          <a:pt x="94" y="852"/>
                        </a:lnTo>
                        <a:lnTo>
                          <a:pt x="105" y="853"/>
                        </a:lnTo>
                        <a:lnTo>
                          <a:pt x="117" y="854"/>
                        </a:lnTo>
                        <a:lnTo>
                          <a:pt x="128" y="855"/>
                        </a:lnTo>
                        <a:lnTo>
                          <a:pt x="151" y="857"/>
                        </a:lnTo>
                        <a:lnTo>
                          <a:pt x="173" y="861"/>
                        </a:lnTo>
                        <a:lnTo>
                          <a:pt x="196" y="863"/>
                        </a:lnTo>
                        <a:lnTo>
                          <a:pt x="219" y="867"/>
                        </a:lnTo>
                        <a:lnTo>
                          <a:pt x="242" y="869"/>
                        </a:lnTo>
                        <a:lnTo>
                          <a:pt x="264" y="872"/>
                        </a:lnTo>
                        <a:lnTo>
                          <a:pt x="287" y="875"/>
                        </a:lnTo>
                        <a:lnTo>
                          <a:pt x="310" y="878"/>
                        </a:lnTo>
                        <a:lnTo>
                          <a:pt x="333" y="882"/>
                        </a:lnTo>
                        <a:lnTo>
                          <a:pt x="356" y="884"/>
                        </a:lnTo>
                        <a:lnTo>
                          <a:pt x="378" y="887"/>
                        </a:lnTo>
                        <a:lnTo>
                          <a:pt x="401" y="890"/>
                        </a:lnTo>
                        <a:lnTo>
                          <a:pt x="424" y="893"/>
                        </a:lnTo>
                        <a:lnTo>
                          <a:pt x="447" y="895"/>
                        </a:lnTo>
                        <a:lnTo>
                          <a:pt x="469" y="899"/>
                        </a:lnTo>
                        <a:lnTo>
                          <a:pt x="492" y="901"/>
                        </a:lnTo>
                        <a:lnTo>
                          <a:pt x="503" y="895"/>
                        </a:lnTo>
                        <a:lnTo>
                          <a:pt x="514" y="891"/>
                        </a:lnTo>
                        <a:lnTo>
                          <a:pt x="524" y="885"/>
                        </a:lnTo>
                        <a:lnTo>
                          <a:pt x="536" y="881"/>
                        </a:lnTo>
                        <a:lnTo>
                          <a:pt x="547" y="875"/>
                        </a:lnTo>
                        <a:lnTo>
                          <a:pt x="558" y="870"/>
                        </a:lnTo>
                        <a:lnTo>
                          <a:pt x="569" y="864"/>
                        </a:lnTo>
                        <a:lnTo>
                          <a:pt x="580" y="860"/>
                        </a:lnTo>
                        <a:lnTo>
                          <a:pt x="581" y="824"/>
                        </a:lnTo>
                        <a:lnTo>
                          <a:pt x="582" y="788"/>
                        </a:lnTo>
                        <a:lnTo>
                          <a:pt x="583" y="753"/>
                        </a:lnTo>
                        <a:lnTo>
                          <a:pt x="584" y="717"/>
                        </a:lnTo>
                        <a:lnTo>
                          <a:pt x="583" y="577"/>
                        </a:lnTo>
                        <a:lnTo>
                          <a:pt x="582" y="438"/>
                        </a:lnTo>
                        <a:lnTo>
                          <a:pt x="581" y="299"/>
                        </a:lnTo>
                        <a:lnTo>
                          <a:pt x="580" y="159"/>
                        </a:lnTo>
                        <a:lnTo>
                          <a:pt x="580" y="137"/>
                        </a:lnTo>
                        <a:lnTo>
                          <a:pt x="580" y="115"/>
                        </a:lnTo>
                        <a:lnTo>
                          <a:pt x="580" y="95"/>
                        </a:lnTo>
                        <a:lnTo>
                          <a:pt x="580" y="73"/>
                        </a:lnTo>
                        <a:lnTo>
                          <a:pt x="575" y="67"/>
                        </a:lnTo>
                        <a:lnTo>
                          <a:pt x="571" y="61"/>
                        </a:lnTo>
                        <a:lnTo>
                          <a:pt x="566" y="54"/>
                        </a:lnTo>
                        <a:lnTo>
                          <a:pt x="561" y="49"/>
                        </a:lnTo>
                        <a:lnTo>
                          <a:pt x="557" y="43"/>
                        </a:lnTo>
                        <a:lnTo>
                          <a:pt x="552" y="37"/>
                        </a:lnTo>
                        <a:lnTo>
                          <a:pt x="547" y="31"/>
                        </a:lnTo>
                        <a:lnTo>
                          <a:pt x="543" y="26"/>
                        </a:lnTo>
                        <a:lnTo>
                          <a:pt x="513" y="24"/>
                        </a:lnTo>
                        <a:lnTo>
                          <a:pt x="484" y="22"/>
                        </a:lnTo>
                        <a:lnTo>
                          <a:pt x="454" y="21"/>
                        </a:lnTo>
                        <a:lnTo>
                          <a:pt x="424" y="19"/>
                        </a:lnTo>
                        <a:lnTo>
                          <a:pt x="394" y="17"/>
                        </a:lnTo>
                        <a:lnTo>
                          <a:pt x="365" y="15"/>
                        </a:lnTo>
                        <a:lnTo>
                          <a:pt x="335" y="14"/>
                        </a:lnTo>
                        <a:lnTo>
                          <a:pt x="306" y="13"/>
                        </a:lnTo>
                        <a:lnTo>
                          <a:pt x="276" y="11"/>
                        </a:lnTo>
                        <a:lnTo>
                          <a:pt x="246" y="9"/>
                        </a:lnTo>
                        <a:lnTo>
                          <a:pt x="217" y="8"/>
                        </a:lnTo>
                        <a:lnTo>
                          <a:pt x="187" y="6"/>
                        </a:lnTo>
                        <a:lnTo>
                          <a:pt x="157" y="5"/>
                        </a:lnTo>
                        <a:lnTo>
                          <a:pt x="127" y="4"/>
                        </a:lnTo>
                        <a:lnTo>
                          <a:pt x="98" y="1"/>
                        </a:lnTo>
                        <a:lnTo>
                          <a:pt x="68" y="0"/>
                        </a:lnTo>
                        <a:close/>
                      </a:path>
                    </a:pathLst>
                  </a:custGeom>
                  <a:solidFill>
                    <a:srgbClr val="11161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0" name="Freeform 56"/>
                  <p:cNvSpPr>
                    <a:spLocks noChangeArrowheads="1"/>
                  </p:cNvSpPr>
                  <p:nvPr/>
                </p:nvSpPr>
                <p:spPr bwMode="auto">
                  <a:xfrm>
                    <a:off x="4678" y="1297"/>
                    <a:ext cx="92" cy="141"/>
                  </a:xfrm>
                  <a:custGeom>
                    <a:avLst/>
                    <a:gdLst>
                      <a:gd name="T0" fmla="*/ 59 w 558"/>
                      <a:gd name="T1" fmla="*/ 4 h 857"/>
                      <a:gd name="T2" fmla="*/ 48 w 558"/>
                      <a:gd name="T3" fmla="*/ 16 h 857"/>
                      <a:gd name="T4" fmla="*/ 36 w 558"/>
                      <a:gd name="T5" fmla="*/ 27 h 857"/>
                      <a:gd name="T6" fmla="*/ 25 w 558"/>
                      <a:gd name="T7" fmla="*/ 39 h 857"/>
                      <a:gd name="T8" fmla="*/ 16 w 558"/>
                      <a:gd name="T9" fmla="*/ 65 h 857"/>
                      <a:gd name="T10" fmla="*/ 5 w 558"/>
                      <a:gd name="T11" fmla="*/ 107 h 857"/>
                      <a:gd name="T12" fmla="*/ 0 w 558"/>
                      <a:gd name="T13" fmla="*/ 283 h 857"/>
                      <a:gd name="T14" fmla="*/ 0 w 558"/>
                      <a:gd name="T15" fmla="*/ 596 h 857"/>
                      <a:gd name="T16" fmla="*/ 4 w 558"/>
                      <a:gd name="T17" fmla="*/ 759 h 857"/>
                      <a:gd name="T18" fmla="*/ 12 w 558"/>
                      <a:gd name="T19" fmla="*/ 772 h 857"/>
                      <a:gd name="T20" fmla="*/ 21 w 558"/>
                      <a:gd name="T21" fmla="*/ 785 h 857"/>
                      <a:gd name="T22" fmla="*/ 30 w 558"/>
                      <a:gd name="T23" fmla="*/ 797 h 857"/>
                      <a:gd name="T24" fmla="*/ 44 w 558"/>
                      <a:gd name="T25" fmla="*/ 805 h 857"/>
                      <a:gd name="T26" fmla="*/ 66 w 558"/>
                      <a:gd name="T27" fmla="*/ 808 h 857"/>
                      <a:gd name="T28" fmla="*/ 88 w 558"/>
                      <a:gd name="T29" fmla="*/ 810 h 857"/>
                      <a:gd name="T30" fmla="*/ 110 w 558"/>
                      <a:gd name="T31" fmla="*/ 812 h 857"/>
                      <a:gd name="T32" fmla="*/ 142 w 558"/>
                      <a:gd name="T33" fmla="*/ 816 h 857"/>
                      <a:gd name="T34" fmla="*/ 185 w 558"/>
                      <a:gd name="T35" fmla="*/ 821 h 857"/>
                      <a:gd name="T36" fmla="*/ 229 w 558"/>
                      <a:gd name="T37" fmla="*/ 827 h 857"/>
                      <a:gd name="T38" fmla="*/ 271 w 558"/>
                      <a:gd name="T39" fmla="*/ 833 h 857"/>
                      <a:gd name="T40" fmla="*/ 315 w 558"/>
                      <a:gd name="T41" fmla="*/ 838 h 857"/>
                      <a:gd name="T42" fmla="*/ 358 w 558"/>
                      <a:gd name="T43" fmla="*/ 843 h 857"/>
                      <a:gd name="T44" fmla="*/ 402 w 558"/>
                      <a:gd name="T45" fmla="*/ 849 h 857"/>
                      <a:gd name="T46" fmla="*/ 444 w 558"/>
                      <a:gd name="T47" fmla="*/ 855 h 857"/>
                      <a:gd name="T48" fmla="*/ 477 w 558"/>
                      <a:gd name="T49" fmla="*/ 851 h 857"/>
                      <a:gd name="T50" fmla="*/ 498 w 558"/>
                      <a:gd name="T51" fmla="*/ 841 h 857"/>
                      <a:gd name="T52" fmla="*/ 520 w 558"/>
                      <a:gd name="T53" fmla="*/ 831 h 857"/>
                      <a:gd name="T54" fmla="*/ 542 w 558"/>
                      <a:gd name="T55" fmla="*/ 820 h 857"/>
                      <a:gd name="T56" fmla="*/ 554 w 558"/>
                      <a:gd name="T57" fmla="*/ 781 h 857"/>
                      <a:gd name="T58" fmla="*/ 557 w 558"/>
                      <a:gd name="T59" fmla="*/ 714 h 857"/>
                      <a:gd name="T60" fmla="*/ 557 w 558"/>
                      <a:gd name="T61" fmla="*/ 548 h 857"/>
                      <a:gd name="T62" fmla="*/ 554 w 558"/>
                      <a:gd name="T63" fmla="*/ 282 h 857"/>
                      <a:gd name="T64" fmla="*/ 551 w 558"/>
                      <a:gd name="T65" fmla="*/ 128 h 857"/>
                      <a:gd name="T66" fmla="*/ 549 w 558"/>
                      <a:gd name="T67" fmla="*/ 84 h 857"/>
                      <a:gd name="T68" fmla="*/ 542 w 558"/>
                      <a:gd name="T69" fmla="*/ 57 h 857"/>
                      <a:gd name="T70" fmla="*/ 530 w 558"/>
                      <a:gd name="T71" fmla="*/ 46 h 857"/>
                      <a:gd name="T72" fmla="*/ 518 w 558"/>
                      <a:gd name="T73" fmla="*/ 36 h 857"/>
                      <a:gd name="T74" fmla="*/ 505 w 558"/>
                      <a:gd name="T75" fmla="*/ 24 h 857"/>
                      <a:gd name="T76" fmla="*/ 472 w 558"/>
                      <a:gd name="T77" fmla="*/ 17 h 857"/>
                      <a:gd name="T78" fmla="*/ 418 w 558"/>
                      <a:gd name="T79" fmla="*/ 15 h 857"/>
                      <a:gd name="T80" fmla="*/ 364 w 558"/>
                      <a:gd name="T81" fmla="*/ 12 h 857"/>
                      <a:gd name="T82" fmla="*/ 309 w 558"/>
                      <a:gd name="T83" fmla="*/ 10 h 857"/>
                      <a:gd name="T84" fmla="*/ 255 w 558"/>
                      <a:gd name="T85" fmla="*/ 8 h 857"/>
                      <a:gd name="T86" fmla="*/ 201 w 558"/>
                      <a:gd name="T87" fmla="*/ 6 h 857"/>
                      <a:gd name="T88" fmla="*/ 147 w 558"/>
                      <a:gd name="T89" fmla="*/ 3 h 857"/>
                      <a:gd name="T90" fmla="*/ 93 w 558"/>
                      <a:gd name="T91" fmla="*/ 1 h 857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558"/>
                      <a:gd name="T139" fmla="*/ 0 h 857"/>
                      <a:gd name="T140" fmla="*/ 558 w 558"/>
                      <a:gd name="T141" fmla="*/ 857 h 857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558" h="857">
                        <a:moveTo>
                          <a:pt x="65" y="0"/>
                        </a:moveTo>
                        <a:lnTo>
                          <a:pt x="59" y="4"/>
                        </a:lnTo>
                        <a:lnTo>
                          <a:pt x="54" y="10"/>
                        </a:lnTo>
                        <a:lnTo>
                          <a:pt x="48" y="16"/>
                        </a:lnTo>
                        <a:lnTo>
                          <a:pt x="42" y="22"/>
                        </a:lnTo>
                        <a:lnTo>
                          <a:pt x="36" y="27"/>
                        </a:lnTo>
                        <a:lnTo>
                          <a:pt x="31" y="33"/>
                        </a:lnTo>
                        <a:lnTo>
                          <a:pt x="25" y="39"/>
                        </a:lnTo>
                        <a:lnTo>
                          <a:pt x="20" y="44"/>
                        </a:lnTo>
                        <a:lnTo>
                          <a:pt x="16" y="65"/>
                        </a:lnTo>
                        <a:lnTo>
                          <a:pt x="10" y="86"/>
                        </a:lnTo>
                        <a:lnTo>
                          <a:pt x="5" y="107"/>
                        </a:lnTo>
                        <a:lnTo>
                          <a:pt x="0" y="127"/>
                        </a:lnTo>
                        <a:lnTo>
                          <a:pt x="0" y="283"/>
                        </a:lnTo>
                        <a:lnTo>
                          <a:pt x="0" y="439"/>
                        </a:lnTo>
                        <a:lnTo>
                          <a:pt x="0" y="596"/>
                        </a:lnTo>
                        <a:lnTo>
                          <a:pt x="0" y="752"/>
                        </a:lnTo>
                        <a:lnTo>
                          <a:pt x="4" y="759"/>
                        </a:lnTo>
                        <a:lnTo>
                          <a:pt x="9" y="765"/>
                        </a:lnTo>
                        <a:lnTo>
                          <a:pt x="12" y="772"/>
                        </a:lnTo>
                        <a:lnTo>
                          <a:pt x="17" y="778"/>
                        </a:lnTo>
                        <a:lnTo>
                          <a:pt x="21" y="785"/>
                        </a:lnTo>
                        <a:lnTo>
                          <a:pt x="26" y="791"/>
                        </a:lnTo>
                        <a:lnTo>
                          <a:pt x="30" y="797"/>
                        </a:lnTo>
                        <a:lnTo>
                          <a:pt x="34" y="804"/>
                        </a:lnTo>
                        <a:lnTo>
                          <a:pt x="44" y="805"/>
                        </a:lnTo>
                        <a:lnTo>
                          <a:pt x="56" y="806"/>
                        </a:lnTo>
                        <a:lnTo>
                          <a:pt x="66" y="808"/>
                        </a:lnTo>
                        <a:lnTo>
                          <a:pt x="78" y="809"/>
                        </a:lnTo>
                        <a:lnTo>
                          <a:pt x="88" y="810"/>
                        </a:lnTo>
                        <a:lnTo>
                          <a:pt x="99" y="811"/>
                        </a:lnTo>
                        <a:lnTo>
                          <a:pt x="110" y="812"/>
                        </a:lnTo>
                        <a:lnTo>
                          <a:pt x="121" y="813"/>
                        </a:lnTo>
                        <a:lnTo>
                          <a:pt x="142" y="816"/>
                        </a:lnTo>
                        <a:lnTo>
                          <a:pt x="164" y="819"/>
                        </a:lnTo>
                        <a:lnTo>
                          <a:pt x="185" y="821"/>
                        </a:lnTo>
                        <a:lnTo>
                          <a:pt x="207" y="825"/>
                        </a:lnTo>
                        <a:lnTo>
                          <a:pt x="229" y="827"/>
                        </a:lnTo>
                        <a:lnTo>
                          <a:pt x="251" y="829"/>
                        </a:lnTo>
                        <a:lnTo>
                          <a:pt x="271" y="833"/>
                        </a:lnTo>
                        <a:lnTo>
                          <a:pt x="293" y="835"/>
                        </a:lnTo>
                        <a:lnTo>
                          <a:pt x="315" y="838"/>
                        </a:lnTo>
                        <a:lnTo>
                          <a:pt x="337" y="841"/>
                        </a:lnTo>
                        <a:lnTo>
                          <a:pt x="358" y="843"/>
                        </a:lnTo>
                        <a:lnTo>
                          <a:pt x="380" y="846"/>
                        </a:lnTo>
                        <a:lnTo>
                          <a:pt x="402" y="849"/>
                        </a:lnTo>
                        <a:lnTo>
                          <a:pt x="424" y="851"/>
                        </a:lnTo>
                        <a:lnTo>
                          <a:pt x="444" y="855"/>
                        </a:lnTo>
                        <a:lnTo>
                          <a:pt x="466" y="857"/>
                        </a:lnTo>
                        <a:lnTo>
                          <a:pt x="477" y="851"/>
                        </a:lnTo>
                        <a:lnTo>
                          <a:pt x="488" y="847"/>
                        </a:lnTo>
                        <a:lnTo>
                          <a:pt x="498" y="841"/>
                        </a:lnTo>
                        <a:lnTo>
                          <a:pt x="510" y="835"/>
                        </a:lnTo>
                        <a:lnTo>
                          <a:pt x="520" y="831"/>
                        </a:lnTo>
                        <a:lnTo>
                          <a:pt x="531" y="825"/>
                        </a:lnTo>
                        <a:lnTo>
                          <a:pt x="542" y="820"/>
                        </a:lnTo>
                        <a:lnTo>
                          <a:pt x="553" y="814"/>
                        </a:lnTo>
                        <a:lnTo>
                          <a:pt x="554" y="781"/>
                        </a:lnTo>
                        <a:lnTo>
                          <a:pt x="556" y="748"/>
                        </a:lnTo>
                        <a:lnTo>
                          <a:pt x="557" y="714"/>
                        </a:lnTo>
                        <a:lnTo>
                          <a:pt x="558" y="681"/>
                        </a:lnTo>
                        <a:lnTo>
                          <a:pt x="557" y="548"/>
                        </a:lnTo>
                        <a:lnTo>
                          <a:pt x="555" y="416"/>
                        </a:lnTo>
                        <a:lnTo>
                          <a:pt x="554" y="282"/>
                        </a:lnTo>
                        <a:lnTo>
                          <a:pt x="553" y="150"/>
                        </a:lnTo>
                        <a:lnTo>
                          <a:pt x="551" y="128"/>
                        </a:lnTo>
                        <a:lnTo>
                          <a:pt x="550" y="106"/>
                        </a:lnTo>
                        <a:lnTo>
                          <a:pt x="549" y="84"/>
                        </a:lnTo>
                        <a:lnTo>
                          <a:pt x="548" y="63"/>
                        </a:lnTo>
                        <a:lnTo>
                          <a:pt x="542" y="57"/>
                        </a:lnTo>
                        <a:lnTo>
                          <a:pt x="536" y="52"/>
                        </a:lnTo>
                        <a:lnTo>
                          <a:pt x="530" y="46"/>
                        </a:lnTo>
                        <a:lnTo>
                          <a:pt x="524" y="40"/>
                        </a:lnTo>
                        <a:lnTo>
                          <a:pt x="518" y="36"/>
                        </a:lnTo>
                        <a:lnTo>
                          <a:pt x="512" y="30"/>
                        </a:lnTo>
                        <a:lnTo>
                          <a:pt x="505" y="24"/>
                        </a:lnTo>
                        <a:lnTo>
                          <a:pt x="500" y="18"/>
                        </a:lnTo>
                        <a:lnTo>
                          <a:pt x="472" y="17"/>
                        </a:lnTo>
                        <a:lnTo>
                          <a:pt x="445" y="16"/>
                        </a:lnTo>
                        <a:lnTo>
                          <a:pt x="418" y="15"/>
                        </a:lnTo>
                        <a:lnTo>
                          <a:pt x="391" y="14"/>
                        </a:lnTo>
                        <a:lnTo>
                          <a:pt x="364" y="12"/>
                        </a:lnTo>
                        <a:lnTo>
                          <a:pt x="337" y="11"/>
                        </a:lnTo>
                        <a:lnTo>
                          <a:pt x="309" y="10"/>
                        </a:lnTo>
                        <a:lnTo>
                          <a:pt x="283" y="9"/>
                        </a:lnTo>
                        <a:lnTo>
                          <a:pt x="255" y="8"/>
                        </a:lnTo>
                        <a:lnTo>
                          <a:pt x="228" y="7"/>
                        </a:lnTo>
                        <a:lnTo>
                          <a:pt x="201" y="6"/>
                        </a:lnTo>
                        <a:lnTo>
                          <a:pt x="174" y="4"/>
                        </a:lnTo>
                        <a:lnTo>
                          <a:pt x="147" y="3"/>
                        </a:lnTo>
                        <a:lnTo>
                          <a:pt x="119" y="2"/>
                        </a:lnTo>
                        <a:lnTo>
                          <a:pt x="93" y="1"/>
                        </a:lnTo>
                        <a:lnTo>
                          <a:pt x="65" y="0"/>
                        </a:lnTo>
                        <a:close/>
                      </a:path>
                    </a:pathLst>
                  </a:custGeom>
                  <a:solidFill>
                    <a:srgbClr val="14192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1" name="Freeform 57"/>
                  <p:cNvSpPr>
                    <a:spLocks noChangeArrowheads="1"/>
                  </p:cNvSpPr>
                  <p:nvPr/>
                </p:nvSpPr>
                <p:spPr bwMode="auto">
                  <a:xfrm>
                    <a:off x="4682" y="1304"/>
                    <a:ext cx="88" cy="133"/>
                  </a:xfrm>
                  <a:custGeom>
                    <a:avLst/>
                    <a:gdLst>
                      <a:gd name="T0" fmla="*/ 58 w 532"/>
                      <a:gd name="T1" fmla="*/ 5 h 814"/>
                      <a:gd name="T2" fmla="*/ 46 w 532"/>
                      <a:gd name="T3" fmla="*/ 17 h 814"/>
                      <a:gd name="T4" fmla="*/ 36 w 532"/>
                      <a:gd name="T5" fmla="*/ 27 h 814"/>
                      <a:gd name="T6" fmla="*/ 24 w 532"/>
                      <a:gd name="T7" fmla="*/ 38 h 814"/>
                      <a:gd name="T8" fmla="*/ 15 w 532"/>
                      <a:gd name="T9" fmla="*/ 63 h 814"/>
                      <a:gd name="T10" fmla="*/ 5 w 532"/>
                      <a:gd name="T11" fmla="*/ 101 h 814"/>
                      <a:gd name="T12" fmla="*/ 0 w 532"/>
                      <a:gd name="T13" fmla="*/ 269 h 814"/>
                      <a:gd name="T14" fmla="*/ 0 w 532"/>
                      <a:gd name="T15" fmla="*/ 566 h 814"/>
                      <a:gd name="T16" fmla="*/ 8 w 532"/>
                      <a:gd name="T17" fmla="*/ 728 h 814"/>
                      <a:gd name="T18" fmla="*/ 24 w 532"/>
                      <a:gd name="T19" fmla="*/ 752 h 814"/>
                      <a:gd name="T20" fmla="*/ 43 w 532"/>
                      <a:gd name="T21" fmla="*/ 766 h 814"/>
                      <a:gd name="T22" fmla="*/ 63 w 532"/>
                      <a:gd name="T23" fmla="*/ 768 h 814"/>
                      <a:gd name="T24" fmla="*/ 84 w 532"/>
                      <a:gd name="T25" fmla="*/ 769 h 814"/>
                      <a:gd name="T26" fmla="*/ 105 w 532"/>
                      <a:gd name="T27" fmla="*/ 771 h 814"/>
                      <a:gd name="T28" fmla="*/ 136 w 532"/>
                      <a:gd name="T29" fmla="*/ 775 h 814"/>
                      <a:gd name="T30" fmla="*/ 176 w 532"/>
                      <a:gd name="T31" fmla="*/ 781 h 814"/>
                      <a:gd name="T32" fmla="*/ 216 w 532"/>
                      <a:gd name="T33" fmla="*/ 785 h 814"/>
                      <a:gd name="T34" fmla="*/ 258 w 532"/>
                      <a:gd name="T35" fmla="*/ 791 h 814"/>
                      <a:gd name="T36" fmla="*/ 298 w 532"/>
                      <a:gd name="T37" fmla="*/ 796 h 814"/>
                      <a:gd name="T38" fmla="*/ 340 w 532"/>
                      <a:gd name="T39" fmla="*/ 801 h 814"/>
                      <a:gd name="T40" fmla="*/ 381 w 532"/>
                      <a:gd name="T41" fmla="*/ 806 h 814"/>
                      <a:gd name="T42" fmla="*/ 422 w 532"/>
                      <a:gd name="T43" fmla="*/ 812 h 814"/>
                      <a:gd name="T44" fmla="*/ 453 w 532"/>
                      <a:gd name="T45" fmla="*/ 808 h 814"/>
                      <a:gd name="T46" fmla="*/ 473 w 532"/>
                      <a:gd name="T47" fmla="*/ 798 h 814"/>
                      <a:gd name="T48" fmla="*/ 495 w 532"/>
                      <a:gd name="T49" fmla="*/ 786 h 814"/>
                      <a:gd name="T50" fmla="*/ 516 w 532"/>
                      <a:gd name="T51" fmla="*/ 776 h 814"/>
                      <a:gd name="T52" fmla="*/ 528 w 532"/>
                      <a:gd name="T53" fmla="*/ 739 h 814"/>
                      <a:gd name="T54" fmla="*/ 531 w 532"/>
                      <a:gd name="T55" fmla="*/ 677 h 814"/>
                      <a:gd name="T56" fmla="*/ 531 w 532"/>
                      <a:gd name="T57" fmla="*/ 520 h 814"/>
                      <a:gd name="T58" fmla="*/ 528 w 532"/>
                      <a:gd name="T59" fmla="*/ 268 h 814"/>
                      <a:gd name="T60" fmla="*/ 524 w 532"/>
                      <a:gd name="T61" fmla="*/ 120 h 814"/>
                      <a:gd name="T62" fmla="*/ 518 w 532"/>
                      <a:gd name="T63" fmla="*/ 75 h 814"/>
                      <a:gd name="T64" fmla="*/ 509 w 532"/>
                      <a:gd name="T65" fmla="*/ 49 h 814"/>
                      <a:gd name="T66" fmla="*/ 495 w 532"/>
                      <a:gd name="T67" fmla="*/ 38 h 814"/>
                      <a:gd name="T68" fmla="*/ 480 w 532"/>
                      <a:gd name="T69" fmla="*/ 28 h 814"/>
                      <a:gd name="T70" fmla="*/ 465 w 532"/>
                      <a:gd name="T71" fmla="*/ 18 h 814"/>
                      <a:gd name="T72" fmla="*/ 433 w 532"/>
                      <a:gd name="T73" fmla="*/ 11 h 814"/>
                      <a:gd name="T74" fmla="*/ 384 w 532"/>
                      <a:gd name="T75" fmla="*/ 10 h 814"/>
                      <a:gd name="T76" fmla="*/ 334 w 532"/>
                      <a:gd name="T77" fmla="*/ 8 h 814"/>
                      <a:gd name="T78" fmla="*/ 284 w 532"/>
                      <a:gd name="T79" fmla="*/ 7 h 814"/>
                      <a:gd name="T80" fmla="*/ 236 w 532"/>
                      <a:gd name="T81" fmla="*/ 5 h 814"/>
                      <a:gd name="T82" fmla="*/ 187 w 532"/>
                      <a:gd name="T83" fmla="*/ 4 h 814"/>
                      <a:gd name="T84" fmla="*/ 137 w 532"/>
                      <a:gd name="T85" fmla="*/ 3 h 814"/>
                      <a:gd name="T86" fmla="*/ 87 w 532"/>
                      <a:gd name="T87" fmla="*/ 2 h 81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532"/>
                      <a:gd name="T133" fmla="*/ 0 h 814"/>
                      <a:gd name="T134" fmla="*/ 532 w 532"/>
                      <a:gd name="T135" fmla="*/ 814 h 81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532" h="814">
                        <a:moveTo>
                          <a:pt x="62" y="0"/>
                        </a:moveTo>
                        <a:lnTo>
                          <a:pt x="58" y="5"/>
                        </a:lnTo>
                        <a:lnTo>
                          <a:pt x="52" y="11"/>
                        </a:lnTo>
                        <a:lnTo>
                          <a:pt x="46" y="17"/>
                        </a:lnTo>
                        <a:lnTo>
                          <a:pt x="41" y="21"/>
                        </a:lnTo>
                        <a:lnTo>
                          <a:pt x="36" y="27"/>
                        </a:lnTo>
                        <a:lnTo>
                          <a:pt x="30" y="33"/>
                        </a:lnTo>
                        <a:lnTo>
                          <a:pt x="24" y="38"/>
                        </a:lnTo>
                        <a:lnTo>
                          <a:pt x="19" y="43"/>
                        </a:lnTo>
                        <a:lnTo>
                          <a:pt x="15" y="63"/>
                        </a:lnTo>
                        <a:lnTo>
                          <a:pt x="10" y="81"/>
                        </a:lnTo>
                        <a:lnTo>
                          <a:pt x="5" y="101"/>
                        </a:lnTo>
                        <a:lnTo>
                          <a:pt x="0" y="120"/>
                        </a:lnTo>
                        <a:lnTo>
                          <a:pt x="0" y="269"/>
                        </a:lnTo>
                        <a:lnTo>
                          <a:pt x="0" y="418"/>
                        </a:lnTo>
                        <a:lnTo>
                          <a:pt x="0" y="566"/>
                        </a:lnTo>
                        <a:lnTo>
                          <a:pt x="0" y="715"/>
                        </a:lnTo>
                        <a:lnTo>
                          <a:pt x="8" y="728"/>
                        </a:lnTo>
                        <a:lnTo>
                          <a:pt x="16" y="739"/>
                        </a:lnTo>
                        <a:lnTo>
                          <a:pt x="24" y="752"/>
                        </a:lnTo>
                        <a:lnTo>
                          <a:pt x="32" y="764"/>
                        </a:lnTo>
                        <a:lnTo>
                          <a:pt x="43" y="766"/>
                        </a:lnTo>
                        <a:lnTo>
                          <a:pt x="53" y="767"/>
                        </a:lnTo>
                        <a:lnTo>
                          <a:pt x="63" y="768"/>
                        </a:lnTo>
                        <a:lnTo>
                          <a:pt x="74" y="768"/>
                        </a:lnTo>
                        <a:lnTo>
                          <a:pt x="84" y="769"/>
                        </a:lnTo>
                        <a:lnTo>
                          <a:pt x="94" y="770"/>
                        </a:lnTo>
                        <a:lnTo>
                          <a:pt x="105" y="771"/>
                        </a:lnTo>
                        <a:lnTo>
                          <a:pt x="115" y="772"/>
                        </a:lnTo>
                        <a:lnTo>
                          <a:pt x="136" y="775"/>
                        </a:lnTo>
                        <a:lnTo>
                          <a:pt x="155" y="777"/>
                        </a:lnTo>
                        <a:lnTo>
                          <a:pt x="176" y="781"/>
                        </a:lnTo>
                        <a:lnTo>
                          <a:pt x="197" y="783"/>
                        </a:lnTo>
                        <a:lnTo>
                          <a:pt x="216" y="785"/>
                        </a:lnTo>
                        <a:lnTo>
                          <a:pt x="237" y="787"/>
                        </a:lnTo>
                        <a:lnTo>
                          <a:pt x="258" y="791"/>
                        </a:lnTo>
                        <a:lnTo>
                          <a:pt x="279" y="793"/>
                        </a:lnTo>
                        <a:lnTo>
                          <a:pt x="298" y="796"/>
                        </a:lnTo>
                        <a:lnTo>
                          <a:pt x="319" y="798"/>
                        </a:lnTo>
                        <a:lnTo>
                          <a:pt x="340" y="801"/>
                        </a:lnTo>
                        <a:lnTo>
                          <a:pt x="361" y="804"/>
                        </a:lnTo>
                        <a:lnTo>
                          <a:pt x="381" y="806"/>
                        </a:lnTo>
                        <a:lnTo>
                          <a:pt x="401" y="808"/>
                        </a:lnTo>
                        <a:lnTo>
                          <a:pt x="422" y="812"/>
                        </a:lnTo>
                        <a:lnTo>
                          <a:pt x="442" y="814"/>
                        </a:lnTo>
                        <a:lnTo>
                          <a:pt x="453" y="808"/>
                        </a:lnTo>
                        <a:lnTo>
                          <a:pt x="463" y="802"/>
                        </a:lnTo>
                        <a:lnTo>
                          <a:pt x="473" y="798"/>
                        </a:lnTo>
                        <a:lnTo>
                          <a:pt x="485" y="792"/>
                        </a:lnTo>
                        <a:lnTo>
                          <a:pt x="495" y="786"/>
                        </a:lnTo>
                        <a:lnTo>
                          <a:pt x="506" y="782"/>
                        </a:lnTo>
                        <a:lnTo>
                          <a:pt x="516" y="776"/>
                        </a:lnTo>
                        <a:lnTo>
                          <a:pt x="526" y="770"/>
                        </a:lnTo>
                        <a:lnTo>
                          <a:pt x="528" y="739"/>
                        </a:lnTo>
                        <a:lnTo>
                          <a:pt x="530" y="708"/>
                        </a:lnTo>
                        <a:lnTo>
                          <a:pt x="531" y="677"/>
                        </a:lnTo>
                        <a:lnTo>
                          <a:pt x="532" y="647"/>
                        </a:lnTo>
                        <a:lnTo>
                          <a:pt x="531" y="520"/>
                        </a:lnTo>
                        <a:lnTo>
                          <a:pt x="530" y="395"/>
                        </a:lnTo>
                        <a:lnTo>
                          <a:pt x="528" y="268"/>
                        </a:lnTo>
                        <a:lnTo>
                          <a:pt x="526" y="142"/>
                        </a:lnTo>
                        <a:lnTo>
                          <a:pt x="524" y="120"/>
                        </a:lnTo>
                        <a:lnTo>
                          <a:pt x="522" y="98"/>
                        </a:lnTo>
                        <a:lnTo>
                          <a:pt x="518" y="75"/>
                        </a:lnTo>
                        <a:lnTo>
                          <a:pt x="516" y="53"/>
                        </a:lnTo>
                        <a:lnTo>
                          <a:pt x="509" y="49"/>
                        </a:lnTo>
                        <a:lnTo>
                          <a:pt x="502" y="43"/>
                        </a:lnTo>
                        <a:lnTo>
                          <a:pt x="495" y="38"/>
                        </a:lnTo>
                        <a:lnTo>
                          <a:pt x="487" y="33"/>
                        </a:lnTo>
                        <a:lnTo>
                          <a:pt x="480" y="28"/>
                        </a:lnTo>
                        <a:lnTo>
                          <a:pt x="473" y="22"/>
                        </a:lnTo>
                        <a:lnTo>
                          <a:pt x="465" y="18"/>
                        </a:lnTo>
                        <a:lnTo>
                          <a:pt x="458" y="12"/>
                        </a:lnTo>
                        <a:lnTo>
                          <a:pt x="433" y="11"/>
                        </a:lnTo>
                        <a:lnTo>
                          <a:pt x="409" y="11"/>
                        </a:lnTo>
                        <a:lnTo>
                          <a:pt x="384" y="10"/>
                        </a:lnTo>
                        <a:lnTo>
                          <a:pt x="359" y="10"/>
                        </a:lnTo>
                        <a:lnTo>
                          <a:pt x="334" y="8"/>
                        </a:lnTo>
                        <a:lnTo>
                          <a:pt x="310" y="7"/>
                        </a:lnTo>
                        <a:lnTo>
                          <a:pt x="284" y="7"/>
                        </a:lnTo>
                        <a:lnTo>
                          <a:pt x="260" y="6"/>
                        </a:lnTo>
                        <a:lnTo>
                          <a:pt x="236" y="5"/>
                        </a:lnTo>
                        <a:lnTo>
                          <a:pt x="211" y="5"/>
                        </a:lnTo>
                        <a:lnTo>
                          <a:pt x="187" y="4"/>
                        </a:lnTo>
                        <a:lnTo>
                          <a:pt x="161" y="3"/>
                        </a:lnTo>
                        <a:lnTo>
                          <a:pt x="137" y="3"/>
                        </a:lnTo>
                        <a:lnTo>
                          <a:pt x="112" y="2"/>
                        </a:lnTo>
                        <a:lnTo>
                          <a:pt x="87" y="2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solidFill>
                    <a:srgbClr val="161C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2" name="Freeform 58"/>
                  <p:cNvSpPr>
                    <a:spLocks noChangeArrowheads="1"/>
                  </p:cNvSpPr>
                  <p:nvPr/>
                </p:nvSpPr>
                <p:spPr bwMode="auto">
                  <a:xfrm>
                    <a:off x="4686" y="1311"/>
                    <a:ext cx="83" cy="126"/>
                  </a:xfrm>
                  <a:custGeom>
                    <a:avLst/>
                    <a:gdLst>
                      <a:gd name="T0" fmla="*/ 54 w 507"/>
                      <a:gd name="T1" fmla="*/ 5 h 769"/>
                      <a:gd name="T2" fmla="*/ 44 w 507"/>
                      <a:gd name="T3" fmla="*/ 14 h 769"/>
                      <a:gd name="T4" fmla="*/ 34 w 507"/>
                      <a:gd name="T5" fmla="*/ 24 h 769"/>
                      <a:gd name="T6" fmla="*/ 23 w 507"/>
                      <a:gd name="T7" fmla="*/ 36 h 769"/>
                      <a:gd name="T8" fmla="*/ 14 w 507"/>
                      <a:gd name="T9" fmla="*/ 59 h 769"/>
                      <a:gd name="T10" fmla="*/ 5 w 507"/>
                      <a:gd name="T11" fmla="*/ 95 h 769"/>
                      <a:gd name="T12" fmla="*/ 0 w 507"/>
                      <a:gd name="T13" fmla="*/ 254 h 769"/>
                      <a:gd name="T14" fmla="*/ 0 w 507"/>
                      <a:gd name="T15" fmla="*/ 536 h 769"/>
                      <a:gd name="T16" fmla="*/ 8 w 507"/>
                      <a:gd name="T17" fmla="*/ 688 h 769"/>
                      <a:gd name="T18" fmla="*/ 23 w 507"/>
                      <a:gd name="T19" fmla="*/ 711 h 769"/>
                      <a:gd name="T20" fmla="*/ 41 w 507"/>
                      <a:gd name="T21" fmla="*/ 724 h 769"/>
                      <a:gd name="T22" fmla="*/ 60 w 507"/>
                      <a:gd name="T23" fmla="*/ 726 h 769"/>
                      <a:gd name="T24" fmla="*/ 80 w 507"/>
                      <a:gd name="T25" fmla="*/ 728 h 769"/>
                      <a:gd name="T26" fmla="*/ 99 w 507"/>
                      <a:gd name="T27" fmla="*/ 729 h 769"/>
                      <a:gd name="T28" fmla="*/ 128 w 507"/>
                      <a:gd name="T29" fmla="*/ 733 h 769"/>
                      <a:gd name="T30" fmla="*/ 167 w 507"/>
                      <a:gd name="T31" fmla="*/ 738 h 769"/>
                      <a:gd name="T32" fmla="*/ 205 w 507"/>
                      <a:gd name="T33" fmla="*/ 742 h 769"/>
                      <a:gd name="T34" fmla="*/ 244 w 507"/>
                      <a:gd name="T35" fmla="*/ 747 h 769"/>
                      <a:gd name="T36" fmla="*/ 283 w 507"/>
                      <a:gd name="T37" fmla="*/ 753 h 769"/>
                      <a:gd name="T38" fmla="*/ 322 w 507"/>
                      <a:gd name="T39" fmla="*/ 757 h 769"/>
                      <a:gd name="T40" fmla="*/ 360 w 507"/>
                      <a:gd name="T41" fmla="*/ 762 h 769"/>
                      <a:gd name="T42" fmla="*/ 398 w 507"/>
                      <a:gd name="T43" fmla="*/ 766 h 769"/>
                      <a:gd name="T44" fmla="*/ 428 w 507"/>
                      <a:gd name="T45" fmla="*/ 763 h 769"/>
                      <a:gd name="T46" fmla="*/ 448 w 507"/>
                      <a:gd name="T47" fmla="*/ 753 h 769"/>
                      <a:gd name="T48" fmla="*/ 469 w 507"/>
                      <a:gd name="T49" fmla="*/ 742 h 769"/>
                      <a:gd name="T50" fmla="*/ 490 w 507"/>
                      <a:gd name="T51" fmla="*/ 732 h 769"/>
                      <a:gd name="T52" fmla="*/ 503 w 507"/>
                      <a:gd name="T53" fmla="*/ 697 h 769"/>
                      <a:gd name="T54" fmla="*/ 506 w 507"/>
                      <a:gd name="T55" fmla="*/ 640 h 769"/>
                      <a:gd name="T56" fmla="*/ 506 w 507"/>
                      <a:gd name="T57" fmla="*/ 491 h 769"/>
                      <a:gd name="T58" fmla="*/ 503 w 507"/>
                      <a:gd name="T59" fmla="*/ 252 h 769"/>
                      <a:gd name="T60" fmla="*/ 496 w 507"/>
                      <a:gd name="T61" fmla="*/ 111 h 769"/>
                      <a:gd name="T62" fmla="*/ 489 w 507"/>
                      <a:gd name="T63" fmla="*/ 67 h 769"/>
                      <a:gd name="T64" fmla="*/ 477 w 507"/>
                      <a:gd name="T65" fmla="*/ 40 h 769"/>
                      <a:gd name="T66" fmla="*/ 460 w 507"/>
                      <a:gd name="T67" fmla="*/ 30 h 769"/>
                      <a:gd name="T68" fmla="*/ 443 w 507"/>
                      <a:gd name="T69" fmla="*/ 20 h 769"/>
                      <a:gd name="T70" fmla="*/ 425 w 507"/>
                      <a:gd name="T71" fmla="*/ 9 h 769"/>
                      <a:gd name="T72" fmla="*/ 395 w 507"/>
                      <a:gd name="T73" fmla="*/ 5 h 769"/>
                      <a:gd name="T74" fmla="*/ 350 w 507"/>
                      <a:gd name="T75" fmla="*/ 4 h 769"/>
                      <a:gd name="T76" fmla="*/ 306 w 507"/>
                      <a:gd name="T77" fmla="*/ 4 h 769"/>
                      <a:gd name="T78" fmla="*/ 261 w 507"/>
                      <a:gd name="T79" fmla="*/ 2 h 769"/>
                      <a:gd name="T80" fmla="*/ 216 w 507"/>
                      <a:gd name="T81" fmla="*/ 2 h 769"/>
                      <a:gd name="T82" fmla="*/ 171 w 507"/>
                      <a:gd name="T83" fmla="*/ 1 h 769"/>
                      <a:gd name="T84" fmla="*/ 126 w 507"/>
                      <a:gd name="T85" fmla="*/ 1 h 769"/>
                      <a:gd name="T86" fmla="*/ 81 w 507"/>
                      <a:gd name="T87" fmla="*/ 0 h 769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507"/>
                      <a:gd name="T133" fmla="*/ 0 h 769"/>
                      <a:gd name="T134" fmla="*/ 507 w 507"/>
                      <a:gd name="T135" fmla="*/ 769 h 769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507" h="769">
                        <a:moveTo>
                          <a:pt x="59" y="0"/>
                        </a:moveTo>
                        <a:lnTo>
                          <a:pt x="54" y="5"/>
                        </a:lnTo>
                        <a:lnTo>
                          <a:pt x="50" y="9"/>
                        </a:lnTo>
                        <a:lnTo>
                          <a:pt x="44" y="14"/>
                        </a:lnTo>
                        <a:lnTo>
                          <a:pt x="39" y="20"/>
                        </a:lnTo>
                        <a:lnTo>
                          <a:pt x="34" y="24"/>
                        </a:lnTo>
                        <a:lnTo>
                          <a:pt x="29" y="30"/>
                        </a:lnTo>
                        <a:lnTo>
                          <a:pt x="23" y="36"/>
                        </a:lnTo>
                        <a:lnTo>
                          <a:pt x="19" y="40"/>
                        </a:lnTo>
                        <a:lnTo>
                          <a:pt x="14" y="59"/>
                        </a:lnTo>
                        <a:lnTo>
                          <a:pt x="9" y="76"/>
                        </a:lnTo>
                        <a:lnTo>
                          <a:pt x="5" y="95"/>
                        </a:lnTo>
                        <a:lnTo>
                          <a:pt x="0" y="113"/>
                        </a:lnTo>
                        <a:lnTo>
                          <a:pt x="0" y="254"/>
                        </a:lnTo>
                        <a:lnTo>
                          <a:pt x="0" y="394"/>
                        </a:lnTo>
                        <a:lnTo>
                          <a:pt x="0" y="536"/>
                        </a:lnTo>
                        <a:lnTo>
                          <a:pt x="0" y="676"/>
                        </a:lnTo>
                        <a:lnTo>
                          <a:pt x="8" y="688"/>
                        </a:lnTo>
                        <a:lnTo>
                          <a:pt x="16" y="700"/>
                        </a:lnTo>
                        <a:lnTo>
                          <a:pt x="23" y="711"/>
                        </a:lnTo>
                        <a:lnTo>
                          <a:pt x="31" y="723"/>
                        </a:lnTo>
                        <a:lnTo>
                          <a:pt x="41" y="724"/>
                        </a:lnTo>
                        <a:lnTo>
                          <a:pt x="51" y="725"/>
                        </a:lnTo>
                        <a:lnTo>
                          <a:pt x="60" y="726"/>
                        </a:lnTo>
                        <a:lnTo>
                          <a:pt x="71" y="727"/>
                        </a:lnTo>
                        <a:lnTo>
                          <a:pt x="80" y="728"/>
                        </a:lnTo>
                        <a:lnTo>
                          <a:pt x="89" y="728"/>
                        </a:lnTo>
                        <a:lnTo>
                          <a:pt x="99" y="729"/>
                        </a:lnTo>
                        <a:lnTo>
                          <a:pt x="109" y="731"/>
                        </a:lnTo>
                        <a:lnTo>
                          <a:pt x="128" y="733"/>
                        </a:lnTo>
                        <a:lnTo>
                          <a:pt x="148" y="735"/>
                        </a:lnTo>
                        <a:lnTo>
                          <a:pt x="167" y="738"/>
                        </a:lnTo>
                        <a:lnTo>
                          <a:pt x="186" y="740"/>
                        </a:lnTo>
                        <a:lnTo>
                          <a:pt x="205" y="742"/>
                        </a:lnTo>
                        <a:lnTo>
                          <a:pt x="225" y="744"/>
                        </a:lnTo>
                        <a:lnTo>
                          <a:pt x="244" y="747"/>
                        </a:lnTo>
                        <a:lnTo>
                          <a:pt x="263" y="749"/>
                        </a:lnTo>
                        <a:lnTo>
                          <a:pt x="283" y="753"/>
                        </a:lnTo>
                        <a:lnTo>
                          <a:pt x="302" y="755"/>
                        </a:lnTo>
                        <a:lnTo>
                          <a:pt x="322" y="757"/>
                        </a:lnTo>
                        <a:lnTo>
                          <a:pt x="340" y="759"/>
                        </a:lnTo>
                        <a:lnTo>
                          <a:pt x="360" y="762"/>
                        </a:lnTo>
                        <a:lnTo>
                          <a:pt x="379" y="764"/>
                        </a:lnTo>
                        <a:lnTo>
                          <a:pt x="398" y="766"/>
                        </a:lnTo>
                        <a:lnTo>
                          <a:pt x="417" y="769"/>
                        </a:lnTo>
                        <a:lnTo>
                          <a:pt x="428" y="763"/>
                        </a:lnTo>
                        <a:lnTo>
                          <a:pt x="438" y="758"/>
                        </a:lnTo>
                        <a:lnTo>
                          <a:pt x="448" y="753"/>
                        </a:lnTo>
                        <a:lnTo>
                          <a:pt x="459" y="747"/>
                        </a:lnTo>
                        <a:lnTo>
                          <a:pt x="469" y="742"/>
                        </a:lnTo>
                        <a:lnTo>
                          <a:pt x="480" y="736"/>
                        </a:lnTo>
                        <a:lnTo>
                          <a:pt x="490" y="732"/>
                        </a:lnTo>
                        <a:lnTo>
                          <a:pt x="500" y="726"/>
                        </a:lnTo>
                        <a:lnTo>
                          <a:pt x="503" y="697"/>
                        </a:lnTo>
                        <a:lnTo>
                          <a:pt x="504" y="668"/>
                        </a:lnTo>
                        <a:lnTo>
                          <a:pt x="506" y="640"/>
                        </a:lnTo>
                        <a:lnTo>
                          <a:pt x="507" y="611"/>
                        </a:lnTo>
                        <a:lnTo>
                          <a:pt x="506" y="491"/>
                        </a:lnTo>
                        <a:lnTo>
                          <a:pt x="504" y="372"/>
                        </a:lnTo>
                        <a:lnTo>
                          <a:pt x="503" y="252"/>
                        </a:lnTo>
                        <a:lnTo>
                          <a:pt x="500" y="133"/>
                        </a:lnTo>
                        <a:lnTo>
                          <a:pt x="496" y="111"/>
                        </a:lnTo>
                        <a:lnTo>
                          <a:pt x="492" y="89"/>
                        </a:lnTo>
                        <a:lnTo>
                          <a:pt x="489" y="67"/>
                        </a:lnTo>
                        <a:lnTo>
                          <a:pt x="485" y="45"/>
                        </a:lnTo>
                        <a:lnTo>
                          <a:pt x="477" y="40"/>
                        </a:lnTo>
                        <a:lnTo>
                          <a:pt x="468" y="35"/>
                        </a:lnTo>
                        <a:lnTo>
                          <a:pt x="460" y="30"/>
                        </a:lnTo>
                        <a:lnTo>
                          <a:pt x="452" y="24"/>
                        </a:lnTo>
                        <a:lnTo>
                          <a:pt x="443" y="20"/>
                        </a:lnTo>
                        <a:lnTo>
                          <a:pt x="435" y="15"/>
                        </a:lnTo>
                        <a:lnTo>
                          <a:pt x="425" y="9"/>
                        </a:lnTo>
                        <a:lnTo>
                          <a:pt x="417" y="5"/>
                        </a:lnTo>
                        <a:lnTo>
                          <a:pt x="395" y="5"/>
                        </a:lnTo>
                        <a:lnTo>
                          <a:pt x="372" y="5"/>
                        </a:lnTo>
                        <a:lnTo>
                          <a:pt x="350" y="4"/>
                        </a:lnTo>
                        <a:lnTo>
                          <a:pt x="327" y="4"/>
                        </a:lnTo>
                        <a:lnTo>
                          <a:pt x="306" y="4"/>
                        </a:lnTo>
                        <a:lnTo>
                          <a:pt x="283" y="4"/>
                        </a:lnTo>
                        <a:lnTo>
                          <a:pt x="261" y="2"/>
                        </a:lnTo>
                        <a:lnTo>
                          <a:pt x="239" y="2"/>
                        </a:lnTo>
                        <a:lnTo>
                          <a:pt x="216" y="2"/>
                        </a:lnTo>
                        <a:lnTo>
                          <a:pt x="194" y="1"/>
                        </a:lnTo>
                        <a:lnTo>
                          <a:pt x="171" y="1"/>
                        </a:lnTo>
                        <a:lnTo>
                          <a:pt x="149" y="1"/>
                        </a:lnTo>
                        <a:lnTo>
                          <a:pt x="126" y="1"/>
                        </a:lnTo>
                        <a:lnTo>
                          <a:pt x="104" y="0"/>
                        </a:lnTo>
                        <a:lnTo>
                          <a:pt x="81" y="0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solidFill>
                    <a:srgbClr val="191E2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3" name="Freeform 59"/>
                  <p:cNvSpPr>
                    <a:spLocks noChangeArrowheads="1"/>
                  </p:cNvSpPr>
                  <p:nvPr/>
                </p:nvSpPr>
                <p:spPr bwMode="auto">
                  <a:xfrm>
                    <a:off x="4691" y="1318"/>
                    <a:ext cx="79" cy="120"/>
                  </a:xfrm>
                  <a:custGeom>
                    <a:avLst/>
                    <a:gdLst>
                      <a:gd name="T0" fmla="*/ 51 w 480"/>
                      <a:gd name="T1" fmla="*/ 7 h 727"/>
                      <a:gd name="T2" fmla="*/ 41 w 480"/>
                      <a:gd name="T3" fmla="*/ 17 h 727"/>
                      <a:gd name="T4" fmla="*/ 32 w 480"/>
                      <a:gd name="T5" fmla="*/ 27 h 727"/>
                      <a:gd name="T6" fmla="*/ 23 w 480"/>
                      <a:gd name="T7" fmla="*/ 36 h 727"/>
                      <a:gd name="T8" fmla="*/ 13 w 480"/>
                      <a:gd name="T9" fmla="*/ 57 h 727"/>
                      <a:gd name="T10" fmla="*/ 4 w 480"/>
                      <a:gd name="T11" fmla="*/ 91 h 727"/>
                      <a:gd name="T12" fmla="*/ 0 w 480"/>
                      <a:gd name="T13" fmla="*/ 241 h 727"/>
                      <a:gd name="T14" fmla="*/ 0 w 480"/>
                      <a:gd name="T15" fmla="*/ 507 h 727"/>
                      <a:gd name="T16" fmla="*/ 7 w 480"/>
                      <a:gd name="T17" fmla="*/ 651 h 727"/>
                      <a:gd name="T18" fmla="*/ 21 w 480"/>
                      <a:gd name="T19" fmla="*/ 673 h 727"/>
                      <a:gd name="T20" fmla="*/ 38 w 480"/>
                      <a:gd name="T21" fmla="*/ 686 h 727"/>
                      <a:gd name="T22" fmla="*/ 56 w 480"/>
                      <a:gd name="T23" fmla="*/ 687 h 727"/>
                      <a:gd name="T24" fmla="*/ 74 w 480"/>
                      <a:gd name="T25" fmla="*/ 689 h 727"/>
                      <a:gd name="T26" fmla="*/ 93 w 480"/>
                      <a:gd name="T27" fmla="*/ 691 h 727"/>
                      <a:gd name="T28" fmla="*/ 121 w 480"/>
                      <a:gd name="T29" fmla="*/ 694 h 727"/>
                      <a:gd name="T30" fmla="*/ 156 w 480"/>
                      <a:gd name="T31" fmla="*/ 699 h 727"/>
                      <a:gd name="T32" fmla="*/ 193 w 480"/>
                      <a:gd name="T33" fmla="*/ 703 h 727"/>
                      <a:gd name="T34" fmla="*/ 229 w 480"/>
                      <a:gd name="T35" fmla="*/ 708 h 727"/>
                      <a:gd name="T36" fmla="*/ 266 w 480"/>
                      <a:gd name="T37" fmla="*/ 713 h 727"/>
                      <a:gd name="T38" fmla="*/ 301 w 480"/>
                      <a:gd name="T39" fmla="*/ 717 h 727"/>
                      <a:gd name="T40" fmla="*/ 338 w 480"/>
                      <a:gd name="T41" fmla="*/ 721 h 727"/>
                      <a:gd name="T42" fmla="*/ 374 w 480"/>
                      <a:gd name="T43" fmla="*/ 725 h 727"/>
                      <a:gd name="T44" fmla="*/ 403 w 480"/>
                      <a:gd name="T45" fmla="*/ 722 h 727"/>
                      <a:gd name="T46" fmla="*/ 422 w 480"/>
                      <a:gd name="T47" fmla="*/ 711 h 727"/>
                      <a:gd name="T48" fmla="*/ 443 w 480"/>
                      <a:gd name="T49" fmla="*/ 700 h 727"/>
                      <a:gd name="T50" fmla="*/ 463 w 480"/>
                      <a:gd name="T51" fmla="*/ 689 h 727"/>
                      <a:gd name="T52" fmla="*/ 475 w 480"/>
                      <a:gd name="T53" fmla="*/ 657 h 727"/>
                      <a:gd name="T54" fmla="*/ 479 w 480"/>
                      <a:gd name="T55" fmla="*/ 604 h 727"/>
                      <a:gd name="T56" fmla="*/ 479 w 480"/>
                      <a:gd name="T57" fmla="*/ 465 h 727"/>
                      <a:gd name="T58" fmla="*/ 475 w 480"/>
                      <a:gd name="T59" fmla="*/ 240 h 727"/>
                      <a:gd name="T60" fmla="*/ 469 w 480"/>
                      <a:gd name="T61" fmla="*/ 105 h 727"/>
                      <a:gd name="T62" fmla="*/ 458 w 480"/>
                      <a:gd name="T63" fmla="*/ 60 h 727"/>
                      <a:gd name="T64" fmla="*/ 443 w 480"/>
                      <a:gd name="T65" fmla="*/ 34 h 727"/>
                      <a:gd name="T66" fmla="*/ 424 w 480"/>
                      <a:gd name="T67" fmla="*/ 25 h 727"/>
                      <a:gd name="T68" fmla="*/ 404 w 480"/>
                      <a:gd name="T69" fmla="*/ 14 h 727"/>
                      <a:gd name="T70" fmla="*/ 384 w 480"/>
                      <a:gd name="T71" fmla="*/ 5 h 727"/>
                      <a:gd name="T72" fmla="*/ 356 w 480"/>
                      <a:gd name="T73" fmla="*/ 0 h 727"/>
                      <a:gd name="T74" fmla="*/ 315 w 480"/>
                      <a:gd name="T75" fmla="*/ 0 h 727"/>
                      <a:gd name="T76" fmla="*/ 275 w 480"/>
                      <a:gd name="T77" fmla="*/ 2 h 727"/>
                      <a:gd name="T78" fmla="*/ 235 w 480"/>
                      <a:gd name="T79" fmla="*/ 2 h 727"/>
                      <a:gd name="T80" fmla="*/ 195 w 480"/>
                      <a:gd name="T81" fmla="*/ 2 h 727"/>
                      <a:gd name="T82" fmla="*/ 155 w 480"/>
                      <a:gd name="T83" fmla="*/ 2 h 727"/>
                      <a:gd name="T84" fmla="*/ 116 w 480"/>
                      <a:gd name="T85" fmla="*/ 3 h 727"/>
                      <a:gd name="T86" fmla="*/ 76 w 480"/>
                      <a:gd name="T87" fmla="*/ 3 h 727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80"/>
                      <a:gd name="T133" fmla="*/ 0 h 727"/>
                      <a:gd name="T134" fmla="*/ 480 w 480"/>
                      <a:gd name="T135" fmla="*/ 727 h 727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80" h="727">
                        <a:moveTo>
                          <a:pt x="56" y="3"/>
                        </a:moveTo>
                        <a:lnTo>
                          <a:pt x="51" y="7"/>
                        </a:lnTo>
                        <a:lnTo>
                          <a:pt x="47" y="12"/>
                        </a:lnTo>
                        <a:lnTo>
                          <a:pt x="41" y="17"/>
                        </a:lnTo>
                        <a:lnTo>
                          <a:pt x="36" y="21"/>
                        </a:lnTo>
                        <a:lnTo>
                          <a:pt x="32" y="27"/>
                        </a:lnTo>
                        <a:lnTo>
                          <a:pt x="27" y="32"/>
                        </a:lnTo>
                        <a:lnTo>
                          <a:pt x="23" y="36"/>
                        </a:lnTo>
                        <a:lnTo>
                          <a:pt x="18" y="41"/>
                        </a:lnTo>
                        <a:lnTo>
                          <a:pt x="13" y="57"/>
                        </a:lnTo>
                        <a:lnTo>
                          <a:pt x="9" y="74"/>
                        </a:lnTo>
                        <a:lnTo>
                          <a:pt x="4" y="91"/>
                        </a:lnTo>
                        <a:lnTo>
                          <a:pt x="0" y="109"/>
                        </a:lnTo>
                        <a:lnTo>
                          <a:pt x="0" y="241"/>
                        </a:lnTo>
                        <a:lnTo>
                          <a:pt x="0" y="375"/>
                        </a:lnTo>
                        <a:lnTo>
                          <a:pt x="0" y="507"/>
                        </a:lnTo>
                        <a:lnTo>
                          <a:pt x="0" y="641"/>
                        </a:lnTo>
                        <a:lnTo>
                          <a:pt x="7" y="651"/>
                        </a:lnTo>
                        <a:lnTo>
                          <a:pt x="15" y="663"/>
                        </a:lnTo>
                        <a:lnTo>
                          <a:pt x="21" y="673"/>
                        </a:lnTo>
                        <a:lnTo>
                          <a:pt x="28" y="685"/>
                        </a:lnTo>
                        <a:lnTo>
                          <a:pt x="38" y="686"/>
                        </a:lnTo>
                        <a:lnTo>
                          <a:pt x="47" y="686"/>
                        </a:lnTo>
                        <a:lnTo>
                          <a:pt x="56" y="687"/>
                        </a:lnTo>
                        <a:lnTo>
                          <a:pt x="65" y="688"/>
                        </a:lnTo>
                        <a:lnTo>
                          <a:pt x="74" y="689"/>
                        </a:lnTo>
                        <a:lnTo>
                          <a:pt x="84" y="689"/>
                        </a:lnTo>
                        <a:lnTo>
                          <a:pt x="93" y="691"/>
                        </a:lnTo>
                        <a:lnTo>
                          <a:pt x="102" y="692"/>
                        </a:lnTo>
                        <a:lnTo>
                          <a:pt x="121" y="694"/>
                        </a:lnTo>
                        <a:lnTo>
                          <a:pt x="139" y="696"/>
                        </a:lnTo>
                        <a:lnTo>
                          <a:pt x="156" y="699"/>
                        </a:lnTo>
                        <a:lnTo>
                          <a:pt x="175" y="701"/>
                        </a:lnTo>
                        <a:lnTo>
                          <a:pt x="193" y="703"/>
                        </a:lnTo>
                        <a:lnTo>
                          <a:pt x="212" y="706"/>
                        </a:lnTo>
                        <a:lnTo>
                          <a:pt x="229" y="708"/>
                        </a:lnTo>
                        <a:lnTo>
                          <a:pt x="247" y="710"/>
                        </a:lnTo>
                        <a:lnTo>
                          <a:pt x="266" y="713"/>
                        </a:lnTo>
                        <a:lnTo>
                          <a:pt x="284" y="715"/>
                        </a:lnTo>
                        <a:lnTo>
                          <a:pt x="301" y="717"/>
                        </a:lnTo>
                        <a:lnTo>
                          <a:pt x="320" y="718"/>
                        </a:lnTo>
                        <a:lnTo>
                          <a:pt x="338" y="721"/>
                        </a:lnTo>
                        <a:lnTo>
                          <a:pt x="357" y="723"/>
                        </a:lnTo>
                        <a:lnTo>
                          <a:pt x="374" y="725"/>
                        </a:lnTo>
                        <a:lnTo>
                          <a:pt x="392" y="727"/>
                        </a:lnTo>
                        <a:lnTo>
                          <a:pt x="403" y="722"/>
                        </a:lnTo>
                        <a:lnTo>
                          <a:pt x="412" y="716"/>
                        </a:lnTo>
                        <a:lnTo>
                          <a:pt x="422" y="711"/>
                        </a:lnTo>
                        <a:lnTo>
                          <a:pt x="433" y="706"/>
                        </a:lnTo>
                        <a:lnTo>
                          <a:pt x="443" y="700"/>
                        </a:lnTo>
                        <a:lnTo>
                          <a:pt x="454" y="695"/>
                        </a:lnTo>
                        <a:lnTo>
                          <a:pt x="463" y="689"/>
                        </a:lnTo>
                        <a:lnTo>
                          <a:pt x="473" y="684"/>
                        </a:lnTo>
                        <a:lnTo>
                          <a:pt x="475" y="657"/>
                        </a:lnTo>
                        <a:lnTo>
                          <a:pt x="477" y="631"/>
                        </a:lnTo>
                        <a:lnTo>
                          <a:pt x="479" y="604"/>
                        </a:lnTo>
                        <a:lnTo>
                          <a:pt x="480" y="578"/>
                        </a:lnTo>
                        <a:lnTo>
                          <a:pt x="479" y="465"/>
                        </a:lnTo>
                        <a:lnTo>
                          <a:pt x="477" y="352"/>
                        </a:lnTo>
                        <a:lnTo>
                          <a:pt x="475" y="240"/>
                        </a:lnTo>
                        <a:lnTo>
                          <a:pt x="473" y="127"/>
                        </a:lnTo>
                        <a:lnTo>
                          <a:pt x="469" y="105"/>
                        </a:lnTo>
                        <a:lnTo>
                          <a:pt x="463" y="82"/>
                        </a:lnTo>
                        <a:lnTo>
                          <a:pt x="458" y="60"/>
                        </a:lnTo>
                        <a:lnTo>
                          <a:pt x="452" y="38"/>
                        </a:lnTo>
                        <a:lnTo>
                          <a:pt x="443" y="34"/>
                        </a:lnTo>
                        <a:lnTo>
                          <a:pt x="433" y="29"/>
                        </a:lnTo>
                        <a:lnTo>
                          <a:pt x="424" y="25"/>
                        </a:lnTo>
                        <a:lnTo>
                          <a:pt x="414" y="19"/>
                        </a:lnTo>
                        <a:lnTo>
                          <a:pt x="404" y="14"/>
                        </a:lnTo>
                        <a:lnTo>
                          <a:pt x="395" y="10"/>
                        </a:lnTo>
                        <a:lnTo>
                          <a:pt x="384" y="5"/>
                        </a:lnTo>
                        <a:lnTo>
                          <a:pt x="375" y="0"/>
                        </a:lnTo>
                        <a:lnTo>
                          <a:pt x="356" y="0"/>
                        </a:lnTo>
                        <a:lnTo>
                          <a:pt x="335" y="0"/>
                        </a:lnTo>
                        <a:lnTo>
                          <a:pt x="315" y="0"/>
                        </a:lnTo>
                        <a:lnTo>
                          <a:pt x="295" y="2"/>
                        </a:lnTo>
                        <a:lnTo>
                          <a:pt x="275" y="2"/>
                        </a:lnTo>
                        <a:lnTo>
                          <a:pt x="255" y="2"/>
                        </a:lnTo>
                        <a:lnTo>
                          <a:pt x="235" y="2"/>
                        </a:lnTo>
                        <a:lnTo>
                          <a:pt x="215" y="2"/>
                        </a:lnTo>
                        <a:lnTo>
                          <a:pt x="195" y="2"/>
                        </a:lnTo>
                        <a:lnTo>
                          <a:pt x="176" y="2"/>
                        </a:lnTo>
                        <a:lnTo>
                          <a:pt x="155" y="2"/>
                        </a:lnTo>
                        <a:lnTo>
                          <a:pt x="136" y="2"/>
                        </a:lnTo>
                        <a:lnTo>
                          <a:pt x="116" y="3"/>
                        </a:lnTo>
                        <a:lnTo>
                          <a:pt x="96" y="3"/>
                        </a:lnTo>
                        <a:lnTo>
                          <a:pt x="76" y="3"/>
                        </a:lnTo>
                        <a:lnTo>
                          <a:pt x="56" y="3"/>
                        </a:lnTo>
                        <a:close/>
                      </a:path>
                    </a:pathLst>
                  </a:custGeom>
                  <a:solidFill>
                    <a:srgbClr val="1921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4" name="Freeform 60"/>
                  <p:cNvSpPr>
                    <a:spLocks noChangeArrowheads="1"/>
                  </p:cNvSpPr>
                  <p:nvPr/>
                </p:nvSpPr>
                <p:spPr bwMode="auto">
                  <a:xfrm>
                    <a:off x="4694" y="1324"/>
                    <a:ext cx="75" cy="113"/>
                  </a:xfrm>
                  <a:custGeom>
                    <a:avLst/>
                    <a:gdLst>
                      <a:gd name="T0" fmla="*/ 49 w 456"/>
                      <a:gd name="T1" fmla="*/ 13 h 690"/>
                      <a:gd name="T2" fmla="*/ 40 w 456"/>
                      <a:gd name="T3" fmla="*/ 22 h 690"/>
                      <a:gd name="T4" fmla="*/ 32 w 456"/>
                      <a:gd name="T5" fmla="*/ 31 h 690"/>
                      <a:gd name="T6" fmla="*/ 23 w 456"/>
                      <a:gd name="T7" fmla="*/ 39 h 690"/>
                      <a:gd name="T8" fmla="*/ 14 w 456"/>
                      <a:gd name="T9" fmla="*/ 60 h 690"/>
                      <a:gd name="T10" fmla="*/ 4 w 456"/>
                      <a:gd name="T11" fmla="*/ 92 h 690"/>
                      <a:gd name="T12" fmla="*/ 0 w 456"/>
                      <a:gd name="T13" fmla="*/ 234 h 690"/>
                      <a:gd name="T14" fmla="*/ 0 w 456"/>
                      <a:gd name="T15" fmla="*/ 484 h 690"/>
                      <a:gd name="T16" fmla="*/ 7 w 456"/>
                      <a:gd name="T17" fmla="*/ 619 h 690"/>
                      <a:gd name="T18" fmla="*/ 21 w 456"/>
                      <a:gd name="T19" fmla="*/ 640 h 690"/>
                      <a:gd name="T20" fmla="*/ 37 w 456"/>
                      <a:gd name="T21" fmla="*/ 651 h 690"/>
                      <a:gd name="T22" fmla="*/ 54 w 456"/>
                      <a:gd name="T23" fmla="*/ 653 h 690"/>
                      <a:gd name="T24" fmla="*/ 71 w 456"/>
                      <a:gd name="T25" fmla="*/ 655 h 690"/>
                      <a:gd name="T26" fmla="*/ 88 w 456"/>
                      <a:gd name="T27" fmla="*/ 657 h 690"/>
                      <a:gd name="T28" fmla="*/ 114 w 456"/>
                      <a:gd name="T29" fmla="*/ 660 h 690"/>
                      <a:gd name="T30" fmla="*/ 147 w 456"/>
                      <a:gd name="T31" fmla="*/ 664 h 690"/>
                      <a:gd name="T32" fmla="*/ 182 w 456"/>
                      <a:gd name="T33" fmla="*/ 667 h 690"/>
                      <a:gd name="T34" fmla="*/ 215 w 456"/>
                      <a:gd name="T35" fmla="*/ 672 h 690"/>
                      <a:gd name="T36" fmla="*/ 250 w 456"/>
                      <a:gd name="T37" fmla="*/ 675 h 690"/>
                      <a:gd name="T38" fmla="*/ 283 w 456"/>
                      <a:gd name="T39" fmla="*/ 680 h 690"/>
                      <a:gd name="T40" fmla="*/ 318 w 456"/>
                      <a:gd name="T41" fmla="*/ 683 h 690"/>
                      <a:gd name="T42" fmla="*/ 351 w 456"/>
                      <a:gd name="T43" fmla="*/ 688 h 690"/>
                      <a:gd name="T44" fmla="*/ 379 w 456"/>
                      <a:gd name="T45" fmla="*/ 685 h 690"/>
                      <a:gd name="T46" fmla="*/ 398 w 456"/>
                      <a:gd name="T47" fmla="*/ 673 h 690"/>
                      <a:gd name="T48" fmla="*/ 418 w 456"/>
                      <a:gd name="T49" fmla="*/ 663 h 690"/>
                      <a:gd name="T50" fmla="*/ 438 w 456"/>
                      <a:gd name="T51" fmla="*/ 651 h 690"/>
                      <a:gd name="T52" fmla="*/ 450 w 456"/>
                      <a:gd name="T53" fmla="*/ 621 h 690"/>
                      <a:gd name="T54" fmla="*/ 454 w 456"/>
                      <a:gd name="T55" fmla="*/ 574 h 690"/>
                      <a:gd name="T56" fmla="*/ 454 w 456"/>
                      <a:gd name="T57" fmla="*/ 444 h 690"/>
                      <a:gd name="T58" fmla="*/ 450 w 456"/>
                      <a:gd name="T59" fmla="*/ 232 h 690"/>
                      <a:gd name="T60" fmla="*/ 441 w 456"/>
                      <a:gd name="T61" fmla="*/ 103 h 690"/>
                      <a:gd name="T62" fmla="*/ 428 w 456"/>
                      <a:gd name="T63" fmla="*/ 58 h 690"/>
                      <a:gd name="T64" fmla="*/ 412 w 456"/>
                      <a:gd name="T65" fmla="*/ 31 h 690"/>
                      <a:gd name="T66" fmla="*/ 390 w 456"/>
                      <a:gd name="T67" fmla="*/ 22 h 690"/>
                      <a:gd name="T68" fmla="*/ 367 w 456"/>
                      <a:gd name="T69" fmla="*/ 14 h 690"/>
                      <a:gd name="T70" fmla="*/ 345 w 456"/>
                      <a:gd name="T71" fmla="*/ 5 h 690"/>
                      <a:gd name="T72" fmla="*/ 318 w 456"/>
                      <a:gd name="T73" fmla="*/ 1 h 690"/>
                      <a:gd name="T74" fmla="*/ 282 w 456"/>
                      <a:gd name="T75" fmla="*/ 2 h 690"/>
                      <a:gd name="T76" fmla="*/ 246 w 456"/>
                      <a:gd name="T77" fmla="*/ 4 h 690"/>
                      <a:gd name="T78" fmla="*/ 212 w 456"/>
                      <a:gd name="T79" fmla="*/ 4 h 690"/>
                      <a:gd name="T80" fmla="*/ 176 w 456"/>
                      <a:gd name="T81" fmla="*/ 5 h 690"/>
                      <a:gd name="T82" fmla="*/ 141 w 456"/>
                      <a:gd name="T83" fmla="*/ 6 h 690"/>
                      <a:gd name="T84" fmla="*/ 107 w 456"/>
                      <a:gd name="T85" fmla="*/ 7 h 690"/>
                      <a:gd name="T86" fmla="*/ 71 w 456"/>
                      <a:gd name="T87" fmla="*/ 8 h 690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56"/>
                      <a:gd name="T133" fmla="*/ 0 h 690"/>
                      <a:gd name="T134" fmla="*/ 456 w 456"/>
                      <a:gd name="T135" fmla="*/ 690 h 690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56" h="690">
                        <a:moveTo>
                          <a:pt x="54" y="8"/>
                        </a:moveTo>
                        <a:lnTo>
                          <a:pt x="49" y="13"/>
                        </a:lnTo>
                        <a:lnTo>
                          <a:pt x="45" y="17"/>
                        </a:lnTo>
                        <a:lnTo>
                          <a:pt x="40" y="22"/>
                        </a:lnTo>
                        <a:lnTo>
                          <a:pt x="37" y="27"/>
                        </a:lnTo>
                        <a:lnTo>
                          <a:pt x="32" y="31"/>
                        </a:lnTo>
                        <a:lnTo>
                          <a:pt x="27" y="36"/>
                        </a:lnTo>
                        <a:lnTo>
                          <a:pt x="23" y="39"/>
                        </a:lnTo>
                        <a:lnTo>
                          <a:pt x="18" y="44"/>
                        </a:lnTo>
                        <a:lnTo>
                          <a:pt x="14" y="60"/>
                        </a:lnTo>
                        <a:lnTo>
                          <a:pt x="9" y="76"/>
                        </a:lnTo>
                        <a:lnTo>
                          <a:pt x="4" y="92"/>
                        </a:lnTo>
                        <a:lnTo>
                          <a:pt x="0" y="108"/>
                        </a:lnTo>
                        <a:lnTo>
                          <a:pt x="0" y="234"/>
                        </a:lnTo>
                        <a:lnTo>
                          <a:pt x="0" y="358"/>
                        </a:lnTo>
                        <a:lnTo>
                          <a:pt x="0" y="484"/>
                        </a:lnTo>
                        <a:lnTo>
                          <a:pt x="0" y="609"/>
                        </a:lnTo>
                        <a:lnTo>
                          <a:pt x="7" y="619"/>
                        </a:lnTo>
                        <a:lnTo>
                          <a:pt x="14" y="629"/>
                        </a:lnTo>
                        <a:lnTo>
                          <a:pt x="21" y="640"/>
                        </a:lnTo>
                        <a:lnTo>
                          <a:pt x="27" y="650"/>
                        </a:lnTo>
                        <a:lnTo>
                          <a:pt x="37" y="651"/>
                        </a:lnTo>
                        <a:lnTo>
                          <a:pt x="45" y="652"/>
                        </a:lnTo>
                        <a:lnTo>
                          <a:pt x="54" y="653"/>
                        </a:lnTo>
                        <a:lnTo>
                          <a:pt x="62" y="653"/>
                        </a:lnTo>
                        <a:lnTo>
                          <a:pt x="71" y="655"/>
                        </a:lnTo>
                        <a:lnTo>
                          <a:pt x="79" y="656"/>
                        </a:lnTo>
                        <a:lnTo>
                          <a:pt x="88" y="657"/>
                        </a:lnTo>
                        <a:lnTo>
                          <a:pt x="97" y="658"/>
                        </a:lnTo>
                        <a:lnTo>
                          <a:pt x="114" y="660"/>
                        </a:lnTo>
                        <a:lnTo>
                          <a:pt x="131" y="662"/>
                        </a:lnTo>
                        <a:lnTo>
                          <a:pt x="147" y="664"/>
                        </a:lnTo>
                        <a:lnTo>
                          <a:pt x="165" y="666"/>
                        </a:lnTo>
                        <a:lnTo>
                          <a:pt x="182" y="667"/>
                        </a:lnTo>
                        <a:lnTo>
                          <a:pt x="199" y="670"/>
                        </a:lnTo>
                        <a:lnTo>
                          <a:pt x="215" y="672"/>
                        </a:lnTo>
                        <a:lnTo>
                          <a:pt x="233" y="674"/>
                        </a:lnTo>
                        <a:lnTo>
                          <a:pt x="250" y="675"/>
                        </a:lnTo>
                        <a:lnTo>
                          <a:pt x="266" y="678"/>
                        </a:lnTo>
                        <a:lnTo>
                          <a:pt x="283" y="680"/>
                        </a:lnTo>
                        <a:lnTo>
                          <a:pt x="300" y="682"/>
                        </a:lnTo>
                        <a:lnTo>
                          <a:pt x="318" y="683"/>
                        </a:lnTo>
                        <a:lnTo>
                          <a:pt x="334" y="686"/>
                        </a:lnTo>
                        <a:lnTo>
                          <a:pt x="351" y="688"/>
                        </a:lnTo>
                        <a:lnTo>
                          <a:pt x="368" y="690"/>
                        </a:lnTo>
                        <a:lnTo>
                          <a:pt x="379" y="685"/>
                        </a:lnTo>
                        <a:lnTo>
                          <a:pt x="388" y="679"/>
                        </a:lnTo>
                        <a:lnTo>
                          <a:pt x="398" y="673"/>
                        </a:lnTo>
                        <a:lnTo>
                          <a:pt x="409" y="667"/>
                        </a:lnTo>
                        <a:lnTo>
                          <a:pt x="418" y="663"/>
                        </a:lnTo>
                        <a:lnTo>
                          <a:pt x="428" y="657"/>
                        </a:lnTo>
                        <a:lnTo>
                          <a:pt x="438" y="651"/>
                        </a:lnTo>
                        <a:lnTo>
                          <a:pt x="448" y="645"/>
                        </a:lnTo>
                        <a:lnTo>
                          <a:pt x="450" y="621"/>
                        </a:lnTo>
                        <a:lnTo>
                          <a:pt x="453" y="597"/>
                        </a:lnTo>
                        <a:lnTo>
                          <a:pt x="454" y="574"/>
                        </a:lnTo>
                        <a:lnTo>
                          <a:pt x="456" y="550"/>
                        </a:lnTo>
                        <a:lnTo>
                          <a:pt x="454" y="444"/>
                        </a:lnTo>
                        <a:lnTo>
                          <a:pt x="453" y="338"/>
                        </a:lnTo>
                        <a:lnTo>
                          <a:pt x="450" y="232"/>
                        </a:lnTo>
                        <a:lnTo>
                          <a:pt x="448" y="126"/>
                        </a:lnTo>
                        <a:lnTo>
                          <a:pt x="441" y="103"/>
                        </a:lnTo>
                        <a:lnTo>
                          <a:pt x="435" y="81"/>
                        </a:lnTo>
                        <a:lnTo>
                          <a:pt x="428" y="58"/>
                        </a:lnTo>
                        <a:lnTo>
                          <a:pt x="423" y="36"/>
                        </a:lnTo>
                        <a:lnTo>
                          <a:pt x="412" y="31"/>
                        </a:lnTo>
                        <a:lnTo>
                          <a:pt x="401" y="27"/>
                        </a:lnTo>
                        <a:lnTo>
                          <a:pt x="390" y="22"/>
                        </a:lnTo>
                        <a:lnTo>
                          <a:pt x="379" y="17"/>
                        </a:lnTo>
                        <a:lnTo>
                          <a:pt x="367" y="14"/>
                        </a:lnTo>
                        <a:lnTo>
                          <a:pt x="357" y="9"/>
                        </a:lnTo>
                        <a:lnTo>
                          <a:pt x="345" y="5"/>
                        </a:lnTo>
                        <a:lnTo>
                          <a:pt x="335" y="0"/>
                        </a:lnTo>
                        <a:lnTo>
                          <a:pt x="318" y="1"/>
                        </a:lnTo>
                        <a:lnTo>
                          <a:pt x="299" y="1"/>
                        </a:lnTo>
                        <a:lnTo>
                          <a:pt x="282" y="2"/>
                        </a:lnTo>
                        <a:lnTo>
                          <a:pt x="265" y="2"/>
                        </a:lnTo>
                        <a:lnTo>
                          <a:pt x="246" y="4"/>
                        </a:lnTo>
                        <a:lnTo>
                          <a:pt x="229" y="4"/>
                        </a:lnTo>
                        <a:lnTo>
                          <a:pt x="212" y="4"/>
                        </a:lnTo>
                        <a:lnTo>
                          <a:pt x="194" y="5"/>
                        </a:lnTo>
                        <a:lnTo>
                          <a:pt x="176" y="5"/>
                        </a:lnTo>
                        <a:lnTo>
                          <a:pt x="159" y="6"/>
                        </a:lnTo>
                        <a:lnTo>
                          <a:pt x="141" y="6"/>
                        </a:lnTo>
                        <a:lnTo>
                          <a:pt x="124" y="6"/>
                        </a:lnTo>
                        <a:lnTo>
                          <a:pt x="107" y="7"/>
                        </a:lnTo>
                        <a:lnTo>
                          <a:pt x="88" y="7"/>
                        </a:lnTo>
                        <a:lnTo>
                          <a:pt x="71" y="8"/>
                        </a:lnTo>
                        <a:lnTo>
                          <a:pt x="54" y="8"/>
                        </a:lnTo>
                        <a:close/>
                      </a:path>
                    </a:pathLst>
                  </a:custGeom>
                  <a:solidFill>
                    <a:srgbClr val="1C26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5" name="Freeform 61"/>
                  <p:cNvSpPr>
                    <a:spLocks noChangeArrowheads="1"/>
                  </p:cNvSpPr>
                  <p:nvPr/>
                </p:nvSpPr>
                <p:spPr bwMode="auto">
                  <a:xfrm>
                    <a:off x="4699" y="1330"/>
                    <a:ext cx="71" cy="107"/>
                  </a:xfrm>
                  <a:custGeom>
                    <a:avLst/>
                    <a:gdLst>
                      <a:gd name="T0" fmla="*/ 43 w 431"/>
                      <a:gd name="T1" fmla="*/ 23 h 653"/>
                      <a:gd name="T2" fmla="*/ 27 w 431"/>
                      <a:gd name="T3" fmla="*/ 40 h 653"/>
                      <a:gd name="T4" fmla="*/ 14 w 431"/>
                      <a:gd name="T5" fmla="*/ 63 h 653"/>
                      <a:gd name="T6" fmla="*/ 5 w 431"/>
                      <a:gd name="T7" fmla="*/ 93 h 653"/>
                      <a:gd name="T8" fmla="*/ 0 w 431"/>
                      <a:gd name="T9" fmla="*/ 226 h 653"/>
                      <a:gd name="T10" fmla="*/ 0 w 431"/>
                      <a:gd name="T11" fmla="*/ 460 h 653"/>
                      <a:gd name="T12" fmla="*/ 7 w 431"/>
                      <a:gd name="T13" fmla="*/ 586 h 653"/>
                      <a:gd name="T14" fmla="*/ 20 w 431"/>
                      <a:gd name="T15" fmla="*/ 607 h 653"/>
                      <a:gd name="T16" fmla="*/ 35 w 431"/>
                      <a:gd name="T17" fmla="*/ 617 h 653"/>
                      <a:gd name="T18" fmla="*/ 51 w 431"/>
                      <a:gd name="T19" fmla="*/ 619 h 653"/>
                      <a:gd name="T20" fmla="*/ 67 w 431"/>
                      <a:gd name="T21" fmla="*/ 621 h 653"/>
                      <a:gd name="T22" fmla="*/ 83 w 431"/>
                      <a:gd name="T23" fmla="*/ 622 h 653"/>
                      <a:gd name="T24" fmla="*/ 107 w 431"/>
                      <a:gd name="T25" fmla="*/ 626 h 653"/>
                      <a:gd name="T26" fmla="*/ 138 w 431"/>
                      <a:gd name="T27" fmla="*/ 629 h 653"/>
                      <a:gd name="T28" fmla="*/ 169 w 431"/>
                      <a:gd name="T29" fmla="*/ 632 h 653"/>
                      <a:gd name="T30" fmla="*/ 202 w 431"/>
                      <a:gd name="T31" fmla="*/ 636 h 653"/>
                      <a:gd name="T32" fmla="*/ 233 w 431"/>
                      <a:gd name="T33" fmla="*/ 639 h 653"/>
                      <a:gd name="T34" fmla="*/ 265 w 431"/>
                      <a:gd name="T35" fmla="*/ 644 h 653"/>
                      <a:gd name="T36" fmla="*/ 296 w 431"/>
                      <a:gd name="T37" fmla="*/ 647 h 653"/>
                      <a:gd name="T38" fmla="*/ 327 w 431"/>
                      <a:gd name="T39" fmla="*/ 651 h 653"/>
                      <a:gd name="T40" fmla="*/ 354 w 431"/>
                      <a:gd name="T41" fmla="*/ 647 h 653"/>
                      <a:gd name="T42" fmla="*/ 373 w 431"/>
                      <a:gd name="T43" fmla="*/ 636 h 653"/>
                      <a:gd name="T44" fmla="*/ 393 w 431"/>
                      <a:gd name="T45" fmla="*/ 626 h 653"/>
                      <a:gd name="T46" fmla="*/ 413 w 431"/>
                      <a:gd name="T47" fmla="*/ 614 h 653"/>
                      <a:gd name="T48" fmla="*/ 424 w 431"/>
                      <a:gd name="T49" fmla="*/ 586 h 653"/>
                      <a:gd name="T50" fmla="*/ 429 w 431"/>
                      <a:gd name="T51" fmla="*/ 543 h 653"/>
                      <a:gd name="T52" fmla="*/ 429 w 431"/>
                      <a:gd name="T53" fmla="*/ 422 h 653"/>
                      <a:gd name="T54" fmla="*/ 424 w 431"/>
                      <a:gd name="T55" fmla="*/ 222 h 653"/>
                      <a:gd name="T56" fmla="*/ 414 w 431"/>
                      <a:gd name="T57" fmla="*/ 100 h 653"/>
                      <a:gd name="T58" fmla="*/ 399 w 431"/>
                      <a:gd name="T59" fmla="*/ 55 h 653"/>
                      <a:gd name="T60" fmla="*/ 379 w 431"/>
                      <a:gd name="T61" fmla="*/ 29 h 653"/>
                      <a:gd name="T62" fmla="*/ 355 w 431"/>
                      <a:gd name="T63" fmla="*/ 21 h 653"/>
                      <a:gd name="T64" fmla="*/ 330 w 431"/>
                      <a:gd name="T65" fmla="*/ 13 h 653"/>
                      <a:gd name="T66" fmla="*/ 305 w 431"/>
                      <a:gd name="T67" fmla="*/ 4 h 653"/>
                      <a:gd name="T68" fmla="*/ 278 w 431"/>
                      <a:gd name="T69" fmla="*/ 1 h 653"/>
                      <a:gd name="T70" fmla="*/ 248 w 431"/>
                      <a:gd name="T71" fmla="*/ 3 h 653"/>
                      <a:gd name="T72" fmla="*/ 217 w 431"/>
                      <a:gd name="T73" fmla="*/ 4 h 653"/>
                      <a:gd name="T74" fmla="*/ 187 w 431"/>
                      <a:gd name="T75" fmla="*/ 7 h 653"/>
                      <a:gd name="T76" fmla="*/ 157 w 431"/>
                      <a:gd name="T77" fmla="*/ 9 h 653"/>
                      <a:gd name="T78" fmla="*/ 127 w 431"/>
                      <a:gd name="T79" fmla="*/ 10 h 653"/>
                      <a:gd name="T80" fmla="*/ 96 w 431"/>
                      <a:gd name="T81" fmla="*/ 13 h 653"/>
                      <a:gd name="T82" fmla="*/ 66 w 431"/>
                      <a:gd name="T83" fmla="*/ 14 h 653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431"/>
                      <a:gd name="T127" fmla="*/ 0 h 653"/>
                      <a:gd name="T128" fmla="*/ 431 w 431"/>
                      <a:gd name="T129" fmla="*/ 653 h 653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431" h="653">
                        <a:moveTo>
                          <a:pt x="51" y="15"/>
                        </a:moveTo>
                        <a:lnTo>
                          <a:pt x="43" y="23"/>
                        </a:lnTo>
                        <a:lnTo>
                          <a:pt x="35" y="32"/>
                        </a:lnTo>
                        <a:lnTo>
                          <a:pt x="27" y="40"/>
                        </a:lnTo>
                        <a:lnTo>
                          <a:pt x="19" y="48"/>
                        </a:lnTo>
                        <a:lnTo>
                          <a:pt x="14" y="63"/>
                        </a:lnTo>
                        <a:lnTo>
                          <a:pt x="9" y="78"/>
                        </a:lnTo>
                        <a:lnTo>
                          <a:pt x="5" y="93"/>
                        </a:lnTo>
                        <a:lnTo>
                          <a:pt x="0" y="108"/>
                        </a:lnTo>
                        <a:lnTo>
                          <a:pt x="0" y="226"/>
                        </a:lnTo>
                        <a:lnTo>
                          <a:pt x="0" y="342"/>
                        </a:lnTo>
                        <a:lnTo>
                          <a:pt x="0" y="460"/>
                        </a:lnTo>
                        <a:lnTo>
                          <a:pt x="0" y="577"/>
                        </a:lnTo>
                        <a:lnTo>
                          <a:pt x="7" y="586"/>
                        </a:lnTo>
                        <a:lnTo>
                          <a:pt x="14" y="597"/>
                        </a:lnTo>
                        <a:lnTo>
                          <a:pt x="20" y="607"/>
                        </a:lnTo>
                        <a:lnTo>
                          <a:pt x="27" y="616"/>
                        </a:lnTo>
                        <a:lnTo>
                          <a:pt x="35" y="617"/>
                        </a:lnTo>
                        <a:lnTo>
                          <a:pt x="43" y="617"/>
                        </a:lnTo>
                        <a:lnTo>
                          <a:pt x="51" y="619"/>
                        </a:lnTo>
                        <a:lnTo>
                          <a:pt x="59" y="620"/>
                        </a:lnTo>
                        <a:lnTo>
                          <a:pt x="67" y="621"/>
                        </a:lnTo>
                        <a:lnTo>
                          <a:pt x="75" y="621"/>
                        </a:lnTo>
                        <a:lnTo>
                          <a:pt x="83" y="622"/>
                        </a:lnTo>
                        <a:lnTo>
                          <a:pt x="91" y="623"/>
                        </a:lnTo>
                        <a:lnTo>
                          <a:pt x="107" y="626"/>
                        </a:lnTo>
                        <a:lnTo>
                          <a:pt x="122" y="627"/>
                        </a:lnTo>
                        <a:lnTo>
                          <a:pt x="138" y="629"/>
                        </a:lnTo>
                        <a:lnTo>
                          <a:pt x="155" y="630"/>
                        </a:lnTo>
                        <a:lnTo>
                          <a:pt x="169" y="632"/>
                        </a:lnTo>
                        <a:lnTo>
                          <a:pt x="186" y="634"/>
                        </a:lnTo>
                        <a:lnTo>
                          <a:pt x="202" y="636"/>
                        </a:lnTo>
                        <a:lnTo>
                          <a:pt x="218" y="638"/>
                        </a:lnTo>
                        <a:lnTo>
                          <a:pt x="233" y="639"/>
                        </a:lnTo>
                        <a:lnTo>
                          <a:pt x="249" y="642"/>
                        </a:lnTo>
                        <a:lnTo>
                          <a:pt x="265" y="644"/>
                        </a:lnTo>
                        <a:lnTo>
                          <a:pt x="280" y="645"/>
                        </a:lnTo>
                        <a:lnTo>
                          <a:pt x="296" y="647"/>
                        </a:lnTo>
                        <a:lnTo>
                          <a:pt x="312" y="650"/>
                        </a:lnTo>
                        <a:lnTo>
                          <a:pt x="327" y="651"/>
                        </a:lnTo>
                        <a:lnTo>
                          <a:pt x="343" y="653"/>
                        </a:lnTo>
                        <a:lnTo>
                          <a:pt x="354" y="647"/>
                        </a:lnTo>
                        <a:lnTo>
                          <a:pt x="363" y="642"/>
                        </a:lnTo>
                        <a:lnTo>
                          <a:pt x="373" y="636"/>
                        </a:lnTo>
                        <a:lnTo>
                          <a:pt x="383" y="630"/>
                        </a:lnTo>
                        <a:lnTo>
                          <a:pt x="393" y="626"/>
                        </a:lnTo>
                        <a:lnTo>
                          <a:pt x="402" y="620"/>
                        </a:lnTo>
                        <a:lnTo>
                          <a:pt x="413" y="614"/>
                        </a:lnTo>
                        <a:lnTo>
                          <a:pt x="422" y="608"/>
                        </a:lnTo>
                        <a:lnTo>
                          <a:pt x="424" y="586"/>
                        </a:lnTo>
                        <a:lnTo>
                          <a:pt x="426" y="564"/>
                        </a:lnTo>
                        <a:lnTo>
                          <a:pt x="429" y="543"/>
                        </a:lnTo>
                        <a:lnTo>
                          <a:pt x="431" y="521"/>
                        </a:lnTo>
                        <a:lnTo>
                          <a:pt x="429" y="422"/>
                        </a:lnTo>
                        <a:lnTo>
                          <a:pt x="426" y="321"/>
                        </a:lnTo>
                        <a:lnTo>
                          <a:pt x="424" y="222"/>
                        </a:lnTo>
                        <a:lnTo>
                          <a:pt x="422" y="123"/>
                        </a:lnTo>
                        <a:lnTo>
                          <a:pt x="414" y="100"/>
                        </a:lnTo>
                        <a:lnTo>
                          <a:pt x="407" y="78"/>
                        </a:lnTo>
                        <a:lnTo>
                          <a:pt x="399" y="55"/>
                        </a:lnTo>
                        <a:lnTo>
                          <a:pt x="392" y="33"/>
                        </a:lnTo>
                        <a:lnTo>
                          <a:pt x="379" y="29"/>
                        </a:lnTo>
                        <a:lnTo>
                          <a:pt x="367" y="25"/>
                        </a:lnTo>
                        <a:lnTo>
                          <a:pt x="355" y="21"/>
                        </a:lnTo>
                        <a:lnTo>
                          <a:pt x="342" y="16"/>
                        </a:lnTo>
                        <a:lnTo>
                          <a:pt x="330" y="13"/>
                        </a:lnTo>
                        <a:lnTo>
                          <a:pt x="318" y="8"/>
                        </a:lnTo>
                        <a:lnTo>
                          <a:pt x="305" y="4"/>
                        </a:lnTo>
                        <a:lnTo>
                          <a:pt x="293" y="0"/>
                        </a:lnTo>
                        <a:lnTo>
                          <a:pt x="278" y="1"/>
                        </a:lnTo>
                        <a:lnTo>
                          <a:pt x="263" y="2"/>
                        </a:lnTo>
                        <a:lnTo>
                          <a:pt x="248" y="3"/>
                        </a:lnTo>
                        <a:lnTo>
                          <a:pt x="233" y="4"/>
                        </a:lnTo>
                        <a:lnTo>
                          <a:pt x="217" y="4"/>
                        </a:lnTo>
                        <a:lnTo>
                          <a:pt x="202" y="6"/>
                        </a:lnTo>
                        <a:lnTo>
                          <a:pt x="187" y="7"/>
                        </a:lnTo>
                        <a:lnTo>
                          <a:pt x="172" y="8"/>
                        </a:lnTo>
                        <a:lnTo>
                          <a:pt x="157" y="9"/>
                        </a:lnTo>
                        <a:lnTo>
                          <a:pt x="142" y="9"/>
                        </a:lnTo>
                        <a:lnTo>
                          <a:pt x="127" y="10"/>
                        </a:lnTo>
                        <a:lnTo>
                          <a:pt x="112" y="11"/>
                        </a:lnTo>
                        <a:lnTo>
                          <a:pt x="96" y="13"/>
                        </a:lnTo>
                        <a:lnTo>
                          <a:pt x="81" y="13"/>
                        </a:lnTo>
                        <a:lnTo>
                          <a:pt x="66" y="14"/>
                        </a:lnTo>
                        <a:lnTo>
                          <a:pt x="51" y="15"/>
                        </a:lnTo>
                        <a:close/>
                      </a:path>
                    </a:pathLst>
                  </a:custGeom>
                  <a:solidFill>
                    <a:srgbClr val="1E28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6" name="Freeform 62"/>
                  <p:cNvSpPr>
                    <a:spLocks noChangeArrowheads="1"/>
                  </p:cNvSpPr>
                  <p:nvPr/>
                </p:nvSpPr>
                <p:spPr bwMode="auto">
                  <a:xfrm>
                    <a:off x="4703" y="1335"/>
                    <a:ext cx="66" cy="101"/>
                  </a:xfrm>
                  <a:custGeom>
                    <a:avLst/>
                    <a:gdLst>
                      <a:gd name="T0" fmla="*/ 41 w 405"/>
                      <a:gd name="T1" fmla="*/ 30 h 615"/>
                      <a:gd name="T2" fmla="*/ 26 w 405"/>
                      <a:gd name="T3" fmla="*/ 44 h 615"/>
                      <a:gd name="T4" fmla="*/ 13 w 405"/>
                      <a:gd name="T5" fmla="*/ 66 h 615"/>
                      <a:gd name="T6" fmla="*/ 5 w 405"/>
                      <a:gd name="T7" fmla="*/ 94 h 615"/>
                      <a:gd name="T8" fmla="*/ 0 w 405"/>
                      <a:gd name="T9" fmla="*/ 217 h 615"/>
                      <a:gd name="T10" fmla="*/ 0 w 405"/>
                      <a:gd name="T11" fmla="*/ 436 h 615"/>
                      <a:gd name="T12" fmla="*/ 6 w 405"/>
                      <a:gd name="T13" fmla="*/ 555 h 615"/>
                      <a:gd name="T14" fmla="*/ 19 w 405"/>
                      <a:gd name="T15" fmla="*/ 573 h 615"/>
                      <a:gd name="T16" fmla="*/ 33 w 405"/>
                      <a:gd name="T17" fmla="*/ 583 h 615"/>
                      <a:gd name="T18" fmla="*/ 48 w 405"/>
                      <a:gd name="T19" fmla="*/ 584 h 615"/>
                      <a:gd name="T20" fmla="*/ 63 w 405"/>
                      <a:gd name="T21" fmla="*/ 586 h 615"/>
                      <a:gd name="T22" fmla="*/ 78 w 405"/>
                      <a:gd name="T23" fmla="*/ 587 h 615"/>
                      <a:gd name="T24" fmla="*/ 101 w 405"/>
                      <a:gd name="T25" fmla="*/ 590 h 615"/>
                      <a:gd name="T26" fmla="*/ 130 w 405"/>
                      <a:gd name="T27" fmla="*/ 593 h 615"/>
                      <a:gd name="T28" fmla="*/ 158 w 405"/>
                      <a:gd name="T29" fmla="*/ 596 h 615"/>
                      <a:gd name="T30" fmla="*/ 187 w 405"/>
                      <a:gd name="T31" fmla="*/ 600 h 615"/>
                      <a:gd name="T32" fmla="*/ 217 w 405"/>
                      <a:gd name="T33" fmla="*/ 603 h 615"/>
                      <a:gd name="T34" fmla="*/ 246 w 405"/>
                      <a:gd name="T35" fmla="*/ 607 h 615"/>
                      <a:gd name="T36" fmla="*/ 276 w 405"/>
                      <a:gd name="T37" fmla="*/ 610 h 615"/>
                      <a:gd name="T38" fmla="*/ 305 w 405"/>
                      <a:gd name="T39" fmla="*/ 614 h 615"/>
                      <a:gd name="T40" fmla="*/ 329 w 405"/>
                      <a:gd name="T41" fmla="*/ 609 h 615"/>
                      <a:gd name="T42" fmla="*/ 348 w 405"/>
                      <a:gd name="T43" fmla="*/ 598 h 615"/>
                      <a:gd name="T44" fmla="*/ 367 w 405"/>
                      <a:gd name="T45" fmla="*/ 587 h 615"/>
                      <a:gd name="T46" fmla="*/ 386 w 405"/>
                      <a:gd name="T47" fmla="*/ 576 h 615"/>
                      <a:gd name="T48" fmla="*/ 398 w 405"/>
                      <a:gd name="T49" fmla="*/ 550 h 615"/>
                      <a:gd name="T50" fmla="*/ 403 w 405"/>
                      <a:gd name="T51" fmla="*/ 511 h 615"/>
                      <a:gd name="T52" fmla="*/ 403 w 405"/>
                      <a:gd name="T53" fmla="*/ 399 h 615"/>
                      <a:gd name="T54" fmla="*/ 398 w 405"/>
                      <a:gd name="T55" fmla="*/ 214 h 615"/>
                      <a:gd name="T56" fmla="*/ 391 w 405"/>
                      <a:gd name="T57" fmla="*/ 110 h 615"/>
                      <a:gd name="T58" fmla="*/ 382 w 405"/>
                      <a:gd name="T59" fmla="*/ 87 h 615"/>
                      <a:gd name="T60" fmla="*/ 373 w 405"/>
                      <a:gd name="T61" fmla="*/ 64 h 615"/>
                      <a:gd name="T62" fmla="*/ 365 w 405"/>
                      <a:gd name="T63" fmla="*/ 42 h 615"/>
                      <a:gd name="T64" fmla="*/ 346 w 405"/>
                      <a:gd name="T65" fmla="*/ 27 h 615"/>
                      <a:gd name="T66" fmla="*/ 320 w 405"/>
                      <a:gd name="T67" fmla="*/ 19 h 615"/>
                      <a:gd name="T68" fmla="*/ 293 w 405"/>
                      <a:gd name="T69" fmla="*/ 11 h 615"/>
                      <a:gd name="T70" fmla="*/ 265 w 405"/>
                      <a:gd name="T71" fmla="*/ 3 h 615"/>
                      <a:gd name="T72" fmla="*/ 239 w 405"/>
                      <a:gd name="T73" fmla="*/ 1 h 615"/>
                      <a:gd name="T74" fmla="*/ 214 w 405"/>
                      <a:gd name="T75" fmla="*/ 4 h 615"/>
                      <a:gd name="T76" fmla="*/ 188 w 405"/>
                      <a:gd name="T77" fmla="*/ 6 h 615"/>
                      <a:gd name="T78" fmla="*/ 163 w 405"/>
                      <a:gd name="T79" fmla="*/ 10 h 615"/>
                      <a:gd name="T80" fmla="*/ 138 w 405"/>
                      <a:gd name="T81" fmla="*/ 12 h 615"/>
                      <a:gd name="T82" fmla="*/ 112 w 405"/>
                      <a:gd name="T83" fmla="*/ 15 h 615"/>
                      <a:gd name="T84" fmla="*/ 87 w 405"/>
                      <a:gd name="T85" fmla="*/ 18 h 615"/>
                      <a:gd name="T86" fmla="*/ 62 w 405"/>
                      <a:gd name="T87" fmla="*/ 20 h 615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05"/>
                      <a:gd name="T133" fmla="*/ 0 h 615"/>
                      <a:gd name="T134" fmla="*/ 405 w 405"/>
                      <a:gd name="T135" fmla="*/ 615 h 615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05" h="615">
                        <a:moveTo>
                          <a:pt x="49" y="21"/>
                        </a:moveTo>
                        <a:lnTo>
                          <a:pt x="41" y="30"/>
                        </a:lnTo>
                        <a:lnTo>
                          <a:pt x="34" y="36"/>
                        </a:lnTo>
                        <a:lnTo>
                          <a:pt x="26" y="44"/>
                        </a:lnTo>
                        <a:lnTo>
                          <a:pt x="18" y="53"/>
                        </a:lnTo>
                        <a:lnTo>
                          <a:pt x="13" y="66"/>
                        </a:lnTo>
                        <a:lnTo>
                          <a:pt x="10" y="80"/>
                        </a:lnTo>
                        <a:lnTo>
                          <a:pt x="5" y="94"/>
                        </a:lnTo>
                        <a:lnTo>
                          <a:pt x="0" y="108"/>
                        </a:lnTo>
                        <a:lnTo>
                          <a:pt x="0" y="217"/>
                        </a:lnTo>
                        <a:lnTo>
                          <a:pt x="0" y="327"/>
                        </a:lnTo>
                        <a:lnTo>
                          <a:pt x="0" y="436"/>
                        </a:lnTo>
                        <a:lnTo>
                          <a:pt x="0" y="546"/>
                        </a:lnTo>
                        <a:lnTo>
                          <a:pt x="6" y="555"/>
                        </a:lnTo>
                        <a:lnTo>
                          <a:pt x="13" y="564"/>
                        </a:lnTo>
                        <a:lnTo>
                          <a:pt x="19" y="573"/>
                        </a:lnTo>
                        <a:lnTo>
                          <a:pt x="25" y="583"/>
                        </a:lnTo>
                        <a:lnTo>
                          <a:pt x="33" y="583"/>
                        </a:lnTo>
                        <a:lnTo>
                          <a:pt x="40" y="584"/>
                        </a:lnTo>
                        <a:lnTo>
                          <a:pt x="48" y="584"/>
                        </a:lnTo>
                        <a:lnTo>
                          <a:pt x="56" y="585"/>
                        </a:lnTo>
                        <a:lnTo>
                          <a:pt x="63" y="586"/>
                        </a:lnTo>
                        <a:lnTo>
                          <a:pt x="71" y="587"/>
                        </a:lnTo>
                        <a:lnTo>
                          <a:pt x="78" y="587"/>
                        </a:lnTo>
                        <a:lnTo>
                          <a:pt x="86" y="588"/>
                        </a:lnTo>
                        <a:lnTo>
                          <a:pt x="101" y="590"/>
                        </a:lnTo>
                        <a:lnTo>
                          <a:pt x="115" y="592"/>
                        </a:lnTo>
                        <a:lnTo>
                          <a:pt x="130" y="593"/>
                        </a:lnTo>
                        <a:lnTo>
                          <a:pt x="143" y="595"/>
                        </a:lnTo>
                        <a:lnTo>
                          <a:pt x="158" y="596"/>
                        </a:lnTo>
                        <a:lnTo>
                          <a:pt x="173" y="599"/>
                        </a:lnTo>
                        <a:lnTo>
                          <a:pt x="187" y="600"/>
                        </a:lnTo>
                        <a:lnTo>
                          <a:pt x="202" y="602"/>
                        </a:lnTo>
                        <a:lnTo>
                          <a:pt x="217" y="603"/>
                        </a:lnTo>
                        <a:lnTo>
                          <a:pt x="232" y="606"/>
                        </a:lnTo>
                        <a:lnTo>
                          <a:pt x="246" y="607"/>
                        </a:lnTo>
                        <a:lnTo>
                          <a:pt x="261" y="609"/>
                        </a:lnTo>
                        <a:lnTo>
                          <a:pt x="276" y="610"/>
                        </a:lnTo>
                        <a:lnTo>
                          <a:pt x="291" y="611"/>
                        </a:lnTo>
                        <a:lnTo>
                          <a:pt x="305" y="614"/>
                        </a:lnTo>
                        <a:lnTo>
                          <a:pt x="320" y="615"/>
                        </a:lnTo>
                        <a:lnTo>
                          <a:pt x="329" y="609"/>
                        </a:lnTo>
                        <a:lnTo>
                          <a:pt x="339" y="603"/>
                        </a:lnTo>
                        <a:lnTo>
                          <a:pt x="348" y="598"/>
                        </a:lnTo>
                        <a:lnTo>
                          <a:pt x="358" y="592"/>
                        </a:lnTo>
                        <a:lnTo>
                          <a:pt x="367" y="587"/>
                        </a:lnTo>
                        <a:lnTo>
                          <a:pt x="377" y="581"/>
                        </a:lnTo>
                        <a:lnTo>
                          <a:pt x="386" y="576"/>
                        </a:lnTo>
                        <a:lnTo>
                          <a:pt x="396" y="570"/>
                        </a:lnTo>
                        <a:lnTo>
                          <a:pt x="398" y="550"/>
                        </a:lnTo>
                        <a:lnTo>
                          <a:pt x="400" y="531"/>
                        </a:lnTo>
                        <a:lnTo>
                          <a:pt x="403" y="511"/>
                        </a:lnTo>
                        <a:lnTo>
                          <a:pt x="405" y="492"/>
                        </a:lnTo>
                        <a:lnTo>
                          <a:pt x="403" y="399"/>
                        </a:lnTo>
                        <a:lnTo>
                          <a:pt x="400" y="306"/>
                        </a:lnTo>
                        <a:lnTo>
                          <a:pt x="398" y="214"/>
                        </a:lnTo>
                        <a:lnTo>
                          <a:pt x="396" y="122"/>
                        </a:lnTo>
                        <a:lnTo>
                          <a:pt x="391" y="110"/>
                        </a:lnTo>
                        <a:lnTo>
                          <a:pt x="386" y="99"/>
                        </a:lnTo>
                        <a:lnTo>
                          <a:pt x="382" y="87"/>
                        </a:lnTo>
                        <a:lnTo>
                          <a:pt x="377" y="76"/>
                        </a:lnTo>
                        <a:lnTo>
                          <a:pt x="373" y="64"/>
                        </a:lnTo>
                        <a:lnTo>
                          <a:pt x="369" y="54"/>
                        </a:lnTo>
                        <a:lnTo>
                          <a:pt x="365" y="42"/>
                        </a:lnTo>
                        <a:lnTo>
                          <a:pt x="360" y="31"/>
                        </a:lnTo>
                        <a:lnTo>
                          <a:pt x="346" y="27"/>
                        </a:lnTo>
                        <a:lnTo>
                          <a:pt x="333" y="23"/>
                        </a:lnTo>
                        <a:lnTo>
                          <a:pt x="320" y="19"/>
                        </a:lnTo>
                        <a:lnTo>
                          <a:pt x="306" y="15"/>
                        </a:lnTo>
                        <a:lnTo>
                          <a:pt x="293" y="11"/>
                        </a:lnTo>
                        <a:lnTo>
                          <a:pt x="279" y="8"/>
                        </a:lnTo>
                        <a:lnTo>
                          <a:pt x="265" y="3"/>
                        </a:lnTo>
                        <a:lnTo>
                          <a:pt x="252" y="0"/>
                        </a:lnTo>
                        <a:lnTo>
                          <a:pt x="239" y="1"/>
                        </a:lnTo>
                        <a:lnTo>
                          <a:pt x="226" y="3"/>
                        </a:lnTo>
                        <a:lnTo>
                          <a:pt x="214" y="4"/>
                        </a:lnTo>
                        <a:lnTo>
                          <a:pt x="201" y="5"/>
                        </a:lnTo>
                        <a:lnTo>
                          <a:pt x="188" y="6"/>
                        </a:lnTo>
                        <a:lnTo>
                          <a:pt x="176" y="9"/>
                        </a:lnTo>
                        <a:lnTo>
                          <a:pt x="163" y="10"/>
                        </a:lnTo>
                        <a:lnTo>
                          <a:pt x="150" y="11"/>
                        </a:lnTo>
                        <a:lnTo>
                          <a:pt x="138" y="12"/>
                        </a:lnTo>
                        <a:lnTo>
                          <a:pt x="125" y="13"/>
                        </a:lnTo>
                        <a:lnTo>
                          <a:pt x="112" y="15"/>
                        </a:lnTo>
                        <a:lnTo>
                          <a:pt x="100" y="16"/>
                        </a:lnTo>
                        <a:lnTo>
                          <a:pt x="87" y="18"/>
                        </a:lnTo>
                        <a:lnTo>
                          <a:pt x="74" y="19"/>
                        </a:lnTo>
                        <a:lnTo>
                          <a:pt x="62" y="20"/>
                        </a:lnTo>
                        <a:lnTo>
                          <a:pt x="49" y="21"/>
                        </a:lnTo>
                        <a:close/>
                      </a:path>
                    </a:pathLst>
                  </a:custGeom>
                  <a:solidFill>
                    <a:srgbClr val="212B3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7" name="Freeform 63"/>
                  <p:cNvSpPr>
                    <a:spLocks noChangeArrowheads="1"/>
                  </p:cNvSpPr>
                  <p:nvPr/>
                </p:nvSpPr>
                <p:spPr bwMode="auto">
                  <a:xfrm>
                    <a:off x="4707" y="1341"/>
                    <a:ext cx="62" cy="95"/>
                  </a:xfrm>
                  <a:custGeom>
                    <a:avLst/>
                    <a:gdLst>
                      <a:gd name="T0" fmla="*/ 45 w 379"/>
                      <a:gd name="T1" fmla="*/ 29 h 579"/>
                      <a:gd name="T2" fmla="*/ 17 w 379"/>
                      <a:gd name="T3" fmla="*/ 58 h 579"/>
                      <a:gd name="T4" fmla="*/ 0 w 379"/>
                      <a:gd name="T5" fmla="*/ 109 h 579"/>
                      <a:gd name="T6" fmla="*/ 0 w 379"/>
                      <a:gd name="T7" fmla="*/ 515 h 579"/>
                      <a:gd name="T8" fmla="*/ 22 w 379"/>
                      <a:gd name="T9" fmla="*/ 549 h 579"/>
                      <a:gd name="T10" fmla="*/ 78 w 379"/>
                      <a:gd name="T11" fmla="*/ 555 h 579"/>
                      <a:gd name="T12" fmla="*/ 294 w 379"/>
                      <a:gd name="T13" fmla="*/ 579 h 579"/>
                      <a:gd name="T14" fmla="*/ 369 w 379"/>
                      <a:gd name="T15" fmla="*/ 533 h 579"/>
                      <a:gd name="T16" fmla="*/ 379 w 379"/>
                      <a:gd name="T17" fmla="*/ 465 h 579"/>
                      <a:gd name="T18" fmla="*/ 369 w 379"/>
                      <a:gd name="T19" fmla="*/ 120 h 579"/>
                      <a:gd name="T20" fmla="*/ 328 w 379"/>
                      <a:gd name="T21" fmla="*/ 29 h 579"/>
                      <a:gd name="T22" fmla="*/ 210 w 379"/>
                      <a:gd name="T23" fmla="*/ 0 h 579"/>
                      <a:gd name="T24" fmla="*/ 45 w 379"/>
                      <a:gd name="T25" fmla="*/ 29 h 579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379"/>
                      <a:gd name="T40" fmla="*/ 0 h 579"/>
                      <a:gd name="T41" fmla="*/ 379 w 379"/>
                      <a:gd name="T42" fmla="*/ 579 h 579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379" h="579">
                        <a:moveTo>
                          <a:pt x="45" y="29"/>
                        </a:moveTo>
                        <a:lnTo>
                          <a:pt x="17" y="58"/>
                        </a:lnTo>
                        <a:lnTo>
                          <a:pt x="0" y="109"/>
                        </a:lnTo>
                        <a:lnTo>
                          <a:pt x="0" y="515"/>
                        </a:lnTo>
                        <a:lnTo>
                          <a:pt x="22" y="549"/>
                        </a:lnTo>
                        <a:lnTo>
                          <a:pt x="78" y="555"/>
                        </a:lnTo>
                        <a:lnTo>
                          <a:pt x="294" y="579"/>
                        </a:lnTo>
                        <a:lnTo>
                          <a:pt x="369" y="533"/>
                        </a:lnTo>
                        <a:lnTo>
                          <a:pt x="379" y="465"/>
                        </a:lnTo>
                        <a:lnTo>
                          <a:pt x="369" y="120"/>
                        </a:lnTo>
                        <a:lnTo>
                          <a:pt x="328" y="29"/>
                        </a:lnTo>
                        <a:lnTo>
                          <a:pt x="210" y="0"/>
                        </a:lnTo>
                        <a:lnTo>
                          <a:pt x="45" y="29"/>
                        </a:lnTo>
                        <a:close/>
                      </a:path>
                    </a:pathLst>
                  </a:custGeom>
                  <a:solidFill>
                    <a:srgbClr val="232D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8" name="Freeform 64"/>
                  <p:cNvSpPr>
                    <a:spLocks noChangeArrowheads="1"/>
                  </p:cNvSpPr>
                  <p:nvPr/>
                </p:nvSpPr>
                <p:spPr bwMode="auto">
                  <a:xfrm>
                    <a:off x="4643" y="1241"/>
                    <a:ext cx="138" cy="34"/>
                  </a:xfrm>
                  <a:custGeom>
                    <a:avLst/>
                    <a:gdLst>
                      <a:gd name="T0" fmla="*/ 46 w 845"/>
                      <a:gd name="T1" fmla="*/ 1 h 207"/>
                      <a:gd name="T2" fmla="*/ 845 w 845"/>
                      <a:gd name="T3" fmla="*/ 70 h 207"/>
                      <a:gd name="T4" fmla="*/ 814 w 845"/>
                      <a:gd name="T5" fmla="*/ 107 h 207"/>
                      <a:gd name="T6" fmla="*/ 793 w 845"/>
                      <a:gd name="T7" fmla="*/ 207 h 207"/>
                      <a:gd name="T8" fmla="*/ 0 w 845"/>
                      <a:gd name="T9" fmla="*/ 138 h 207"/>
                      <a:gd name="T10" fmla="*/ 10 w 845"/>
                      <a:gd name="T11" fmla="*/ 66 h 207"/>
                      <a:gd name="T12" fmla="*/ 12 w 845"/>
                      <a:gd name="T13" fmla="*/ 62 h 207"/>
                      <a:gd name="T14" fmla="*/ 16 w 845"/>
                      <a:gd name="T15" fmla="*/ 53 h 207"/>
                      <a:gd name="T16" fmla="*/ 22 w 845"/>
                      <a:gd name="T17" fmla="*/ 41 h 207"/>
                      <a:gd name="T18" fmla="*/ 29 w 845"/>
                      <a:gd name="T19" fmla="*/ 28 h 207"/>
                      <a:gd name="T20" fmla="*/ 35 w 845"/>
                      <a:gd name="T21" fmla="*/ 15 h 207"/>
                      <a:gd name="T22" fmla="*/ 40 w 845"/>
                      <a:gd name="T23" fmla="*/ 4 h 207"/>
                      <a:gd name="T24" fmla="*/ 45 w 845"/>
                      <a:gd name="T25" fmla="*/ 0 h 207"/>
                      <a:gd name="T26" fmla="*/ 46 w 845"/>
                      <a:gd name="T27" fmla="*/ 1 h 207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845"/>
                      <a:gd name="T43" fmla="*/ 0 h 207"/>
                      <a:gd name="T44" fmla="*/ 845 w 845"/>
                      <a:gd name="T45" fmla="*/ 207 h 207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845" h="207">
                        <a:moveTo>
                          <a:pt x="46" y="1"/>
                        </a:moveTo>
                        <a:lnTo>
                          <a:pt x="845" y="70"/>
                        </a:lnTo>
                        <a:lnTo>
                          <a:pt x="814" y="107"/>
                        </a:lnTo>
                        <a:lnTo>
                          <a:pt x="793" y="207"/>
                        </a:lnTo>
                        <a:lnTo>
                          <a:pt x="0" y="138"/>
                        </a:lnTo>
                        <a:lnTo>
                          <a:pt x="10" y="66"/>
                        </a:lnTo>
                        <a:lnTo>
                          <a:pt x="12" y="62"/>
                        </a:lnTo>
                        <a:lnTo>
                          <a:pt x="16" y="53"/>
                        </a:lnTo>
                        <a:lnTo>
                          <a:pt x="22" y="41"/>
                        </a:lnTo>
                        <a:lnTo>
                          <a:pt x="29" y="28"/>
                        </a:lnTo>
                        <a:lnTo>
                          <a:pt x="35" y="15"/>
                        </a:lnTo>
                        <a:lnTo>
                          <a:pt x="40" y="4"/>
                        </a:lnTo>
                        <a:lnTo>
                          <a:pt x="45" y="0"/>
                        </a:lnTo>
                        <a:lnTo>
                          <a:pt x="46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69" name="Freeform 65"/>
                  <p:cNvSpPr>
                    <a:spLocks noChangeArrowheads="1"/>
                  </p:cNvSpPr>
                  <p:nvPr/>
                </p:nvSpPr>
                <p:spPr bwMode="auto">
                  <a:xfrm>
                    <a:off x="4643" y="1242"/>
                    <a:ext cx="138" cy="33"/>
                  </a:xfrm>
                  <a:custGeom>
                    <a:avLst/>
                    <a:gdLst>
                      <a:gd name="T0" fmla="*/ 68 w 839"/>
                      <a:gd name="T1" fmla="*/ 4 h 200"/>
                      <a:gd name="T2" fmla="*/ 117 w 839"/>
                      <a:gd name="T3" fmla="*/ 8 h 200"/>
                      <a:gd name="T4" fmla="*/ 167 w 839"/>
                      <a:gd name="T5" fmla="*/ 12 h 200"/>
                      <a:gd name="T6" fmla="*/ 216 w 839"/>
                      <a:gd name="T7" fmla="*/ 16 h 200"/>
                      <a:gd name="T8" fmla="*/ 266 w 839"/>
                      <a:gd name="T9" fmla="*/ 21 h 200"/>
                      <a:gd name="T10" fmla="*/ 316 w 839"/>
                      <a:gd name="T11" fmla="*/ 25 h 200"/>
                      <a:gd name="T12" fmla="*/ 366 w 839"/>
                      <a:gd name="T13" fmla="*/ 29 h 200"/>
                      <a:gd name="T14" fmla="*/ 415 w 839"/>
                      <a:gd name="T15" fmla="*/ 34 h 200"/>
                      <a:gd name="T16" fmla="*/ 465 w 839"/>
                      <a:gd name="T17" fmla="*/ 37 h 200"/>
                      <a:gd name="T18" fmla="*/ 516 w 839"/>
                      <a:gd name="T19" fmla="*/ 42 h 200"/>
                      <a:gd name="T20" fmla="*/ 565 w 839"/>
                      <a:gd name="T21" fmla="*/ 46 h 200"/>
                      <a:gd name="T22" fmla="*/ 615 w 839"/>
                      <a:gd name="T23" fmla="*/ 51 h 200"/>
                      <a:gd name="T24" fmla="*/ 664 w 839"/>
                      <a:gd name="T25" fmla="*/ 54 h 200"/>
                      <a:gd name="T26" fmla="*/ 715 w 839"/>
                      <a:gd name="T27" fmla="*/ 59 h 200"/>
                      <a:gd name="T28" fmla="*/ 765 w 839"/>
                      <a:gd name="T29" fmla="*/ 64 h 200"/>
                      <a:gd name="T30" fmla="*/ 814 w 839"/>
                      <a:gd name="T31" fmla="*/ 68 h 200"/>
                      <a:gd name="T32" fmla="*/ 831 w 839"/>
                      <a:gd name="T33" fmla="*/ 79 h 200"/>
                      <a:gd name="T34" fmla="*/ 816 w 839"/>
                      <a:gd name="T35" fmla="*/ 96 h 200"/>
                      <a:gd name="T36" fmla="*/ 805 w 839"/>
                      <a:gd name="T37" fmla="*/ 129 h 200"/>
                      <a:gd name="T38" fmla="*/ 795 w 839"/>
                      <a:gd name="T39" fmla="*/ 177 h 200"/>
                      <a:gd name="T40" fmla="*/ 766 w 839"/>
                      <a:gd name="T41" fmla="*/ 197 h 200"/>
                      <a:gd name="T42" fmla="*/ 716 w 839"/>
                      <a:gd name="T43" fmla="*/ 193 h 200"/>
                      <a:gd name="T44" fmla="*/ 667 w 839"/>
                      <a:gd name="T45" fmla="*/ 189 h 200"/>
                      <a:gd name="T46" fmla="*/ 617 w 839"/>
                      <a:gd name="T47" fmla="*/ 185 h 200"/>
                      <a:gd name="T48" fmla="*/ 568 w 839"/>
                      <a:gd name="T49" fmla="*/ 180 h 200"/>
                      <a:gd name="T50" fmla="*/ 518 w 839"/>
                      <a:gd name="T51" fmla="*/ 175 h 200"/>
                      <a:gd name="T52" fmla="*/ 468 w 839"/>
                      <a:gd name="T53" fmla="*/ 172 h 200"/>
                      <a:gd name="T54" fmla="*/ 419 w 839"/>
                      <a:gd name="T55" fmla="*/ 167 h 200"/>
                      <a:gd name="T56" fmla="*/ 369 w 839"/>
                      <a:gd name="T57" fmla="*/ 163 h 200"/>
                      <a:gd name="T58" fmla="*/ 320 w 839"/>
                      <a:gd name="T59" fmla="*/ 158 h 200"/>
                      <a:gd name="T60" fmla="*/ 270 w 839"/>
                      <a:gd name="T61" fmla="*/ 155 h 200"/>
                      <a:gd name="T62" fmla="*/ 222 w 839"/>
                      <a:gd name="T63" fmla="*/ 150 h 200"/>
                      <a:gd name="T64" fmla="*/ 172 w 839"/>
                      <a:gd name="T65" fmla="*/ 146 h 200"/>
                      <a:gd name="T66" fmla="*/ 123 w 839"/>
                      <a:gd name="T67" fmla="*/ 141 h 200"/>
                      <a:gd name="T68" fmla="*/ 73 w 839"/>
                      <a:gd name="T69" fmla="*/ 137 h 200"/>
                      <a:gd name="T70" fmla="*/ 24 w 839"/>
                      <a:gd name="T71" fmla="*/ 133 h 200"/>
                      <a:gd name="T72" fmla="*/ 2 w 839"/>
                      <a:gd name="T73" fmla="*/ 113 h 200"/>
                      <a:gd name="T74" fmla="*/ 5 w 839"/>
                      <a:gd name="T75" fmla="*/ 80 h 200"/>
                      <a:gd name="T76" fmla="*/ 8 w 839"/>
                      <a:gd name="T77" fmla="*/ 59 h 200"/>
                      <a:gd name="T78" fmla="*/ 18 w 839"/>
                      <a:gd name="T79" fmla="*/ 40 h 200"/>
                      <a:gd name="T80" fmla="*/ 31 w 839"/>
                      <a:gd name="T81" fmla="*/ 14 h 200"/>
                      <a:gd name="T82" fmla="*/ 41 w 839"/>
                      <a:gd name="T83" fmla="*/ 0 h 200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39"/>
                      <a:gd name="T127" fmla="*/ 0 h 200"/>
                      <a:gd name="T128" fmla="*/ 839 w 839"/>
                      <a:gd name="T129" fmla="*/ 200 h 200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39" h="200">
                        <a:moveTo>
                          <a:pt x="42" y="1"/>
                        </a:moveTo>
                        <a:lnTo>
                          <a:pt x="68" y="4"/>
                        </a:lnTo>
                        <a:lnTo>
                          <a:pt x="92" y="6"/>
                        </a:lnTo>
                        <a:lnTo>
                          <a:pt x="117" y="8"/>
                        </a:lnTo>
                        <a:lnTo>
                          <a:pt x="141" y="10"/>
                        </a:lnTo>
                        <a:lnTo>
                          <a:pt x="167" y="12"/>
                        </a:lnTo>
                        <a:lnTo>
                          <a:pt x="191" y="14"/>
                        </a:lnTo>
                        <a:lnTo>
                          <a:pt x="216" y="16"/>
                        </a:lnTo>
                        <a:lnTo>
                          <a:pt x="242" y="19"/>
                        </a:lnTo>
                        <a:lnTo>
                          <a:pt x="266" y="21"/>
                        </a:lnTo>
                        <a:lnTo>
                          <a:pt x="291" y="23"/>
                        </a:lnTo>
                        <a:lnTo>
                          <a:pt x="316" y="25"/>
                        </a:lnTo>
                        <a:lnTo>
                          <a:pt x="341" y="27"/>
                        </a:lnTo>
                        <a:lnTo>
                          <a:pt x="366" y="29"/>
                        </a:lnTo>
                        <a:lnTo>
                          <a:pt x="390" y="31"/>
                        </a:lnTo>
                        <a:lnTo>
                          <a:pt x="415" y="34"/>
                        </a:lnTo>
                        <a:lnTo>
                          <a:pt x="441" y="36"/>
                        </a:lnTo>
                        <a:lnTo>
                          <a:pt x="465" y="37"/>
                        </a:lnTo>
                        <a:lnTo>
                          <a:pt x="490" y="40"/>
                        </a:lnTo>
                        <a:lnTo>
                          <a:pt x="516" y="42"/>
                        </a:lnTo>
                        <a:lnTo>
                          <a:pt x="540" y="44"/>
                        </a:lnTo>
                        <a:lnTo>
                          <a:pt x="565" y="46"/>
                        </a:lnTo>
                        <a:lnTo>
                          <a:pt x="589" y="49"/>
                        </a:lnTo>
                        <a:lnTo>
                          <a:pt x="615" y="51"/>
                        </a:lnTo>
                        <a:lnTo>
                          <a:pt x="640" y="53"/>
                        </a:lnTo>
                        <a:lnTo>
                          <a:pt x="664" y="54"/>
                        </a:lnTo>
                        <a:lnTo>
                          <a:pt x="690" y="57"/>
                        </a:lnTo>
                        <a:lnTo>
                          <a:pt x="715" y="59"/>
                        </a:lnTo>
                        <a:lnTo>
                          <a:pt x="739" y="61"/>
                        </a:lnTo>
                        <a:lnTo>
                          <a:pt x="765" y="64"/>
                        </a:lnTo>
                        <a:lnTo>
                          <a:pt x="790" y="66"/>
                        </a:lnTo>
                        <a:lnTo>
                          <a:pt x="814" y="68"/>
                        </a:lnTo>
                        <a:lnTo>
                          <a:pt x="839" y="71"/>
                        </a:lnTo>
                        <a:lnTo>
                          <a:pt x="831" y="79"/>
                        </a:lnTo>
                        <a:lnTo>
                          <a:pt x="824" y="88"/>
                        </a:lnTo>
                        <a:lnTo>
                          <a:pt x="816" y="96"/>
                        </a:lnTo>
                        <a:lnTo>
                          <a:pt x="810" y="106"/>
                        </a:lnTo>
                        <a:lnTo>
                          <a:pt x="805" y="129"/>
                        </a:lnTo>
                        <a:lnTo>
                          <a:pt x="800" y="152"/>
                        </a:lnTo>
                        <a:lnTo>
                          <a:pt x="795" y="177"/>
                        </a:lnTo>
                        <a:lnTo>
                          <a:pt x="790" y="200"/>
                        </a:lnTo>
                        <a:lnTo>
                          <a:pt x="766" y="197"/>
                        </a:lnTo>
                        <a:lnTo>
                          <a:pt x="740" y="195"/>
                        </a:lnTo>
                        <a:lnTo>
                          <a:pt x="716" y="193"/>
                        </a:lnTo>
                        <a:lnTo>
                          <a:pt x="691" y="190"/>
                        </a:lnTo>
                        <a:lnTo>
                          <a:pt x="667" y="189"/>
                        </a:lnTo>
                        <a:lnTo>
                          <a:pt x="641" y="187"/>
                        </a:lnTo>
                        <a:lnTo>
                          <a:pt x="617" y="185"/>
                        </a:lnTo>
                        <a:lnTo>
                          <a:pt x="592" y="182"/>
                        </a:lnTo>
                        <a:lnTo>
                          <a:pt x="568" y="180"/>
                        </a:lnTo>
                        <a:lnTo>
                          <a:pt x="542" y="178"/>
                        </a:lnTo>
                        <a:lnTo>
                          <a:pt x="518" y="175"/>
                        </a:lnTo>
                        <a:lnTo>
                          <a:pt x="493" y="173"/>
                        </a:lnTo>
                        <a:lnTo>
                          <a:pt x="468" y="172"/>
                        </a:lnTo>
                        <a:lnTo>
                          <a:pt x="444" y="170"/>
                        </a:lnTo>
                        <a:lnTo>
                          <a:pt x="419" y="167"/>
                        </a:lnTo>
                        <a:lnTo>
                          <a:pt x="395" y="165"/>
                        </a:lnTo>
                        <a:lnTo>
                          <a:pt x="369" y="163"/>
                        </a:lnTo>
                        <a:lnTo>
                          <a:pt x="345" y="160"/>
                        </a:lnTo>
                        <a:lnTo>
                          <a:pt x="320" y="158"/>
                        </a:lnTo>
                        <a:lnTo>
                          <a:pt x="296" y="156"/>
                        </a:lnTo>
                        <a:lnTo>
                          <a:pt x="270" y="155"/>
                        </a:lnTo>
                        <a:lnTo>
                          <a:pt x="246" y="152"/>
                        </a:lnTo>
                        <a:lnTo>
                          <a:pt x="222" y="150"/>
                        </a:lnTo>
                        <a:lnTo>
                          <a:pt x="197" y="148"/>
                        </a:lnTo>
                        <a:lnTo>
                          <a:pt x="172" y="146"/>
                        </a:lnTo>
                        <a:lnTo>
                          <a:pt x="147" y="143"/>
                        </a:lnTo>
                        <a:lnTo>
                          <a:pt x="123" y="141"/>
                        </a:lnTo>
                        <a:lnTo>
                          <a:pt x="99" y="139"/>
                        </a:lnTo>
                        <a:lnTo>
                          <a:pt x="73" y="137"/>
                        </a:lnTo>
                        <a:lnTo>
                          <a:pt x="49" y="135"/>
                        </a:lnTo>
                        <a:lnTo>
                          <a:pt x="24" y="133"/>
                        </a:lnTo>
                        <a:lnTo>
                          <a:pt x="0" y="131"/>
                        </a:lnTo>
                        <a:lnTo>
                          <a:pt x="2" y="113"/>
                        </a:lnTo>
                        <a:lnTo>
                          <a:pt x="3" y="96"/>
                        </a:lnTo>
                        <a:lnTo>
                          <a:pt x="5" y="80"/>
                        </a:lnTo>
                        <a:lnTo>
                          <a:pt x="6" y="63"/>
                        </a:lnTo>
                        <a:lnTo>
                          <a:pt x="8" y="59"/>
                        </a:lnTo>
                        <a:lnTo>
                          <a:pt x="12" y="51"/>
                        </a:lnTo>
                        <a:lnTo>
                          <a:pt x="18" y="40"/>
                        </a:lnTo>
                        <a:lnTo>
                          <a:pt x="25" y="27"/>
                        </a:lnTo>
                        <a:lnTo>
                          <a:pt x="31" y="14"/>
                        </a:lnTo>
                        <a:lnTo>
                          <a:pt x="36" y="5"/>
                        </a:lnTo>
                        <a:lnTo>
                          <a:pt x="41" y="0"/>
                        </a:lnTo>
                        <a:lnTo>
                          <a:pt x="42" y="1"/>
                        </a:lnTo>
                        <a:close/>
                      </a:path>
                    </a:pathLst>
                  </a:custGeom>
                  <a:solidFill>
                    <a:srgbClr val="05050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0" name="Freeform 66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2"/>
                    <a:ext cx="137" cy="32"/>
                  </a:xfrm>
                  <a:custGeom>
                    <a:avLst/>
                    <a:gdLst>
                      <a:gd name="T0" fmla="*/ 64 w 835"/>
                      <a:gd name="T1" fmla="*/ 4 h 191"/>
                      <a:gd name="T2" fmla="*/ 114 w 835"/>
                      <a:gd name="T3" fmla="*/ 9 h 191"/>
                      <a:gd name="T4" fmla="*/ 163 w 835"/>
                      <a:gd name="T5" fmla="*/ 12 h 191"/>
                      <a:gd name="T6" fmla="*/ 213 w 835"/>
                      <a:gd name="T7" fmla="*/ 17 h 191"/>
                      <a:gd name="T8" fmla="*/ 264 w 835"/>
                      <a:gd name="T9" fmla="*/ 22 h 191"/>
                      <a:gd name="T10" fmla="*/ 313 w 835"/>
                      <a:gd name="T11" fmla="*/ 25 h 191"/>
                      <a:gd name="T12" fmla="*/ 363 w 835"/>
                      <a:gd name="T13" fmla="*/ 30 h 191"/>
                      <a:gd name="T14" fmla="*/ 412 w 835"/>
                      <a:gd name="T15" fmla="*/ 34 h 191"/>
                      <a:gd name="T16" fmla="*/ 462 w 835"/>
                      <a:gd name="T17" fmla="*/ 38 h 191"/>
                      <a:gd name="T18" fmla="*/ 513 w 835"/>
                      <a:gd name="T19" fmla="*/ 42 h 191"/>
                      <a:gd name="T20" fmla="*/ 562 w 835"/>
                      <a:gd name="T21" fmla="*/ 47 h 191"/>
                      <a:gd name="T22" fmla="*/ 612 w 835"/>
                      <a:gd name="T23" fmla="*/ 50 h 191"/>
                      <a:gd name="T24" fmla="*/ 661 w 835"/>
                      <a:gd name="T25" fmla="*/ 55 h 191"/>
                      <a:gd name="T26" fmla="*/ 711 w 835"/>
                      <a:gd name="T27" fmla="*/ 60 h 191"/>
                      <a:gd name="T28" fmla="*/ 760 w 835"/>
                      <a:gd name="T29" fmla="*/ 63 h 191"/>
                      <a:gd name="T30" fmla="*/ 810 w 835"/>
                      <a:gd name="T31" fmla="*/ 68 h 191"/>
                      <a:gd name="T32" fmla="*/ 828 w 835"/>
                      <a:gd name="T33" fmla="*/ 78 h 191"/>
                      <a:gd name="T34" fmla="*/ 814 w 835"/>
                      <a:gd name="T35" fmla="*/ 95 h 191"/>
                      <a:gd name="T36" fmla="*/ 803 w 835"/>
                      <a:gd name="T37" fmla="*/ 126 h 191"/>
                      <a:gd name="T38" fmla="*/ 794 w 835"/>
                      <a:gd name="T39" fmla="*/ 169 h 191"/>
                      <a:gd name="T40" fmla="*/ 765 w 835"/>
                      <a:gd name="T41" fmla="*/ 189 h 191"/>
                      <a:gd name="T42" fmla="*/ 715 w 835"/>
                      <a:gd name="T43" fmla="*/ 185 h 191"/>
                      <a:gd name="T44" fmla="*/ 666 w 835"/>
                      <a:gd name="T45" fmla="*/ 181 h 191"/>
                      <a:gd name="T46" fmla="*/ 616 w 835"/>
                      <a:gd name="T47" fmla="*/ 176 h 191"/>
                      <a:gd name="T48" fmla="*/ 568 w 835"/>
                      <a:gd name="T49" fmla="*/ 172 h 191"/>
                      <a:gd name="T50" fmla="*/ 518 w 835"/>
                      <a:gd name="T51" fmla="*/ 168 h 191"/>
                      <a:gd name="T52" fmla="*/ 469 w 835"/>
                      <a:gd name="T53" fmla="*/ 163 h 191"/>
                      <a:gd name="T54" fmla="*/ 419 w 835"/>
                      <a:gd name="T55" fmla="*/ 160 h 191"/>
                      <a:gd name="T56" fmla="*/ 370 w 835"/>
                      <a:gd name="T57" fmla="*/ 155 h 191"/>
                      <a:gd name="T58" fmla="*/ 321 w 835"/>
                      <a:gd name="T59" fmla="*/ 151 h 191"/>
                      <a:gd name="T60" fmla="*/ 272 w 835"/>
                      <a:gd name="T61" fmla="*/ 147 h 191"/>
                      <a:gd name="T62" fmla="*/ 222 w 835"/>
                      <a:gd name="T63" fmla="*/ 143 h 191"/>
                      <a:gd name="T64" fmla="*/ 173 w 835"/>
                      <a:gd name="T65" fmla="*/ 138 h 191"/>
                      <a:gd name="T66" fmla="*/ 123 w 835"/>
                      <a:gd name="T67" fmla="*/ 133 h 191"/>
                      <a:gd name="T68" fmla="*/ 74 w 835"/>
                      <a:gd name="T69" fmla="*/ 130 h 191"/>
                      <a:gd name="T70" fmla="*/ 24 w 835"/>
                      <a:gd name="T71" fmla="*/ 125 h 191"/>
                      <a:gd name="T72" fmla="*/ 1 w 835"/>
                      <a:gd name="T73" fmla="*/ 107 h 191"/>
                      <a:gd name="T74" fmla="*/ 3 w 835"/>
                      <a:gd name="T75" fmla="*/ 76 h 191"/>
                      <a:gd name="T76" fmla="*/ 6 w 835"/>
                      <a:gd name="T77" fmla="*/ 56 h 191"/>
                      <a:gd name="T78" fmla="*/ 15 w 835"/>
                      <a:gd name="T79" fmla="*/ 38 h 191"/>
                      <a:gd name="T80" fmla="*/ 29 w 835"/>
                      <a:gd name="T81" fmla="*/ 13 h 191"/>
                      <a:gd name="T82" fmla="*/ 38 w 835"/>
                      <a:gd name="T83" fmla="*/ 0 h 191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35"/>
                      <a:gd name="T127" fmla="*/ 0 h 191"/>
                      <a:gd name="T128" fmla="*/ 835 w 835"/>
                      <a:gd name="T129" fmla="*/ 191 h 191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35" h="191">
                        <a:moveTo>
                          <a:pt x="39" y="2"/>
                        </a:moveTo>
                        <a:lnTo>
                          <a:pt x="64" y="4"/>
                        </a:lnTo>
                        <a:lnTo>
                          <a:pt x="89" y="7"/>
                        </a:lnTo>
                        <a:lnTo>
                          <a:pt x="114" y="9"/>
                        </a:lnTo>
                        <a:lnTo>
                          <a:pt x="139" y="10"/>
                        </a:lnTo>
                        <a:lnTo>
                          <a:pt x="163" y="12"/>
                        </a:lnTo>
                        <a:lnTo>
                          <a:pt x="189" y="15"/>
                        </a:lnTo>
                        <a:lnTo>
                          <a:pt x="213" y="17"/>
                        </a:lnTo>
                        <a:lnTo>
                          <a:pt x="238" y="19"/>
                        </a:lnTo>
                        <a:lnTo>
                          <a:pt x="264" y="22"/>
                        </a:lnTo>
                        <a:lnTo>
                          <a:pt x="288" y="24"/>
                        </a:lnTo>
                        <a:lnTo>
                          <a:pt x="313" y="25"/>
                        </a:lnTo>
                        <a:lnTo>
                          <a:pt x="339" y="27"/>
                        </a:lnTo>
                        <a:lnTo>
                          <a:pt x="363" y="30"/>
                        </a:lnTo>
                        <a:lnTo>
                          <a:pt x="388" y="32"/>
                        </a:lnTo>
                        <a:lnTo>
                          <a:pt x="412" y="34"/>
                        </a:lnTo>
                        <a:lnTo>
                          <a:pt x="438" y="35"/>
                        </a:lnTo>
                        <a:lnTo>
                          <a:pt x="462" y="38"/>
                        </a:lnTo>
                        <a:lnTo>
                          <a:pt x="487" y="40"/>
                        </a:lnTo>
                        <a:lnTo>
                          <a:pt x="513" y="42"/>
                        </a:lnTo>
                        <a:lnTo>
                          <a:pt x="537" y="45"/>
                        </a:lnTo>
                        <a:lnTo>
                          <a:pt x="562" y="47"/>
                        </a:lnTo>
                        <a:lnTo>
                          <a:pt x="586" y="48"/>
                        </a:lnTo>
                        <a:lnTo>
                          <a:pt x="612" y="50"/>
                        </a:lnTo>
                        <a:lnTo>
                          <a:pt x="636" y="53"/>
                        </a:lnTo>
                        <a:lnTo>
                          <a:pt x="661" y="55"/>
                        </a:lnTo>
                        <a:lnTo>
                          <a:pt x="687" y="57"/>
                        </a:lnTo>
                        <a:lnTo>
                          <a:pt x="711" y="60"/>
                        </a:lnTo>
                        <a:lnTo>
                          <a:pt x="736" y="62"/>
                        </a:lnTo>
                        <a:lnTo>
                          <a:pt x="760" y="63"/>
                        </a:lnTo>
                        <a:lnTo>
                          <a:pt x="786" y="65"/>
                        </a:lnTo>
                        <a:lnTo>
                          <a:pt x="810" y="68"/>
                        </a:lnTo>
                        <a:lnTo>
                          <a:pt x="835" y="70"/>
                        </a:lnTo>
                        <a:lnTo>
                          <a:pt x="828" y="78"/>
                        </a:lnTo>
                        <a:lnTo>
                          <a:pt x="821" y="87"/>
                        </a:lnTo>
                        <a:lnTo>
                          <a:pt x="814" y="95"/>
                        </a:lnTo>
                        <a:lnTo>
                          <a:pt x="808" y="104"/>
                        </a:lnTo>
                        <a:lnTo>
                          <a:pt x="803" y="126"/>
                        </a:lnTo>
                        <a:lnTo>
                          <a:pt x="798" y="147"/>
                        </a:lnTo>
                        <a:lnTo>
                          <a:pt x="794" y="169"/>
                        </a:lnTo>
                        <a:lnTo>
                          <a:pt x="789" y="191"/>
                        </a:lnTo>
                        <a:lnTo>
                          <a:pt x="765" y="189"/>
                        </a:lnTo>
                        <a:lnTo>
                          <a:pt x="740" y="186"/>
                        </a:lnTo>
                        <a:lnTo>
                          <a:pt x="715" y="185"/>
                        </a:lnTo>
                        <a:lnTo>
                          <a:pt x="690" y="183"/>
                        </a:lnTo>
                        <a:lnTo>
                          <a:pt x="666" y="181"/>
                        </a:lnTo>
                        <a:lnTo>
                          <a:pt x="642" y="178"/>
                        </a:lnTo>
                        <a:lnTo>
                          <a:pt x="616" y="176"/>
                        </a:lnTo>
                        <a:lnTo>
                          <a:pt x="592" y="175"/>
                        </a:lnTo>
                        <a:lnTo>
                          <a:pt x="568" y="172"/>
                        </a:lnTo>
                        <a:lnTo>
                          <a:pt x="543" y="170"/>
                        </a:lnTo>
                        <a:lnTo>
                          <a:pt x="518" y="168"/>
                        </a:lnTo>
                        <a:lnTo>
                          <a:pt x="493" y="166"/>
                        </a:lnTo>
                        <a:lnTo>
                          <a:pt x="469" y="163"/>
                        </a:lnTo>
                        <a:lnTo>
                          <a:pt x="445" y="162"/>
                        </a:lnTo>
                        <a:lnTo>
                          <a:pt x="419" y="160"/>
                        </a:lnTo>
                        <a:lnTo>
                          <a:pt x="395" y="157"/>
                        </a:lnTo>
                        <a:lnTo>
                          <a:pt x="370" y="155"/>
                        </a:lnTo>
                        <a:lnTo>
                          <a:pt x="346" y="153"/>
                        </a:lnTo>
                        <a:lnTo>
                          <a:pt x="321" y="151"/>
                        </a:lnTo>
                        <a:lnTo>
                          <a:pt x="296" y="148"/>
                        </a:lnTo>
                        <a:lnTo>
                          <a:pt x="272" y="147"/>
                        </a:lnTo>
                        <a:lnTo>
                          <a:pt x="246" y="145"/>
                        </a:lnTo>
                        <a:lnTo>
                          <a:pt x="222" y="143"/>
                        </a:lnTo>
                        <a:lnTo>
                          <a:pt x="198" y="140"/>
                        </a:lnTo>
                        <a:lnTo>
                          <a:pt x="173" y="138"/>
                        </a:lnTo>
                        <a:lnTo>
                          <a:pt x="148" y="136"/>
                        </a:lnTo>
                        <a:lnTo>
                          <a:pt x="123" y="133"/>
                        </a:lnTo>
                        <a:lnTo>
                          <a:pt x="99" y="131"/>
                        </a:lnTo>
                        <a:lnTo>
                          <a:pt x="74" y="130"/>
                        </a:lnTo>
                        <a:lnTo>
                          <a:pt x="49" y="128"/>
                        </a:lnTo>
                        <a:lnTo>
                          <a:pt x="24" y="125"/>
                        </a:lnTo>
                        <a:lnTo>
                          <a:pt x="0" y="123"/>
                        </a:lnTo>
                        <a:lnTo>
                          <a:pt x="1" y="107"/>
                        </a:lnTo>
                        <a:lnTo>
                          <a:pt x="2" y="91"/>
                        </a:lnTo>
                        <a:lnTo>
                          <a:pt x="3" y="76"/>
                        </a:lnTo>
                        <a:lnTo>
                          <a:pt x="4" y="60"/>
                        </a:lnTo>
                        <a:lnTo>
                          <a:pt x="6" y="56"/>
                        </a:lnTo>
                        <a:lnTo>
                          <a:pt x="10" y="48"/>
                        </a:lnTo>
                        <a:lnTo>
                          <a:pt x="15" y="38"/>
                        </a:lnTo>
                        <a:lnTo>
                          <a:pt x="22" y="25"/>
                        </a:lnTo>
                        <a:lnTo>
                          <a:pt x="29" y="13"/>
                        </a:lnTo>
                        <a:lnTo>
                          <a:pt x="33" y="4"/>
                        </a:lnTo>
                        <a:lnTo>
                          <a:pt x="38" y="0"/>
                        </a:lnTo>
                        <a:lnTo>
                          <a:pt x="39" y="2"/>
                        </a:lnTo>
                        <a:close/>
                      </a:path>
                    </a:pathLst>
                  </a:custGeom>
                  <a:solidFill>
                    <a:srgbClr val="07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1" name="Freeform 67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3"/>
                    <a:ext cx="136" cy="30"/>
                  </a:xfrm>
                  <a:custGeom>
                    <a:avLst/>
                    <a:gdLst>
                      <a:gd name="T0" fmla="*/ 61 w 830"/>
                      <a:gd name="T1" fmla="*/ 5 h 184"/>
                      <a:gd name="T2" fmla="*/ 111 w 830"/>
                      <a:gd name="T3" fmla="*/ 9 h 184"/>
                      <a:gd name="T4" fmla="*/ 160 w 830"/>
                      <a:gd name="T5" fmla="*/ 13 h 184"/>
                      <a:gd name="T6" fmla="*/ 210 w 830"/>
                      <a:gd name="T7" fmla="*/ 17 h 184"/>
                      <a:gd name="T8" fmla="*/ 260 w 830"/>
                      <a:gd name="T9" fmla="*/ 22 h 184"/>
                      <a:gd name="T10" fmla="*/ 309 w 830"/>
                      <a:gd name="T11" fmla="*/ 25 h 184"/>
                      <a:gd name="T12" fmla="*/ 359 w 830"/>
                      <a:gd name="T13" fmla="*/ 30 h 184"/>
                      <a:gd name="T14" fmla="*/ 408 w 830"/>
                      <a:gd name="T15" fmla="*/ 35 h 184"/>
                      <a:gd name="T16" fmla="*/ 458 w 830"/>
                      <a:gd name="T17" fmla="*/ 38 h 184"/>
                      <a:gd name="T18" fmla="*/ 507 w 830"/>
                      <a:gd name="T19" fmla="*/ 43 h 184"/>
                      <a:gd name="T20" fmla="*/ 557 w 830"/>
                      <a:gd name="T21" fmla="*/ 47 h 184"/>
                      <a:gd name="T22" fmla="*/ 606 w 830"/>
                      <a:gd name="T23" fmla="*/ 51 h 184"/>
                      <a:gd name="T24" fmla="*/ 656 w 830"/>
                      <a:gd name="T25" fmla="*/ 55 h 184"/>
                      <a:gd name="T26" fmla="*/ 705 w 830"/>
                      <a:gd name="T27" fmla="*/ 60 h 184"/>
                      <a:gd name="T28" fmla="*/ 755 w 830"/>
                      <a:gd name="T29" fmla="*/ 63 h 184"/>
                      <a:gd name="T30" fmla="*/ 805 w 830"/>
                      <a:gd name="T31" fmla="*/ 68 h 184"/>
                      <a:gd name="T32" fmla="*/ 824 w 830"/>
                      <a:gd name="T33" fmla="*/ 78 h 184"/>
                      <a:gd name="T34" fmla="*/ 810 w 830"/>
                      <a:gd name="T35" fmla="*/ 95 h 184"/>
                      <a:gd name="T36" fmla="*/ 800 w 830"/>
                      <a:gd name="T37" fmla="*/ 123 h 184"/>
                      <a:gd name="T38" fmla="*/ 792 w 830"/>
                      <a:gd name="T39" fmla="*/ 164 h 184"/>
                      <a:gd name="T40" fmla="*/ 763 w 830"/>
                      <a:gd name="T41" fmla="*/ 182 h 184"/>
                      <a:gd name="T42" fmla="*/ 713 w 830"/>
                      <a:gd name="T43" fmla="*/ 178 h 184"/>
                      <a:gd name="T44" fmla="*/ 665 w 830"/>
                      <a:gd name="T45" fmla="*/ 174 h 184"/>
                      <a:gd name="T46" fmla="*/ 616 w 830"/>
                      <a:gd name="T47" fmla="*/ 169 h 184"/>
                      <a:gd name="T48" fmla="*/ 566 w 830"/>
                      <a:gd name="T49" fmla="*/ 165 h 184"/>
                      <a:gd name="T50" fmla="*/ 518 w 830"/>
                      <a:gd name="T51" fmla="*/ 160 h 184"/>
                      <a:gd name="T52" fmla="*/ 468 w 830"/>
                      <a:gd name="T53" fmla="*/ 156 h 184"/>
                      <a:gd name="T54" fmla="*/ 419 w 830"/>
                      <a:gd name="T55" fmla="*/ 152 h 184"/>
                      <a:gd name="T56" fmla="*/ 370 w 830"/>
                      <a:gd name="T57" fmla="*/ 148 h 184"/>
                      <a:gd name="T58" fmla="*/ 321 w 830"/>
                      <a:gd name="T59" fmla="*/ 143 h 184"/>
                      <a:gd name="T60" fmla="*/ 271 w 830"/>
                      <a:gd name="T61" fmla="*/ 138 h 184"/>
                      <a:gd name="T62" fmla="*/ 222 w 830"/>
                      <a:gd name="T63" fmla="*/ 134 h 184"/>
                      <a:gd name="T64" fmla="*/ 173 w 830"/>
                      <a:gd name="T65" fmla="*/ 130 h 184"/>
                      <a:gd name="T66" fmla="*/ 124 w 830"/>
                      <a:gd name="T67" fmla="*/ 126 h 184"/>
                      <a:gd name="T68" fmla="*/ 74 w 830"/>
                      <a:gd name="T69" fmla="*/ 121 h 184"/>
                      <a:gd name="T70" fmla="*/ 25 w 830"/>
                      <a:gd name="T71" fmla="*/ 118 h 184"/>
                      <a:gd name="T72" fmla="*/ 0 w 830"/>
                      <a:gd name="T73" fmla="*/ 100 h 184"/>
                      <a:gd name="T74" fmla="*/ 1 w 830"/>
                      <a:gd name="T75" fmla="*/ 72 h 184"/>
                      <a:gd name="T76" fmla="*/ 3 w 830"/>
                      <a:gd name="T77" fmla="*/ 53 h 184"/>
                      <a:gd name="T78" fmla="*/ 12 w 830"/>
                      <a:gd name="T79" fmla="*/ 35 h 184"/>
                      <a:gd name="T80" fmla="*/ 26 w 830"/>
                      <a:gd name="T81" fmla="*/ 13 h 184"/>
                      <a:gd name="T82" fmla="*/ 35 w 830"/>
                      <a:gd name="T83" fmla="*/ 0 h 184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30"/>
                      <a:gd name="T127" fmla="*/ 0 h 184"/>
                      <a:gd name="T128" fmla="*/ 830 w 830"/>
                      <a:gd name="T129" fmla="*/ 184 h 184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30" h="184">
                        <a:moveTo>
                          <a:pt x="36" y="2"/>
                        </a:moveTo>
                        <a:lnTo>
                          <a:pt x="61" y="5"/>
                        </a:lnTo>
                        <a:lnTo>
                          <a:pt x="86" y="7"/>
                        </a:lnTo>
                        <a:lnTo>
                          <a:pt x="111" y="9"/>
                        </a:lnTo>
                        <a:lnTo>
                          <a:pt x="135" y="10"/>
                        </a:lnTo>
                        <a:lnTo>
                          <a:pt x="160" y="13"/>
                        </a:lnTo>
                        <a:lnTo>
                          <a:pt x="185" y="15"/>
                        </a:lnTo>
                        <a:lnTo>
                          <a:pt x="210" y="17"/>
                        </a:lnTo>
                        <a:lnTo>
                          <a:pt x="234" y="20"/>
                        </a:lnTo>
                        <a:lnTo>
                          <a:pt x="260" y="22"/>
                        </a:lnTo>
                        <a:lnTo>
                          <a:pt x="284" y="24"/>
                        </a:lnTo>
                        <a:lnTo>
                          <a:pt x="309" y="25"/>
                        </a:lnTo>
                        <a:lnTo>
                          <a:pt x="333" y="28"/>
                        </a:lnTo>
                        <a:lnTo>
                          <a:pt x="359" y="30"/>
                        </a:lnTo>
                        <a:lnTo>
                          <a:pt x="383" y="32"/>
                        </a:lnTo>
                        <a:lnTo>
                          <a:pt x="408" y="35"/>
                        </a:lnTo>
                        <a:lnTo>
                          <a:pt x="434" y="36"/>
                        </a:lnTo>
                        <a:lnTo>
                          <a:pt x="458" y="38"/>
                        </a:lnTo>
                        <a:lnTo>
                          <a:pt x="483" y="40"/>
                        </a:lnTo>
                        <a:lnTo>
                          <a:pt x="507" y="43"/>
                        </a:lnTo>
                        <a:lnTo>
                          <a:pt x="533" y="45"/>
                        </a:lnTo>
                        <a:lnTo>
                          <a:pt x="557" y="47"/>
                        </a:lnTo>
                        <a:lnTo>
                          <a:pt x="582" y="48"/>
                        </a:lnTo>
                        <a:lnTo>
                          <a:pt x="606" y="51"/>
                        </a:lnTo>
                        <a:lnTo>
                          <a:pt x="632" y="53"/>
                        </a:lnTo>
                        <a:lnTo>
                          <a:pt x="656" y="55"/>
                        </a:lnTo>
                        <a:lnTo>
                          <a:pt x="681" y="58"/>
                        </a:lnTo>
                        <a:lnTo>
                          <a:pt x="705" y="60"/>
                        </a:lnTo>
                        <a:lnTo>
                          <a:pt x="731" y="62"/>
                        </a:lnTo>
                        <a:lnTo>
                          <a:pt x="755" y="63"/>
                        </a:lnTo>
                        <a:lnTo>
                          <a:pt x="780" y="66"/>
                        </a:lnTo>
                        <a:lnTo>
                          <a:pt x="805" y="68"/>
                        </a:lnTo>
                        <a:lnTo>
                          <a:pt x="830" y="70"/>
                        </a:lnTo>
                        <a:lnTo>
                          <a:pt x="824" y="78"/>
                        </a:lnTo>
                        <a:lnTo>
                          <a:pt x="817" y="87"/>
                        </a:lnTo>
                        <a:lnTo>
                          <a:pt x="810" y="95"/>
                        </a:lnTo>
                        <a:lnTo>
                          <a:pt x="803" y="103"/>
                        </a:lnTo>
                        <a:lnTo>
                          <a:pt x="800" y="123"/>
                        </a:lnTo>
                        <a:lnTo>
                          <a:pt x="795" y="143"/>
                        </a:lnTo>
                        <a:lnTo>
                          <a:pt x="792" y="164"/>
                        </a:lnTo>
                        <a:lnTo>
                          <a:pt x="787" y="184"/>
                        </a:lnTo>
                        <a:lnTo>
                          <a:pt x="763" y="182"/>
                        </a:lnTo>
                        <a:lnTo>
                          <a:pt x="738" y="180"/>
                        </a:lnTo>
                        <a:lnTo>
                          <a:pt x="713" y="178"/>
                        </a:lnTo>
                        <a:lnTo>
                          <a:pt x="689" y="175"/>
                        </a:lnTo>
                        <a:lnTo>
                          <a:pt x="665" y="174"/>
                        </a:lnTo>
                        <a:lnTo>
                          <a:pt x="640" y="172"/>
                        </a:lnTo>
                        <a:lnTo>
                          <a:pt x="616" y="169"/>
                        </a:lnTo>
                        <a:lnTo>
                          <a:pt x="591" y="167"/>
                        </a:lnTo>
                        <a:lnTo>
                          <a:pt x="566" y="165"/>
                        </a:lnTo>
                        <a:lnTo>
                          <a:pt x="542" y="163"/>
                        </a:lnTo>
                        <a:lnTo>
                          <a:pt x="518" y="160"/>
                        </a:lnTo>
                        <a:lnTo>
                          <a:pt x="492" y="158"/>
                        </a:lnTo>
                        <a:lnTo>
                          <a:pt x="468" y="156"/>
                        </a:lnTo>
                        <a:lnTo>
                          <a:pt x="444" y="153"/>
                        </a:lnTo>
                        <a:lnTo>
                          <a:pt x="419" y="152"/>
                        </a:lnTo>
                        <a:lnTo>
                          <a:pt x="394" y="150"/>
                        </a:lnTo>
                        <a:lnTo>
                          <a:pt x="370" y="148"/>
                        </a:lnTo>
                        <a:lnTo>
                          <a:pt x="345" y="145"/>
                        </a:lnTo>
                        <a:lnTo>
                          <a:pt x="321" y="143"/>
                        </a:lnTo>
                        <a:lnTo>
                          <a:pt x="295" y="141"/>
                        </a:lnTo>
                        <a:lnTo>
                          <a:pt x="271" y="138"/>
                        </a:lnTo>
                        <a:lnTo>
                          <a:pt x="247" y="136"/>
                        </a:lnTo>
                        <a:lnTo>
                          <a:pt x="222" y="134"/>
                        </a:lnTo>
                        <a:lnTo>
                          <a:pt x="197" y="133"/>
                        </a:lnTo>
                        <a:lnTo>
                          <a:pt x="173" y="130"/>
                        </a:lnTo>
                        <a:lnTo>
                          <a:pt x="148" y="128"/>
                        </a:lnTo>
                        <a:lnTo>
                          <a:pt x="124" y="126"/>
                        </a:lnTo>
                        <a:lnTo>
                          <a:pt x="98" y="123"/>
                        </a:lnTo>
                        <a:lnTo>
                          <a:pt x="74" y="121"/>
                        </a:lnTo>
                        <a:lnTo>
                          <a:pt x="50" y="120"/>
                        </a:lnTo>
                        <a:lnTo>
                          <a:pt x="25" y="118"/>
                        </a:lnTo>
                        <a:lnTo>
                          <a:pt x="0" y="115"/>
                        </a:lnTo>
                        <a:lnTo>
                          <a:pt x="0" y="100"/>
                        </a:lnTo>
                        <a:lnTo>
                          <a:pt x="1" y="85"/>
                        </a:lnTo>
                        <a:lnTo>
                          <a:pt x="1" y="72"/>
                        </a:lnTo>
                        <a:lnTo>
                          <a:pt x="1" y="57"/>
                        </a:lnTo>
                        <a:lnTo>
                          <a:pt x="3" y="53"/>
                        </a:lnTo>
                        <a:lnTo>
                          <a:pt x="7" y="46"/>
                        </a:lnTo>
                        <a:lnTo>
                          <a:pt x="12" y="35"/>
                        </a:lnTo>
                        <a:lnTo>
                          <a:pt x="19" y="23"/>
                        </a:lnTo>
                        <a:lnTo>
                          <a:pt x="26" y="13"/>
                        </a:lnTo>
                        <a:lnTo>
                          <a:pt x="30" y="4"/>
                        </a:lnTo>
                        <a:lnTo>
                          <a:pt x="35" y="0"/>
                        </a:lnTo>
                        <a:lnTo>
                          <a:pt x="36" y="2"/>
                        </a:lnTo>
                        <a:close/>
                      </a:path>
                    </a:pathLst>
                  </a:custGeom>
                  <a:solidFill>
                    <a:srgbClr val="0C0C1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2" name="Freeform 68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4"/>
                    <a:ext cx="136" cy="29"/>
                  </a:xfrm>
                  <a:custGeom>
                    <a:avLst/>
                    <a:gdLst>
                      <a:gd name="T0" fmla="*/ 59 w 828"/>
                      <a:gd name="T1" fmla="*/ 2 h 175"/>
                      <a:gd name="T2" fmla="*/ 109 w 828"/>
                      <a:gd name="T3" fmla="*/ 7 h 175"/>
                      <a:gd name="T4" fmla="*/ 158 w 828"/>
                      <a:gd name="T5" fmla="*/ 10 h 175"/>
                      <a:gd name="T6" fmla="*/ 208 w 828"/>
                      <a:gd name="T7" fmla="*/ 15 h 175"/>
                      <a:gd name="T8" fmla="*/ 257 w 828"/>
                      <a:gd name="T9" fmla="*/ 19 h 175"/>
                      <a:gd name="T10" fmla="*/ 307 w 828"/>
                      <a:gd name="T11" fmla="*/ 24 h 175"/>
                      <a:gd name="T12" fmla="*/ 356 w 828"/>
                      <a:gd name="T13" fmla="*/ 27 h 175"/>
                      <a:gd name="T14" fmla="*/ 406 w 828"/>
                      <a:gd name="T15" fmla="*/ 32 h 175"/>
                      <a:gd name="T16" fmla="*/ 456 w 828"/>
                      <a:gd name="T17" fmla="*/ 37 h 175"/>
                      <a:gd name="T18" fmla="*/ 505 w 828"/>
                      <a:gd name="T19" fmla="*/ 41 h 175"/>
                      <a:gd name="T20" fmla="*/ 555 w 828"/>
                      <a:gd name="T21" fmla="*/ 45 h 175"/>
                      <a:gd name="T22" fmla="*/ 604 w 828"/>
                      <a:gd name="T23" fmla="*/ 49 h 175"/>
                      <a:gd name="T24" fmla="*/ 654 w 828"/>
                      <a:gd name="T25" fmla="*/ 54 h 175"/>
                      <a:gd name="T26" fmla="*/ 703 w 828"/>
                      <a:gd name="T27" fmla="*/ 58 h 175"/>
                      <a:gd name="T28" fmla="*/ 753 w 828"/>
                      <a:gd name="T29" fmla="*/ 62 h 175"/>
                      <a:gd name="T30" fmla="*/ 802 w 828"/>
                      <a:gd name="T31" fmla="*/ 67 h 175"/>
                      <a:gd name="T32" fmla="*/ 821 w 828"/>
                      <a:gd name="T33" fmla="*/ 77 h 175"/>
                      <a:gd name="T34" fmla="*/ 808 w 828"/>
                      <a:gd name="T35" fmla="*/ 92 h 175"/>
                      <a:gd name="T36" fmla="*/ 799 w 828"/>
                      <a:gd name="T37" fmla="*/ 118 h 175"/>
                      <a:gd name="T38" fmla="*/ 792 w 828"/>
                      <a:gd name="T39" fmla="*/ 156 h 175"/>
                      <a:gd name="T40" fmla="*/ 764 w 828"/>
                      <a:gd name="T41" fmla="*/ 173 h 175"/>
                      <a:gd name="T42" fmla="*/ 715 w 828"/>
                      <a:gd name="T43" fmla="*/ 168 h 175"/>
                      <a:gd name="T44" fmla="*/ 665 w 828"/>
                      <a:gd name="T45" fmla="*/ 164 h 175"/>
                      <a:gd name="T46" fmla="*/ 617 w 828"/>
                      <a:gd name="T47" fmla="*/ 160 h 175"/>
                      <a:gd name="T48" fmla="*/ 567 w 828"/>
                      <a:gd name="T49" fmla="*/ 155 h 175"/>
                      <a:gd name="T50" fmla="*/ 518 w 828"/>
                      <a:gd name="T51" fmla="*/ 151 h 175"/>
                      <a:gd name="T52" fmla="*/ 469 w 828"/>
                      <a:gd name="T53" fmla="*/ 147 h 175"/>
                      <a:gd name="T54" fmla="*/ 420 w 828"/>
                      <a:gd name="T55" fmla="*/ 143 h 175"/>
                      <a:gd name="T56" fmla="*/ 370 w 828"/>
                      <a:gd name="T57" fmla="*/ 138 h 175"/>
                      <a:gd name="T58" fmla="*/ 322 w 828"/>
                      <a:gd name="T59" fmla="*/ 133 h 175"/>
                      <a:gd name="T60" fmla="*/ 272 w 828"/>
                      <a:gd name="T61" fmla="*/ 129 h 175"/>
                      <a:gd name="T62" fmla="*/ 224 w 828"/>
                      <a:gd name="T63" fmla="*/ 125 h 175"/>
                      <a:gd name="T64" fmla="*/ 174 w 828"/>
                      <a:gd name="T65" fmla="*/ 121 h 175"/>
                      <a:gd name="T66" fmla="*/ 125 w 828"/>
                      <a:gd name="T67" fmla="*/ 116 h 175"/>
                      <a:gd name="T68" fmla="*/ 77 w 828"/>
                      <a:gd name="T69" fmla="*/ 111 h 175"/>
                      <a:gd name="T70" fmla="*/ 27 w 828"/>
                      <a:gd name="T71" fmla="*/ 107 h 175"/>
                      <a:gd name="T72" fmla="*/ 2 w 828"/>
                      <a:gd name="T73" fmla="*/ 91 h 175"/>
                      <a:gd name="T74" fmla="*/ 0 w 828"/>
                      <a:gd name="T75" fmla="*/ 64 h 175"/>
                      <a:gd name="T76" fmla="*/ 6 w 828"/>
                      <a:gd name="T77" fmla="*/ 41 h 175"/>
                      <a:gd name="T78" fmla="*/ 28 w 828"/>
                      <a:gd name="T79" fmla="*/ 2 h 175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8"/>
                      <a:gd name="T121" fmla="*/ 0 h 175"/>
                      <a:gd name="T122" fmla="*/ 828 w 828"/>
                      <a:gd name="T123" fmla="*/ 175 h 175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8" h="175">
                        <a:moveTo>
                          <a:pt x="34" y="0"/>
                        </a:moveTo>
                        <a:lnTo>
                          <a:pt x="59" y="2"/>
                        </a:lnTo>
                        <a:lnTo>
                          <a:pt x="83" y="4"/>
                        </a:lnTo>
                        <a:lnTo>
                          <a:pt x="109" y="7"/>
                        </a:lnTo>
                        <a:lnTo>
                          <a:pt x="133" y="8"/>
                        </a:lnTo>
                        <a:lnTo>
                          <a:pt x="158" y="10"/>
                        </a:lnTo>
                        <a:lnTo>
                          <a:pt x="183" y="12"/>
                        </a:lnTo>
                        <a:lnTo>
                          <a:pt x="208" y="15"/>
                        </a:lnTo>
                        <a:lnTo>
                          <a:pt x="232" y="17"/>
                        </a:lnTo>
                        <a:lnTo>
                          <a:pt x="257" y="19"/>
                        </a:lnTo>
                        <a:lnTo>
                          <a:pt x="282" y="22"/>
                        </a:lnTo>
                        <a:lnTo>
                          <a:pt x="307" y="24"/>
                        </a:lnTo>
                        <a:lnTo>
                          <a:pt x="331" y="25"/>
                        </a:lnTo>
                        <a:lnTo>
                          <a:pt x="356" y="27"/>
                        </a:lnTo>
                        <a:lnTo>
                          <a:pt x="381" y="30"/>
                        </a:lnTo>
                        <a:lnTo>
                          <a:pt x="406" y="32"/>
                        </a:lnTo>
                        <a:lnTo>
                          <a:pt x="431" y="34"/>
                        </a:lnTo>
                        <a:lnTo>
                          <a:pt x="456" y="37"/>
                        </a:lnTo>
                        <a:lnTo>
                          <a:pt x="481" y="39"/>
                        </a:lnTo>
                        <a:lnTo>
                          <a:pt x="505" y="41"/>
                        </a:lnTo>
                        <a:lnTo>
                          <a:pt x="530" y="42"/>
                        </a:lnTo>
                        <a:lnTo>
                          <a:pt x="555" y="45"/>
                        </a:lnTo>
                        <a:lnTo>
                          <a:pt x="580" y="47"/>
                        </a:lnTo>
                        <a:lnTo>
                          <a:pt x="604" y="49"/>
                        </a:lnTo>
                        <a:lnTo>
                          <a:pt x="630" y="52"/>
                        </a:lnTo>
                        <a:lnTo>
                          <a:pt x="654" y="54"/>
                        </a:lnTo>
                        <a:lnTo>
                          <a:pt x="679" y="56"/>
                        </a:lnTo>
                        <a:lnTo>
                          <a:pt x="703" y="58"/>
                        </a:lnTo>
                        <a:lnTo>
                          <a:pt x="729" y="60"/>
                        </a:lnTo>
                        <a:lnTo>
                          <a:pt x="753" y="62"/>
                        </a:lnTo>
                        <a:lnTo>
                          <a:pt x="778" y="64"/>
                        </a:lnTo>
                        <a:lnTo>
                          <a:pt x="802" y="67"/>
                        </a:lnTo>
                        <a:lnTo>
                          <a:pt x="828" y="69"/>
                        </a:lnTo>
                        <a:lnTo>
                          <a:pt x="821" y="77"/>
                        </a:lnTo>
                        <a:lnTo>
                          <a:pt x="815" y="84"/>
                        </a:lnTo>
                        <a:lnTo>
                          <a:pt x="808" y="92"/>
                        </a:lnTo>
                        <a:lnTo>
                          <a:pt x="802" y="100"/>
                        </a:lnTo>
                        <a:lnTo>
                          <a:pt x="799" y="118"/>
                        </a:lnTo>
                        <a:lnTo>
                          <a:pt x="795" y="137"/>
                        </a:lnTo>
                        <a:lnTo>
                          <a:pt x="792" y="156"/>
                        </a:lnTo>
                        <a:lnTo>
                          <a:pt x="789" y="175"/>
                        </a:lnTo>
                        <a:lnTo>
                          <a:pt x="764" y="173"/>
                        </a:lnTo>
                        <a:lnTo>
                          <a:pt x="739" y="170"/>
                        </a:lnTo>
                        <a:lnTo>
                          <a:pt x="715" y="168"/>
                        </a:lnTo>
                        <a:lnTo>
                          <a:pt x="691" y="166"/>
                        </a:lnTo>
                        <a:lnTo>
                          <a:pt x="665" y="164"/>
                        </a:lnTo>
                        <a:lnTo>
                          <a:pt x="641" y="162"/>
                        </a:lnTo>
                        <a:lnTo>
                          <a:pt x="617" y="160"/>
                        </a:lnTo>
                        <a:lnTo>
                          <a:pt x="592" y="158"/>
                        </a:lnTo>
                        <a:lnTo>
                          <a:pt x="567" y="155"/>
                        </a:lnTo>
                        <a:lnTo>
                          <a:pt x="543" y="153"/>
                        </a:lnTo>
                        <a:lnTo>
                          <a:pt x="518" y="151"/>
                        </a:lnTo>
                        <a:lnTo>
                          <a:pt x="494" y="148"/>
                        </a:lnTo>
                        <a:lnTo>
                          <a:pt x="469" y="147"/>
                        </a:lnTo>
                        <a:lnTo>
                          <a:pt x="444" y="145"/>
                        </a:lnTo>
                        <a:lnTo>
                          <a:pt x="420" y="143"/>
                        </a:lnTo>
                        <a:lnTo>
                          <a:pt x="396" y="140"/>
                        </a:lnTo>
                        <a:lnTo>
                          <a:pt x="370" y="138"/>
                        </a:lnTo>
                        <a:lnTo>
                          <a:pt x="346" y="136"/>
                        </a:lnTo>
                        <a:lnTo>
                          <a:pt x="322" y="133"/>
                        </a:lnTo>
                        <a:lnTo>
                          <a:pt x="297" y="131"/>
                        </a:lnTo>
                        <a:lnTo>
                          <a:pt x="272" y="129"/>
                        </a:lnTo>
                        <a:lnTo>
                          <a:pt x="248" y="126"/>
                        </a:lnTo>
                        <a:lnTo>
                          <a:pt x="224" y="125"/>
                        </a:lnTo>
                        <a:lnTo>
                          <a:pt x="199" y="123"/>
                        </a:lnTo>
                        <a:lnTo>
                          <a:pt x="174" y="121"/>
                        </a:lnTo>
                        <a:lnTo>
                          <a:pt x="150" y="118"/>
                        </a:lnTo>
                        <a:lnTo>
                          <a:pt x="125" y="116"/>
                        </a:lnTo>
                        <a:lnTo>
                          <a:pt x="101" y="114"/>
                        </a:lnTo>
                        <a:lnTo>
                          <a:pt x="77" y="111"/>
                        </a:lnTo>
                        <a:lnTo>
                          <a:pt x="52" y="109"/>
                        </a:lnTo>
                        <a:lnTo>
                          <a:pt x="27" y="107"/>
                        </a:lnTo>
                        <a:lnTo>
                          <a:pt x="3" y="105"/>
                        </a:lnTo>
                        <a:lnTo>
                          <a:pt x="2" y="91"/>
                        </a:lnTo>
                        <a:lnTo>
                          <a:pt x="2" y="78"/>
                        </a:lnTo>
                        <a:lnTo>
                          <a:pt x="0" y="64"/>
                        </a:lnTo>
                        <a:lnTo>
                          <a:pt x="0" y="52"/>
                        </a:lnTo>
                        <a:lnTo>
                          <a:pt x="6" y="41"/>
                        </a:lnTo>
                        <a:lnTo>
                          <a:pt x="18" y="20"/>
                        </a:lnTo>
                        <a:lnTo>
                          <a:pt x="28" y="2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0F0F1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3" name="Freeform 69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4"/>
                    <a:ext cx="135" cy="28"/>
                  </a:xfrm>
                  <a:custGeom>
                    <a:avLst/>
                    <a:gdLst>
                      <a:gd name="T0" fmla="*/ 58 w 825"/>
                      <a:gd name="T1" fmla="*/ 2 h 167"/>
                      <a:gd name="T2" fmla="*/ 108 w 825"/>
                      <a:gd name="T3" fmla="*/ 7 h 167"/>
                      <a:gd name="T4" fmla="*/ 157 w 825"/>
                      <a:gd name="T5" fmla="*/ 11 h 167"/>
                      <a:gd name="T6" fmla="*/ 207 w 825"/>
                      <a:gd name="T7" fmla="*/ 15 h 167"/>
                      <a:gd name="T8" fmla="*/ 256 w 825"/>
                      <a:gd name="T9" fmla="*/ 20 h 167"/>
                      <a:gd name="T10" fmla="*/ 306 w 825"/>
                      <a:gd name="T11" fmla="*/ 23 h 167"/>
                      <a:gd name="T12" fmla="*/ 355 w 825"/>
                      <a:gd name="T13" fmla="*/ 28 h 167"/>
                      <a:gd name="T14" fmla="*/ 405 w 825"/>
                      <a:gd name="T15" fmla="*/ 32 h 167"/>
                      <a:gd name="T16" fmla="*/ 454 w 825"/>
                      <a:gd name="T17" fmla="*/ 36 h 167"/>
                      <a:gd name="T18" fmla="*/ 504 w 825"/>
                      <a:gd name="T19" fmla="*/ 40 h 167"/>
                      <a:gd name="T20" fmla="*/ 553 w 825"/>
                      <a:gd name="T21" fmla="*/ 45 h 167"/>
                      <a:gd name="T22" fmla="*/ 603 w 825"/>
                      <a:gd name="T23" fmla="*/ 49 h 167"/>
                      <a:gd name="T24" fmla="*/ 653 w 825"/>
                      <a:gd name="T25" fmla="*/ 53 h 167"/>
                      <a:gd name="T26" fmla="*/ 702 w 825"/>
                      <a:gd name="T27" fmla="*/ 58 h 167"/>
                      <a:gd name="T28" fmla="*/ 752 w 825"/>
                      <a:gd name="T29" fmla="*/ 61 h 167"/>
                      <a:gd name="T30" fmla="*/ 801 w 825"/>
                      <a:gd name="T31" fmla="*/ 66 h 167"/>
                      <a:gd name="T32" fmla="*/ 820 w 825"/>
                      <a:gd name="T33" fmla="*/ 76 h 167"/>
                      <a:gd name="T34" fmla="*/ 808 w 825"/>
                      <a:gd name="T35" fmla="*/ 91 h 167"/>
                      <a:gd name="T36" fmla="*/ 799 w 825"/>
                      <a:gd name="T37" fmla="*/ 115 h 167"/>
                      <a:gd name="T38" fmla="*/ 792 w 825"/>
                      <a:gd name="T39" fmla="*/ 150 h 167"/>
                      <a:gd name="T40" fmla="*/ 765 w 825"/>
                      <a:gd name="T41" fmla="*/ 165 h 167"/>
                      <a:gd name="T42" fmla="*/ 716 w 825"/>
                      <a:gd name="T43" fmla="*/ 160 h 167"/>
                      <a:gd name="T44" fmla="*/ 668 w 825"/>
                      <a:gd name="T45" fmla="*/ 157 h 167"/>
                      <a:gd name="T46" fmla="*/ 618 w 825"/>
                      <a:gd name="T47" fmla="*/ 152 h 167"/>
                      <a:gd name="T48" fmla="*/ 568 w 825"/>
                      <a:gd name="T49" fmla="*/ 148 h 167"/>
                      <a:gd name="T50" fmla="*/ 520 w 825"/>
                      <a:gd name="T51" fmla="*/ 143 h 167"/>
                      <a:gd name="T52" fmla="*/ 471 w 825"/>
                      <a:gd name="T53" fmla="*/ 138 h 167"/>
                      <a:gd name="T54" fmla="*/ 422 w 825"/>
                      <a:gd name="T55" fmla="*/ 134 h 167"/>
                      <a:gd name="T56" fmla="*/ 373 w 825"/>
                      <a:gd name="T57" fmla="*/ 130 h 167"/>
                      <a:gd name="T58" fmla="*/ 324 w 825"/>
                      <a:gd name="T59" fmla="*/ 126 h 167"/>
                      <a:gd name="T60" fmla="*/ 275 w 825"/>
                      <a:gd name="T61" fmla="*/ 121 h 167"/>
                      <a:gd name="T62" fmla="*/ 226 w 825"/>
                      <a:gd name="T63" fmla="*/ 117 h 167"/>
                      <a:gd name="T64" fmla="*/ 177 w 825"/>
                      <a:gd name="T65" fmla="*/ 112 h 167"/>
                      <a:gd name="T66" fmla="*/ 128 w 825"/>
                      <a:gd name="T67" fmla="*/ 107 h 167"/>
                      <a:gd name="T68" fmla="*/ 80 w 825"/>
                      <a:gd name="T69" fmla="*/ 104 h 167"/>
                      <a:gd name="T70" fmla="*/ 30 w 825"/>
                      <a:gd name="T71" fmla="*/ 99 h 167"/>
                      <a:gd name="T72" fmla="*/ 5 w 825"/>
                      <a:gd name="T73" fmla="*/ 84 h 167"/>
                      <a:gd name="T74" fmla="*/ 2 w 825"/>
                      <a:gd name="T75" fmla="*/ 60 h 167"/>
                      <a:gd name="T76" fmla="*/ 6 w 825"/>
                      <a:gd name="T77" fmla="*/ 38 h 167"/>
                      <a:gd name="T78" fmla="*/ 28 w 825"/>
                      <a:gd name="T79" fmla="*/ 1 h 16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5"/>
                      <a:gd name="T121" fmla="*/ 0 h 167"/>
                      <a:gd name="T122" fmla="*/ 825 w 825"/>
                      <a:gd name="T123" fmla="*/ 167 h 16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5" h="167">
                        <a:moveTo>
                          <a:pt x="34" y="0"/>
                        </a:moveTo>
                        <a:lnTo>
                          <a:pt x="58" y="2"/>
                        </a:lnTo>
                        <a:lnTo>
                          <a:pt x="83" y="5"/>
                        </a:lnTo>
                        <a:lnTo>
                          <a:pt x="108" y="7"/>
                        </a:lnTo>
                        <a:lnTo>
                          <a:pt x="133" y="8"/>
                        </a:lnTo>
                        <a:lnTo>
                          <a:pt x="157" y="11"/>
                        </a:lnTo>
                        <a:lnTo>
                          <a:pt x="183" y="13"/>
                        </a:lnTo>
                        <a:lnTo>
                          <a:pt x="207" y="15"/>
                        </a:lnTo>
                        <a:lnTo>
                          <a:pt x="232" y="17"/>
                        </a:lnTo>
                        <a:lnTo>
                          <a:pt x="256" y="20"/>
                        </a:lnTo>
                        <a:lnTo>
                          <a:pt x="282" y="22"/>
                        </a:lnTo>
                        <a:lnTo>
                          <a:pt x="306" y="23"/>
                        </a:lnTo>
                        <a:lnTo>
                          <a:pt x="331" y="26"/>
                        </a:lnTo>
                        <a:lnTo>
                          <a:pt x="355" y="28"/>
                        </a:lnTo>
                        <a:lnTo>
                          <a:pt x="381" y="30"/>
                        </a:lnTo>
                        <a:lnTo>
                          <a:pt x="405" y="32"/>
                        </a:lnTo>
                        <a:lnTo>
                          <a:pt x="430" y="34"/>
                        </a:lnTo>
                        <a:lnTo>
                          <a:pt x="454" y="36"/>
                        </a:lnTo>
                        <a:lnTo>
                          <a:pt x="479" y="38"/>
                        </a:lnTo>
                        <a:lnTo>
                          <a:pt x="504" y="40"/>
                        </a:lnTo>
                        <a:lnTo>
                          <a:pt x="528" y="43"/>
                        </a:lnTo>
                        <a:lnTo>
                          <a:pt x="553" y="45"/>
                        </a:lnTo>
                        <a:lnTo>
                          <a:pt x="578" y="46"/>
                        </a:lnTo>
                        <a:lnTo>
                          <a:pt x="603" y="49"/>
                        </a:lnTo>
                        <a:lnTo>
                          <a:pt x="627" y="51"/>
                        </a:lnTo>
                        <a:lnTo>
                          <a:pt x="653" y="53"/>
                        </a:lnTo>
                        <a:lnTo>
                          <a:pt x="677" y="55"/>
                        </a:lnTo>
                        <a:lnTo>
                          <a:pt x="702" y="58"/>
                        </a:lnTo>
                        <a:lnTo>
                          <a:pt x="726" y="60"/>
                        </a:lnTo>
                        <a:lnTo>
                          <a:pt x="752" y="61"/>
                        </a:lnTo>
                        <a:lnTo>
                          <a:pt x="776" y="64"/>
                        </a:lnTo>
                        <a:lnTo>
                          <a:pt x="801" y="66"/>
                        </a:lnTo>
                        <a:lnTo>
                          <a:pt x="825" y="68"/>
                        </a:lnTo>
                        <a:lnTo>
                          <a:pt x="820" y="76"/>
                        </a:lnTo>
                        <a:lnTo>
                          <a:pt x="814" y="83"/>
                        </a:lnTo>
                        <a:lnTo>
                          <a:pt x="808" y="91"/>
                        </a:lnTo>
                        <a:lnTo>
                          <a:pt x="802" y="98"/>
                        </a:lnTo>
                        <a:lnTo>
                          <a:pt x="799" y="115"/>
                        </a:lnTo>
                        <a:lnTo>
                          <a:pt x="795" y="133"/>
                        </a:lnTo>
                        <a:lnTo>
                          <a:pt x="792" y="150"/>
                        </a:lnTo>
                        <a:lnTo>
                          <a:pt x="790" y="167"/>
                        </a:lnTo>
                        <a:lnTo>
                          <a:pt x="765" y="165"/>
                        </a:lnTo>
                        <a:lnTo>
                          <a:pt x="740" y="163"/>
                        </a:lnTo>
                        <a:lnTo>
                          <a:pt x="716" y="160"/>
                        </a:lnTo>
                        <a:lnTo>
                          <a:pt x="692" y="158"/>
                        </a:lnTo>
                        <a:lnTo>
                          <a:pt x="668" y="157"/>
                        </a:lnTo>
                        <a:lnTo>
                          <a:pt x="642" y="155"/>
                        </a:lnTo>
                        <a:lnTo>
                          <a:pt x="618" y="152"/>
                        </a:lnTo>
                        <a:lnTo>
                          <a:pt x="594" y="150"/>
                        </a:lnTo>
                        <a:lnTo>
                          <a:pt x="568" y="148"/>
                        </a:lnTo>
                        <a:lnTo>
                          <a:pt x="544" y="145"/>
                        </a:lnTo>
                        <a:lnTo>
                          <a:pt x="520" y="143"/>
                        </a:lnTo>
                        <a:lnTo>
                          <a:pt x="496" y="141"/>
                        </a:lnTo>
                        <a:lnTo>
                          <a:pt x="471" y="138"/>
                        </a:lnTo>
                        <a:lnTo>
                          <a:pt x="446" y="136"/>
                        </a:lnTo>
                        <a:lnTo>
                          <a:pt x="422" y="134"/>
                        </a:lnTo>
                        <a:lnTo>
                          <a:pt x="398" y="132"/>
                        </a:lnTo>
                        <a:lnTo>
                          <a:pt x="373" y="130"/>
                        </a:lnTo>
                        <a:lnTo>
                          <a:pt x="348" y="128"/>
                        </a:lnTo>
                        <a:lnTo>
                          <a:pt x="324" y="126"/>
                        </a:lnTo>
                        <a:lnTo>
                          <a:pt x="300" y="123"/>
                        </a:lnTo>
                        <a:lnTo>
                          <a:pt x="275" y="121"/>
                        </a:lnTo>
                        <a:lnTo>
                          <a:pt x="250" y="119"/>
                        </a:lnTo>
                        <a:lnTo>
                          <a:pt x="226" y="117"/>
                        </a:lnTo>
                        <a:lnTo>
                          <a:pt x="202" y="114"/>
                        </a:lnTo>
                        <a:lnTo>
                          <a:pt x="177" y="112"/>
                        </a:lnTo>
                        <a:lnTo>
                          <a:pt x="153" y="110"/>
                        </a:lnTo>
                        <a:lnTo>
                          <a:pt x="128" y="107"/>
                        </a:lnTo>
                        <a:lnTo>
                          <a:pt x="104" y="106"/>
                        </a:lnTo>
                        <a:lnTo>
                          <a:pt x="80" y="104"/>
                        </a:lnTo>
                        <a:lnTo>
                          <a:pt x="55" y="102"/>
                        </a:lnTo>
                        <a:lnTo>
                          <a:pt x="30" y="99"/>
                        </a:lnTo>
                        <a:lnTo>
                          <a:pt x="6" y="97"/>
                        </a:lnTo>
                        <a:lnTo>
                          <a:pt x="5" y="84"/>
                        </a:lnTo>
                        <a:lnTo>
                          <a:pt x="3" y="73"/>
                        </a:lnTo>
                        <a:lnTo>
                          <a:pt x="2" y="60"/>
                        </a:lnTo>
                        <a:lnTo>
                          <a:pt x="0" y="49"/>
                        </a:lnTo>
                        <a:lnTo>
                          <a:pt x="6" y="38"/>
                        </a:lnTo>
                        <a:lnTo>
                          <a:pt x="18" y="19"/>
                        </a:lnTo>
                        <a:lnTo>
                          <a:pt x="28" y="1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1616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4" name="Freeform 70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5"/>
                    <a:ext cx="135" cy="26"/>
                  </a:xfrm>
                  <a:custGeom>
                    <a:avLst/>
                    <a:gdLst>
                      <a:gd name="T0" fmla="*/ 57 w 823"/>
                      <a:gd name="T1" fmla="*/ 3 h 161"/>
                      <a:gd name="T2" fmla="*/ 106 w 823"/>
                      <a:gd name="T3" fmla="*/ 7 h 161"/>
                      <a:gd name="T4" fmla="*/ 156 w 823"/>
                      <a:gd name="T5" fmla="*/ 11 h 161"/>
                      <a:gd name="T6" fmla="*/ 206 w 823"/>
                      <a:gd name="T7" fmla="*/ 15 h 161"/>
                      <a:gd name="T8" fmla="*/ 255 w 823"/>
                      <a:gd name="T9" fmla="*/ 20 h 161"/>
                      <a:gd name="T10" fmla="*/ 305 w 823"/>
                      <a:gd name="T11" fmla="*/ 25 h 161"/>
                      <a:gd name="T12" fmla="*/ 354 w 823"/>
                      <a:gd name="T13" fmla="*/ 28 h 161"/>
                      <a:gd name="T14" fmla="*/ 404 w 823"/>
                      <a:gd name="T15" fmla="*/ 33 h 161"/>
                      <a:gd name="T16" fmla="*/ 452 w 823"/>
                      <a:gd name="T17" fmla="*/ 37 h 161"/>
                      <a:gd name="T18" fmla="*/ 502 w 823"/>
                      <a:gd name="T19" fmla="*/ 42 h 161"/>
                      <a:gd name="T20" fmla="*/ 551 w 823"/>
                      <a:gd name="T21" fmla="*/ 45 h 161"/>
                      <a:gd name="T22" fmla="*/ 601 w 823"/>
                      <a:gd name="T23" fmla="*/ 50 h 161"/>
                      <a:gd name="T24" fmla="*/ 650 w 823"/>
                      <a:gd name="T25" fmla="*/ 55 h 161"/>
                      <a:gd name="T26" fmla="*/ 700 w 823"/>
                      <a:gd name="T27" fmla="*/ 59 h 161"/>
                      <a:gd name="T28" fmla="*/ 749 w 823"/>
                      <a:gd name="T29" fmla="*/ 63 h 161"/>
                      <a:gd name="T30" fmla="*/ 799 w 823"/>
                      <a:gd name="T31" fmla="*/ 67 h 161"/>
                      <a:gd name="T32" fmla="*/ 817 w 823"/>
                      <a:gd name="T33" fmla="*/ 77 h 161"/>
                      <a:gd name="T34" fmla="*/ 807 w 823"/>
                      <a:gd name="T35" fmla="*/ 90 h 161"/>
                      <a:gd name="T36" fmla="*/ 799 w 823"/>
                      <a:gd name="T37" fmla="*/ 113 h 161"/>
                      <a:gd name="T38" fmla="*/ 793 w 823"/>
                      <a:gd name="T39" fmla="*/ 144 h 161"/>
                      <a:gd name="T40" fmla="*/ 767 w 823"/>
                      <a:gd name="T41" fmla="*/ 158 h 161"/>
                      <a:gd name="T42" fmla="*/ 717 w 823"/>
                      <a:gd name="T43" fmla="*/ 154 h 161"/>
                      <a:gd name="T44" fmla="*/ 669 w 823"/>
                      <a:gd name="T45" fmla="*/ 149 h 161"/>
                      <a:gd name="T46" fmla="*/ 620 w 823"/>
                      <a:gd name="T47" fmla="*/ 144 h 161"/>
                      <a:gd name="T48" fmla="*/ 571 w 823"/>
                      <a:gd name="T49" fmla="*/ 140 h 161"/>
                      <a:gd name="T50" fmla="*/ 522 w 823"/>
                      <a:gd name="T51" fmla="*/ 136 h 161"/>
                      <a:gd name="T52" fmla="*/ 474 w 823"/>
                      <a:gd name="T53" fmla="*/ 132 h 161"/>
                      <a:gd name="T54" fmla="*/ 424 w 823"/>
                      <a:gd name="T55" fmla="*/ 127 h 161"/>
                      <a:gd name="T56" fmla="*/ 376 w 823"/>
                      <a:gd name="T57" fmla="*/ 123 h 161"/>
                      <a:gd name="T58" fmla="*/ 327 w 823"/>
                      <a:gd name="T59" fmla="*/ 118 h 161"/>
                      <a:gd name="T60" fmla="*/ 278 w 823"/>
                      <a:gd name="T61" fmla="*/ 115 h 161"/>
                      <a:gd name="T62" fmla="*/ 230 w 823"/>
                      <a:gd name="T63" fmla="*/ 110 h 161"/>
                      <a:gd name="T64" fmla="*/ 180 w 823"/>
                      <a:gd name="T65" fmla="*/ 105 h 161"/>
                      <a:gd name="T66" fmla="*/ 132 w 823"/>
                      <a:gd name="T67" fmla="*/ 101 h 161"/>
                      <a:gd name="T68" fmla="*/ 83 w 823"/>
                      <a:gd name="T69" fmla="*/ 97 h 161"/>
                      <a:gd name="T70" fmla="*/ 34 w 823"/>
                      <a:gd name="T71" fmla="*/ 93 h 161"/>
                      <a:gd name="T72" fmla="*/ 7 w 823"/>
                      <a:gd name="T73" fmla="*/ 79 h 161"/>
                      <a:gd name="T74" fmla="*/ 3 w 823"/>
                      <a:gd name="T75" fmla="*/ 57 h 161"/>
                      <a:gd name="T76" fmla="*/ 5 w 823"/>
                      <a:gd name="T77" fmla="*/ 37 h 161"/>
                      <a:gd name="T78" fmla="*/ 28 w 823"/>
                      <a:gd name="T79" fmla="*/ 0 h 16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3"/>
                      <a:gd name="T121" fmla="*/ 0 h 161"/>
                      <a:gd name="T122" fmla="*/ 823 w 823"/>
                      <a:gd name="T123" fmla="*/ 161 h 16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3" h="161">
                        <a:moveTo>
                          <a:pt x="33" y="0"/>
                        </a:moveTo>
                        <a:lnTo>
                          <a:pt x="57" y="3"/>
                        </a:lnTo>
                        <a:lnTo>
                          <a:pt x="82" y="5"/>
                        </a:lnTo>
                        <a:lnTo>
                          <a:pt x="106" y="7"/>
                        </a:lnTo>
                        <a:lnTo>
                          <a:pt x="132" y="9"/>
                        </a:lnTo>
                        <a:lnTo>
                          <a:pt x="156" y="11"/>
                        </a:lnTo>
                        <a:lnTo>
                          <a:pt x="181" y="13"/>
                        </a:lnTo>
                        <a:lnTo>
                          <a:pt x="206" y="15"/>
                        </a:lnTo>
                        <a:lnTo>
                          <a:pt x="231" y="18"/>
                        </a:lnTo>
                        <a:lnTo>
                          <a:pt x="255" y="20"/>
                        </a:lnTo>
                        <a:lnTo>
                          <a:pt x="279" y="22"/>
                        </a:lnTo>
                        <a:lnTo>
                          <a:pt x="305" y="25"/>
                        </a:lnTo>
                        <a:lnTo>
                          <a:pt x="329" y="26"/>
                        </a:lnTo>
                        <a:lnTo>
                          <a:pt x="354" y="28"/>
                        </a:lnTo>
                        <a:lnTo>
                          <a:pt x="378" y="30"/>
                        </a:lnTo>
                        <a:lnTo>
                          <a:pt x="404" y="33"/>
                        </a:lnTo>
                        <a:lnTo>
                          <a:pt x="428" y="35"/>
                        </a:lnTo>
                        <a:lnTo>
                          <a:pt x="452" y="37"/>
                        </a:lnTo>
                        <a:lnTo>
                          <a:pt x="477" y="40"/>
                        </a:lnTo>
                        <a:lnTo>
                          <a:pt x="502" y="42"/>
                        </a:lnTo>
                        <a:lnTo>
                          <a:pt x="527" y="43"/>
                        </a:lnTo>
                        <a:lnTo>
                          <a:pt x="551" y="45"/>
                        </a:lnTo>
                        <a:lnTo>
                          <a:pt x="577" y="48"/>
                        </a:lnTo>
                        <a:lnTo>
                          <a:pt x="601" y="50"/>
                        </a:lnTo>
                        <a:lnTo>
                          <a:pt x="625" y="52"/>
                        </a:lnTo>
                        <a:lnTo>
                          <a:pt x="650" y="55"/>
                        </a:lnTo>
                        <a:lnTo>
                          <a:pt x="674" y="57"/>
                        </a:lnTo>
                        <a:lnTo>
                          <a:pt x="700" y="59"/>
                        </a:lnTo>
                        <a:lnTo>
                          <a:pt x="724" y="60"/>
                        </a:lnTo>
                        <a:lnTo>
                          <a:pt x="749" y="63"/>
                        </a:lnTo>
                        <a:lnTo>
                          <a:pt x="774" y="65"/>
                        </a:lnTo>
                        <a:lnTo>
                          <a:pt x="799" y="67"/>
                        </a:lnTo>
                        <a:lnTo>
                          <a:pt x="823" y="70"/>
                        </a:lnTo>
                        <a:lnTo>
                          <a:pt x="817" y="77"/>
                        </a:lnTo>
                        <a:lnTo>
                          <a:pt x="813" y="83"/>
                        </a:lnTo>
                        <a:lnTo>
                          <a:pt x="807" y="90"/>
                        </a:lnTo>
                        <a:lnTo>
                          <a:pt x="801" y="98"/>
                        </a:lnTo>
                        <a:lnTo>
                          <a:pt x="799" y="113"/>
                        </a:lnTo>
                        <a:lnTo>
                          <a:pt x="797" y="130"/>
                        </a:lnTo>
                        <a:lnTo>
                          <a:pt x="793" y="144"/>
                        </a:lnTo>
                        <a:lnTo>
                          <a:pt x="791" y="161"/>
                        </a:lnTo>
                        <a:lnTo>
                          <a:pt x="767" y="158"/>
                        </a:lnTo>
                        <a:lnTo>
                          <a:pt x="742" y="156"/>
                        </a:lnTo>
                        <a:lnTo>
                          <a:pt x="717" y="154"/>
                        </a:lnTo>
                        <a:lnTo>
                          <a:pt x="693" y="151"/>
                        </a:lnTo>
                        <a:lnTo>
                          <a:pt x="669" y="149"/>
                        </a:lnTo>
                        <a:lnTo>
                          <a:pt x="645" y="147"/>
                        </a:lnTo>
                        <a:lnTo>
                          <a:pt x="620" y="144"/>
                        </a:lnTo>
                        <a:lnTo>
                          <a:pt x="596" y="142"/>
                        </a:lnTo>
                        <a:lnTo>
                          <a:pt x="571" y="140"/>
                        </a:lnTo>
                        <a:lnTo>
                          <a:pt x="547" y="139"/>
                        </a:lnTo>
                        <a:lnTo>
                          <a:pt x="522" y="136"/>
                        </a:lnTo>
                        <a:lnTo>
                          <a:pt x="498" y="134"/>
                        </a:lnTo>
                        <a:lnTo>
                          <a:pt x="474" y="132"/>
                        </a:lnTo>
                        <a:lnTo>
                          <a:pt x="449" y="130"/>
                        </a:lnTo>
                        <a:lnTo>
                          <a:pt x="424" y="127"/>
                        </a:lnTo>
                        <a:lnTo>
                          <a:pt x="400" y="125"/>
                        </a:lnTo>
                        <a:lnTo>
                          <a:pt x="376" y="123"/>
                        </a:lnTo>
                        <a:lnTo>
                          <a:pt x="352" y="120"/>
                        </a:lnTo>
                        <a:lnTo>
                          <a:pt x="327" y="118"/>
                        </a:lnTo>
                        <a:lnTo>
                          <a:pt x="302" y="117"/>
                        </a:lnTo>
                        <a:lnTo>
                          <a:pt x="278" y="115"/>
                        </a:lnTo>
                        <a:lnTo>
                          <a:pt x="254" y="112"/>
                        </a:lnTo>
                        <a:lnTo>
                          <a:pt x="230" y="110"/>
                        </a:lnTo>
                        <a:lnTo>
                          <a:pt x="206" y="108"/>
                        </a:lnTo>
                        <a:lnTo>
                          <a:pt x="180" y="105"/>
                        </a:lnTo>
                        <a:lnTo>
                          <a:pt x="156" y="103"/>
                        </a:lnTo>
                        <a:lnTo>
                          <a:pt x="132" y="101"/>
                        </a:lnTo>
                        <a:lnTo>
                          <a:pt x="108" y="100"/>
                        </a:lnTo>
                        <a:lnTo>
                          <a:pt x="83" y="97"/>
                        </a:lnTo>
                        <a:lnTo>
                          <a:pt x="58" y="95"/>
                        </a:lnTo>
                        <a:lnTo>
                          <a:pt x="34" y="93"/>
                        </a:lnTo>
                        <a:lnTo>
                          <a:pt x="10" y="90"/>
                        </a:lnTo>
                        <a:lnTo>
                          <a:pt x="7" y="79"/>
                        </a:lnTo>
                        <a:lnTo>
                          <a:pt x="5" y="68"/>
                        </a:lnTo>
                        <a:lnTo>
                          <a:pt x="3" y="57"/>
                        </a:lnTo>
                        <a:lnTo>
                          <a:pt x="0" y="47"/>
                        </a:lnTo>
                        <a:lnTo>
                          <a:pt x="5" y="37"/>
                        </a:lnTo>
                        <a:lnTo>
                          <a:pt x="17" y="18"/>
                        </a:lnTo>
                        <a:lnTo>
                          <a:pt x="28" y="0"/>
                        </a:ln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19191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5" name="Freeform 71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5"/>
                    <a:ext cx="134" cy="25"/>
                  </a:xfrm>
                  <a:custGeom>
                    <a:avLst/>
                    <a:gdLst>
                      <a:gd name="T0" fmla="*/ 56 w 821"/>
                      <a:gd name="T1" fmla="*/ 2 h 152"/>
                      <a:gd name="T2" fmla="*/ 105 w 821"/>
                      <a:gd name="T3" fmla="*/ 7 h 152"/>
                      <a:gd name="T4" fmla="*/ 155 w 821"/>
                      <a:gd name="T5" fmla="*/ 10 h 152"/>
                      <a:gd name="T6" fmla="*/ 204 w 821"/>
                      <a:gd name="T7" fmla="*/ 15 h 152"/>
                      <a:gd name="T8" fmla="*/ 254 w 821"/>
                      <a:gd name="T9" fmla="*/ 20 h 152"/>
                      <a:gd name="T10" fmla="*/ 303 w 821"/>
                      <a:gd name="T11" fmla="*/ 24 h 152"/>
                      <a:gd name="T12" fmla="*/ 353 w 821"/>
                      <a:gd name="T13" fmla="*/ 28 h 152"/>
                      <a:gd name="T14" fmla="*/ 401 w 821"/>
                      <a:gd name="T15" fmla="*/ 32 h 152"/>
                      <a:gd name="T16" fmla="*/ 451 w 821"/>
                      <a:gd name="T17" fmla="*/ 37 h 152"/>
                      <a:gd name="T18" fmla="*/ 500 w 821"/>
                      <a:gd name="T19" fmla="*/ 40 h 152"/>
                      <a:gd name="T20" fmla="*/ 550 w 821"/>
                      <a:gd name="T21" fmla="*/ 45 h 152"/>
                      <a:gd name="T22" fmla="*/ 600 w 821"/>
                      <a:gd name="T23" fmla="*/ 49 h 152"/>
                      <a:gd name="T24" fmla="*/ 648 w 821"/>
                      <a:gd name="T25" fmla="*/ 53 h 152"/>
                      <a:gd name="T26" fmla="*/ 698 w 821"/>
                      <a:gd name="T27" fmla="*/ 58 h 152"/>
                      <a:gd name="T28" fmla="*/ 747 w 821"/>
                      <a:gd name="T29" fmla="*/ 62 h 152"/>
                      <a:gd name="T30" fmla="*/ 797 w 821"/>
                      <a:gd name="T31" fmla="*/ 66 h 152"/>
                      <a:gd name="T32" fmla="*/ 816 w 821"/>
                      <a:gd name="T33" fmla="*/ 75 h 152"/>
                      <a:gd name="T34" fmla="*/ 806 w 821"/>
                      <a:gd name="T35" fmla="*/ 89 h 152"/>
                      <a:gd name="T36" fmla="*/ 799 w 821"/>
                      <a:gd name="T37" fmla="*/ 109 h 152"/>
                      <a:gd name="T38" fmla="*/ 794 w 821"/>
                      <a:gd name="T39" fmla="*/ 138 h 152"/>
                      <a:gd name="T40" fmla="*/ 768 w 821"/>
                      <a:gd name="T41" fmla="*/ 150 h 152"/>
                      <a:gd name="T42" fmla="*/ 718 w 821"/>
                      <a:gd name="T43" fmla="*/ 145 h 152"/>
                      <a:gd name="T44" fmla="*/ 670 w 821"/>
                      <a:gd name="T45" fmla="*/ 140 h 152"/>
                      <a:gd name="T46" fmla="*/ 621 w 821"/>
                      <a:gd name="T47" fmla="*/ 136 h 152"/>
                      <a:gd name="T48" fmla="*/ 573 w 821"/>
                      <a:gd name="T49" fmla="*/ 131 h 152"/>
                      <a:gd name="T50" fmla="*/ 524 w 821"/>
                      <a:gd name="T51" fmla="*/ 128 h 152"/>
                      <a:gd name="T52" fmla="*/ 475 w 821"/>
                      <a:gd name="T53" fmla="*/ 123 h 152"/>
                      <a:gd name="T54" fmla="*/ 427 w 821"/>
                      <a:gd name="T55" fmla="*/ 119 h 152"/>
                      <a:gd name="T56" fmla="*/ 377 w 821"/>
                      <a:gd name="T57" fmla="*/ 114 h 152"/>
                      <a:gd name="T58" fmla="*/ 329 w 821"/>
                      <a:gd name="T59" fmla="*/ 109 h 152"/>
                      <a:gd name="T60" fmla="*/ 280 w 821"/>
                      <a:gd name="T61" fmla="*/ 106 h 152"/>
                      <a:gd name="T62" fmla="*/ 231 w 821"/>
                      <a:gd name="T63" fmla="*/ 101 h 152"/>
                      <a:gd name="T64" fmla="*/ 183 w 821"/>
                      <a:gd name="T65" fmla="*/ 97 h 152"/>
                      <a:gd name="T66" fmla="*/ 134 w 821"/>
                      <a:gd name="T67" fmla="*/ 92 h 152"/>
                      <a:gd name="T68" fmla="*/ 86 w 821"/>
                      <a:gd name="T69" fmla="*/ 89 h 152"/>
                      <a:gd name="T70" fmla="*/ 36 w 821"/>
                      <a:gd name="T71" fmla="*/ 84 h 152"/>
                      <a:gd name="T72" fmla="*/ 10 w 821"/>
                      <a:gd name="T73" fmla="*/ 71 h 152"/>
                      <a:gd name="T74" fmla="*/ 3 w 821"/>
                      <a:gd name="T75" fmla="*/ 52 h 152"/>
                      <a:gd name="T76" fmla="*/ 5 w 821"/>
                      <a:gd name="T77" fmla="*/ 33 h 152"/>
                      <a:gd name="T78" fmla="*/ 27 w 821"/>
                      <a:gd name="T79" fmla="*/ 0 h 152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1"/>
                      <a:gd name="T121" fmla="*/ 0 h 152"/>
                      <a:gd name="T122" fmla="*/ 821 w 821"/>
                      <a:gd name="T123" fmla="*/ 152 h 152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1" h="152">
                        <a:moveTo>
                          <a:pt x="32" y="0"/>
                        </a:moveTo>
                        <a:lnTo>
                          <a:pt x="56" y="2"/>
                        </a:lnTo>
                        <a:lnTo>
                          <a:pt x="81" y="5"/>
                        </a:lnTo>
                        <a:lnTo>
                          <a:pt x="105" y="7"/>
                        </a:lnTo>
                        <a:lnTo>
                          <a:pt x="131" y="8"/>
                        </a:lnTo>
                        <a:lnTo>
                          <a:pt x="155" y="10"/>
                        </a:lnTo>
                        <a:lnTo>
                          <a:pt x="180" y="13"/>
                        </a:lnTo>
                        <a:lnTo>
                          <a:pt x="204" y="15"/>
                        </a:lnTo>
                        <a:lnTo>
                          <a:pt x="230" y="17"/>
                        </a:lnTo>
                        <a:lnTo>
                          <a:pt x="254" y="20"/>
                        </a:lnTo>
                        <a:lnTo>
                          <a:pt x="278" y="22"/>
                        </a:lnTo>
                        <a:lnTo>
                          <a:pt x="303" y="24"/>
                        </a:lnTo>
                        <a:lnTo>
                          <a:pt x="328" y="25"/>
                        </a:lnTo>
                        <a:lnTo>
                          <a:pt x="353" y="28"/>
                        </a:lnTo>
                        <a:lnTo>
                          <a:pt x="377" y="30"/>
                        </a:lnTo>
                        <a:lnTo>
                          <a:pt x="401" y="32"/>
                        </a:lnTo>
                        <a:lnTo>
                          <a:pt x="427" y="34"/>
                        </a:lnTo>
                        <a:lnTo>
                          <a:pt x="451" y="37"/>
                        </a:lnTo>
                        <a:lnTo>
                          <a:pt x="476" y="39"/>
                        </a:lnTo>
                        <a:lnTo>
                          <a:pt x="500" y="40"/>
                        </a:lnTo>
                        <a:lnTo>
                          <a:pt x="525" y="43"/>
                        </a:lnTo>
                        <a:lnTo>
                          <a:pt x="550" y="45"/>
                        </a:lnTo>
                        <a:lnTo>
                          <a:pt x="574" y="47"/>
                        </a:lnTo>
                        <a:lnTo>
                          <a:pt x="600" y="49"/>
                        </a:lnTo>
                        <a:lnTo>
                          <a:pt x="624" y="52"/>
                        </a:lnTo>
                        <a:lnTo>
                          <a:pt x="648" y="53"/>
                        </a:lnTo>
                        <a:lnTo>
                          <a:pt x="673" y="55"/>
                        </a:lnTo>
                        <a:lnTo>
                          <a:pt x="698" y="58"/>
                        </a:lnTo>
                        <a:lnTo>
                          <a:pt x="722" y="60"/>
                        </a:lnTo>
                        <a:lnTo>
                          <a:pt x="747" y="62"/>
                        </a:lnTo>
                        <a:lnTo>
                          <a:pt x="771" y="63"/>
                        </a:lnTo>
                        <a:lnTo>
                          <a:pt x="797" y="66"/>
                        </a:lnTo>
                        <a:lnTo>
                          <a:pt x="821" y="68"/>
                        </a:lnTo>
                        <a:lnTo>
                          <a:pt x="816" y="75"/>
                        </a:lnTo>
                        <a:lnTo>
                          <a:pt x="812" y="82"/>
                        </a:lnTo>
                        <a:lnTo>
                          <a:pt x="806" y="89"/>
                        </a:lnTo>
                        <a:lnTo>
                          <a:pt x="801" y="96"/>
                        </a:lnTo>
                        <a:lnTo>
                          <a:pt x="799" y="109"/>
                        </a:lnTo>
                        <a:lnTo>
                          <a:pt x="797" y="123"/>
                        </a:lnTo>
                        <a:lnTo>
                          <a:pt x="794" y="138"/>
                        </a:lnTo>
                        <a:lnTo>
                          <a:pt x="792" y="152"/>
                        </a:lnTo>
                        <a:lnTo>
                          <a:pt x="768" y="150"/>
                        </a:lnTo>
                        <a:lnTo>
                          <a:pt x="744" y="147"/>
                        </a:lnTo>
                        <a:lnTo>
                          <a:pt x="718" y="145"/>
                        </a:lnTo>
                        <a:lnTo>
                          <a:pt x="694" y="143"/>
                        </a:lnTo>
                        <a:lnTo>
                          <a:pt x="670" y="140"/>
                        </a:lnTo>
                        <a:lnTo>
                          <a:pt x="646" y="138"/>
                        </a:lnTo>
                        <a:lnTo>
                          <a:pt x="621" y="136"/>
                        </a:lnTo>
                        <a:lnTo>
                          <a:pt x="597" y="134"/>
                        </a:lnTo>
                        <a:lnTo>
                          <a:pt x="573" y="131"/>
                        </a:lnTo>
                        <a:lnTo>
                          <a:pt x="548" y="130"/>
                        </a:lnTo>
                        <a:lnTo>
                          <a:pt x="524" y="128"/>
                        </a:lnTo>
                        <a:lnTo>
                          <a:pt x="499" y="126"/>
                        </a:lnTo>
                        <a:lnTo>
                          <a:pt x="475" y="123"/>
                        </a:lnTo>
                        <a:lnTo>
                          <a:pt x="451" y="121"/>
                        </a:lnTo>
                        <a:lnTo>
                          <a:pt x="427" y="119"/>
                        </a:lnTo>
                        <a:lnTo>
                          <a:pt x="403" y="116"/>
                        </a:lnTo>
                        <a:lnTo>
                          <a:pt x="377" y="114"/>
                        </a:lnTo>
                        <a:lnTo>
                          <a:pt x="353" y="112"/>
                        </a:lnTo>
                        <a:lnTo>
                          <a:pt x="329" y="109"/>
                        </a:lnTo>
                        <a:lnTo>
                          <a:pt x="305" y="108"/>
                        </a:lnTo>
                        <a:lnTo>
                          <a:pt x="280" y="106"/>
                        </a:lnTo>
                        <a:lnTo>
                          <a:pt x="256" y="104"/>
                        </a:lnTo>
                        <a:lnTo>
                          <a:pt x="231" y="101"/>
                        </a:lnTo>
                        <a:lnTo>
                          <a:pt x="207" y="99"/>
                        </a:lnTo>
                        <a:lnTo>
                          <a:pt x="183" y="97"/>
                        </a:lnTo>
                        <a:lnTo>
                          <a:pt x="158" y="94"/>
                        </a:lnTo>
                        <a:lnTo>
                          <a:pt x="134" y="92"/>
                        </a:lnTo>
                        <a:lnTo>
                          <a:pt x="110" y="91"/>
                        </a:lnTo>
                        <a:lnTo>
                          <a:pt x="86" y="89"/>
                        </a:lnTo>
                        <a:lnTo>
                          <a:pt x="60" y="86"/>
                        </a:lnTo>
                        <a:lnTo>
                          <a:pt x="36" y="84"/>
                        </a:lnTo>
                        <a:lnTo>
                          <a:pt x="12" y="82"/>
                        </a:lnTo>
                        <a:lnTo>
                          <a:pt x="10" y="71"/>
                        </a:lnTo>
                        <a:lnTo>
                          <a:pt x="6" y="62"/>
                        </a:lnTo>
                        <a:lnTo>
                          <a:pt x="3" y="52"/>
                        </a:lnTo>
                        <a:lnTo>
                          <a:pt x="0" y="43"/>
                        </a:lnTo>
                        <a:lnTo>
                          <a:pt x="5" y="33"/>
                        </a:lnTo>
                        <a:lnTo>
                          <a:pt x="17" y="15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solidFill>
                    <a:srgbClr val="1E1E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6" name="Freeform 72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6"/>
                    <a:ext cx="134" cy="24"/>
                  </a:xfrm>
                  <a:custGeom>
                    <a:avLst/>
                    <a:gdLst>
                      <a:gd name="T0" fmla="*/ 56 w 820"/>
                      <a:gd name="T1" fmla="*/ 4 h 145"/>
                      <a:gd name="T2" fmla="*/ 105 w 820"/>
                      <a:gd name="T3" fmla="*/ 7 h 145"/>
                      <a:gd name="T4" fmla="*/ 155 w 820"/>
                      <a:gd name="T5" fmla="*/ 12 h 145"/>
                      <a:gd name="T6" fmla="*/ 204 w 820"/>
                      <a:gd name="T7" fmla="*/ 16 h 145"/>
                      <a:gd name="T8" fmla="*/ 253 w 820"/>
                      <a:gd name="T9" fmla="*/ 20 h 145"/>
                      <a:gd name="T10" fmla="*/ 302 w 820"/>
                      <a:gd name="T11" fmla="*/ 24 h 145"/>
                      <a:gd name="T12" fmla="*/ 352 w 820"/>
                      <a:gd name="T13" fmla="*/ 29 h 145"/>
                      <a:gd name="T14" fmla="*/ 401 w 820"/>
                      <a:gd name="T15" fmla="*/ 32 h 145"/>
                      <a:gd name="T16" fmla="*/ 450 w 820"/>
                      <a:gd name="T17" fmla="*/ 37 h 145"/>
                      <a:gd name="T18" fmla="*/ 499 w 820"/>
                      <a:gd name="T19" fmla="*/ 42 h 145"/>
                      <a:gd name="T20" fmla="*/ 549 w 820"/>
                      <a:gd name="T21" fmla="*/ 45 h 145"/>
                      <a:gd name="T22" fmla="*/ 598 w 820"/>
                      <a:gd name="T23" fmla="*/ 50 h 145"/>
                      <a:gd name="T24" fmla="*/ 647 w 820"/>
                      <a:gd name="T25" fmla="*/ 54 h 145"/>
                      <a:gd name="T26" fmla="*/ 696 w 820"/>
                      <a:gd name="T27" fmla="*/ 59 h 145"/>
                      <a:gd name="T28" fmla="*/ 746 w 820"/>
                      <a:gd name="T29" fmla="*/ 62 h 145"/>
                      <a:gd name="T30" fmla="*/ 795 w 820"/>
                      <a:gd name="T31" fmla="*/ 67 h 145"/>
                      <a:gd name="T32" fmla="*/ 815 w 820"/>
                      <a:gd name="T33" fmla="*/ 75 h 145"/>
                      <a:gd name="T34" fmla="*/ 806 w 820"/>
                      <a:gd name="T35" fmla="*/ 89 h 145"/>
                      <a:gd name="T36" fmla="*/ 799 w 820"/>
                      <a:gd name="T37" fmla="*/ 109 h 145"/>
                      <a:gd name="T38" fmla="*/ 795 w 820"/>
                      <a:gd name="T39" fmla="*/ 133 h 145"/>
                      <a:gd name="T40" fmla="*/ 769 w 820"/>
                      <a:gd name="T41" fmla="*/ 143 h 145"/>
                      <a:gd name="T42" fmla="*/ 721 w 820"/>
                      <a:gd name="T43" fmla="*/ 138 h 145"/>
                      <a:gd name="T44" fmla="*/ 672 w 820"/>
                      <a:gd name="T45" fmla="*/ 134 h 145"/>
                      <a:gd name="T46" fmla="*/ 623 w 820"/>
                      <a:gd name="T47" fmla="*/ 129 h 145"/>
                      <a:gd name="T48" fmla="*/ 574 w 820"/>
                      <a:gd name="T49" fmla="*/ 125 h 145"/>
                      <a:gd name="T50" fmla="*/ 526 w 820"/>
                      <a:gd name="T51" fmla="*/ 120 h 145"/>
                      <a:gd name="T52" fmla="*/ 477 w 820"/>
                      <a:gd name="T53" fmla="*/ 115 h 145"/>
                      <a:gd name="T54" fmla="*/ 429 w 820"/>
                      <a:gd name="T55" fmla="*/ 111 h 145"/>
                      <a:gd name="T56" fmla="*/ 380 w 820"/>
                      <a:gd name="T57" fmla="*/ 107 h 145"/>
                      <a:gd name="T58" fmla="*/ 331 w 820"/>
                      <a:gd name="T59" fmla="*/ 103 h 145"/>
                      <a:gd name="T60" fmla="*/ 283 w 820"/>
                      <a:gd name="T61" fmla="*/ 98 h 145"/>
                      <a:gd name="T62" fmla="*/ 234 w 820"/>
                      <a:gd name="T63" fmla="*/ 94 h 145"/>
                      <a:gd name="T64" fmla="*/ 186 w 820"/>
                      <a:gd name="T65" fmla="*/ 89 h 145"/>
                      <a:gd name="T66" fmla="*/ 136 w 820"/>
                      <a:gd name="T67" fmla="*/ 84 h 145"/>
                      <a:gd name="T68" fmla="*/ 88 w 820"/>
                      <a:gd name="T69" fmla="*/ 80 h 145"/>
                      <a:gd name="T70" fmla="*/ 40 w 820"/>
                      <a:gd name="T71" fmla="*/ 75 h 145"/>
                      <a:gd name="T72" fmla="*/ 12 w 820"/>
                      <a:gd name="T73" fmla="*/ 65 h 145"/>
                      <a:gd name="T74" fmla="*/ 4 w 820"/>
                      <a:gd name="T75" fmla="*/ 49 h 145"/>
                      <a:gd name="T76" fmla="*/ 5 w 820"/>
                      <a:gd name="T77" fmla="*/ 32 h 145"/>
                      <a:gd name="T78" fmla="*/ 27 w 820"/>
                      <a:gd name="T79" fmla="*/ 0 h 145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0"/>
                      <a:gd name="T121" fmla="*/ 0 h 145"/>
                      <a:gd name="T122" fmla="*/ 820 w 820"/>
                      <a:gd name="T123" fmla="*/ 145 h 145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0" h="145">
                        <a:moveTo>
                          <a:pt x="32" y="1"/>
                        </a:moveTo>
                        <a:lnTo>
                          <a:pt x="56" y="4"/>
                        </a:lnTo>
                        <a:lnTo>
                          <a:pt x="81" y="6"/>
                        </a:lnTo>
                        <a:lnTo>
                          <a:pt x="105" y="7"/>
                        </a:lnTo>
                        <a:lnTo>
                          <a:pt x="131" y="9"/>
                        </a:lnTo>
                        <a:lnTo>
                          <a:pt x="155" y="12"/>
                        </a:lnTo>
                        <a:lnTo>
                          <a:pt x="179" y="14"/>
                        </a:lnTo>
                        <a:lnTo>
                          <a:pt x="204" y="16"/>
                        </a:lnTo>
                        <a:lnTo>
                          <a:pt x="229" y="18"/>
                        </a:lnTo>
                        <a:lnTo>
                          <a:pt x="253" y="20"/>
                        </a:lnTo>
                        <a:lnTo>
                          <a:pt x="278" y="22"/>
                        </a:lnTo>
                        <a:lnTo>
                          <a:pt x="302" y="24"/>
                        </a:lnTo>
                        <a:lnTo>
                          <a:pt x="328" y="27"/>
                        </a:lnTo>
                        <a:lnTo>
                          <a:pt x="352" y="29"/>
                        </a:lnTo>
                        <a:lnTo>
                          <a:pt x="376" y="30"/>
                        </a:lnTo>
                        <a:lnTo>
                          <a:pt x="401" y="32"/>
                        </a:lnTo>
                        <a:lnTo>
                          <a:pt x="426" y="35"/>
                        </a:lnTo>
                        <a:lnTo>
                          <a:pt x="450" y="37"/>
                        </a:lnTo>
                        <a:lnTo>
                          <a:pt x="475" y="39"/>
                        </a:lnTo>
                        <a:lnTo>
                          <a:pt x="499" y="42"/>
                        </a:lnTo>
                        <a:lnTo>
                          <a:pt x="525" y="44"/>
                        </a:lnTo>
                        <a:lnTo>
                          <a:pt x="549" y="45"/>
                        </a:lnTo>
                        <a:lnTo>
                          <a:pt x="573" y="47"/>
                        </a:lnTo>
                        <a:lnTo>
                          <a:pt x="598" y="50"/>
                        </a:lnTo>
                        <a:lnTo>
                          <a:pt x="623" y="52"/>
                        </a:lnTo>
                        <a:lnTo>
                          <a:pt x="647" y="54"/>
                        </a:lnTo>
                        <a:lnTo>
                          <a:pt x="672" y="57"/>
                        </a:lnTo>
                        <a:lnTo>
                          <a:pt x="696" y="59"/>
                        </a:lnTo>
                        <a:lnTo>
                          <a:pt x="722" y="61"/>
                        </a:lnTo>
                        <a:lnTo>
                          <a:pt x="746" y="62"/>
                        </a:lnTo>
                        <a:lnTo>
                          <a:pt x="770" y="65"/>
                        </a:lnTo>
                        <a:lnTo>
                          <a:pt x="795" y="67"/>
                        </a:lnTo>
                        <a:lnTo>
                          <a:pt x="820" y="69"/>
                        </a:lnTo>
                        <a:lnTo>
                          <a:pt x="815" y="75"/>
                        </a:lnTo>
                        <a:lnTo>
                          <a:pt x="810" y="82"/>
                        </a:lnTo>
                        <a:lnTo>
                          <a:pt x="806" y="89"/>
                        </a:lnTo>
                        <a:lnTo>
                          <a:pt x="801" y="96"/>
                        </a:lnTo>
                        <a:lnTo>
                          <a:pt x="799" y="109"/>
                        </a:lnTo>
                        <a:lnTo>
                          <a:pt x="798" y="120"/>
                        </a:lnTo>
                        <a:lnTo>
                          <a:pt x="795" y="133"/>
                        </a:lnTo>
                        <a:lnTo>
                          <a:pt x="793" y="145"/>
                        </a:lnTo>
                        <a:lnTo>
                          <a:pt x="769" y="143"/>
                        </a:lnTo>
                        <a:lnTo>
                          <a:pt x="745" y="141"/>
                        </a:lnTo>
                        <a:lnTo>
                          <a:pt x="721" y="138"/>
                        </a:lnTo>
                        <a:lnTo>
                          <a:pt x="696" y="136"/>
                        </a:lnTo>
                        <a:lnTo>
                          <a:pt x="672" y="134"/>
                        </a:lnTo>
                        <a:lnTo>
                          <a:pt x="647" y="132"/>
                        </a:lnTo>
                        <a:lnTo>
                          <a:pt x="623" y="129"/>
                        </a:lnTo>
                        <a:lnTo>
                          <a:pt x="598" y="127"/>
                        </a:lnTo>
                        <a:lnTo>
                          <a:pt x="574" y="125"/>
                        </a:lnTo>
                        <a:lnTo>
                          <a:pt x="550" y="122"/>
                        </a:lnTo>
                        <a:lnTo>
                          <a:pt x="526" y="120"/>
                        </a:lnTo>
                        <a:lnTo>
                          <a:pt x="502" y="118"/>
                        </a:lnTo>
                        <a:lnTo>
                          <a:pt x="477" y="115"/>
                        </a:lnTo>
                        <a:lnTo>
                          <a:pt x="453" y="113"/>
                        </a:lnTo>
                        <a:lnTo>
                          <a:pt x="429" y="111"/>
                        </a:lnTo>
                        <a:lnTo>
                          <a:pt x="405" y="109"/>
                        </a:lnTo>
                        <a:lnTo>
                          <a:pt x="380" y="107"/>
                        </a:lnTo>
                        <a:lnTo>
                          <a:pt x="355" y="105"/>
                        </a:lnTo>
                        <a:lnTo>
                          <a:pt x="331" y="103"/>
                        </a:lnTo>
                        <a:lnTo>
                          <a:pt x="307" y="100"/>
                        </a:lnTo>
                        <a:lnTo>
                          <a:pt x="283" y="98"/>
                        </a:lnTo>
                        <a:lnTo>
                          <a:pt x="259" y="96"/>
                        </a:lnTo>
                        <a:lnTo>
                          <a:pt x="234" y="94"/>
                        </a:lnTo>
                        <a:lnTo>
                          <a:pt x="210" y="91"/>
                        </a:lnTo>
                        <a:lnTo>
                          <a:pt x="186" y="89"/>
                        </a:lnTo>
                        <a:lnTo>
                          <a:pt x="162" y="87"/>
                        </a:lnTo>
                        <a:lnTo>
                          <a:pt x="136" y="84"/>
                        </a:lnTo>
                        <a:lnTo>
                          <a:pt x="112" y="82"/>
                        </a:lnTo>
                        <a:lnTo>
                          <a:pt x="88" y="80"/>
                        </a:lnTo>
                        <a:lnTo>
                          <a:pt x="64" y="77"/>
                        </a:lnTo>
                        <a:lnTo>
                          <a:pt x="40" y="75"/>
                        </a:lnTo>
                        <a:lnTo>
                          <a:pt x="15" y="73"/>
                        </a:lnTo>
                        <a:lnTo>
                          <a:pt x="12" y="65"/>
                        </a:lnTo>
                        <a:lnTo>
                          <a:pt x="9" y="57"/>
                        </a:lnTo>
                        <a:lnTo>
                          <a:pt x="4" y="49"/>
                        </a:lnTo>
                        <a:lnTo>
                          <a:pt x="0" y="41"/>
                        </a:lnTo>
                        <a:lnTo>
                          <a:pt x="5" y="32"/>
                        </a:lnTo>
                        <a:lnTo>
                          <a:pt x="17" y="15"/>
                        </a:lnTo>
                        <a:lnTo>
                          <a:pt x="27" y="0"/>
                        </a:lnTo>
                        <a:lnTo>
                          <a:pt x="32" y="1"/>
                        </a:lnTo>
                        <a:close/>
                      </a:path>
                    </a:pathLst>
                  </a:custGeom>
                  <a:solidFill>
                    <a:srgbClr val="2121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7" name="Freeform 73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6"/>
                    <a:ext cx="134" cy="22"/>
                  </a:xfrm>
                  <a:custGeom>
                    <a:avLst/>
                    <a:gdLst>
                      <a:gd name="T0" fmla="*/ 55 w 817"/>
                      <a:gd name="T1" fmla="*/ 2 h 137"/>
                      <a:gd name="T2" fmla="*/ 104 w 817"/>
                      <a:gd name="T3" fmla="*/ 7 h 137"/>
                      <a:gd name="T4" fmla="*/ 154 w 817"/>
                      <a:gd name="T5" fmla="*/ 10 h 137"/>
                      <a:gd name="T6" fmla="*/ 203 w 817"/>
                      <a:gd name="T7" fmla="*/ 15 h 137"/>
                      <a:gd name="T8" fmla="*/ 252 w 817"/>
                      <a:gd name="T9" fmla="*/ 19 h 137"/>
                      <a:gd name="T10" fmla="*/ 301 w 817"/>
                      <a:gd name="T11" fmla="*/ 24 h 137"/>
                      <a:gd name="T12" fmla="*/ 351 w 817"/>
                      <a:gd name="T13" fmla="*/ 27 h 137"/>
                      <a:gd name="T14" fmla="*/ 399 w 817"/>
                      <a:gd name="T15" fmla="*/ 32 h 137"/>
                      <a:gd name="T16" fmla="*/ 449 w 817"/>
                      <a:gd name="T17" fmla="*/ 37 h 137"/>
                      <a:gd name="T18" fmla="*/ 497 w 817"/>
                      <a:gd name="T19" fmla="*/ 40 h 137"/>
                      <a:gd name="T20" fmla="*/ 547 w 817"/>
                      <a:gd name="T21" fmla="*/ 45 h 137"/>
                      <a:gd name="T22" fmla="*/ 596 w 817"/>
                      <a:gd name="T23" fmla="*/ 48 h 137"/>
                      <a:gd name="T24" fmla="*/ 645 w 817"/>
                      <a:gd name="T25" fmla="*/ 53 h 137"/>
                      <a:gd name="T26" fmla="*/ 694 w 817"/>
                      <a:gd name="T27" fmla="*/ 56 h 137"/>
                      <a:gd name="T28" fmla="*/ 744 w 817"/>
                      <a:gd name="T29" fmla="*/ 61 h 137"/>
                      <a:gd name="T30" fmla="*/ 793 w 817"/>
                      <a:gd name="T31" fmla="*/ 64 h 137"/>
                      <a:gd name="T32" fmla="*/ 813 w 817"/>
                      <a:gd name="T33" fmla="*/ 73 h 137"/>
                      <a:gd name="T34" fmla="*/ 805 w 817"/>
                      <a:gd name="T35" fmla="*/ 87 h 137"/>
                      <a:gd name="T36" fmla="*/ 800 w 817"/>
                      <a:gd name="T37" fmla="*/ 105 h 137"/>
                      <a:gd name="T38" fmla="*/ 797 w 817"/>
                      <a:gd name="T39" fmla="*/ 125 h 137"/>
                      <a:gd name="T40" fmla="*/ 770 w 817"/>
                      <a:gd name="T41" fmla="*/ 134 h 137"/>
                      <a:gd name="T42" fmla="*/ 722 w 817"/>
                      <a:gd name="T43" fmla="*/ 130 h 137"/>
                      <a:gd name="T44" fmla="*/ 673 w 817"/>
                      <a:gd name="T45" fmla="*/ 125 h 137"/>
                      <a:gd name="T46" fmla="*/ 625 w 817"/>
                      <a:gd name="T47" fmla="*/ 121 h 137"/>
                      <a:gd name="T48" fmla="*/ 577 w 817"/>
                      <a:gd name="T49" fmla="*/ 116 h 137"/>
                      <a:gd name="T50" fmla="*/ 528 w 817"/>
                      <a:gd name="T51" fmla="*/ 113 h 137"/>
                      <a:gd name="T52" fmla="*/ 480 w 817"/>
                      <a:gd name="T53" fmla="*/ 108 h 137"/>
                      <a:gd name="T54" fmla="*/ 431 w 817"/>
                      <a:gd name="T55" fmla="*/ 103 h 137"/>
                      <a:gd name="T56" fmla="*/ 383 w 817"/>
                      <a:gd name="T57" fmla="*/ 99 h 137"/>
                      <a:gd name="T58" fmla="*/ 335 w 817"/>
                      <a:gd name="T59" fmla="*/ 94 h 137"/>
                      <a:gd name="T60" fmla="*/ 286 w 817"/>
                      <a:gd name="T61" fmla="*/ 90 h 137"/>
                      <a:gd name="T62" fmla="*/ 238 w 817"/>
                      <a:gd name="T63" fmla="*/ 86 h 137"/>
                      <a:gd name="T64" fmla="*/ 189 w 817"/>
                      <a:gd name="T65" fmla="*/ 81 h 137"/>
                      <a:gd name="T66" fmla="*/ 140 w 817"/>
                      <a:gd name="T67" fmla="*/ 77 h 137"/>
                      <a:gd name="T68" fmla="*/ 91 w 817"/>
                      <a:gd name="T69" fmla="*/ 72 h 137"/>
                      <a:gd name="T70" fmla="*/ 43 w 817"/>
                      <a:gd name="T71" fmla="*/ 68 h 137"/>
                      <a:gd name="T72" fmla="*/ 14 w 817"/>
                      <a:gd name="T73" fmla="*/ 58 h 137"/>
                      <a:gd name="T74" fmla="*/ 5 w 817"/>
                      <a:gd name="T75" fmla="*/ 43 h 137"/>
                      <a:gd name="T76" fmla="*/ 5 w 817"/>
                      <a:gd name="T77" fmla="*/ 28 h 137"/>
                      <a:gd name="T78" fmla="*/ 26 w 817"/>
                      <a:gd name="T79" fmla="*/ 0 h 13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7"/>
                      <a:gd name="T121" fmla="*/ 0 h 137"/>
                      <a:gd name="T122" fmla="*/ 817 w 817"/>
                      <a:gd name="T123" fmla="*/ 137 h 13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7" h="137">
                        <a:moveTo>
                          <a:pt x="30" y="0"/>
                        </a:moveTo>
                        <a:lnTo>
                          <a:pt x="55" y="2"/>
                        </a:lnTo>
                        <a:lnTo>
                          <a:pt x="80" y="4"/>
                        </a:lnTo>
                        <a:lnTo>
                          <a:pt x="104" y="7"/>
                        </a:lnTo>
                        <a:lnTo>
                          <a:pt x="128" y="8"/>
                        </a:lnTo>
                        <a:lnTo>
                          <a:pt x="154" y="10"/>
                        </a:lnTo>
                        <a:lnTo>
                          <a:pt x="178" y="12"/>
                        </a:lnTo>
                        <a:lnTo>
                          <a:pt x="203" y="15"/>
                        </a:lnTo>
                        <a:lnTo>
                          <a:pt x="227" y="17"/>
                        </a:lnTo>
                        <a:lnTo>
                          <a:pt x="252" y="19"/>
                        </a:lnTo>
                        <a:lnTo>
                          <a:pt x="277" y="22"/>
                        </a:lnTo>
                        <a:lnTo>
                          <a:pt x="301" y="24"/>
                        </a:lnTo>
                        <a:lnTo>
                          <a:pt x="325" y="25"/>
                        </a:lnTo>
                        <a:lnTo>
                          <a:pt x="351" y="27"/>
                        </a:lnTo>
                        <a:lnTo>
                          <a:pt x="375" y="30"/>
                        </a:lnTo>
                        <a:lnTo>
                          <a:pt x="399" y="32"/>
                        </a:lnTo>
                        <a:lnTo>
                          <a:pt x="424" y="34"/>
                        </a:lnTo>
                        <a:lnTo>
                          <a:pt x="449" y="37"/>
                        </a:lnTo>
                        <a:lnTo>
                          <a:pt x="473" y="38"/>
                        </a:lnTo>
                        <a:lnTo>
                          <a:pt x="497" y="40"/>
                        </a:lnTo>
                        <a:lnTo>
                          <a:pt x="522" y="42"/>
                        </a:lnTo>
                        <a:lnTo>
                          <a:pt x="547" y="45"/>
                        </a:lnTo>
                        <a:lnTo>
                          <a:pt x="571" y="47"/>
                        </a:lnTo>
                        <a:lnTo>
                          <a:pt x="596" y="48"/>
                        </a:lnTo>
                        <a:lnTo>
                          <a:pt x="620" y="50"/>
                        </a:lnTo>
                        <a:lnTo>
                          <a:pt x="645" y="53"/>
                        </a:lnTo>
                        <a:lnTo>
                          <a:pt x="670" y="55"/>
                        </a:lnTo>
                        <a:lnTo>
                          <a:pt x="694" y="56"/>
                        </a:lnTo>
                        <a:lnTo>
                          <a:pt x="719" y="58"/>
                        </a:lnTo>
                        <a:lnTo>
                          <a:pt x="744" y="61"/>
                        </a:lnTo>
                        <a:lnTo>
                          <a:pt x="768" y="63"/>
                        </a:lnTo>
                        <a:lnTo>
                          <a:pt x="793" y="64"/>
                        </a:lnTo>
                        <a:lnTo>
                          <a:pt x="817" y="67"/>
                        </a:lnTo>
                        <a:lnTo>
                          <a:pt x="813" y="73"/>
                        </a:lnTo>
                        <a:lnTo>
                          <a:pt x="809" y="80"/>
                        </a:lnTo>
                        <a:lnTo>
                          <a:pt x="805" y="87"/>
                        </a:lnTo>
                        <a:lnTo>
                          <a:pt x="801" y="93"/>
                        </a:lnTo>
                        <a:lnTo>
                          <a:pt x="800" y="105"/>
                        </a:lnTo>
                        <a:lnTo>
                          <a:pt x="798" y="115"/>
                        </a:lnTo>
                        <a:lnTo>
                          <a:pt x="797" y="125"/>
                        </a:lnTo>
                        <a:lnTo>
                          <a:pt x="794" y="137"/>
                        </a:lnTo>
                        <a:lnTo>
                          <a:pt x="770" y="134"/>
                        </a:lnTo>
                        <a:lnTo>
                          <a:pt x="746" y="132"/>
                        </a:lnTo>
                        <a:lnTo>
                          <a:pt x="722" y="130"/>
                        </a:lnTo>
                        <a:lnTo>
                          <a:pt x="698" y="128"/>
                        </a:lnTo>
                        <a:lnTo>
                          <a:pt x="673" y="125"/>
                        </a:lnTo>
                        <a:lnTo>
                          <a:pt x="649" y="123"/>
                        </a:lnTo>
                        <a:lnTo>
                          <a:pt x="625" y="121"/>
                        </a:lnTo>
                        <a:lnTo>
                          <a:pt x="601" y="118"/>
                        </a:lnTo>
                        <a:lnTo>
                          <a:pt x="577" y="116"/>
                        </a:lnTo>
                        <a:lnTo>
                          <a:pt x="552" y="115"/>
                        </a:lnTo>
                        <a:lnTo>
                          <a:pt x="528" y="113"/>
                        </a:lnTo>
                        <a:lnTo>
                          <a:pt x="504" y="110"/>
                        </a:lnTo>
                        <a:lnTo>
                          <a:pt x="480" y="108"/>
                        </a:lnTo>
                        <a:lnTo>
                          <a:pt x="456" y="106"/>
                        </a:lnTo>
                        <a:lnTo>
                          <a:pt x="431" y="103"/>
                        </a:lnTo>
                        <a:lnTo>
                          <a:pt x="407" y="101"/>
                        </a:lnTo>
                        <a:lnTo>
                          <a:pt x="383" y="99"/>
                        </a:lnTo>
                        <a:lnTo>
                          <a:pt x="359" y="96"/>
                        </a:lnTo>
                        <a:lnTo>
                          <a:pt x="335" y="94"/>
                        </a:lnTo>
                        <a:lnTo>
                          <a:pt x="310" y="92"/>
                        </a:lnTo>
                        <a:lnTo>
                          <a:pt x="286" y="90"/>
                        </a:lnTo>
                        <a:lnTo>
                          <a:pt x="262" y="87"/>
                        </a:lnTo>
                        <a:lnTo>
                          <a:pt x="238" y="86"/>
                        </a:lnTo>
                        <a:lnTo>
                          <a:pt x="214" y="84"/>
                        </a:lnTo>
                        <a:lnTo>
                          <a:pt x="189" y="81"/>
                        </a:lnTo>
                        <a:lnTo>
                          <a:pt x="164" y="79"/>
                        </a:lnTo>
                        <a:lnTo>
                          <a:pt x="140" y="77"/>
                        </a:lnTo>
                        <a:lnTo>
                          <a:pt x="116" y="75"/>
                        </a:lnTo>
                        <a:lnTo>
                          <a:pt x="91" y="72"/>
                        </a:lnTo>
                        <a:lnTo>
                          <a:pt x="67" y="70"/>
                        </a:lnTo>
                        <a:lnTo>
                          <a:pt x="43" y="68"/>
                        </a:lnTo>
                        <a:lnTo>
                          <a:pt x="19" y="65"/>
                        </a:lnTo>
                        <a:lnTo>
                          <a:pt x="14" y="58"/>
                        </a:lnTo>
                        <a:lnTo>
                          <a:pt x="10" y="50"/>
                        </a:lnTo>
                        <a:lnTo>
                          <a:pt x="5" y="43"/>
                        </a:lnTo>
                        <a:lnTo>
                          <a:pt x="0" y="37"/>
                        </a:lnTo>
                        <a:lnTo>
                          <a:pt x="5" y="28"/>
                        </a:lnTo>
                        <a:lnTo>
                          <a:pt x="15" y="12"/>
                        </a:lnTo>
                        <a:lnTo>
                          <a:pt x="26" y="0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2626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8" name="Freeform 74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7"/>
                    <a:ext cx="134" cy="22"/>
                  </a:xfrm>
                  <a:custGeom>
                    <a:avLst/>
                    <a:gdLst>
                      <a:gd name="T0" fmla="*/ 55 w 815"/>
                      <a:gd name="T1" fmla="*/ 3 h 130"/>
                      <a:gd name="T2" fmla="*/ 104 w 815"/>
                      <a:gd name="T3" fmla="*/ 7 h 130"/>
                      <a:gd name="T4" fmla="*/ 153 w 815"/>
                      <a:gd name="T5" fmla="*/ 12 h 130"/>
                      <a:gd name="T6" fmla="*/ 202 w 815"/>
                      <a:gd name="T7" fmla="*/ 15 h 130"/>
                      <a:gd name="T8" fmla="*/ 252 w 815"/>
                      <a:gd name="T9" fmla="*/ 20 h 130"/>
                      <a:gd name="T10" fmla="*/ 300 w 815"/>
                      <a:gd name="T11" fmla="*/ 23 h 130"/>
                      <a:gd name="T12" fmla="*/ 350 w 815"/>
                      <a:gd name="T13" fmla="*/ 28 h 130"/>
                      <a:gd name="T14" fmla="*/ 398 w 815"/>
                      <a:gd name="T15" fmla="*/ 32 h 130"/>
                      <a:gd name="T16" fmla="*/ 447 w 815"/>
                      <a:gd name="T17" fmla="*/ 37 h 130"/>
                      <a:gd name="T18" fmla="*/ 496 w 815"/>
                      <a:gd name="T19" fmla="*/ 40 h 130"/>
                      <a:gd name="T20" fmla="*/ 545 w 815"/>
                      <a:gd name="T21" fmla="*/ 45 h 130"/>
                      <a:gd name="T22" fmla="*/ 594 w 815"/>
                      <a:gd name="T23" fmla="*/ 50 h 130"/>
                      <a:gd name="T24" fmla="*/ 643 w 815"/>
                      <a:gd name="T25" fmla="*/ 54 h 130"/>
                      <a:gd name="T26" fmla="*/ 693 w 815"/>
                      <a:gd name="T27" fmla="*/ 59 h 130"/>
                      <a:gd name="T28" fmla="*/ 741 w 815"/>
                      <a:gd name="T29" fmla="*/ 62 h 130"/>
                      <a:gd name="T30" fmla="*/ 791 w 815"/>
                      <a:gd name="T31" fmla="*/ 67 h 130"/>
                      <a:gd name="T32" fmla="*/ 812 w 815"/>
                      <a:gd name="T33" fmla="*/ 75 h 130"/>
                      <a:gd name="T34" fmla="*/ 805 w 815"/>
                      <a:gd name="T35" fmla="*/ 86 h 130"/>
                      <a:gd name="T36" fmla="*/ 799 w 815"/>
                      <a:gd name="T37" fmla="*/ 101 h 130"/>
                      <a:gd name="T38" fmla="*/ 797 w 815"/>
                      <a:gd name="T39" fmla="*/ 120 h 130"/>
                      <a:gd name="T40" fmla="*/ 771 w 815"/>
                      <a:gd name="T41" fmla="*/ 128 h 130"/>
                      <a:gd name="T42" fmla="*/ 723 w 815"/>
                      <a:gd name="T43" fmla="*/ 123 h 130"/>
                      <a:gd name="T44" fmla="*/ 674 w 815"/>
                      <a:gd name="T45" fmla="*/ 119 h 130"/>
                      <a:gd name="T46" fmla="*/ 627 w 815"/>
                      <a:gd name="T47" fmla="*/ 114 h 130"/>
                      <a:gd name="T48" fmla="*/ 579 w 815"/>
                      <a:gd name="T49" fmla="*/ 109 h 130"/>
                      <a:gd name="T50" fmla="*/ 530 w 815"/>
                      <a:gd name="T51" fmla="*/ 105 h 130"/>
                      <a:gd name="T52" fmla="*/ 482 w 815"/>
                      <a:gd name="T53" fmla="*/ 100 h 130"/>
                      <a:gd name="T54" fmla="*/ 434 w 815"/>
                      <a:gd name="T55" fmla="*/ 97 h 130"/>
                      <a:gd name="T56" fmla="*/ 385 w 815"/>
                      <a:gd name="T57" fmla="*/ 92 h 130"/>
                      <a:gd name="T58" fmla="*/ 337 w 815"/>
                      <a:gd name="T59" fmla="*/ 88 h 130"/>
                      <a:gd name="T60" fmla="*/ 289 w 815"/>
                      <a:gd name="T61" fmla="*/ 83 h 130"/>
                      <a:gd name="T62" fmla="*/ 240 w 815"/>
                      <a:gd name="T63" fmla="*/ 78 h 130"/>
                      <a:gd name="T64" fmla="*/ 192 w 815"/>
                      <a:gd name="T65" fmla="*/ 74 h 130"/>
                      <a:gd name="T66" fmla="*/ 143 w 815"/>
                      <a:gd name="T67" fmla="*/ 69 h 130"/>
                      <a:gd name="T68" fmla="*/ 95 w 815"/>
                      <a:gd name="T69" fmla="*/ 66 h 130"/>
                      <a:gd name="T70" fmla="*/ 47 w 815"/>
                      <a:gd name="T71" fmla="*/ 61 h 130"/>
                      <a:gd name="T72" fmla="*/ 17 w 815"/>
                      <a:gd name="T73" fmla="*/ 53 h 130"/>
                      <a:gd name="T74" fmla="*/ 6 w 815"/>
                      <a:gd name="T75" fmla="*/ 40 h 130"/>
                      <a:gd name="T76" fmla="*/ 5 w 815"/>
                      <a:gd name="T77" fmla="*/ 26 h 130"/>
                      <a:gd name="T78" fmla="*/ 26 w 815"/>
                      <a:gd name="T79" fmla="*/ 0 h 130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5"/>
                      <a:gd name="T121" fmla="*/ 0 h 130"/>
                      <a:gd name="T122" fmla="*/ 815 w 815"/>
                      <a:gd name="T123" fmla="*/ 130 h 130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5" h="130">
                        <a:moveTo>
                          <a:pt x="30" y="1"/>
                        </a:moveTo>
                        <a:lnTo>
                          <a:pt x="55" y="3"/>
                        </a:lnTo>
                        <a:lnTo>
                          <a:pt x="80" y="5"/>
                        </a:lnTo>
                        <a:lnTo>
                          <a:pt x="104" y="7"/>
                        </a:lnTo>
                        <a:lnTo>
                          <a:pt x="128" y="9"/>
                        </a:lnTo>
                        <a:lnTo>
                          <a:pt x="153" y="12"/>
                        </a:lnTo>
                        <a:lnTo>
                          <a:pt x="178" y="13"/>
                        </a:lnTo>
                        <a:lnTo>
                          <a:pt x="202" y="15"/>
                        </a:lnTo>
                        <a:lnTo>
                          <a:pt x="226" y="17"/>
                        </a:lnTo>
                        <a:lnTo>
                          <a:pt x="252" y="20"/>
                        </a:lnTo>
                        <a:lnTo>
                          <a:pt x="276" y="22"/>
                        </a:lnTo>
                        <a:lnTo>
                          <a:pt x="300" y="23"/>
                        </a:lnTo>
                        <a:lnTo>
                          <a:pt x="324" y="25"/>
                        </a:lnTo>
                        <a:lnTo>
                          <a:pt x="350" y="28"/>
                        </a:lnTo>
                        <a:lnTo>
                          <a:pt x="374" y="30"/>
                        </a:lnTo>
                        <a:lnTo>
                          <a:pt x="398" y="32"/>
                        </a:lnTo>
                        <a:lnTo>
                          <a:pt x="423" y="35"/>
                        </a:lnTo>
                        <a:lnTo>
                          <a:pt x="447" y="37"/>
                        </a:lnTo>
                        <a:lnTo>
                          <a:pt x="472" y="39"/>
                        </a:lnTo>
                        <a:lnTo>
                          <a:pt x="496" y="40"/>
                        </a:lnTo>
                        <a:lnTo>
                          <a:pt x="521" y="43"/>
                        </a:lnTo>
                        <a:lnTo>
                          <a:pt x="545" y="45"/>
                        </a:lnTo>
                        <a:lnTo>
                          <a:pt x="570" y="47"/>
                        </a:lnTo>
                        <a:lnTo>
                          <a:pt x="594" y="50"/>
                        </a:lnTo>
                        <a:lnTo>
                          <a:pt x="619" y="52"/>
                        </a:lnTo>
                        <a:lnTo>
                          <a:pt x="643" y="54"/>
                        </a:lnTo>
                        <a:lnTo>
                          <a:pt x="668" y="56"/>
                        </a:lnTo>
                        <a:lnTo>
                          <a:pt x="693" y="59"/>
                        </a:lnTo>
                        <a:lnTo>
                          <a:pt x="717" y="60"/>
                        </a:lnTo>
                        <a:lnTo>
                          <a:pt x="741" y="62"/>
                        </a:lnTo>
                        <a:lnTo>
                          <a:pt x="765" y="65"/>
                        </a:lnTo>
                        <a:lnTo>
                          <a:pt x="791" y="67"/>
                        </a:lnTo>
                        <a:lnTo>
                          <a:pt x="815" y="69"/>
                        </a:lnTo>
                        <a:lnTo>
                          <a:pt x="812" y="75"/>
                        </a:lnTo>
                        <a:lnTo>
                          <a:pt x="808" y="81"/>
                        </a:lnTo>
                        <a:lnTo>
                          <a:pt x="805" y="86"/>
                        </a:lnTo>
                        <a:lnTo>
                          <a:pt x="800" y="92"/>
                        </a:lnTo>
                        <a:lnTo>
                          <a:pt x="799" y="101"/>
                        </a:lnTo>
                        <a:lnTo>
                          <a:pt x="798" y="111"/>
                        </a:lnTo>
                        <a:lnTo>
                          <a:pt x="797" y="120"/>
                        </a:lnTo>
                        <a:lnTo>
                          <a:pt x="795" y="130"/>
                        </a:lnTo>
                        <a:lnTo>
                          <a:pt x="771" y="128"/>
                        </a:lnTo>
                        <a:lnTo>
                          <a:pt x="747" y="126"/>
                        </a:lnTo>
                        <a:lnTo>
                          <a:pt x="723" y="123"/>
                        </a:lnTo>
                        <a:lnTo>
                          <a:pt x="699" y="121"/>
                        </a:lnTo>
                        <a:lnTo>
                          <a:pt x="674" y="119"/>
                        </a:lnTo>
                        <a:lnTo>
                          <a:pt x="650" y="116"/>
                        </a:lnTo>
                        <a:lnTo>
                          <a:pt x="627" y="114"/>
                        </a:lnTo>
                        <a:lnTo>
                          <a:pt x="603" y="112"/>
                        </a:lnTo>
                        <a:lnTo>
                          <a:pt x="579" y="109"/>
                        </a:lnTo>
                        <a:lnTo>
                          <a:pt x="555" y="107"/>
                        </a:lnTo>
                        <a:lnTo>
                          <a:pt x="530" y="105"/>
                        </a:lnTo>
                        <a:lnTo>
                          <a:pt x="506" y="103"/>
                        </a:lnTo>
                        <a:lnTo>
                          <a:pt x="482" y="100"/>
                        </a:lnTo>
                        <a:lnTo>
                          <a:pt x="458" y="99"/>
                        </a:lnTo>
                        <a:lnTo>
                          <a:pt x="434" y="97"/>
                        </a:lnTo>
                        <a:lnTo>
                          <a:pt x="409" y="94"/>
                        </a:lnTo>
                        <a:lnTo>
                          <a:pt x="385" y="92"/>
                        </a:lnTo>
                        <a:lnTo>
                          <a:pt x="361" y="90"/>
                        </a:lnTo>
                        <a:lnTo>
                          <a:pt x="337" y="88"/>
                        </a:lnTo>
                        <a:lnTo>
                          <a:pt x="313" y="85"/>
                        </a:lnTo>
                        <a:lnTo>
                          <a:pt x="289" y="83"/>
                        </a:lnTo>
                        <a:lnTo>
                          <a:pt x="264" y="81"/>
                        </a:lnTo>
                        <a:lnTo>
                          <a:pt x="240" y="78"/>
                        </a:lnTo>
                        <a:lnTo>
                          <a:pt x="216" y="76"/>
                        </a:lnTo>
                        <a:lnTo>
                          <a:pt x="192" y="74"/>
                        </a:lnTo>
                        <a:lnTo>
                          <a:pt x="168" y="71"/>
                        </a:lnTo>
                        <a:lnTo>
                          <a:pt x="143" y="69"/>
                        </a:lnTo>
                        <a:lnTo>
                          <a:pt x="119" y="68"/>
                        </a:lnTo>
                        <a:lnTo>
                          <a:pt x="95" y="66"/>
                        </a:lnTo>
                        <a:lnTo>
                          <a:pt x="71" y="63"/>
                        </a:lnTo>
                        <a:lnTo>
                          <a:pt x="47" y="61"/>
                        </a:lnTo>
                        <a:lnTo>
                          <a:pt x="22" y="59"/>
                        </a:lnTo>
                        <a:lnTo>
                          <a:pt x="17" y="53"/>
                        </a:lnTo>
                        <a:lnTo>
                          <a:pt x="12" y="46"/>
                        </a:lnTo>
                        <a:lnTo>
                          <a:pt x="6" y="40"/>
                        </a:lnTo>
                        <a:lnTo>
                          <a:pt x="0" y="35"/>
                        </a:lnTo>
                        <a:lnTo>
                          <a:pt x="5" y="26"/>
                        </a:lnTo>
                        <a:lnTo>
                          <a:pt x="15" y="12"/>
                        </a:lnTo>
                        <a:lnTo>
                          <a:pt x="26" y="0"/>
                        </a:lnTo>
                        <a:lnTo>
                          <a:pt x="30" y="1"/>
                        </a:lnTo>
                        <a:close/>
                      </a:path>
                    </a:pathLst>
                  </a:custGeom>
                  <a:solidFill>
                    <a:srgbClr val="2B2B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79" name="Freeform 75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7"/>
                    <a:ext cx="134" cy="20"/>
                  </a:xfrm>
                  <a:custGeom>
                    <a:avLst/>
                    <a:gdLst>
                      <a:gd name="T0" fmla="*/ 53 w 814"/>
                      <a:gd name="T1" fmla="*/ 4 h 124"/>
                      <a:gd name="T2" fmla="*/ 103 w 814"/>
                      <a:gd name="T3" fmla="*/ 8 h 124"/>
                      <a:gd name="T4" fmla="*/ 151 w 814"/>
                      <a:gd name="T5" fmla="*/ 12 h 124"/>
                      <a:gd name="T6" fmla="*/ 201 w 814"/>
                      <a:gd name="T7" fmla="*/ 16 h 124"/>
                      <a:gd name="T8" fmla="*/ 250 w 814"/>
                      <a:gd name="T9" fmla="*/ 21 h 124"/>
                      <a:gd name="T10" fmla="*/ 299 w 814"/>
                      <a:gd name="T11" fmla="*/ 26 h 124"/>
                      <a:gd name="T12" fmla="*/ 348 w 814"/>
                      <a:gd name="T13" fmla="*/ 29 h 124"/>
                      <a:gd name="T14" fmla="*/ 397 w 814"/>
                      <a:gd name="T15" fmla="*/ 34 h 124"/>
                      <a:gd name="T16" fmla="*/ 446 w 814"/>
                      <a:gd name="T17" fmla="*/ 38 h 124"/>
                      <a:gd name="T18" fmla="*/ 495 w 814"/>
                      <a:gd name="T19" fmla="*/ 42 h 124"/>
                      <a:gd name="T20" fmla="*/ 544 w 814"/>
                      <a:gd name="T21" fmla="*/ 46 h 124"/>
                      <a:gd name="T22" fmla="*/ 593 w 814"/>
                      <a:gd name="T23" fmla="*/ 51 h 124"/>
                      <a:gd name="T24" fmla="*/ 642 w 814"/>
                      <a:gd name="T25" fmla="*/ 54 h 124"/>
                      <a:gd name="T26" fmla="*/ 692 w 814"/>
                      <a:gd name="T27" fmla="*/ 59 h 124"/>
                      <a:gd name="T28" fmla="*/ 740 w 814"/>
                      <a:gd name="T29" fmla="*/ 64 h 124"/>
                      <a:gd name="T30" fmla="*/ 790 w 814"/>
                      <a:gd name="T31" fmla="*/ 67 h 124"/>
                      <a:gd name="T32" fmla="*/ 810 w 814"/>
                      <a:gd name="T33" fmla="*/ 75 h 124"/>
                      <a:gd name="T34" fmla="*/ 804 w 814"/>
                      <a:gd name="T35" fmla="*/ 87 h 124"/>
                      <a:gd name="T36" fmla="*/ 799 w 814"/>
                      <a:gd name="T37" fmla="*/ 101 h 124"/>
                      <a:gd name="T38" fmla="*/ 798 w 814"/>
                      <a:gd name="T39" fmla="*/ 116 h 124"/>
                      <a:gd name="T40" fmla="*/ 772 w 814"/>
                      <a:gd name="T41" fmla="*/ 121 h 124"/>
                      <a:gd name="T42" fmla="*/ 724 w 814"/>
                      <a:gd name="T43" fmla="*/ 117 h 124"/>
                      <a:gd name="T44" fmla="*/ 676 w 814"/>
                      <a:gd name="T45" fmla="*/ 112 h 124"/>
                      <a:gd name="T46" fmla="*/ 628 w 814"/>
                      <a:gd name="T47" fmla="*/ 107 h 124"/>
                      <a:gd name="T48" fmla="*/ 580 w 814"/>
                      <a:gd name="T49" fmla="*/ 103 h 124"/>
                      <a:gd name="T50" fmla="*/ 532 w 814"/>
                      <a:gd name="T51" fmla="*/ 98 h 124"/>
                      <a:gd name="T52" fmla="*/ 483 w 814"/>
                      <a:gd name="T53" fmla="*/ 94 h 124"/>
                      <a:gd name="T54" fmla="*/ 435 w 814"/>
                      <a:gd name="T55" fmla="*/ 90 h 124"/>
                      <a:gd name="T56" fmla="*/ 388 w 814"/>
                      <a:gd name="T57" fmla="*/ 86 h 124"/>
                      <a:gd name="T58" fmla="*/ 339 w 814"/>
                      <a:gd name="T59" fmla="*/ 81 h 124"/>
                      <a:gd name="T60" fmla="*/ 291 w 814"/>
                      <a:gd name="T61" fmla="*/ 76 h 124"/>
                      <a:gd name="T62" fmla="*/ 242 w 814"/>
                      <a:gd name="T63" fmla="*/ 72 h 124"/>
                      <a:gd name="T64" fmla="*/ 194 w 814"/>
                      <a:gd name="T65" fmla="*/ 67 h 124"/>
                      <a:gd name="T66" fmla="*/ 147 w 814"/>
                      <a:gd name="T67" fmla="*/ 63 h 124"/>
                      <a:gd name="T68" fmla="*/ 98 w 814"/>
                      <a:gd name="T69" fmla="*/ 59 h 124"/>
                      <a:gd name="T70" fmla="*/ 50 w 814"/>
                      <a:gd name="T71" fmla="*/ 54 h 124"/>
                      <a:gd name="T72" fmla="*/ 19 w 814"/>
                      <a:gd name="T73" fmla="*/ 48 h 124"/>
                      <a:gd name="T74" fmla="*/ 6 w 814"/>
                      <a:gd name="T75" fmla="*/ 37 h 124"/>
                      <a:gd name="T76" fmla="*/ 5 w 814"/>
                      <a:gd name="T77" fmla="*/ 26 h 124"/>
                      <a:gd name="T78" fmla="*/ 25 w 814"/>
                      <a:gd name="T79" fmla="*/ 0 h 12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4"/>
                      <a:gd name="T121" fmla="*/ 0 h 124"/>
                      <a:gd name="T122" fmla="*/ 814 w 814"/>
                      <a:gd name="T123" fmla="*/ 124 h 12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4" h="124">
                        <a:moveTo>
                          <a:pt x="29" y="1"/>
                        </a:moveTo>
                        <a:lnTo>
                          <a:pt x="53" y="4"/>
                        </a:lnTo>
                        <a:lnTo>
                          <a:pt x="79" y="6"/>
                        </a:lnTo>
                        <a:lnTo>
                          <a:pt x="103" y="8"/>
                        </a:lnTo>
                        <a:lnTo>
                          <a:pt x="127" y="10"/>
                        </a:lnTo>
                        <a:lnTo>
                          <a:pt x="151" y="12"/>
                        </a:lnTo>
                        <a:lnTo>
                          <a:pt x="177" y="14"/>
                        </a:lnTo>
                        <a:lnTo>
                          <a:pt x="201" y="16"/>
                        </a:lnTo>
                        <a:lnTo>
                          <a:pt x="225" y="19"/>
                        </a:lnTo>
                        <a:lnTo>
                          <a:pt x="250" y="21"/>
                        </a:lnTo>
                        <a:lnTo>
                          <a:pt x="275" y="23"/>
                        </a:lnTo>
                        <a:lnTo>
                          <a:pt x="299" y="26"/>
                        </a:lnTo>
                        <a:lnTo>
                          <a:pt x="323" y="27"/>
                        </a:lnTo>
                        <a:lnTo>
                          <a:pt x="348" y="29"/>
                        </a:lnTo>
                        <a:lnTo>
                          <a:pt x="373" y="31"/>
                        </a:lnTo>
                        <a:lnTo>
                          <a:pt x="397" y="34"/>
                        </a:lnTo>
                        <a:lnTo>
                          <a:pt x="422" y="36"/>
                        </a:lnTo>
                        <a:lnTo>
                          <a:pt x="446" y="38"/>
                        </a:lnTo>
                        <a:lnTo>
                          <a:pt x="471" y="41"/>
                        </a:lnTo>
                        <a:lnTo>
                          <a:pt x="495" y="42"/>
                        </a:lnTo>
                        <a:lnTo>
                          <a:pt x="520" y="44"/>
                        </a:lnTo>
                        <a:lnTo>
                          <a:pt x="544" y="46"/>
                        </a:lnTo>
                        <a:lnTo>
                          <a:pt x="568" y="49"/>
                        </a:lnTo>
                        <a:lnTo>
                          <a:pt x="593" y="51"/>
                        </a:lnTo>
                        <a:lnTo>
                          <a:pt x="618" y="53"/>
                        </a:lnTo>
                        <a:lnTo>
                          <a:pt x="642" y="54"/>
                        </a:lnTo>
                        <a:lnTo>
                          <a:pt x="666" y="57"/>
                        </a:lnTo>
                        <a:lnTo>
                          <a:pt x="692" y="59"/>
                        </a:lnTo>
                        <a:lnTo>
                          <a:pt x="716" y="61"/>
                        </a:lnTo>
                        <a:lnTo>
                          <a:pt x="740" y="64"/>
                        </a:lnTo>
                        <a:lnTo>
                          <a:pt x="764" y="65"/>
                        </a:lnTo>
                        <a:lnTo>
                          <a:pt x="790" y="67"/>
                        </a:lnTo>
                        <a:lnTo>
                          <a:pt x="814" y="69"/>
                        </a:lnTo>
                        <a:lnTo>
                          <a:pt x="810" y="75"/>
                        </a:lnTo>
                        <a:lnTo>
                          <a:pt x="807" y="81"/>
                        </a:lnTo>
                        <a:lnTo>
                          <a:pt x="804" y="87"/>
                        </a:lnTo>
                        <a:lnTo>
                          <a:pt x="800" y="92"/>
                        </a:lnTo>
                        <a:lnTo>
                          <a:pt x="799" y="101"/>
                        </a:lnTo>
                        <a:lnTo>
                          <a:pt x="799" y="107"/>
                        </a:lnTo>
                        <a:lnTo>
                          <a:pt x="798" y="116"/>
                        </a:lnTo>
                        <a:lnTo>
                          <a:pt x="797" y="124"/>
                        </a:lnTo>
                        <a:lnTo>
                          <a:pt x="772" y="121"/>
                        </a:lnTo>
                        <a:lnTo>
                          <a:pt x="748" y="119"/>
                        </a:lnTo>
                        <a:lnTo>
                          <a:pt x="724" y="117"/>
                        </a:lnTo>
                        <a:lnTo>
                          <a:pt x="700" y="114"/>
                        </a:lnTo>
                        <a:lnTo>
                          <a:pt x="676" y="112"/>
                        </a:lnTo>
                        <a:lnTo>
                          <a:pt x="653" y="110"/>
                        </a:lnTo>
                        <a:lnTo>
                          <a:pt x="628" y="107"/>
                        </a:lnTo>
                        <a:lnTo>
                          <a:pt x="604" y="105"/>
                        </a:lnTo>
                        <a:lnTo>
                          <a:pt x="580" y="103"/>
                        </a:lnTo>
                        <a:lnTo>
                          <a:pt x="556" y="101"/>
                        </a:lnTo>
                        <a:lnTo>
                          <a:pt x="532" y="98"/>
                        </a:lnTo>
                        <a:lnTo>
                          <a:pt x="507" y="96"/>
                        </a:lnTo>
                        <a:lnTo>
                          <a:pt x="483" y="94"/>
                        </a:lnTo>
                        <a:lnTo>
                          <a:pt x="459" y="92"/>
                        </a:lnTo>
                        <a:lnTo>
                          <a:pt x="435" y="90"/>
                        </a:lnTo>
                        <a:lnTo>
                          <a:pt x="412" y="88"/>
                        </a:lnTo>
                        <a:lnTo>
                          <a:pt x="388" y="86"/>
                        </a:lnTo>
                        <a:lnTo>
                          <a:pt x="363" y="83"/>
                        </a:lnTo>
                        <a:lnTo>
                          <a:pt x="339" y="81"/>
                        </a:lnTo>
                        <a:lnTo>
                          <a:pt x="315" y="79"/>
                        </a:lnTo>
                        <a:lnTo>
                          <a:pt x="291" y="76"/>
                        </a:lnTo>
                        <a:lnTo>
                          <a:pt x="267" y="74"/>
                        </a:lnTo>
                        <a:lnTo>
                          <a:pt x="242" y="72"/>
                        </a:lnTo>
                        <a:lnTo>
                          <a:pt x="218" y="69"/>
                        </a:lnTo>
                        <a:lnTo>
                          <a:pt x="194" y="67"/>
                        </a:lnTo>
                        <a:lnTo>
                          <a:pt x="170" y="65"/>
                        </a:lnTo>
                        <a:lnTo>
                          <a:pt x="147" y="63"/>
                        </a:lnTo>
                        <a:lnTo>
                          <a:pt x="123" y="61"/>
                        </a:lnTo>
                        <a:lnTo>
                          <a:pt x="98" y="59"/>
                        </a:lnTo>
                        <a:lnTo>
                          <a:pt x="74" y="57"/>
                        </a:lnTo>
                        <a:lnTo>
                          <a:pt x="50" y="54"/>
                        </a:lnTo>
                        <a:lnTo>
                          <a:pt x="26" y="52"/>
                        </a:lnTo>
                        <a:lnTo>
                          <a:pt x="19" y="48"/>
                        </a:lnTo>
                        <a:lnTo>
                          <a:pt x="13" y="42"/>
                        </a:lnTo>
                        <a:lnTo>
                          <a:pt x="6" y="37"/>
                        </a:lnTo>
                        <a:lnTo>
                          <a:pt x="0" y="33"/>
                        </a:lnTo>
                        <a:lnTo>
                          <a:pt x="5" y="26"/>
                        </a:lnTo>
                        <a:lnTo>
                          <a:pt x="15" y="12"/>
                        </a:lnTo>
                        <a:lnTo>
                          <a:pt x="25" y="0"/>
                        </a:lnTo>
                        <a:lnTo>
                          <a:pt x="29" y="1"/>
                        </a:lnTo>
                        <a:close/>
                      </a:path>
                    </a:pathLst>
                  </a:custGeom>
                  <a:solidFill>
                    <a:srgbClr val="2D2D3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0" name="Freeform 76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7"/>
                    <a:ext cx="133" cy="19"/>
                  </a:xfrm>
                  <a:custGeom>
                    <a:avLst/>
                    <a:gdLst>
                      <a:gd name="T0" fmla="*/ 53 w 812"/>
                      <a:gd name="T1" fmla="*/ 4 h 116"/>
                      <a:gd name="T2" fmla="*/ 103 w 812"/>
                      <a:gd name="T3" fmla="*/ 9 h 116"/>
                      <a:gd name="T4" fmla="*/ 151 w 812"/>
                      <a:gd name="T5" fmla="*/ 12 h 116"/>
                      <a:gd name="T6" fmla="*/ 200 w 812"/>
                      <a:gd name="T7" fmla="*/ 17 h 116"/>
                      <a:gd name="T8" fmla="*/ 249 w 812"/>
                      <a:gd name="T9" fmla="*/ 21 h 116"/>
                      <a:gd name="T10" fmla="*/ 298 w 812"/>
                      <a:gd name="T11" fmla="*/ 25 h 116"/>
                      <a:gd name="T12" fmla="*/ 347 w 812"/>
                      <a:gd name="T13" fmla="*/ 30 h 116"/>
                      <a:gd name="T14" fmla="*/ 396 w 812"/>
                      <a:gd name="T15" fmla="*/ 34 h 116"/>
                      <a:gd name="T16" fmla="*/ 445 w 812"/>
                      <a:gd name="T17" fmla="*/ 38 h 116"/>
                      <a:gd name="T18" fmla="*/ 494 w 812"/>
                      <a:gd name="T19" fmla="*/ 42 h 116"/>
                      <a:gd name="T20" fmla="*/ 543 w 812"/>
                      <a:gd name="T21" fmla="*/ 47 h 116"/>
                      <a:gd name="T22" fmla="*/ 592 w 812"/>
                      <a:gd name="T23" fmla="*/ 50 h 116"/>
                      <a:gd name="T24" fmla="*/ 641 w 812"/>
                      <a:gd name="T25" fmla="*/ 55 h 116"/>
                      <a:gd name="T26" fmla="*/ 689 w 812"/>
                      <a:gd name="T27" fmla="*/ 60 h 116"/>
                      <a:gd name="T28" fmla="*/ 738 w 812"/>
                      <a:gd name="T29" fmla="*/ 63 h 116"/>
                      <a:gd name="T30" fmla="*/ 787 w 812"/>
                      <a:gd name="T31" fmla="*/ 68 h 116"/>
                      <a:gd name="T32" fmla="*/ 809 w 812"/>
                      <a:gd name="T33" fmla="*/ 74 h 116"/>
                      <a:gd name="T34" fmla="*/ 802 w 812"/>
                      <a:gd name="T35" fmla="*/ 85 h 116"/>
                      <a:gd name="T36" fmla="*/ 799 w 812"/>
                      <a:gd name="T37" fmla="*/ 96 h 116"/>
                      <a:gd name="T38" fmla="*/ 799 w 812"/>
                      <a:gd name="T39" fmla="*/ 110 h 116"/>
                      <a:gd name="T40" fmla="*/ 775 w 812"/>
                      <a:gd name="T41" fmla="*/ 114 h 116"/>
                      <a:gd name="T42" fmla="*/ 726 w 812"/>
                      <a:gd name="T43" fmla="*/ 109 h 116"/>
                      <a:gd name="T44" fmla="*/ 678 w 812"/>
                      <a:gd name="T45" fmla="*/ 104 h 116"/>
                      <a:gd name="T46" fmla="*/ 631 w 812"/>
                      <a:gd name="T47" fmla="*/ 100 h 116"/>
                      <a:gd name="T48" fmla="*/ 582 w 812"/>
                      <a:gd name="T49" fmla="*/ 95 h 116"/>
                      <a:gd name="T50" fmla="*/ 534 w 812"/>
                      <a:gd name="T51" fmla="*/ 91 h 116"/>
                      <a:gd name="T52" fmla="*/ 486 w 812"/>
                      <a:gd name="T53" fmla="*/ 86 h 116"/>
                      <a:gd name="T54" fmla="*/ 438 w 812"/>
                      <a:gd name="T55" fmla="*/ 81 h 116"/>
                      <a:gd name="T56" fmla="*/ 390 w 812"/>
                      <a:gd name="T57" fmla="*/ 78 h 116"/>
                      <a:gd name="T58" fmla="*/ 342 w 812"/>
                      <a:gd name="T59" fmla="*/ 73 h 116"/>
                      <a:gd name="T60" fmla="*/ 293 w 812"/>
                      <a:gd name="T61" fmla="*/ 69 h 116"/>
                      <a:gd name="T62" fmla="*/ 246 w 812"/>
                      <a:gd name="T63" fmla="*/ 64 h 116"/>
                      <a:gd name="T64" fmla="*/ 197 w 812"/>
                      <a:gd name="T65" fmla="*/ 60 h 116"/>
                      <a:gd name="T66" fmla="*/ 149 w 812"/>
                      <a:gd name="T67" fmla="*/ 55 h 116"/>
                      <a:gd name="T68" fmla="*/ 101 w 812"/>
                      <a:gd name="T69" fmla="*/ 50 h 116"/>
                      <a:gd name="T70" fmla="*/ 53 w 812"/>
                      <a:gd name="T71" fmla="*/ 46 h 116"/>
                      <a:gd name="T72" fmla="*/ 21 w 812"/>
                      <a:gd name="T73" fmla="*/ 40 h 116"/>
                      <a:gd name="T74" fmla="*/ 7 w 812"/>
                      <a:gd name="T75" fmla="*/ 33 h 116"/>
                      <a:gd name="T76" fmla="*/ 5 w 812"/>
                      <a:gd name="T77" fmla="*/ 23 h 116"/>
                      <a:gd name="T78" fmla="*/ 25 w 812"/>
                      <a:gd name="T79" fmla="*/ 0 h 11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2"/>
                      <a:gd name="T121" fmla="*/ 0 h 116"/>
                      <a:gd name="T122" fmla="*/ 812 w 812"/>
                      <a:gd name="T123" fmla="*/ 116 h 11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2" h="116">
                        <a:moveTo>
                          <a:pt x="29" y="2"/>
                        </a:moveTo>
                        <a:lnTo>
                          <a:pt x="53" y="4"/>
                        </a:lnTo>
                        <a:lnTo>
                          <a:pt x="78" y="7"/>
                        </a:lnTo>
                        <a:lnTo>
                          <a:pt x="103" y="9"/>
                        </a:lnTo>
                        <a:lnTo>
                          <a:pt x="127" y="10"/>
                        </a:lnTo>
                        <a:lnTo>
                          <a:pt x="151" y="12"/>
                        </a:lnTo>
                        <a:lnTo>
                          <a:pt x="176" y="15"/>
                        </a:lnTo>
                        <a:lnTo>
                          <a:pt x="200" y="17"/>
                        </a:lnTo>
                        <a:lnTo>
                          <a:pt x="225" y="19"/>
                        </a:lnTo>
                        <a:lnTo>
                          <a:pt x="249" y="21"/>
                        </a:lnTo>
                        <a:lnTo>
                          <a:pt x="274" y="24"/>
                        </a:lnTo>
                        <a:lnTo>
                          <a:pt x="298" y="25"/>
                        </a:lnTo>
                        <a:lnTo>
                          <a:pt x="323" y="27"/>
                        </a:lnTo>
                        <a:lnTo>
                          <a:pt x="347" y="30"/>
                        </a:lnTo>
                        <a:lnTo>
                          <a:pt x="371" y="32"/>
                        </a:lnTo>
                        <a:lnTo>
                          <a:pt x="396" y="34"/>
                        </a:lnTo>
                        <a:lnTo>
                          <a:pt x="421" y="35"/>
                        </a:lnTo>
                        <a:lnTo>
                          <a:pt x="445" y="38"/>
                        </a:lnTo>
                        <a:lnTo>
                          <a:pt x="469" y="40"/>
                        </a:lnTo>
                        <a:lnTo>
                          <a:pt x="494" y="42"/>
                        </a:lnTo>
                        <a:lnTo>
                          <a:pt x="518" y="45"/>
                        </a:lnTo>
                        <a:lnTo>
                          <a:pt x="543" y="47"/>
                        </a:lnTo>
                        <a:lnTo>
                          <a:pt x="567" y="48"/>
                        </a:lnTo>
                        <a:lnTo>
                          <a:pt x="592" y="50"/>
                        </a:lnTo>
                        <a:lnTo>
                          <a:pt x="616" y="53"/>
                        </a:lnTo>
                        <a:lnTo>
                          <a:pt x="641" y="55"/>
                        </a:lnTo>
                        <a:lnTo>
                          <a:pt x="665" y="57"/>
                        </a:lnTo>
                        <a:lnTo>
                          <a:pt x="689" y="60"/>
                        </a:lnTo>
                        <a:lnTo>
                          <a:pt x="714" y="62"/>
                        </a:lnTo>
                        <a:lnTo>
                          <a:pt x="738" y="63"/>
                        </a:lnTo>
                        <a:lnTo>
                          <a:pt x="763" y="65"/>
                        </a:lnTo>
                        <a:lnTo>
                          <a:pt x="787" y="68"/>
                        </a:lnTo>
                        <a:lnTo>
                          <a:pt x="812" y="70"/>
                        </a:lnTo>
                        <a:lnTo>
                          <a:pt x="809" y="74"/>
                        </a:lnTo>
                        <a:lnTo>
                          <a:pt x="806" y="80"/>
                        </a:lnTo>
                        <a:lnTo>
                          <a:pt x="802" y="85"/>
                        </a:lnTo>
                        <a:lnTo>
                          <a:pt x="800" y="91"/>
                        </a:lnTo>
                        <a:lnTo>
                          <a:pt x="799" y="96"/>
                        </a:lnTo>
                        <a:lnTo>
                          <a:pt x="799" y="103"/>
                        </a:lnTo>
                        <a:lnTo>
                          <a:pt x="799" y="110"/>
                        </a:lnTo>
                        <a:lnTo>
                          <a:pt x="799" y="116"/>
                        </a:lnTo>
                        <a:lnTo>
                          <a:pt x="775" y="114"/>
                        </a:lnTo>
                        <a:lnTo>
                          <a:pt x="751" y="111"/>
                        </a:lnTo>
                        <a:lnTo>
                          <a:pt x="726" y="109"/>
                        </a:lnTo>
                        <a:lnTo>
                          <a:pt x="702" y="107"/>
                        </a:lnTo>
                        <a:lnTo>
                          <a:pt x="678" y="104"/>
                        </a:lnTo>
                        <a:lnTo>
                          <a:pt x="655" y="102"/>
                        </a:lnTo>
                        <a:lnTo>
                          <a:pt x="631" y="100"/>
                        </a:lnTo>
                        <a:lnTo>
                          <a:pt x="606" y="98"/>
                        </a:lnTo>
                        <a:lnTo>
                          <a:pt x="582" y="95"/>
                        </a:lnTo>
                        <a:lnTo>
                          <a:pt x="558" y="93"/>
                        </a:lnTo>
                        <a:lnTo>
                          <a:pt x="534" y="91"/>
                        </a:lnTo>
                        <a:lnTo>
                          <a:pt x="510" y="88"/>
                        </a:lnTo>
                        <a:lnTo>
                          <a:pt x="486" y="86"/>
                        </a:lnTo>
                        <a:lnTo>
                          <a:pt x="461" y="84"/>
                        </a:lnTo>
                        <a:lnTo>
                          <a:pt x="438" y="81"/>
                        </a:lnTo>
                        <a:lnTo>
                          <a:pt x="414" y="79"/>
                        </a:lnTo>
                        <a:lnTo>
                          <a:pt x="390" y="78"/>
                        </a:lnTo>
                        <a:lnTo>
                          <a:pt x="366" y="76"/>
                        </a:lnTo>
                        <a:lnTo>
                          <a:pt x="342" y="73"/>
                        </a:lnTo>
                        <a:lnTo>
                          <a:pt x="317" y="71"/>
                        </a:lnTo>
                        <a:lnTo>
                          <a:pt x="293" y="69"/>
                        </a:lnTo>
                        <a:lnTo>
                          <a:pt x="269" y="66"/>
                        </a:lnTo>
                        <a:lnTo>
                          <a:pt x="246" y="64"/>
                        </a:lnTo>
                        <a:lnTo>
                          <a:pt x="222" y="62"/>
                        </a:lnTo>
                        <a:lnTo>
                          <a:pt x="197" y="60"/>
                        </a:lnTo>
                        <a:lnTo>
                          <a:pt x="173" y="57"/>
                        </a:lnTo>
                        <a:lnTo>
                          <a:pt x="149" y="55"/>
                        </a:lnTo>
                        <a:lnTo>
                          <a:pt x="125" y="53"/>
                        </a:lnTo>
                        <a:lnTo>
                          <a:pt x="101" y="50"/>
                        </a:lnTo>
                        <a:lnTo>
                          <a:pt x="78" y="48"/>
                        </a:lnTo>
                        <a:lnTo>
                          <a:pt x="53" y="46"/>
                        </a:lnTo>
                        <a:lnTo>
                          <a:pt x="29" y="43"/>
                        </a:lnTo>
                        <a:lnTo>
                          <a:pt x="21" y="40"/>
                        </a:lnTo>
                        <a:lnTo>
                          <a:pt x="14" y="36"/>
                        </a:lnTo>
                        <a:lnTo>
                          <a:pt x="7" y="33"/>
                        </a:lnTo>
                        <a:lnTo>
                          <a:pt x="0" y="30"/>
                        </a:lnTo>
                        <a:lnTo>
                          <a:pt x="5" y="23"/>
                        </a:lnTo>
                        <a:lnTo>
                          <a:pt x="15" y="10"/>
                        </a:lnTo>
                        <a:lnTo>
                          <a:pt x="25" y="0"/>
                        </a:lnTo>
                        <a:lnTo>
                          <a:pt x="29" y="2"/>
                        </a:lnTo>
                        <a:close/>
                      </a:path>
                    </a:pathLst>
                  </a:custGeom>
                  <a:solidFill>
                    <a:srgbClr val="33334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1" name="Freeform 77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8"/>
                    <a:ext cx="133" cy="18"/>
                  </a:xfrm>
                  <a:custGeom>
                    <a:avLst/>
                    <a:gdLst>
                      <a:gd name="T0" fmla="*/ 52 w 809"/>
                      <a:gd name="T1" fmla="*/ 5 h 108"/>
                      <a:gd name="T2" fmla="*/ 102 w 809"/>
                      <a:gd name="T3" fmla="*/ 9 h 108"/>
                      <a:gd name="T4" fmla="*/ 150 w 809"/>
                      <a:gd name="T5" fmla="*/ 13 h 108"/>
                      <a:gd name="T6" fmla="*/ 199 w 809"/>
                      <a:gd name="T7" fmla="*/ 17 h 108"/>
                      <a:gd name="T8" fmla="*/ 248 w 809"/>
                      <a:gd name="T9" fmla="*/ 22 h 108"/>
                      <a:gd name="T10" fmla="*/ 297 w 809"/>
                      <a:gd name="T11" fmla="*/ 26 h 108"/>
                      <a:gd name="T12" fmla="*/ 345 w 809"/>
                      <a:gd name="T13" fmla="*/ 30 h 108"/>
                      <a:gd name="T14" fmla="*/ 394 w 809"/>
                      <a:gd name="T15" fmla="*/ 34 h 108"/>
                      <a:gd name="T16" fmla="*/ 443 w 809"/>
                      <a:gd name="T17" fmla="*/ 39 h 108"/>
                      <a:gd name="T18" fmla="*/ 492 w 809"/>
                      <a:gd name="T19" fmla="*/ 44 h 108"/>
                      <a:gd name="T20" fmla="*/ 541 w 809"/>
                      <a:gd name="T21" fmla="*/ 47 h 108"/>
                      <a:gd name="T22" fmla="*/ 589 w 809"/>
                      <a:gd name="T23" fmla="*/ 52 h 108"/>
                      <a:gd name="T24" fmla="*/ 639 w 809"/>
                      <a:gd name="T25" fmla="*/ 56 h 108"/>
                      <a:gd name="T26" fmla="*/ 687 w 809"/>
                      <a:gd name="T27" fmla="*/ 61 h 108"/>
                      <a:gd name="T28" fmla="*/ 736 w 809"/>
                      <a:gd name="T29" fmla="*/ 64 h 108"/>
                      <a:gd name="T30" fmla="*/ 785 w 809"/>
                      <a:gd name="T31" fmla="*/ 69 h 108"/>
                      <a:gd name="T32" fmla="*/ 807 w 809"/>
                      <a:gd name="T33" fmla="*/ 76 h 108"/>
                      <a:gd name="T34" fmla="*/ 801 w 809"/>
                      <a:gd name="T35" fmla="*/ 86 h 108"/>
                      <a:gd name="T36" fmla="*/ 800 w 809"/>
                      <a:gd name="T37" fmla="*/ 96 h 108"/>
                      <a:gd name="T38" fmla="*/ 800 w 809"/>
                      <a:gd name="T39" fmla="*/ 104 h 108"/>
                      <a:gd name="T40" fmla="*/ 776 w 809"/>
                      <a:gd name="T41" fmla="*/ 106 h 108"/>
                      <a:gd name="T42" fmla="*/ 729 w 809"/>
                      <a:gd name="T43" fmla="*/ 101 h 108"/>
                      <a:gd name="T44" fmla="*/ 680 w 809"/>
                      <a:gd name="T45" fmla="*/ 97 h 108"/>
                      <a:gd name="T46" fmla="*/ 632 w 809"/>
                      <a:gd name="T47" fmla="*/ 93 h 108"/>
                      <a:gd name="T48" fmla="*/ 585 w 809"/>
                      <a:gd name="T49" fmla="*/ 89 h 108"/>
                      <a:gd name="T50" fmla="*/ 536 w 809"/>
                      <a:gd name="T51" fmla="*/ 84 h 108"/>
                      <a:gd name="T52" fmla="*/ 488 w 809"/>
                      <a:gd name="T53" fmla="*/ 79 h 108"/>
                      <a:gd name="T54" fmla="*/ 441 w 809"/>
                      <a:gd name="T55" fmla="*/ 75 h 108"/>
                      <a:gd name="T56" fmla="*/ 392 w 809"/>
                      <a:gd name="T57" fmla="*/ 70 h 108"/>
                      <a:gd name="T58" fmla="*/ 344 w 809"/>
                      <a:gd name="T59" fmla="*/ 66 h 108"/>
                      <a:gd name="T60" fmla="*/ 297 w 809"/>
                      <a:gd name="T61" fmla="*/ 61 h 108"/>
                      <a:gd name="T62" fmla="*/ 248 w 809"/>
                      <a:gd name="T63" fmla="*/ 56 h 108"/>
                      <a:gd name="T64" fmla="*/ 200 w 809"/>
                      <a:gd name="T65" fmla="*/ 52 h 108"/>
                      <a:gd name="T66" fmla="*/ 151 w 809"/>
                      <a:gd name="T67" fmla="*/ 48 h 108"/>
                      <a:gd name="T68" fmla="*/ 104 w 809"/>
                      <a:gd name="T69" fmla="*/ 44 h 108"/>
                      <a:gd name="T70" fmla="*/ 56 w 809"/>
                      <a:gd name="T71" fmla="*/ 39 h 108"/>
                      <a:gd name="T72" fmla="*/ 24 w 809"/>
                      <a:gd name="T73" fmla="*/ 34 h 108"/>
                      <a:gd name="T74" fmla="*/ 9 w 809"/>
                      <a:gd name="T75" fmla="*/ 30 h 108"/>
                      <a:gd name="T76" fmla="*/ 5 w 809"/>
                      <a:gd name="T77" fmla="*/ 22 h 108"/>
                      <a:gd name="T78" fmla="*/ 24 w 809"/>
                      <a:gd name="T79" fmla="*/ 0 h 108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09"/>
                      <a:gd name="T121" fmla="*/ 0 h 108"/>
                      <a:gd name="T122" fmla="*/ 809 w 809"/>
                      <a:gd name="T123" fmla="*/ 108 h 108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09" h="108">
                        <a:moveTo>
                          <a:pt x="28" y="2"/>
                        </a:moveTo>
                        <a:lnTo>
                          <a:pt x="52" y="5"/>
                        </a:lnTo>
                        <a:lnTo>
                          <a:pt x="77" y="7"/>
                        </a:lnTo>
                        <a:lnTo>
                          <a:pt x="102" y="9"/>
                        </a:lnTo>
                        <a:lnTo>
                          <a:pt x="126" y="10"/>
                        </a:lnTo>
                        <a:lnTo>
                          <a:pt x="150" y="13"/>
                        </a:lnTo>
                        <a:lnTo>
                          <a:pt x="174" y="15"/>
                        </a:lnTo>
                        <a:lnTo>
                          <a:pt x="199" y="17"/>
                        </a:lnTo>
                        <a:lnTo>
                          <a:pt x="224" y="19"/>
                        </a:lnTo>
                        <a:lnTo>
                          <a:pt x="248" y="22"/>
                        </a:lnTo>
                        <a:lnTo>
                          <a:pt x="272" y="24"/>
                        </a:lnTo>
                        <a:lnTo>
                          <a:pt x="297" y="26"/>
                        </a:lnTo>
                        <a:lnTo>
                          <a:pt x="321" y="28"/>
                        </a:lnTo>
                        <a:lnTo>
                          <a:pt x="345" y="30"/>
                        </a:lnTo>
                        <a:lnTo>
                          <a:pt x="370" y="32"/>
                        </a:lnTo>
                        <a:lnTo>
                          <a:pt x="394" y="34"/>
                        </a:lnTo>
                        <a:lnTo>
                          <a:pt x="419" y="37"/>
                        </a:lnTo>
                        <a:lnTo>
                          <a:pt x="443" y="39"/>
                        </a:lnTo>
                        <a:lnTo>
                          <a:pt x="467" y="41"/>
                        </a:lnTo>
                        <a:lnTo>
                          <a:pt x="492" y="44"/>
                        </a:lnTo>
                        <a:lnTo>
                          <a:pt x="517" y="45"/>
                        </a:lnTo>
                        <a:lnTo>
                          <a:pt x="541" y="47"/>
                        </a:lnTo>
                        <a:lnTo>
                          <a:pt x="565" y="49"/>
                        </a:lnTo>
                        <a:lnTo>
                          <a:pt x="589" y="52"/>
                        </a:lnTo>
                        <a:lnTo>
                          <a:pt x="615" y="54"/>
                        </a:lnTo>
                        <a:lnTo>
                          <a:pt x="639" y="56"/>
                        </a:lnTo>
                        <a:lnTo>
                          <a:pt x="663" y="59"/>
                        </a:lnTo>
                        <a:lnTo>
                          <a:pt x="687" y="61"/>
                        </a:lnTo>
                        <a:lnTo>
                          <a:pt x="711" y="62"/>
                        </a:lnTo>
                        <a:lnTo>
                          <a:pt x="736" y="64"/>
                        </a:lnTo>
                        <a:lnTo>
                          <a:pt x="761" y="67"/>
                        </a:lnTo>
                        <a:lnTo>
                          <a:pt x="785" y="69"/>
                        </a:lnTo>
                        <a:lnTo>
                          <a:pt x="809" y="71"/>
                        </a:lnTo>
                        <a:lnTo>
                          <a:pt x="807" y="76"/>
                        </a:lnTo>
                        <a:lnTo>
                          <a:pt x="805" y="81"/>
                        </a:lnTo>
                        <a:lnTo>
                          <a:pt x="801" y="86"/>
                        </a:lnTo>
                        <a:lnTo>
                          <a:pt x="799" y="91"/>
                        </a:lnTo>
                        <a:lnTo>
                          <a:pt x="800" y="96"/>
                        </a:lnTo>
                        <a:lnTo>
                          <a:pt x="800" y="99"/>
                        </a:lnTo>
                        <a:lnTo>
                          <a:pt x="800" y="104"/>
                        </a:lnTo>
                        <a:lnTo>
                          <a:pt x="800" y="108"/>
                        </a:lnTo>
                        <a:lnTo>
                          <a:pt x="776" y="106"/>
                        </a:lnTo>
                        <a:lnTo>
                          <a:pt x="752" y="104"/>
                        </a:lnTo>
                        <a:lnTo>
                          <a:pt x="729" y="101"/>
                        </a:lnTo>
                        <a:lnTo>
                          <a:pt x="704" y="99"/>
                        </a:lnTo>
                        <a:lnTo>
                          <a:pt x="680" y="97"/>
                        </a:lnTo>
                        <a:lnTo>
                          <a:pt x="656" y="96"/>
                        </a:lnTo>
                        <a:lnTo>
                          <a:pt x="632" y="93"/>
                        </a:lnTo>
                        <a:lnTo>
                          <a:pt x="608" y="91"/>
                        </a:lnTo>
                        <a:lnTo>
                          <a:pt x="585" y="89"/>
                        </a:lnTo>
                        <a:lnTo>
                          <a:pt x="560" y="86"/>
                        </a:lnTo>
                        <a:lnTo>
                          <a:pt x="536" y="84"/>
                        </a:lnTo>
                        <a:lnTo>
                          <a:pt x="512" y="82"/>
                        </a:lnTo>
                        <a:lnTo>
                          <a:pt x="488" y="79"/>
                        </a:lnTo>
                        <a:lnTo>
                          <a:pt x="465" y="77"/>
                        </a:lnTo>
                        <a:lnTo>
                          <a:pt x="441" y="75"/>
                        </a:lnTo>
                        <a:lnTo>
                          <a:pt x="416" y="72"/>
                        </a:lnTo>
                        <a:lnTo>
                          <a:pt x="392" y="70"/>
                        </a:lnTo>
                        <a:lnTo>
                          <a:pt x="368" y="68"/>
                        </a:lnTo>
                        <a:lnTo>
                          <a:pt x="344" y="66"/>
                        </a:lnTo>
                        <a:lnTo>
                          <a:pt x="321" y="63"/>
                        </a:lnTo>
                        <a:lnTo>
                          <a:pt x="297" y="61"/>
                        </a:lnTo>
                        <a:lnTo>
                          <a:pt x="272" y="59"/>
                        </a:lnTo>
                        <a:lnTo>
                          <a:pt x="248" y="56"/>
                        </a:lnTo>
                        <a:lnTo>
                          <a:pt x="224" y="54"/>
                        </a:lnTo>
                        <a:lnTo>
                          <a:pt x="200" y="52"/>
                        </a:lnTo>
                        <a:lnTo>
                          <a:pt x="176" y="49"/>
                        </a:lnTo>
                        <a:lnTo>
                          <a:pt x="151" y="48"/>
                        </a:lnTo>
                        <a:lnTo>
                          <a:pt x="128" y="46"/>
                        </a:lnTo>
                        <a:lnTo>
                          <a:pt x="104" y="44"/>
                        </a:lnTo>
                        <a:lnTo>
                          <a:pt x="80" y="41"/>
                        </a:lnTo>
                        <a:lnTo>
                          <a:pt x="56" y="39"/>
                        </a:lnTo>
                        <a:lnTo>
                          <a:pt x="32" y="37"/>
                        </a:lnTo>
                        <a:lnTo>
                          <a:pt x="24" y="34"/>
                        </a:lnTo>
                        <a:lnTo>
                          <a:pt x="17" y="32"/>
                        </a:lnTo>
                        <a:lnTo>
                          <a:pt x="9" y="30"/>
                        </a:lnTo>
                        <a:lnTo>
                          <a:pt x="0" y="28"/>
                        </a:lnTo>
                        <a:lnTo>
                          <a:pt x="5" y="22"/>
                        </a:lnTo>
                        <a:lnTo>
                          <a:pt x="14" y="9"/>
                        </a:lnTo>
                        <a:lnTo>
                          <a:pt x="24" y="0"/>
                        </a:lnTo>
                        <a:lnTo>
                          <a:pt x="28" y="2"/>
                        </a:lnTo>
                        <a:close/>
                      </a:path>
                    </a:pathLst>
                  </a:custGeom>
                  <a:solidFill>
                    <a:srgbClr val="38384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2" name="Freeform 78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8"/>
                    <a:ext cx="132" cy="17"/>
                  </a:xfrm>
                  <a:custGeom>
                    <a:avLst/>
                    <a:gdLst>
                      <a:gd name="T0" fmla="*/ 52 w 808"/>
                      <a:gd name="T1" fmla="*/ 6 h 103"/>
                      <a:gd name="T2" fmla="*/ 101 w 808"/>
                      <a:gd name="T3" fmla="*/ 11 h 103"/>
                      <a:gd name="T4" fmla="*/ 150 w 808"/>
                      <a:gd name="T5" fmla="*/ 14 h 103"/>
                      <a:gd name="T6" fmla="*/ 199 w 808"/>
                      <a:gd name="T7" fmla="*/ 19 h 103"/>
                      <a:gd name="T8" fmla="*/ 247 w 808"/>
                      <a:gd name="T9" fmla="*/ 23 h 103"/>
                      <a:gd name="T10" fmla="*/ 295 w 808"/>
                      <a:gd name="T11" fmla="*/ 27 h 103"/>
                      <a:gd name="T12" fmla="*/ 345 w 808"/>
                      <a:gd name="T13" fmla="*/ 31 h 103"/>
                      <a:gd name="T14" fmla="*/ 393 w 808"/>
                      <a:gd name="T15" fmla="*/ 36 h 103"/>
                      <a:gd name="T16" fmla="*/ 442 w 808"/>
                      <a:gd name="T17" fmla="*/ 39 h 103"/>
                      <a:gd name="T18" fmla="*/ 491 w 808"/>
                      <a:gd name="T19" fmla="*/ 44 h 103"/>
                      <a:gd name="T20" fmla="*/ 540 w 808"/>
                      <a:gd name="T21" fmla="*/ 49 h 103"/>
                      <a:gd name="T22" fmla="*/ 588 w 808"/>
                      <a:gd name="T23" fmla="*/ 52 h 103"/>
                      <a:gd name="T24" fmla="*/ 638 w 808"/>
                      <a:gd name="T25" fmla="*/ 57 h 103"/>
                      <a:gd name="T26" fmla="*/ 686 w 808"/>
                      <a:gd name="T27" fmla="*/ 61 h 103"/>
                      <a:gd name="T28" fmla="*/ 734 w 808"/>
                      <a:gd name="T29" fmla="*/ 65 h 103"/>
                      <a:gd name="T30" fmla="*/ 784 w 808"/>
                      <a:gd name="T31" fmla="*/ 69 h 103"/>
                      <a:gd name="T32" fmla="*/ 806 w 808"/>
                      <a:gd name="T33" fmla="*/ 76 h 103"/>
                      <a:gd name="T34" fmla="*/ 801 w 808"/>
                      <a:gd name="T35" fmla="*/ 85 h 103"/>
                      <a:gd name="T36" fmla="*/ 800 w 808"/>
                      <a:gd name="T37" fmla="*/ 94 h 103"/>
                      <a:gd name="T38" fmla="*/ 800 w 808"/>
                      <a:gd name="T39" fmla="*/ 99 h 103"/>
                      <a:gd name="T40" fmla="*/ 777 w 808"/>
                      <a:gd name="T41" fmla="*/ 100 h 103"/>
                      <a:gd name="T42" fmla="*/ 730 w 808"/>
                      <a:gd name="T43" fmla="*/ 96 h 103"/>
                      <a:gd name="T44" fmla="*/ 681 w 808"/>
                      <a:gd name="T45" fmla="*/ 91 h 103"/>
                      <a:gd name="T46" fmla="*/ 633 w 808"/>
                      <a:gd name="T47" fmla="*/ 87 h 103"/>
                      <a:gd name="T48" fmla="*/ 586 w 808"/>
                      <a:gd name="T49" fmla="*/ 82 h 103"/>
                      <a:gd name="T50" fmla="*/ 537 w 808"/>
                      <a:gd name="T51" fmla="*/ 77 h 103"/>
                      <a:gd name="T52" fmla="*/ 490 w 808"/>
                      <a:gd name="T53" fmla="*/ 73 h 103"/>
                      <a:gd name="T54" fmla="*/ 442 w 808"/>
                      <a:gd name="T55" fmla="*/ 68 h 103"/>
                      <a:gd name="T56" fmla="*/ 394 w 808"/>
                      <a:gd name="T57" fmla="*/ 65 h 103"/>
                      <a:gd name="T58" fmla="*/ 346 w 808"/>
                      <a:gd name="T59" fmla="*/ 60 h 103"/>
                      <a:gd name="T60" fmla="*/ 299 w 808"/>
                      <a:gd name="T61" fmla="*/ 56 h 103"/>
                      <a:gd name="T62" fmla="*/ 250 w 808"/>
                      <a:gd name="T63" fmla="*/ 51 h 103"/>
                      <a:gd name="T64" fmla="*/ 203 w 808"/>
                      <a:gd name="T65" fmla="*/ 46 h 103"/>
                      <a:gd name="T66" fmla="*/ 155 w 808"/>
                      <a:gd name="T67" fmla="*/ 42 h 103"/>
                      <a:gd name="T68" fmla="*/ 106 w 808"/>
                      <a:gd name="T69" fmla="*/ 37 h 103"/>
                      <a:gd name="T70" fmla="*/ 59 w 808"/>
                      <a:gd name="T71" fmla="*/ 32 h 103"/>
                      <a:gd name="T72" fmla="*/ 30 w 808"/>
                      <a:gd name="T73" fmla="*/ 29 h 103"/>
                      <a:gd name="T74" fmla="*/ 22 w 808"/>
                      <a:gd name="T75" fmla="*/ 28 h 103"/>
                      <a:gd name="T76" fmla="*/ 13 w 808"/>
                      <a:gd name="T77" fmla="*/ 27 h 103"/>
                      <a:gd name="T78" fmla="*/ 5 w 808"/>
                      <a:gd name="T79" fmla="*/ 26 h 103"/>
                      <a:gd name="T80" fmla="*/ 5 w 808"/>
                      <a:gd name="T81" fmla="*/ 20 h 103"/>
                      <a:gd name="T82" fmla="*/ 24 w 808"/>
                      <a:gd name="T83" fmla="*/ 0 h 103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08"/>
                      <a:gd name="T127" fmla="*/ 0 h 103"/>
                      <a:gd name="T128" fmla="*/ 808 w 808"/>
                      <a:gd name="T129" fmla="*/ 103 h 103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08" h="103">
                        <a:moveTo>
                          <a:pt x="28" y="4"/>
                        </a:moveTo>
                        <a:lnTo>
                          <a:pt x="52" y="6"/>
                        </a:lnTo>
                        <a:lnTo>
                          <a:pt x="77" y="8"/>
                        </a:lnTo>
                        <a:lnTo>
                          <a:pt x="101" y="11"/>
                        </a:lnTo>
                        <a:lnTo>
                          <a:pt x="125" y="12"/>
                        </a:lnTo>
                        <a:lnTo>
                          <a:pt x="150" y="14"/>
                        </a:lnTo>
                        <a:lnTo>
                          <a:pt x="174" y="16"/>
                        </a:lnTo>
                        <a:lnTo>
                          <a:pt x="199" y="19"/>
                        </a:lnTo>
                        <a:lnTo>
                          <a:pt x="223" y="21"/>
                        </a:lnTo>
                        <a:lnTo>
                          <a:pt x="247" y="23"/>
                        </a:lnTo>
                        <a:lnTo>
                          <a:pt x="271" y="26"/>
                        </a:lnTo>
                        <a:lnTo>
                          <a:pt x="295" y="27"/>
                        </a:lnTo>
                        <a:lnTo>
                          <a:pt x="320" y="29"/>
                        </a:lnTo>
                        <a:lnTo>
                          <a:pt x="345" y="31"/>
                        </a:lnTo>
                        <a:lnTo>
                          <a:pt x="369" y="34"/>
                        </a:lnTo>
                        <a:lnTo>
                          <a:pt x="393" y="36"/>
                        </a:lnTo>
                        <a:lnTo>
                          <a:pt x="418" y="37"/>
                        </a:lnTo>
                        <a:lnTo>
                          <a:pt x="442" y="39"/>
                        </a:lnTo>
                        <a:lnTo>
                          <a:pt x="466" y="42"/>
                        </a:lnTo>
                        <a:lnTo>
                          <a:pt x="491" y="44"/>
                        </a:lnTo>
                        <a:lnTo>
                          <a:pt x="515" y="46"/>
                        </a:lnTo>
                        <a:lnTo>
                          <a:pt x="540" y="49"/>
                        </a:lnTo>
                        <a:lnTo>
                          <a:pt x="564" y="50"/>
                        </a:lnTo>
                        <a:lnTo>
                          <a:pt x="588" y="52"/>
                        </a:lnTo>
                        <a:lnTo>
                          <a:pt x="613" y="54"/>
                        </a:lnTo>
                        <a:lnTo>
                          <a:pt x="638" y="57"/>
                        </a:lnTo>
                        <a:lnTo>
                          <a:pt x="662" y="59"/>
                        </a:lnTo>
                        <a:lnTo>
                          <a:pt x="686" y="61"/>
                        </a:lnTo>
                        <a:lnTo>
                          <a:pt x="710" y="64"/>
                        </a:lnTo>
                        <a:lnTo>
                          <a:pt x="734" y="65"/>
                        </a:lnTo>
                        <a:lnTo>
                          <a:pt x="760" y="67"/>
                        </a:lnTo>
                        <a:lnTo>
                          <a:pt x="784" y="69"/>
                        </a:lnTo>
                        <a:lnTo>
                          <a:pt x="808" y="72"/>
                        </a:lnTo>
                        <a:lnTo>
                          <a:pt x="806" y="76"/>
                        </a:lnTo>
                        <a:lnTo>
                          <a:pt x="804" y="81"/>
                        </a:lnTo>
                        <a:lnTo>
                          <a:pt x="801" y="85"/>
                        </a:lnTo>
                        <a:lnTo>
                          <a:pt x="799" y="90"/>
                        </a:lnTo>
                        <a:lnTo>
                          <a:pt x="800" y="94"/>
                        </a:lnTo>
                        <a:lnTo>
                          <a:pt x="800" y="96"/>
                        </a:lnTo>
                        <a:lnTo>
                          <a:pt x="800" y="99"/>
                        </a:lnTo>
                        <a:lnTo>
                          <a:pt x="801" y="103"/>
                        </a:lnTo>
                        <a:lnTo>
                          <a:pt x="777" y="100"/>
                        </a:lnTo>
                        <a:lnTo>
                          <a:pt x="753" y="98"/>
                        </a:lnTo>
                        <a:lnTo>
                          <a:pt x="730" y="96"/>
                        </a:lnTo>
                        <a:lnTo>
                          <a:pt x="706" y="94"/>
                        </a:lnTo>
                        <a:lnTo>
                          <a:pt x="681" y="91"/>
                        </a:lnTo>
                        <a:lnTo>
                          <a:pt x="657" y="89"/>
                        </a:lnTo>
                        <a:lnTo>
                          <a:pt x="633" y="87"/>
                        </a:lnTo>
                        <a:lnTo>
                          <a:pt x="610" y="84"/>
                        </a:lnTo>
                        <a:lnTo>
                          <a:pt x="586" y="82"/>
                        </a:lnTo>
                        <a:lnTo>
                          <a:pt x="562" y="80"/>
                        </a:lnTo>
                        <a:lnTo>
                          <a:pt x="537" y="77"/>
                        </a:lnTo>
                        <a:lnTo>
                          <a:pt x="514" y="75"/>
                        </a:lnTo>
                        <a:lnTo>
                          <a:pt x="490" y="73"/>
                        </a:lnTo>
                        <a:lnTo>
                          <a:pt x="466" y="70"/>
                        </a:lnTo>
                        <a:lnTo>
                          <a:pt x="442" y="68"/>
                        </a:lnTo>
                        <a:lnTo>
                          <a:pt x="419" y="66"/>
                        </a:lnTo>
                        <a:lnTo>
                          <a:pt x="394" y="65"/>
                        </a:lnTo>
                        <a:lnTo>
                          <a:pt x="370" y="62"/>
                        </a:lnTo>
                        <a:lnTo>
                          <a:pt x="346" y="60"/>
                        </a:lnTo>
                        <a:lnTo>
                          <a:pt x="322" y="58"/>
                        </a:lnTo>
                        <a:lnTo>
                          <a:pt x="299" y="56"/>
                        </a:lnTo>
                        <a:lnTo>
                          <a:pt x="275" y="53"/>
                        </a:lnTo>
                        <a:lnTo>
                          <a:pt x="250" y="51"/>
                        </a:lnTo>
                        <a:lnTo>
                          <a:pt x="226" y="49"/>
                        </a:lnTo>
                        <a:lnTo>
                          <a:pt x="203" y="46"/>
                        </a:lnTo>
                        <a:lnTo>
                          <a:pt x="179" y="44"/>
                        </a:lnTo>
                        <a:lnTo>
                          <a:pt x="155" y="42"/>
                        </a:lnTo>
                        <a:lnTo>
                          <a:pt x="131" y="39"/>
                        </a:lnTo>
                        <a:lnTo>
                          <a:pt x="106" y="37"/>
                        </a:lnTo>
                        <a:lnTo>
                          <a:pt x="83" y="35"/>
                        </a:lnTo>
                        <a:lnTo>
                          <a:pt x="59" y="32"/>
                        </a:lnTo>
                        <a:lnTo>
                          <a:pt x="35" y="30"/>
                        </a:lnTo>
                        <a:lnTo>
                          <a:pt x="30" y="29"/>
                        </a:lnTo>
                        <a:lnTo>
                          <a:pt x="27" y="29"/>
                        </a:lnTo>
                        <a:lnTo>
                          <a:pt x="22" y="28"/>
                        </a:lnTo>
                        <a:lnTo>
                          <a:pt x="18" y="28"/>
                        </a:lnTo>
                        <a:lnTo>
                          <a:pt x="13" y="27"/>
                        </a:lnTo>
                        <a:lnTo>
                          <a:pt x="10" y="27"/>
                        </a:lnTo>
                        <a:lnTo>
                          <a:pt x="5" y="26"/>
                        </a:lnTo>
                        <a:lnTo>
                          <a:pt x="0" y="26"/>
                        </a:lnTo>
                        <a:lnTo>
                          <a:pt x="5" y="20"/>
                        </a:lnTo>
                        <a:lnTo>
                          <a:pt x="14" y="8"/>
                        </a:lnTo>
                        <a:lnTo>
                          <a:pt x="24" y="0"/>
                        </a:lnTo>
                        <a:lnTo>
                          <a:pt x="28" y="4"/>
                        </a:lnTo>
                        <a:close/>
                      </a:path>
                    </a:pathLst>
                  </a:custGeom>
                  <a:solidFill>
                    <a:srgbClr val="3D3D4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3" name="Freeform 79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9"/>
                    <a:ext cx="132" cy="16"/>
                  </a:xfrm>
                  <a:custGeom>
                    <a:avLst/>
                    <a:gdLst>
                      <a:gd name="T0" fmla="*/ 51 w 806"/>
                      <a:gd name="T1" fmla="*/ 5 h 94"/>
                      <a:gd name="T2" fmla="*/ 100 w 806"/>
                      <a:gd name="T3" fmla="*/ 9 h 94"/>
                      <a:gd name="T4" fmla="*/ 149 w 806"/>
                      <a:gd name="T5" fmla="*/ 13 h 94"/>
                      <a:gd name="T6" fmla="*/ 197 w 806"/>
                      <a:gd name="T7" fmla="*/ 18 h 94"/>
                      <a:gd name="T8" fmla="*/ 246 w 806"/>
                      <a:gd name="T9" fmla="*/ 22 h 94"/>
                      <a:gd name="T10" fmla="*/ 294 w 806"/>
                      <a:gd name="T11" fmla="*/ 26 h 94"/>
                      <a:gd name="T12" fmla="*/ 344 w 806"/>
                      <a:gd name="T13" fmla="*/ 31 h 94"/>
                      <a:gd name="T14" fmla="*/ 392 w 806"/>
                      <a:gd name="T15" fmla="*/ 34 h 94"/>
                      <a:gd name="T16" fmla="*/ 441 w 806"/>
                      <a:gd name="T17" fmla="*/ 39 h 94"/>
                      <a:gd name="T18" fmla="*/ 489 w 806"/>
                      <a:gd name="T19" fmla="*/ 43 h 94"/>
                      <a:gd name="T20" fmla="*/ 539 w 806"/>
                      <a:gd name="T21" fmla="*/ 47 h 94"/>
                      <a:gd name="T22" fmla="*/ 587 w 806"/>
                      <a:gd name="T23" fmla="*/ 52 h 94"/>
                      <a:gd name="T24" fmla="*/ 635 w 806"/>
                      <a:gd name="T25" fmla="*/ 56 h 94"/>
                      <a:gd name="T26" fmla="*/ 684 w 806"/>
                      <a:gd name="T27" fmla="*/ 61 h 94"/>
                      <a:gd name="T28" fmla="*/ 733 w 806"/>
                      <a:gd name="T29" fmla="*/ 64 h 94"/>
                      <a:gd name="T30" fmla="*/ 782 w 806"/>
                      <a:gd name="T31" fmla="*/ 69 h 94"/>
                      <a:gd name="T32" fmla="*/ 805 w 806"/>
                      <a:gd name="T33" fmla="*/ 76 h 94"/>
                      <a:gd name="T34" fmla="*/ 801 w 806"/>
                      <a:gd name="T35" fmla="*/ 84 h 94"/>
                      <a:gd name="T36" fmla="*/ 800 w 806"/>
                      <a:gd name="T37" fmla="*/ 90 h 94"/>
                      <a:gd name="T38" fmla="*/ 801 w 806"/>
                      <a:gd name="T39" fmla="*/ 93 h 94"/>
                      <a:gd name="T40" fmla="*/ 778 w 806"/>
                      <a:gd name="T41" fmla="*/ 92 h 94"/>
                      <a:gd name="T42" fmla="*/ 731 w 806"/>
                      <a:gd name="T43" fmla="*/ 87 h 94"/>
                      <a:gd name="T44" fmla="*/ 683 w 806"/>
                      <a:gd name="T45" fmla="*/ 83 h 94"/>
                      <a:gd name="T46" fmla="*/ 635 w 806"/>
                      <a:gd name="T47" fmla="*/ 78 h 94"/>
                      <a:gd name="T48" fmla="*/ 588 w 806"/>
                      <a:gd name="T49" fmla="*/ 73 h 94"/>
                      <a:gd name="T50" fmla="*/ 540 w 806"/>
                      <a:gd name="T51" fmla="*/ 69 h 94"/>
                      <a:gd name="T52" fmla="*/ 492 w 806"/>
                      <a:gd name="T53" fmla="*/ 64 h 94"/>
                      <a:gd name="T54" fmla="*/ 444 w 806"/>
                      <a:gd name="T55" fmla="*/ 60 h 94"/>
                      <a:gd name="T56" fmla="*/ 397 w 806"/>
                      <a:gd name="T57" fmla="*/ 55 h 94"/>
                      <a:gd name="T58" fmla="*/ 348 w 806"/>
                      <a:gd name="T59" fmla="*/ 50 h 94"/>
                      <a:gd name="T60" fmla="*/ 301 w 806"/>
                      <a:gd name="T61" fmla="*/ 46 h 94"/>
                      <a:gd name="T62" fmla="*/ 253 w 806"/>
                      <a:gd name="T63" fmla="*/ 41 h 94"/>
                      <a:gd name="T64" fmla="*/ 206 w 806"/>
                      <a:gd name="T65" fmla="*/ 37 h 94"/>
                      <a:gd name="T66" fmla="*/ 158 w 806"/>
                      <a:gd name="T67" fmla="*/ 32 h 94"/>
                      <a:gd name="T68" fmla="*/ 110 w 806"/>
                      <a:gd name="T69" fmla="*/ 27 h 94"/>
                      <a:gd name="T70" fmla="*/ 63 w 806"/>
                      <a:gd name="T71" fmla="*/ 23 h 94"/>
                      <a:gd name="T72" fmla="*/ 34 w 806"/>
                      <a:gd name="T73" fmla="*/ 20 h 94"/>
                      <a:gd name="T74" fmla="*/ 25 w 806"/>
                      <a:gd name="T75" fmla="*/ 22 h 94"/>
                      <a:gd name="T76" fmla="*/ 14 w 806"/>
                      <a:gd name="T77" fmla="*/ 22 h 94"/>
                      <a:gd name="T78" fmla="*/ 5 w 806"/>
                      <a:gd name="T79" fmla="*/ 22 h 94"/>
                      <a:gd name="T80" fmla="*/ 5 w 806"/>
                      <a:gd name="T81" fmla="*/ 17 h 94"/>
                      <a:gd name="T82" fmla="*/ 22 w 806"/>
                      <a:gd name="T83" fmla="*/ 0 h 94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06"/>
                      <a:gd name="T127" fmla="*/ 0 h 94"/>
                      <a:gd name="T128" fmla="*/ 806 w 806"/>
                      <a:gd name="T129" fmla="*/ 94 h 94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06" h="94">
                        <a:moveTo>
                          <a:pt x="27" y="3"/>
                        </a:moveTo>
                        <a:lnTo>
                          <a:pt x="51" y="5"/>
                        </a:lnTo>
                        <a:lnTo>
                          <a:pt x="75" y="8"/>
                        </a:lnTo>
                        <a:lnTo>
                          <a:pt x="100" y="9"/>
                        </a:lnTo>
                        <a:lnTo>
                          <a:pt x="124" y="11"/>
                        </a:lnTo>
                        <a:lnTo>
                          <a:pt x="149" y="13"/>
                        </a:lnTo>
                        <a:lnTo>
                          <a:pt x="173" y="16"/>
                        </a:lnTo>
                        <a:lnTo>
                          <a:pt x="197" y="18"/>
                        </a:lnTo>
                        <a:lnTo>
                          <a:pt x="222" y="19"/>
                        </a:lnTo>
                        <a:lnTo>
                          <a:pt x="246" y="22"/>
                        </a:lnTo>
                        <a:lnTo>
                          <a:pt x="270" y="24"/>
                        </a:lnTo>
                        <a:lnTo>
                          <a:pt x="294" y="26"/>
                        </a:lnTo>
                        <a:lnTo>
                          <a:pt x="318" y="28"/>
                        </a:lnTo>
                        <a:lnTo>
                          <a:pt x="344" y="31"/>
                        </a:lnTo>
                        <a:lnTo>
                          <a:pt x="368" y="32"/>
                        </a:lnTo>
                        <a:lnTo>
                          <a:pt x="392" y="34"/>
                        </a:lnTo>
                        <a:lnTo>
                          <a:pt x="416" y="37"/>
                        </a:lnTo>
                        <a:lnTo>
                          <a:pt x="441" y="39"/>
                        </a:lnTo>
                        <a:lnTo>
                          <a:pt x="465" y="41"/>
                        </a:lnTo>
                        <a:lnTo>
                          <a:pt x="489" y="43"/>
                        </a:lnTo>
                        <a:lnTo>
                          <a:pt x="514" y="46"/>
                        </a:lnTo>
                        <a:lnTo>
                          <a:pt x="539" y="47"/>
                        </a:lnTo>
                        <a:lnTo>
                          <a:pt x="563" y="49"/>
                        </a:lnTo>
                        <a:lnTo>
                          <a:pt x="587" y="52"/>
                        </a:lnTo>
                        <a:lnTo>
                          <a:pt x="611" y="54"/>
                        </a:lnTo>
                        <a:lnTo>
                          <a:pt x="635" y="56"/>
                        </a:lnTo>
                        <a:lnTo>
                          <a:pt x="659" y="58"/>
                        </a:lnTo>
                        <a:lnTo>
                          <a:pt x="684" y="61"/>
                        </a:lnTo>
                        <a:lnTo>
                          <a:pt x="709" y="63"/>
                        </a:lnTo>
                        <a:lnTo>
                          <a:pt x="733" y="64"/>
                        </a:lnTo>
                        <a:lnTo>
                          <a:pt x="757" y="66"/>
                        </a:lnTo>
                        <a:lnTo>
                          <a:pt x="782" y="69"/>
                        </a:lnTo>
                        <a:lnTo>
                          <a:pt x="806" y="71"/>
                        </a:lnTo>
                        <a:lnTo>
                          <a:pt x="805" y="76"/>
                        </a:lnTo>
                        <a:lnTo>
                          <a:pt x="802" y="79"/>
                        </a:lnTo>
                        <a:lnTo>
                          <a:pt x="801" y="84"/>
                        </a:lnTo>
                        <a:lnTo>
                          <a:pt x="799" y="88"/>
                        </a:lnTo>
                        <a:lnTo>
                          <a:pt x="800" y="90"/>
                        </a:lnTo>
                        <a:lnTo>
                          <a:pt x="801" y="91"/>
                        </a:lnTo>
                        <a:lnTo>
                          <a:pt x="801" y="93"/>
                        </a:lnTo>
                        <a:lnTo>
                          <a:pt x="802" y="94"/>
                        </a:lnTo>
                        <a:lnTo>
                          <a:pt x="778" y="92"/>
                        </a:lnTo>
                        <a:lnTo>
                          <a:pt x="755" y="90"/>
                        </a:lnTo>
                        <a:lnTo>
                          <a:pt x="731" y="87"/>
                        </a:lnTo>
                        <a:lnTo>
                          <a:pt x="707" y="85"/>
                        </a:lnTo>
                        <a:lnTo>
                          <a:pt x="683" y="83"/>
                        </a:lnTo>
                        <a:lnTo>
                          <a:pt x="659" y="80"/>
                        </a:lnTo>
                        <a:lnTo>
                          <a:pt x="635" y="78"/>
                        </a:lnTo>
                        <a:lnTo>
                          <a:pt x="611" y="76"/>
                        </a:lnTo>
                        <a:lnTo>
                          <a:pt x="588" y="73"/>
                        </a:lnTo>
                        <a:lnTo>
                          <a:pt x="564" y="71"/>
                        </a:lnTo>
                        <a:lnTo>
                          <a:pt x="540" y="69"/>
                        </a:lnTo>
                        <a:lnTo>
                          <a:pt x="515" y="66"/>
                        </a:lnTo>
                        <a:lnTo>
                          <a:pt x="492" y="64"/>
                        </a:lnTo>
                        <a:lnTo>
                          <a:pt x="468" y="62"/>
                        </a:lnTo>
                        <a:lnTo>
                          <a:pt x="444" y="60"/>
                        </a:lnTo>
                        <a:lnTo>
                          <a:pt x="421" y="57"/>
                        </a:lnTo>
                        <a:lnTo>
                          <a:pt x="397" y="55"/>
                        </a:lnTo>
                        <a:lnTo>
                          <a:pt x="373" y="53"/>
                        </a:lnTo>
                        <a:lnTo>
                          <a:pt x="348" y="50"/>
                        </a:lnTo>
                        <a:lnTo>
                          <a:pt x="325" y="48"/>
                        </a:lnTo>
                        <a:lnTo>
                          <a:pt x="301" y="46"/>
                        </a:lnTo>
                        <a:lnTo>
                          <a:pt x="277" y="43"/>
                        </a:lnTo>
                        <a:lnTo>
                          <a:pt x="253" y="41"/>
                        </a:lnTo>
                        <a:lnTo>
                          <a:pt x="230" y="39"/>
                        </a:lnTo>
                        <a:lnTo>
                          <a:pt x="206" y="37"/>
                        </a:lnTo>
                        <a:lnTo>
                          <a:pt x="181" y="34"/>
                        </a:lnTo>
                        <a:lnTo>
                          <a:pt x="158" y="32"/>
                        </a:lnTo>
                        <a:lnTo>
                          <a:pt x="134" y="30"/>
                        </a:lnTo>
                        <a:lnTo>
                          <a:pt x="110" y="27"/>
                        </a:lnTo>
                        <a:lnTo>
                          <a:pt x="86" y="25"/>
                        </a:lnTo>
                        <a:lnTo>
                          <a:pt x="63" y="23"/>
                        </a:lnTo>
                        <a:lnTo>
                          <a:pt x="38" y="20"/>
                        </a:lnTo>
                        <a:lnTo>
                          <a:pt x="34" y="20"/>
                        </a:lnTo>
                        <a:lnTo>
                          <a:pt x="29" y="22"/>
                        </a:lnTo>
                        <a:lnTo>
                          <a:pt x="25" y="22"/>
                        </a:lnTo>
                        <a:lnTo>
                          <a:pt x="20" y="22"/>
                        </a:lnTo>
                        <a:lnTo>
                          <a:pt x="14" y="22"/>
                        </a:lnTo>
                        <a:lnTo>
                          <a:pt x="10" y="22"/>
                        </a:lnTo>
                        <a:lnTo>
                          <a:pt x="5" y="22"/>
                        </a:lnTo>
                        <a:lnTo>
                          <a:pt x="0" y="22"/>
                        </a:lnTo>
                        <a:lnTo>
                          <a:pt x="5" y="17"/>
                        </a:lnTo>
                        <a:lnTo>
                          <a:pt x="14" y="7"/>
                        </a:lnTo>
                        <a:lnTo>
                          <a:pt x="22" y="0"/>
                        </a:lnTo>
                        <a:lnTo>
                          <a:pt x="27" y="3"/>
                        </a:lnTo>
                        <a:close/>
                      </a:path>
                    </a:pathLst>
                  </a:custGeom>
                  <a:solidFill>
                    <a:srgbClr val="3F3F4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4" name="Freeform 80"/>
                  <p:cNvSpPr>
                    <a:spLocks noChangeArrowheads="1"/>
                  </p:cNvSpPr>
                  <p:nvPr/>
                </p:nvSpPr>
                <p:spPr bwMode="auto">
                  <a:xfrm>
                    <a:off x="4644" y="1249"/>
                    <a:ext cx="132" cy="15"/>
                  </a:xfrm>
                  <a:custGeom>
                    <a:avLst/>
                    <a:gdLst>
                      <a:gd name="T0" fmla="*/ 26 w 804"/>
                      <a:gd name="T1" fmla="*/ 4 h 89"/>
                      <a:gd name="T2" fmla="*/ 804 w 804"/>
                      <a:gd name="T3" fmla="*/ 72 h 89"/>
                      <a:gd name="T4" fmla="*/ 799 w 804"/>
                      <a:gd name="T5" fmla="*/ 89 h 89"/>
                      <a:gd name="T6" fmla="*/ 804 w 804"/>
                      <a:gd name="T7" fmla="*/ 89 h 89"/>
                      <a:gd name="T8" fmla="*/ 42 w 804"/>
                      <a:gd name="T9" fmla="*/ 15 h 89"/>
                      <a:gd name="T10" fmla="*/ 0 w 804"/>
                      <a:gd name="T11" fmla="*/ 21 h 89"/>
                      <a:gd name="T12" fmla="*/ 4 w 804"/>
                      <a:gd name="T13" fmla="*/ 16 h 89"/>
                      <a:gd name="T14" fmla="*/ 13 w 804"/>
                      <a:gd name="T15" fmla="*/ 7 h 89"/>
                      <a:gd name="T16" fmla="*/ 22 w 804"/>
                      <a:gd name="T17" fmla="*/ 0 h 89"/>
                      <a:gd name="T18" fmla="*/ 26 w 804"/>
                      <a:gd name="T19" fmla="*/ 4 h 8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804"/>
                      <a:gd name="T31" fmla="*/ 0 h 89"/>
                      <a:gd name="T32" fmla="*/ 804 w 804"/>
                      <a:gd name="T33" fmla="*/ 89 h 8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804" h="89">
                        <a:moveTo>
                          <a:pt x="26" y="4"/>
                        </a:moveTo>
                        <a:lnTo>
                          <a:pt x="804" y="72"/>
                        </a:lnTo>
                        <a:lnTo>
                          <a:pt x="799" y="89"/>
                        </a:lnTo>
                        <a:lnTo>
                          <a:pt x="804" y="89"/>
                        </a:lnTo>
                        <a:lnTo>
                          <a:pt x="42" y="15"/>
                        </a:lnTo>
                        <a:lnTo>
                          <a:pt x="0" y="21"/>
                        </a:lnTo>
                        <a:lnTo>
                          <a:pt x="4" y="16"/>
                        </a:lnTo>
                        <a:lnTo>
                          <a:pt x="13" y="7"/>
                        </a:lnTo>
                        <a:lnTo>
                          <a:pt x="22" y="0"/>
                        </a:lnTo>
                        <a:lnTo>
                          <a:pt x="26" y="4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5" name="Freeform 81"/>
                  <p:cNvSpPr>
                    <a:spLocks noChangeArrowheads="1"/>
                  </p:cNvSpPr>
                  <p:nvPr/>
                </p:nvSpPr>
                <p:spPr bwMode="auto">
                  <a:xfrm>
                    <a:off x="4785" y="1218"/>
                    <a:ext cx="117" cy="380"/>
                  </a:xfrm>
                  <a:custGeom>
                    <a:avLst/>
                    <a:gdLst>
                      <a:gd name="T0" fmla="*/ 107 w 714"/>
                      <a:gd name="T1" fmla="*/ 190 h 2316"/>
                      <a:gd name="T2" fmla="*/ 35 w 714"/>
                      <a:gd name="T3" fmla="*/ 262 h 2316"/>
                      <a:gd name="T4" fmla="*/ 9 w 714"/>
                      <a:gd name="T5" fmla="*/ 396 h 2316"/>
                      <a:gd name="T6" fmla="*/ 0 w 714"/>
                      <a:gd name="T7" fmla="*/ 495 h 2316"/>
                      <a:gd name="T8" fmla="*/ 0 w 714"/>
                      <a:gd name="T9" fmla="*/ 2316 h 2316"/>
                      <a:gd name="T10" fmla="*/ 714 w 714"/>
                      <a:gd name="T11" fmla="*/ 1885 h 2316"/>
                      <a:gd name="T12" fmla="*/ 714 w 714"/>
                      <a:gd name="T13" fmla="*/ 0 h 2316"/>
                      <a:gd name="T14" fmla="*/ 107 w 714"/>
                      <a:gd name="T15" fmla="*/ 190 h 231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714"/>
                      <a:gd name="T25" fmla="*/ 0 h 2316"/>
                      <a:gd name="T26" fmla="*/ 714 w 714"/>
                      <a:gd name="T27" fmla="*/ 2316 h 231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714" h="2316">
                        <a:moveTo>
                          <a:pt x="107" y="190"/>
                        </a:moveTo>
                        <a:lnTo>
                          <a:pt x="35" y="262"/>
                        </a:lnTo>
                        <a:lnTo>
                          <a:pt x="9" y="396"/>
                        </a:lnTo>
                        <a:lnTo>
                          <a:pt x="0" y="495"/>
                        </a:lnTo>
                        <a:lnTo>
                          <a:pt x="0" y="2316"/>
                        </a:lnTo>
                        <a:lnTo>
                          <a:pt x="714" y="1885"/>
                        </a:lnTo>
                        <a:lnTo>
                          <a:pt x="714" y="0"/>
                        </a:lnTo>
                        <a:lnTo>
                          <a:pt x="107" y="190"/>
                        </a:lnTo>
                        <a:close/>
                      </a:path>
                    </a:pathLst>
                  </a:custGeom>
                  <a:solidFill>
                    <a:srgbClr val="6056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6" name="Freeform 82"/>
                  <p:cNvSpPr>
                    <a:spLocks noChangeArrowheads="1"/>
                  </p:cNvSpPr>
                  <p:nvPr/>
                </p:nvSpPr>
                <p:spPr bwMode="auto">
                  <a:xfrm>
                    <a:off x="4790" y="1218"/>
                    <a:ext cx="112" cy="376"/>
                  </a:xfrm>
                  <a:custGeom>
                    <a:avLst/>
                    <a:gdLst>
                      <a:gd name="T0" fmla="*/ 108 w 682"/>
                      <a:gd name="T1" fmla="*/ 182 h 2295"/>
                      <a:gd name="T2" fmla="*/ 99 w 682"/>
                      <a:gd name="T3" fmla="*/ 191 h 2295"/>
                      <a:gd name="T4" fmla="*/ 90 w 682"/>
                      <a:gd name="T5" fmla="*/ 200 h 2295"/>
                      <a:gd name="T6" fmla="*/ 81 w 682"/>
                      <a:gd name="T7" fmla="*/ 210 h 2295"/>
                      <a:gd name="T8" fmla="*/ 72 w 682"/>
                      <a:gd name="T9" fmla="*/ 218 h 2295"/>
                      <a:gd name="T10" fmla="*/ 63 w 682"/>
                      <a:gd name="T11" fmla="*/ 227 h 2295"/>
                      <a:gd name="T12" fmla="*/ 54 w 682"/>
                      <a:gd name="T13" fmla="*/ 236 h 2295"/>
                      <a:gd name="T14" fmla="*/ 46 w 682"/>
                      <a:gd name="T15" fmla="*/ 244 h 2295"/>
                      <a:gd name="T16" fmla="*/ 37 w 682"/>
                      <a:gd name="T17" fmla="*/ 253 h 2295"/>
                      <a:gd name="T18" fmla="*/ 30 w 682"/>
                      <a:gd name="T19" fmla="*/ 287 h 2295"/>
                      <a:gd name="T20" fmla="*/ 23 w 682"/>
                      <a:gd name="T21" fmla="*/ 320 h 2295"/>
                      <a:gd name="T22" fmla="*/ 16 w 682"/>
                      <a:gd name="T23" fmla="*/ 354 h 2295"/>
                      <a:gd name="T24" fmla="*/ 10 w 682"/>
                      <a:gd name="T25" fmla="*/ 387 h 2295"/>
                      <a:gd name="T26" fmla="*/ 8 w 682"/>
                      <a:gd name="T27" fmla="*/ 413 h 2295"/>
                      <a:gd name="T28" fmla="*/ 6 w 682"/>
                      <a:gd name="T29" fmla="*/ 438 h 2295"/>
                      <a:gd name="T30" fmla="*/ 3 w 682"/>
                      <a:gd name="T31" fmla="*/ 462 h 2295"/>
                      <a:gd name="T32" fmla="*/ 1 w 682"/>
                      <a:gd name="T33" fmla="*/ 487 h 2295"/>
                      <a:gd name="T34" fmla="*/ 1 w 682"/>
                      <a:gd name="T35" fmla="*/ 939 h 2295"/>
                      <a:gd name="T36" fmla="*/ 1 w 682"/>
                      <a:gd name="T37" fmla="*/ 1391 h 2295"/>
                      <a:gd name="T38" fmla="*/ 1 w 682"/>
                      <a:gd name="T39" fmla="*/ 1844 h 2295"/>
                      <a:gd name="T40" fmla="*/ 0 w 682"/>
                      <a:gd name="T41" fmla="*/ 2295 h 2295"/>
                      <a:gd name="T42" fmla="*/ 43 w 682"/>
                      <a:gd name="T43" fmla="*/ 2270 h 2295"/>
                      <a:gd name="T44" fmla="*/ 85 w 682"/>
                      <a:gd name="T45" fmla="*/ 2243 h 2295"/>
                      <a:gd name="T46" fmla="*/ 128 w 682"/>
                      <a:gd name="T47" fmla="*/ 2218 h 2295"/>
                      <a:gd name="T48" fmla="*/ 170 w 682"/>
                      <a:gd name="T49" fmla="*/ 2193 h 2295"/>
                      <a:gd name="T50" fmla="*/ 213 w 682"/>
                      <a:gd name="T51" fmla="*/ 2166 h 2295"/>
                      <a:gd name="T52" fmla="*/ 256 w 682"/>
                      <a:gd name="T53" fmla="*/ 2141 h 2295"/>
                      <a:gd name="T54" fmla="*/ 298 w 682"/>
                      <a:gd name="T55" fmla="*/ 2116 h 2295"/>
                      <a:gd name="T56" fmla="*/ 341 w 682"/>
                      <a:gd name="T57" fmla="*/ 2089 h 2295"/>
                      <a:gd name="T58" fmla="*/ 384 w 682"/>
                      <a:gd name="T59" fmla="*/ 2064 h 2295"/>
                      <a:gd name="T60" fmla="*/ 426 w 682"/>
                      <a:gd name="T61" fmla="*/ 2038 h 2295"/>
                      <a:gd name="T62" fmla="*/ 469 w 682"/>
                      <a:gd name="T63" fmla="*/ 2013 h 2295"/>
                      <a:gd name="T64" fmla="*/ 511 w 682"/>
                      <a:gd name="T65" fmla="*/ 1987 h 2295"/>
                      <a:gd name="T66" fmla="*/ 554 w 682"/>
                      <a:gd name="T67" fmla="*/ 1961 h 2295"/>
                      <a:gd name="T68" fmla="*/ 597 w 682"/>
                      <a:gd name="T69" fmla="*/ 1936 h 2295"/>
                      <a:gd name="T70" fmla="*/ 639 w 682"/>
                      <a:gd name="T71" fmla="*/ 1909 h 2295"/>
                      <a:gd name="T72" fmla="*/ 682 w 682"/>
                      <a:gd name="T73" fmla="*/ 1884 h 2295"/>
                      <a:gd name="T74" fmla="*/ 682 w 682"/>
                      <a:gd name="T75" fmla="*/ 1413 h 2295"/>
                      <a:gd name="T76" fmla="*/ 682 w 682"/>
                      <a:gd name="T77" fmla="*/ 941 h 2295"/>
                      <a:gd name="T78" fmla="*/ 682 w 682"/>
                      <a:gd name="T79" fmla="*/ 471 h 2295"/>
                      <a:gd name="T80" fmla="*/ 682 w 682"/>
                      <a:gd name="T81" fmla="*/ 0 h 2295"/>
                      <a:gd name="T82" fmla="*/ 646 w 682"/>
                      <a:gd name="T83" fmla="*/ 12 h 2295"/>
                      <a:gd name="T84" fmla="*/ 611 w 682"/>
                      <a:gd name="T85" fmla="*/ 23 h 2295"/>
                      <a:gd name="T86" fmla="*/ 575 w 682"/>
                      <a:gd name="T87" fmla="*/ 35 h 2295"/>
                      <a:gd name="T88" fmla="*/ 539 w 682"/>
                      <a:gd name="T89" fmla="*/ 46 h 2295"/>
                      <a:gd name="T90" fmla="*/ 502 w 682"/>
                      <a:gd name="T91" fmla="*/ 58 h 2295"/>
                      <a:gd name="T92" fmla="*/ 467 w 682"/>
                      <a:gd name="T93" fmla="*/ 69 h 2295"/>
                      <a:gd name="T94" fmla="*/ 431 w 682"/>
                      <a:gd name="T95" fmla="*/ 81 h 2295"/>
                      <a:gd name="T96" fmla="*/ 395 w 682"/>
                      <a:gd name="T97" fmla="*/ 92 h 2295"/>
                      <a:gd name="T98" fmla="*/ 359 w 682"/>
                      <a:gd name="T99" fmla="*/ 104 h 2295"/>
                      <a:gd name="T100" fmla="*/ 324 w 682"/>
                      <a:gd name="T101" fmla="*/ 114 h 2295"/>
                      <a:gd name="T102" fmla="*/ 288 w 682"/>
                      <a:gd name="T103" fmla="*/ 126 h 2295"/>
                      <a:gd name="T104" fmla="*/ 252 w 682"/>
                      <a:gd name="T105" fmla="*/ 137 h 2295"/>
                      <a:gd name="T106" fmla="*/ 215 w 682"/>
                      <a:gd name="T107" fmla="*/ 149 h 2295"/>
                      <a:gd name="T108" fmla="*/ 180 w 682"/>
                      <a:gd name="T109" fmla="*/ 159 h 2295"/>
                      <a:gd name="T110" fmla="*/ 144 w 682"/>
                      <a:gd name="T111" fmla="*/ 171 h 2295"/>
                      <a:gd name="T112" fmla="*/ 108 w 682"/>
                      <a:gd name="T113" fmla="*/ 182 h 2295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82"/>
                      <a:gd name="T172" fmla="*/ 0 h 2295"/>
                      <a:gd name="T173" fmla="*/ 682 w 682"/>
                      <a:gd name="T174" fmla="*/ 2295 h 2295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82" h="2295">
                        <a:moveTo>
                          <a:pt x="108" y="182"/>
                        </a:moveTo>
                        <a:lnTo>
                          <a:pt x="99" y="191"/>
                        </a:lnTo>
                        <a:lnTo>
                          <a:pt x="90" y="200"/>
                        </a:lnTo>
                        <a:lnTo>
                          <a:pt x="81" y="210"/>
                        </a:lnTo>
                        <a:lnTo>
                          <a:pt x="72" y="218"/>
                        </a:lnTo>
                        <a:lnTo>
                          <a:pt x="63" y="227"/>
                        </a:lnTo>
                        <a:lnTo>
                          <a:pt x="54" y="236"/>
                        </a:lnTo>
                        <a:lnTo>
                          <a:pt x="46" y="244"/>
                        </a:lnTo>
                        <a:lnTo>
                          <a:pt x="37" y="253"/>
                        </a:lnTo>
                        <a:lnTo>
                          <a:pt x="30" y="287"/>
                        </a:lnTo>
                        <a:lnTo>
                          <a:pt x="23" y="320"/>
                        </a:lnTo>
                        <a:lnTo>
                          <a:pt x="16" y="354"/>
                        </a:lnTo>
                        <a:lnTo>
                          <a:pt x="10" y="387"/>
                        </a:lnTo>
                        <a:lnTo>
                          <a:pt x="8" y="413"/>
                        </a:lnTo>
                        <a:lnTo>
                          <a:pt x="6" y="438"/>
                        </a:lnTo>
                        <a:lnTo>
                          <a:pt x="3" y="462"/>
                        </a:lnTo>
                        <a:lnTo>
                          <a:pt x="1" y="487"/>
                        </a:lnTo>
                        <a:lnTo>
                          <a:pt x="1" y="939"/>
                        </a:lnTo>
                        <a:lnTo>
                          <a:pt x="1" y="1391"/>
                        </a:lnTo>
                        <a:lnTo>
                          <a:pt x="1" y="1844"/>
                        </a:lnTo>
                        <a:lnTo>
                          <a:pt x="0" y="2295"/>
                        </a:lnTo>
                        <a:lnTo>
                          <a:pt x="43" y="2270"/>
                        </a:lnTo>
                        <a:lnTo>
                          <a:pt x="85" y="2243"/>
                        </a:lnTo>
                        <a:lnTo>
                          <a:pt x="128" y="2218"/>
                        </a:lnTo>
                        <a:lnTo>
                          <a:pt x="170" y="2193"/>
                        </a:lnTo>
                        <a:lnTo>
                          <a:pt x="213" y="2166"/>
                        </a:lnTo>
                        <a:lnTo>
                          <a:pt x="256" y="2141"/>
                        </a:lnTo>
                        <a:lnTo>
                          <a:pt x="298" y="2116"/>
                        </a:lnTo>
                        <a:lnTo>
                          <a:pt x="341" y="2089"/>
                        </a:lnTo>
                        <a:lnTo>
                          <a:pt x="384" y="2064"/>
                        </a:lnTo>
                        <a:lnTo>
                          <a:pt x="426" y="2038"/>
                        </a:lnTo>
                        <a:lnTo>
                          <a:pt x="469" y="2013"/>
                        </a:lnTo>
                        <a:lnTo>
                          <a:pt x="511" y="1987"/>
                        </a:lnTo>
                        <a:lnTo>
                          <a:pt x="554" y="1961"/>
                        </a:lnTo>
                        <a:lnTo>
                          <a:pt x="597" y="1936"/>
                        </a:lnTo>
                        <a:lnTo>
                          <a:pt x="639" y="1909"/>
                        </a:lnTo>
                        <a:lnTo>
                          <a:pt x="682" y="1884"/>
                        </a:lnTo>
                        <a:lnTo>
                          <a:pt x="682" y="1413"/>
                        </a:lnTo>
                        <a:lnTo>
                          <a:pt x="682" y="941"/>
                        </a:lnTo>
                        <a:lnTo>
                          <a:pt x="682" y="471"/>
                        </a:lnTo>
                        <a:lnTo>
                          <a:pt x="682" y="0"/>
                        </a:lnTo>
                        <a:lnTo>
                          <a:pt x="646" y="12"/>
                        </a:lnTo>
                        <a:lnTo>
                          <a:pt x="611" y="23"/>
                        </a:lnTo>
                        <a:lnTo>
                          <a:pt x="575" y="35"/>
                        </a:lnTo>
                        <a:lnTo>
                          <a:pt x="539" y="46"/>
                        </a:lnTo>
                        <a:lnTo>
                          <a:pt x="502" y="58"/>
                        </a:lnTo>
                        <a:lnTo>
                          <a:pt x="467" y="69"/>
                        </a:lnTo>
                        <a:lnTo>
                          <a:pt x="431" y="81"/>
                        </a:lnTo>
                        <a:lnTo>
                          <a:pt x="395" y="92"/>
                        </a:lnTo>
                        <a:lnTo>
                          <a:pt x="359" y="104"/>
                        </a:lnTo>
                        <a:lnTo>
                          <a:pt x="324" y="114"/>
                        </a:lnTo>
                        <a:lnTo>
                          <a:pt x="288" y="126"/>
                        </a:lnTo>
                        <a:lnTo>
                          <a:pt x="252" y="137"/>
                        </a:lnTo>
                        <a:lnTo>
                          <a:pt x="215" y="149"/>
                        </a:lnTo>
                        <a:lnTo>
                          <a:pt x="180" y="159"/>
                        </a:lnTo>
                        <a:lnTo>
                          <a:pt x="144" y="171"/>
                        </a:lnTo>
                        <a:lnTo>
                          <a:pt x="108" y="182"/>
                        </a:lnTo>
                        <a:close/>
                      </a:path>
                    </a:pathLst>
                  </a:custGeom>
                  <a:solidFill>
                    <a:srgbClr val="60595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7" name="Freeform 83"/>
                  <p:cNvSpPr>
                    <a:spLocks noChangeArrowheads="1"/>
                  </p:cNvSpPr>
                  <p:nvPr/>
                </p:nvSpPr>
                <p:spPr bwMode="auto">
                  <a:xfrm>
                    <a:off x="4795" y="1218"/>
                    <a:ext cx="107" cy="373"/>
                  </a:xfrm>
                  <a:custGeom>
                    <a:avLst/>
                    <a:gdLst>
                      <a:gd name="T0" fmla="*/ 108 w 650"/>
                      <a:gd name="T1" fmla="*/ 174 h 2276"/>
                      <a:gd name="T2" fmla="*/ 99 w 650"/>
                      <a:gd name="T3" fmla="*/ 183 h 2276"/>
                      <a:gd name="T4" fmla="*/ 91 w 650"/>
                      <a:gd name="T5" fmla="*/ 191 h 2276"/>
                      <a:gd name="T6" fmla="*/ 82 w 650"/>
                      <a:gd name="T7" fmla="*/ 200 h 2276"/>
                      <a:gd name="T8" fmla="*/ 73 w 650"/>
                      <a:gd name="T9" fmla="*/ 210 h 2276"/>
                      <a:gd name="T10" fmla="*/ 65 w 650"/>
                      <a:gd name="T11" fmla="*/ 219 h 2276"/>
                      <a:gd name="T12" fmla="*/ 55 w 650"/>
                      <a:gd name="T13" fmla="*/ 228 h 2276"/>
                      <a:gd name="T14" fmla="*/ 46 w 650"/>
                      <a:gd name="T15" fmla="*/ 237 h 2276"/>
                      <a:gd name="T16" fmla="*/ 37 w 650"/>
                      <a:gd name="T17" fmla="*/ 247 h 2276"/>
                      <a:gd name="T18" fmla="*/ 31 w 650"/>
                      <a:gd name="T19" fmla="*/ 279 h 2276"/>
                      <a:gd name="T20" fmla="*/ 24 w 650"/>
                      <a:gd name="T21" fmla="*/ 312 h 2276"/>
                      <a:gd name="T22" fmla="*/ 17 w 650"/>
                      <a:gd name="T23" fmla="*/ 346 h 2276"/>
                      <a:gd name="T24" fmla="*/ 11 w 650"/>
                      <a:gd name="T25" fmla="*/ 380 h 2276"/>
                      <a:gd name="T26" fmla="*/ 8 w 650"/>
                      <a:gd name="T27" fmla="*/ 406 h 2276"/>
                      <a:gd name="T28" fmla="*/ 6 w 650"/>
                      <a:gd name="T29" fmla="*/ 430 h 2276"/>
                      <a:gd name="T30" fmla="*/ 4 w 650"/>
                      <a:gd name="T31" fmla="*/ 454 h 2276"/>
                      <a:gd name="T32" fmla="*/ 1 w 650"/>
                      <a:gd name="T33" fmla="*/ 478 h 2276"/>
                      <a:gd name="T34" fmla="*/ 1 w 650"/>
                      <a:gd name="T35" fmla="*/ 928 h 2276"/>
                      <a:gd name="T36" fmla="*/ 1 w 650"/>
                      <a:gd name="T37" fmla="*/ 1377 h 2276"/>
                      <a:gd name="T38" fmla="*/ 1 w 650"/>
                      <a:gd name="T39" fmla="*/ 1826 h 2276"/>
                      <a:gd name="T40" fmla="*/ 0 w 650"/>
                      <a:gd name="T41" fmla="*/ 2276 h 2276"/>
                      <a:gd name="T42" fmla="*/ 40 w 650"/>
                      <a:gd name="T43" fmla="*/ 2252 h 2276"/>
                      <a:gd name="T44" fmla="*/ 82 w 650"/>
                      <a:gd name="T45" fmla="*/ 2226 h 2276"/>
                      <a:gd name="T46" fmla="*/ 122 w 650"/>
                      <a:gd name="T47" fmla="*/ 2202 h 2276"/>
                      <a:gd name="T48" fmla="*/ 163 w 650"/>
                      <a:gd name="T49" fmla="*/ 2178 h 2276"/>
                      <a:gd name="T50" fmla="*/ 203 w 650"/>
                      <a:gd name="T51" fmla="*/ 2152 h 2276"/>
                      <a:gd name="T52" fmla="*/ 244 w 650"/>
                      <a:gd name="T53" fmla="*/ 2128 h 2276"/>
                      <a:gd name="T54" fmla="*/ 285 w 650"/>
                      <a:gd name="T55" fmla="*/ 2103 h 2276"/>
                      <a:gd name="T56" fmla="*/ 325 w 650"/>
                      <a:gd name="T57" fmla="*/ 2079 h 2276"/>
                      <a:gd name="T58" fmla="*/ 365 w 650"/>
                      <a:gd name="T59" fmla="*/ 2055 h 2276"/>
                      <a:gd name="T60" fmla="*/ 407 w 650"/>
                      <a:gd name="T61" fmla="*/ 2029 h 2276"/>
                      <a:gd name="T62" fmla="*/ 447 w 650"/>
                      <a:gd name="T63" fmla="*/ 2005 h 2276"/>
                      <a:gd name="T64" fmla="*/ 488 w 650"/>
                      <a:gd name="T65" fmla="*/ 1981 h 2276"/>
                      <a:gd name="T66" fmla="*/ 528 w 650"/>
                      <a:gd name="T67" fmla="*/ 1957 h 2276"/>
                      <a:gd name="T68" fmla="*/ 569 w 650"/>
                      <a:gd name="T69" fmla="*/ 1931 h 2276"/>
                      <a:gd name="T70" fmla="*/ 610 w 650"/>
                      <a:gd name="T71" fmla="*/ 1907 h 2276"/>
                      <a:gd name="T72" fmla="*/ 650 w 650"/>
                      <a:gd name="T73" fmla="*/ 1883 h 2276"/>
                      <a:gd name="T74" fmla="*/ 650 w 650"/>
                      <a:gd name="T75" fmla="*/ 1413 h 2276"/>
                      <a:gd name="T76" fmla="*/ 650 w 650"/>
                      <a:gd name="T77" fmla="*/ 941 h 2276"/>
                      <a:gd name="T78" fmla="*/ 650 w 650"/>
                      <a:gd name="T79" fmla="*/ 471 h 2276"/>
                      <a:gd name="T80" fmla="*/ 650 w 650"/>
                      <a:gd name="T81" fmla="*/ 0 h 2276"/>
                      <a:gd name="T82" fmla="*/ 617 w 650"/>
                      <a:gd name="T83" fmla="*/ 12 h 2276"/>
                      <a:gd name="T84" fmla="*/ 582 w 650"/>
                      <a:gd name="T85" fmla="*/ 22 h 2276"/>
                      <a:gd name="T86" fmla="*/ 549 w 650"/>
                      <a:gd name="T87" fmla="*/ 33 h 2276"/>
                      <a:gd name="T88" fmla="*/ 514 w 650"/>
                      <a:gd name="T89" fmla="*/ 44 h 2276"/>
                      <a:gd name="T90" fmla="*/ 481 w 650"/>
                      <a:gd name="T91" fmla="*/ 55 h 2276"/>
                      <a:gd name="T92" fmla="*/ 447 w 650"/>
                      <a:gd name="T93" fmla="*/ 66 h 2276"/>
                      <a:gd name="T94" fmla="*/ 413 w 650"/>
                      <a:gd name="T95" fmla="*/ 76 h 2276"/>
                      <a:gd name="T96" fmla="*/ 379 w 650"/>
                      <a:gd name="T97" fmla="*/ 88 h 2276"/>
                      <a:gd name="T98" fmla="*/ 346 w 650"/>
                      <a:gd name="T99" fmla="*/ 98 h 2276"/>
                      <a:gd name="T100" fmla="*/ 311 w 650"/>
                      <a:gd name="T101" fmla="*/ 109 h 2276"/>
                      <a:gd name="T102" fmla="*/ 278 w 650"/>
                      <a:gd name="T103" fmla="*/ 120 h 2276"/>
                      <a:gd name="T104" fmla="*/ 244 w 650"/>
                      <a:gd name="T105" fmla="*/ 130 h 2276"/>
                      <a:gd name="T106" fmla="*/ 210 w 650"/>
                      <a:gd name="T107" fmla="*/ 142 h 2276"/>
                      <a:gd name="T108" fmla="*/ 176 w 650"/>
                      <a:gd name="T109" fmla="*/ 152 h 2276"/>
                      <a:gd name="T110" fmla="*/ 142 w 650"/>
                      <a:gd name="T111" fmla="*/ 164 h 2276"/>
                      <a:gd name="T112" fmla="*/ 108 w 650"/>
                      <a:gd name="T113" fmla="*/ 174 h 227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50"/>
                      <a:gd name="T172" fmla="*/ 0 h 2276"/>
                      <a:gd name="T173" fmla="*/ 650 w 650"/>
                      <a:gd name="T174" fmla="*/ 2276 h 2276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50" h="2276">
                        <a:moveTo>
                          <a:pt x="108" y="174"/>
                        </a:moveTo>
                        <a:lnTo>
                          <a:pt x="99" y="183"/>
                        </a:lnTo>
                        <a:lnTo>
                          <a:pt x="91" y="191"/>
                        </a:lnTo>
                        <a:lnTo>
                          <a:pt x="82" y="200"/>
                        </a:lnTo>
                        <a:lnTo>
                          <a:pt x="73" y="210"/>
                        </a:lnTo>
                        <a:lnTo>
                          <a:pt x="65" y="219"/>
                        </a:lnTo>
                        <a:lnTo>
                          <a:pt x="55" y="228"/>
                        </a:lnTo>
                        <a:lnTo>
                          <a:pt x="46" y="237"/>
                        </a:lnTo>
                        <a:lnTo>
                          <a:pt x="37" y="247"/>
                        </a:lnTo>
                        <a:lnTo>
                          <a:pt x="31" y="279"/>
                        </a:lnTo>
                        <a:lnTo>
                          <a:pt x="24" y="312"/>
                        </a:lnTo>
                        <a:lnTo>
                          <a:pt x="17" y="346"/>
                        </a:lnTo>
                        <a:lnTo>
                          <a:pt x="11" y="380"/>
                        </a:lnTo>
                        <a:lnTo>
                          <a:pt x="8" y="406"/>
                        </a:lnTo>
                        <a:lnTo>
                          <a:pt x="6" y="430"/>
                        </a:lnTo>
                        <a:lnTo>
                          <a:pt x="4" y="454"/>
                        </a:lnTo>
                        <a:lnTo>
                          <a:pt x="1" y="478"/>
                        </a:lnTo>
                        <a:lnTo>
                          <a:pt x="1" y="928"/>
                        </a:lnTo>
                        <a:lnTo>
                          <a:pt x="1" y="1377"/>
                        </a:lnTo>
                        <a:lnTo>
                          <a:pt x="1" y="1826"/>
                        </a:lnTo>
                        <a:lnTo>
                          <a:pt x="0" y="2276"/>
                        </a:lnTo>
                        <a:lnTo>
                          <a:pt x="40" y="2252"/>
                        </a:lnTo>
                        <a:lnTo>
                          <a:pt x="82" y="2226"/>
                        </a:lnTo>
                        <a:lnTo>
                          <a:pt x="122" y="2202"/>
                        </a:lnTo>
                        <a:lnTo>
                          <a:pt x="163" y="2178"/>
                        </a:lnTo>
                        <a:lnTo>
                          <a:pt x="203" y="2152"/>
                        </a:lnTo>
                        <a:lnTo>
                          <a:pt x="244" y="2128"/>
                        </a:lnTo>
                        <a:lnTo>
                          <a:pt x="285" y="2103"/>
                        </a:lnTo>
                        <a:lnTo>
                          <a:pt x="325" y="2079"/>
                        </a:lnTo>
                        <a:lnTo>
                          <a:pt x="365" y="2055"/>
                        </a:lnTo>
                        <a:lnTo>
                          <a:pt x="407" y="2029"/>
                        </a:lnTo>
                        <a:lnTo>
                          <a:pt x="447" y="2005"/>
                        </a:lnTo>
                        <a:lnTo>
                          <a:pt x="488" y="1981"/>
                        </a:lnTo>
                        <a:lnTo>
                          <a:pt x="528" y="1957"/>
                        </a:lnTo>
                        <a:lnTo>
                          <a:pt x="569" y="1931"/>
                        </a:lnTo>
                        <a:lnTo>
                          <a:pt x="610" y="1907"/>
                        </a:lnTo>
                        <a:lnTo>
                          <a:pt x="650" y="1883"/>
                        </a:lnTo>
                        <a:lnTo>
                          <a:pt x="650" y="1413"/>
                        </a:lnTo>
                        <a:lnTo>
                          <a:pt x="650" y="941"/>
                        </a:lnTo>
                        <a:lnTo>
                          <a:pt x="650" y="471"/>
                        </a:lnTo>
                        <a:lnTo>
                          <a:pt x="650" y="0"/>
                        </a:lnTo>
                        <a:lnTo>
                          <a:pt x="617" y="12"/>
                        </a:lnTo>
                        <a:lnTo>
                          <a:pt x="582" y="22"/>
                        </a:lnTo>
                        <a:lnTo>
                          <a:pt x="549" y="33"/>
                        </a:lnTo>
                        <a:lnTo>
                          <a:pt x="514" y="44"/>
                        </a:lnTo>
                        <a:lnTo>
                          <a:pt x="481" y="55"/>
                        </a:lnTo>
                        <a:lnTo>
                          <a:pt x="447" y="66"/>
                        </a:lnTo>
                        <a:lnTo>
                          <a:pt x="413" y="76"/>
                        </a:lnTo>
                        <a:lnTo>
                          <a:pt x="379" y="88"/>
                        </a:lnTo>
                        <a:lnTo>
                          <a:pt x="346" y="98"/>
                        </a:lnTo>
                        <a:lnTo>
                          <a:pt x="311" y="109"/>
                        </a:lnTo>
                        <a:lnTo>
                          <a:pt x="278" y="120"/>
                        </a:lnTo>
                        <a:lnTo>
                          <a:pt x="244" y="130"/>
                        </a:lnTo>
                        <a:lnTo>
                          <a:pt x="210" y="142"/>
                        </a:lnTo>
                        <a:lnTo>
                          <a:pt x="176" y="152"/>
                        </a:lnTo>
                        <a:lnTo>
                          <a:pt x="142" y="164"/>
                        </a:lnTo>
                        <a:lnTo>
                          <a:pt x="108" y="174"/>
                        </a:lnTo>
                        <a:close/>
                      </a:path>
                    </a:pathLst>
                  </a:custGeom>
                  <a:solidFill>
                    <a:srgbClr val="6359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8" name="Freeform 84"/>
                  <p:cNvSpPr>
                    <a:spLocks noChangeArrowheads="1"/>
                  </p:cNvSpPr>
                  <p:nvPr/>
                </p:nvSpPr>
                <p:spPr bwMode="auto">
                  <a:xfrm>
                    <a:off x="4801" y="1218"/>
                    <a:ext cx="102" cy="370"/>
                  </a:xfrm>
                  <a:custGeom>
                    <a:avLst/>
                    <a:gdLst>
                      <a:gd name="T0" fmla="*/ 110 w 619"/>
                      <a:gd name="T1" fmla="*/ 167 h 2255"/>
                      <a:gd name="T2" fmla="*/ 101 w 619"/>
                      <a:gd name="T3" fmla="*/ 176 h 2255"/>
                      <a:gd name="T4" fmla="*/ 91 w 619"/>
                      <a:gd name="T5" fmla="*/ 184 h 2255"/>
                      <a:gd name="T6" fmla="*/ 83 w 619"/>
                      <a:gd name="T7" fmla="*/ 194 h 2255"/>
                      <a:gd name="T8" fmla="*/ 74 w 619"/>
                      <a:gd name="T9" fmla="*/ 203 h 2255"/>
                      <a:gd name="T10" fmla="*/ 65 w 619"/>
                      <a:gd name="T11" fmla="*/ 211 h 2255"/>
                      <a:gd name="T12" fmla="*/ 57 w 619"/>
                      <a:gd name="T13" fmla="*/ 220 h 2255"/>
                      <a:gd name="T14" fmla="*/ 48 w 619"/>
                      <a:gd name="T15" fmla="*/ 229 h 2255"/>
                      <a:gd name="T16" fmla="*/ 38 w 619"/>
                      <a:gd name="T17" fmla="*/ 239 h 2255"/>
                      <a:gd name="T18" fmla="*/ 32 w 619"/>
                      <a:gd name="T19" fmla="*/ 272 h 2255"/>
                      <a:gd name="T20" fmla="*/ 25 w 619"/>
                      <a:gd name="T21" fmla="*/ 305 h 2255"/>
                      <a:gd name="T22" fmla="*/ 18 w 619"/>
                      <a:gd name="T23" fmla="*/ 340 h 2255"/>
                      <a:gd name="T24" fmla="*/ 12 w 619"/>
                      <a:gd name="T25" fmla="*/ 373 h 2255"/>
                      <a:gd name="T26" fmla="*/ 10 w 619"/>
                      <a:gd name="T27" fmla="*/ 398 h 2255"/>
                      <a:gd name="T28" fmla="*/ 7 w 619"/>
                      <a:gd name="T29" fmla="*/ 422 h 2255"/>
                      <a:gd name="T30" fmla="*/ 5 w 619"/>
                      <a:gd name="T31" fmla="*/ 447 h 2255"/>
                      <a:gd name="T32" fmla="*/ 3 w 619"/>
                      <a:gd name="T33" fmla="*/ 471 h 2255"/>
                      <a:gd name="T34" fmla="*/ 2 w 619"/>
                      <a:gd name="T35" fmla="*/ 917 h 2255"/>
                      <a:gd name="T36" fmla="*/ 2 w 619"/>
                      <a:gd name="T37" fmla="*/ 1363 h 2255"/>
                      <a:gd name="T38" fmla="*/ 2 w 619"/>
                      <a:gd name="T39" fmla="*/ 1809 h 2255"/>
                      <a:gd name="T40" fmla="*/ 0 w 619"/>
                      <a:gd name="T41" fmla="*/ 2255 h 2255"/>
                      <a:gd name="T42" fmla="*/ 40 w 619"/>
                      <a:gd name="T43" fmla="*/ 2232 h 2255"/>
                      <a:gd name="T44" fmla="*/ 78 w 619"/>
                      <a:gd name="T45" fmla="*/ 2208 h 2255"/>
                      <a:gd name="T46" fmla="*/ 117 w 619"/>
                      <a:gd name="T47" fmla="*/ 2185 h 2255"/>
                      <a:gd name="T48" fmla="*/ 155 w 619"/>
                      <a:gd name="T49" fmla="*/ 2162 h 2255"/>
                      <a:gd name="T50" fmla="*/ 194 w 619"/>
                      <a:gd name="T51" fmla="*/ 2139 h 2255"/>
                      <a:gd name="T52" fmla="*/ 232 w 619"/>
                      <a:gd name="T53" fmla="*/ 2114 h 2255"/>
                      <a:gd name="T54" fmla="*/ 271 w 619"/>
                      <a:gd name="T55" fmla="*/ 2091 h 2255"/>
                      <a:gd name="T56" fmla="*/ 310 w 619"/>
                      <a:gd name="T57" fmla="*/ 2068 h 2255"/>
                      <a:gd name="T58" fmla="*/ 348 w 619"/>
                      <a:gd name="T59" fmla="*/ 2045 h 2255"/>
                      <a:gd name="T60" fmla="*/ 388 w 619"/>
                      <a:gd name="T61" fmla="*/ 2021 h 2255"/>
                      <a:gd name="T62" fmla="*/ 426 w 619"/>
                      <a:gd name="T63" fmla="*/ 1998 h 2255"/>
                      <a:gd name="T64" fmla="*/ 465 w 619"/>
                      <a:gd name="T65" fmla="*/ 1975 h 2255"/>
                      <a:gd name="T66" fmla="*/ 503 w 619"/>
                      <a:gd name="T67" fmla="*/ 1952 h 2255"/>
                      <a:gd name="T68" fmla="*/ 542 w 619"/>
                      <a:gd name="T69" fmla="*/ 1928 h 2255"/>
                      <a:gd name="T70" fmla="*/ 580 w 619"/>
                      <a:gd name="T71" fmla="*/ 1905 h 2255"/>
                      <a:gd name="T72" fmla="*/ 619 w 619"/>
                      <a:gd name="T73" fmla="*/ 1882 h 2255"/>
                      <a:gd name="T74" fmla="*/ 618 w 619"/>
                      <a:gd name="T75" fmla="*/ 1412 h 2255"/>
                      <a:gd name="T76" fmla="*/ 618 w 619"/>
                      <a:gd name="T77" fmla="*/ 941 h 2255"/>
                      <a:gd name="T78" fmla="*/ 618 w 619"/>
                      <a:gd name="T79" fmla="*/ 471 h 2255"/>
                      <a:gd name="T80" fmla="*/ 618 w 619"/>
                      <a:gd name="T81" fmla="*/ 0 h 2255"/>
                      <a:gd name="T82" fmla="*/ 586 w 619"/>
                      <a:gd name="T83" fmla="*/ 10 h 2255"/>
                      <a:gd name="T84" fmla="*/ 555 w 619"/>
                      <a:gd name="T85" fmla="*/ 21 h 2255"/>
                      <a:gd name="T86" fmla="*/ 522 w 619"/>
                      <a:gd name="T87" fmla="*/ 31 h 2255"/>
                      <a:gd name="T88" fmla="*/ 491 w 619"/>
                      <a:gd name="T89" fmla="*/ 43 h 2255"/>
                      <a:gd name="T90" fmla="*/ 459 w 619"/>
                      <a:gd name="T91" fmla="*/ 53 h 2255"/>
                      <a:gd name="T92" fmla="*/ 428 w 619"/>
                      <a:gd name="T93" fmla="*/ 63 h 2255"/>
                      <a:gd name="T94" fmla="*/ 396 w 619"/>
                      <a:gd name="T95" fmla="*/ 74 h 2255"/>
                      <a:gd name="T96" fmla="*/ 364 w 619"/>
                      <a:gd name="T97" fmla="*/ 84 h 2255"/>
                      <a:gd name="T98" fmla="*/ 332 w 619"/>
                      <a:gd name="T99" fmla="*/ 94 h 2255"/>
                      <a:gd name="T100" fmla="*/ 300 w 619"/>
                      <a:gd name="T101" fmla="*/ 105 h 2255"/>
                      <a:gd name="T102" fmla="*/ 269 w 619"/>
                      <a:gd name="T103" fmla="*/ 115 h 2255"/>
                      <a:gd name="T104" fmla="*/ 237 w 619"/>
                      <a:gd name="T105" fmla="*/ 126 h 2255"/>
                      <a:gd name="T106" fmla="*/ 206 w 619"/>
                      <a:gd name="T107" fmla="*/ 136 h 2255"/>
                      <a:gd name="T108" fmla="*/ 173 w 619"/>
                      <a:gd name="T109" fmla="*/ 146 h 2255"/>
                      <a:gd name="T110" fmla="*/ 142 w 619"/>
                      <a:gd name="T111" fmla="*/ 157 h 2255"/>
                      <a:gd name="T112" fmla="*/ 110 w 619"/>
                      <a:gd name="T113" fmla="*/ 167 h 2255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19"/>
                      <a:gd name="T172" fmla="*/ 0 h 2255"/>
                      <a:gd name="T173" fmla="*/ 619 w 619"/>
                      <a:gd name="T174" fmla="*/ 2255 h 2255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19" h="2255">
                        <a:moveTo>
                          <a:pt x="110" y="167"/>
                        </a:moveTo>
                        <a:lnTo>
                          <a:pt x="101" y="176"/>
                        </a:lnTo>
                        <a:lnTo>
                          <a:pt x="91" y="184"/>
                        </a:lnTo>
                        <a:lnTo>
                          <a:pt x="83" y="194"/>
                        </a:lnTo>
                        <a:lnTo>
                          <a:pt x="74" y="203"/>
                        </a:lnTo>
                        <a:lnTo>
                          <a:pt x="65" y="211"/>
                        </a:lnTo>
                        <a:lnTo>
                          <a:pt x="57" y="220"/>
                        </a:lnTo>
                        <a:lnTo>
                          <a:pt x="48" y="229"/>
                        </a:lnTo>
                        <a:lnTo>
                          <a:pt x="38" y="239"/>
                        </a:lnTo>
                        <a:lnTo>
                          <a:pt x="32" y="272"/>
                        </a:lnTo>
                        <a:lnTo>
                          <a:pt x="25" y="305"/>
                        </a:lnTo>
                        <a:lnTo>
                          <a:pt x="18" y="340"/>
                        </a:lnTo>
                        <a:lnTo>
                          <a:pt x="12" y="373"/>
                        </a:lnTo>
                        <a:lnTo>
                          <a:pt x="10" y="398"/>
                        </a:lnTo>
                        <a:lnTo>
                          <a:pt x="7" y="422"/>
                        </a:lnTo>
                        <a:lnTo>
                          <a:pt x="5" y="447"/>
                        </a:lnTo>
                        <a:lnTo>
                          <a:pt x="3" y="471"/>
                        </a:lnTo>
                        <a:lnTo>
                          <a:pt x="2" y="917"/>
                        </a:lnTo>
                        <a:lnTo>
                          <a:pt x="2" y="1363"/>
                        </a:lnTo>
                        <a:lnTo>
                          <a:pt x="2" y="1809"/>
                        </a:lnTo>
                        <a:lnTo>
                          <a:pt x="0" y="2255"/>
                        </a:lnTo>
                        <a:lnTo>
                          <a:pt x="40" y="2232"/>
                        </a:lnTo>
                        <a:lnTo>
                          <a:pt x="78" y="2208"/>
                        </a:lnTo>
                        <a:lnTo>
                          <a:pt x="117" y="2185"/>
                        </a:lnTo>
                        <a:lnTo>
                          <a:pt x="155" y="2162"/>
                        </a:lnTo>
                        <a:lnTo>
                          <a:pt x="194" y="2139"/>
                        </a:lnTo>
                        <a:lnTo>
                          <a:pt x="232" y="2114"/>
                        </a:lnTo>
                        <a:lnTo>
                          <a:pt x="271" y="2091"/>
                        </a:lnTo>
                        <a:lnTo>
                          <a:pt x="310" y="2068"/>
                        </a:lnTo>
                        <a:lnTo>
                          <a:pt x="348" y="2045"/>
                        </a:lnTo>
                        <a:lnTo>
                          <a:pt x="388" y="2021"/>
                        </a:lnTo>
                        <a:lnTo>
                          <a:pt x="426" y="1998"/>
                        </a:lnTo>
                        <a:lnTo>
                          <a:pt x="465" y="1975"/>
                        </a:lnTo>
                        <a:lnTo>
                          <a:pt x="503" y="1952"/>
                        </a:lnTo>
                        <a:lnTo>
                          <a:pt x="542" y="1928"/>
                        </a:lnTo>
                        <a:lnTo>
                          <a:pt x="580" y="1905"/>
                        </a:lnTo>
                        <a:lnTo>
                          <a:pt x="619" y="1882"/>
                        </a:lnTo>
                        <a:lnTo>
                          <a:pt x="618" y="1412"/>
                        </a:lnTo>
                        <a:lnTo>
                          <a:pt x="618" y="941"/>
                        </a:lnTo>
                        <a:lnTo>
                          <a:pt x="618" y="471"/>
                        </a:lnTo>
                        <a:lnTo>
                          <a:pt x="618" y="0"/>
                        </a:lnTo>
                        <a:lnTo>
                          <a:pt x="586" y="10"/>
                        </a:lnTo>
                        <a:lnTo>
                          <a:pt x="555" y="21"/>
                        </a:lnTo>
                        <a:lnTo>
                          <a:pt x="522" y="31"/>
                        </a:lnTo>
                        <a:lnTo>
                          <a:pt x="491" y="43"/>
                        </a:lnTo>
                        <a:lnTo>
                          <a:pt x="459" y="53"/>
                        </a:lnTo>
                        <a:lnTo>
                          <a:pt x="428" y="63"/>
                        </a:lnTo>
                        <a:lnTo>
                          <a:pt x="396" y="74"/>
                        </a:lnTo>
                        <a:lnTo>
                          <a:pt x="364" y="84"/>
                        </a:lnTo>
                        <a:lnTo>
                          <a:pt x="332" y="94"/>
                        </a:lnTo>
                        <a:lnTo>
                          <a:pt x="300" y="105"/>
                        </a:lnTo>
                        <a:lnTo>
                          <a:pt x="269" y="115"/>
                        </a:lnTo>
                        <a:lnTo>
                          <a:pt x="237" y="126"/>
                        </a:lnTo>
                        <a:lnTo>
                          <a:pt x="206" y="136"/>
                        </a:lnTo>
                        <a:lnTo>
                          <a:pt x="173" y="146"/>
                        </a:lnTo>
                        <a:lnTo>
                          <a:pt x="142" y="157"/>
                        </a:lnTo>
                        <a:lnTo>
                          <a:pt x="110" y="167"/>
                        </a:lnTo>
                        <a:close/>
                      </a:path>
                    </a:pathLst>
                  </a:custGeom>
                  <a:solidFill>
                    <a:srgbClr val="635B6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89" name="Freeform 85"/>
                  <p:cNvSpPr>
                    <a:spLocks noChangeArrowheads="1"/>
                  </p:cNvSpPr>
                  <p:nvPr/>
                </p:nvSpPr>
                <p:spPr bwMode="auto">
                  <a:xfrm>
                    <a:off x="4806" y="1218"/>
                    <a:ext cx="96" cy="366"/>
                  </a:xfrm>
                  <a:custGeom>
                    <a:avLst/>
                    <a:gdLst>
                      <a:gd name="T0" fmla="*/ 108 w 585"/>
                      <a:gd name="T1" fmla="*/ 159 h 2234"/>
                      <a:gd name="T2" fmla="*/ 99 w 585"/>
                      <a:gd name="T3" fmla="*/ 168 h 2234"/>
                      <a:gd name="T4" fmla="*/ 91 w 585"/>
                      <a:gd name="T5" fmla="*/ 176 h 2234"/>
                      <a:gd name="T6" fmla="*/ 82 w 585"/>
                      <a:gd name="T7" fmla="*/ 186 h 2234"/>
                      <a:gd name="T8" fmla="*/ 72 w 585"/>
                      <a:gd name="T9" fmla="*/ 195 h 2234"/>
                      <a:gd name="T10" fmla="*/ 64 w 585"/>
                      <a:gd name="T11" fmla="*/ 203 h 2234"/>
                      <a:gd name="T12" fmla="*/ 55 w 585"/>
                      <a:gd name="T13" fmla="*/ 212 h 2234"/>
                      <a:gd name="T14" fmla="*/ 46 w 585"/>
                      <a:gd name="T15" fmla="*/ 221 h 2234"/>
                      <a:gd name="T16" fmla="*/ 37 w 585"/>
                      <a:gd name="T17" fmla="*/ 230 h 2234"/>
                      <a:gd name="T18" fmla="*/ 31 w 585"/>
                      <a:gd name="T19" fmla="*/ 264 h 2234"/>
                      <a:gd name="T20" fmla="*/ 24 w 585"/>
                      <a:gd name="T21" fmla="*/ 297 h 2234"/>
                      <a:gd name="T22" fmla="*/ 17 w 585"/>
                      <a:gd name="T23" fmla="*/ 332 h 2234"/>
                      <a:gd name="T24" fmla="*/ 10 w 585"/>
                      <a:gd name="T25" fmla="*/ 365 h 2234"/>
                      <a:gd name="T26" fmla="*/ 8 w 585"/>
                      <a:gd name="T27" fmla="*/ 389 h 2234"/>
                      <a:gd name="T28" fmla="*/ 6 w 585"/>
                      <a:gd name="T29" fmla="*/ 414 h 2234"/>
                      <a:gd name="T30" fmla="*/ 3 w 585"/>
                      <a:gd name="T31" fmla="*/ 439 h 2234"/>
                      <a:gd name="T32" fmla="*/ 1 w 585"/>
                      <a:gd name="T33" fmla="*/ 463 h 2234"/>
                      <a:gd name="T34" fmla="*/ 1 w 585"/>
                      <a:gd name="T35" fmla="*/ 907 h 2234"/>
                      <a:gd name="T36" fmla="*/ 1 w 585"/>
                      <a:gd name="T37" fmla="*/ 1349 h 2234"/>
                      <a:gd name="T38" fmla="*/ 0 w 585"/>
                      <a:gd name="T39" fmla="*/ 1792 h 2234"/>
                      <a:gd name="T40" fmla="*/ 0 w 585"/>
                      <a:gd name="T41" fmla="*/ 2234 h 2234"/>
                      <a:gd name="T42" fmla="*/ 37 w 585"/>
                      <a:gd name="T43" fmla="*/ 2212 h 2234"/>
                      <a:gd name="T44" fmla="*/ 72 w 585"/>
                      <a:gd name="T45" fmla="*/ 2190 h 2234"/>
                      <a:gd name="T46" fmla="*/ 109 w 585"/>
                      <a:gd name="T47" fmla="*/ 2169 h 2234"/>
                      <a:gd name="T48" fmla="*/ 146 w 585"/>
                      <a:gd name="T49" fmla="*/ 2146 h 2234"/>
                      <a:gd name="T50" fmla="*/ 183 w 585"/>
                      <a:gd name="T51" fmla="*/ 2124 h 2234"/>
                      <a:gd name="T52" fmla="*/ 219 w 585"/>
                      <a:gd name="T53" fmla="*/ 2102 h 2234"/>
                      <a:gd name="T54" fmla="*/ 256 w 585"/>
                      <a:gd name="T55" fmla="*/ 2080 h 2234"/>
                      <a:gd name="T56" fmla="*/ 292 w 585"/>
                      <a:gd name="T57" fmla="*/ 2057 h 2234"/>
                      <a:gd name="T58" fmla="*/ 329 w 585"/>
                      <a:gd name="T59" fmla="*/ 2035 h 2234"/>
                      <a:gd name="T60" fmla="*/ 366 w 585"/>
                      <a:gd name="T61" fmla="*/ 2013 h 2234"/>
                      <a:gd name="T62" fmla="*/ 402 w 585"/>
                      <a:gd name="T63" fmla="*/ 1991 h 2234"/>
                      <a:gd name="T64" fmla="*/ 439 w 585"/>
                      <a:gd name="T65" fmla="*/ 1969 h 2234"/>
                      <a:gd name="T66" fmla="*/ 476 w 585"/>
                      <a:gd name="T67" fmla="*/ 1946 h 2234"/>
                      <a:gd name="T68" fmla="*/ 513 w 585"/>
                      <a:gd name="T69" fmla="*/ 1924 h 2234"/>
                      <a:gd name="T70" fmla="*/ 548 w 585"/>
                      <a:gd name="T71" fmla="*/ 1902 h 2234"/>
                      <a:gd name="T72" fmla="*/ 585 w 585"/>
                      <a:gd name="T73" fmla="*/ 1881 h 2234"/>
                      <a:gd name="T74" fmla="*/ 585 w 585"/>
                      <a:gd name="T75" fmla="*/ 1410 h 2234"/>
                      <a:gd name="T76" fmla="*/ 585 w 585"/>
                      <a:gd name="T77" fmla="*/ 940 h 2234"/>
                      <a:gd name="T78" fmla="*/ 584 w 585"/>
                      <a:gd name="T79" fmla="*/ 470 h 2234"/>
                      <a:gd name="T80" fmla="*/ 584 w 585"/>
                      <a:gd name="T81" fmla="*/ 0 h 2234"/>
                      <a:gd name="T82" fmla="*/ 554 w 585"/>
                      <a:gd name="T83" fmla="*/ 10 h 2234"/>
                      <a:gd name="T84" fmla="*/ 524 w 585"/>
                      <a:gd name="T85" fmla="*/ 20 h 2234"/>
                      <a:gd name="T86" fmla="*/ 494 w 585"/>
                      <a:gd name="T87" fmla="*/ 30 h 2234"/>
                      <a:gd name="T88" fmla="*/ 465 w 585"/>
                      <a:gd name="T89" fmla="*/ 39 h 2234"/>
                      <a:gd name="T90" fmla="*/ 435 w 585"/>
                      <a:gd name="T91" fmla="*/ 50 h 2234"/>
                      <a:gd name="T92" fmla="*/ 405 w 585"/>
                      <a:gd name="T93" fmla="*/ 60 h 2234"/>
                      <a:gd name="T94" fmla="*/ 375 w 585"/>
                      <a:gd name="T95" fmla="*/ 69 h 2234"/>
                      <a:gd name="T96" fmla="*/ 347 w 585"/>
                      <a:gd name="T97" fmla="*/ 79 h 2234"/>
                      <a:gd name="T98" fmla="*/ 317 w 585"/>
                      <a:gd name="T99" fmla="*/ 90 h 2234"/>
                      <a:gd name="T100" fmla="*/ 287 w 585"/>
                      <a:gd name="T101" fmla="*/ 99 h 2234"/>
                      <a:gd name="T102" fmla="*/ 257 w 585"/>
                      <a:gd name="T103" fmla="*/ 109 h 2234"/>
                      <a:gd name="T104" fmla="*/ 227 w 585"/>
                      <a:gd name="T105" fmla="*/ 119 h 2234"/>
                      <a:gd name="T106" fmla="*/ 198 w 585"/>
                      <a:gd name="T107" fmla="*/ 129 h 2234"/>
                      <a:gd name="T108" fmla="*/ 168 w 585"/>
                      <a:gd name="T109" fmla="*/ 139 h 2234"/>
                      <a:gd name="T110" fmla="*/ 138 w 585"/>
                      <a:gd name="T111" fmla="*/ 149 h 2234"/>
                      <a:gd name="T112" fmla="*/ 108 w 585"/>
                      <a:gd name="T113" fmla="*/ 159 h 223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585"/>
                      <a:gd name="T172" fmla="*/ 0 h 2234"/>
                      <a:gd name="T173" fmla="*/ 585 w 585"/>
                      <a:gd name="T174" fmla="*/ 2234 h 223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585" h="2234">
                        <a:moveTo>
                          <a:pt x="108" y="159"/>
                        </a:moveTo>
                        <a:lnTo>
                          <a:pt x="99" y="168"/>
                        </a:lnTo>
                        <a:lnTo>
                          <a:pt x="91" y="176"/>
                        </a:lnTo>
                        <a:lnTo>
                          <a:pt x="82" y="186"/>
                        </a:lnTo>
                        <a:lnTo>
                          <a:pt x="72" y="195"/>
                        </a:lnTo>
                        <a:lnTo>
                          <a:pt x="64" y="203"/>
                        </a:lnTo>
                        <a:lnTo>
                          <a:pt x="55" y="212"/>
                        </a:lnTo>
                        <a:lnTo>
                          <a:pt x="46" y="221"/>
                        </a:lnTo>
                        <a:lnTo>
                          <a:pt x="37" y="230"/>
                        </a:lnTo>
                        <a:lnTo>
                          <a:pt x="31" y="264"/>
                        </a:lnTo>
                        <a:lnTo>
                          <a:pt x="24" y="297"/>
                        </a:lnTo>
                        <a:lnTo>
                          <a:pt x="17" y="332"/>
                        </a:lnTo>
                        <a:lnTo>
                          <a:pt x="10" y="365"/>
                        </a:lnTo>
                        <a:lnTo>
                          <a:pt x="8" y="389"/>
                        </a:lnTo>
                        <a:lnTo>
                          <a:pt x="6" y="414"/>
                        </a:lnTo>
                        <a:lnTo>
                          <a:pt x="3" y="439"/>
                        </a:lnTo>
                        <a:lnTo>
                          <a:pt x="1" y="463"/>
                        </a:lnTo>
                        <a:lnTo>
                          <a:pt x="1" y="907"/>
                        </a:lnTo>
                        <a:lnTo>
                          <a:pt x="1" y="1349"/>
                        </a:lnTo>
                        <a:lnTo>
                          <a:pt x="0" y="1792"/>
                        </a:lnTo>
                        <a:lnTo>
                          <a:pt x="0" y="2234"/>
                        </a:lnTo>
                        <a:lnTo>
                          <a:pt x="37" y="2212"/>
                        </a:lnTo>
                        <a:lnTo>
                          <a:pt x="72" y="2190"/>
                        </a:lnTo>
                        <a:lnTo>
                          <a:pt x="109" y="2169"/>
                        </a:lnTo>
                        <a:lnTo>
                          <a:pt x="146" y="2146"/>
                        </a:lnTo>
                        <a:lnTo>
                          <a:pt x="183" y="2124"/>
                        </a:lnTo>
                        <a:lnTo>
                          <a:pt x="219" y="2102"/>
                        </a:lnTo>
                        <a:lnTo>
                          <a:pt x="256" y="2080"/>
                        </a:lnTo>
                        <a:lnTo>
                          <a:pt x="292" y="2057"/>
                        </a:lnTo>
                        <a:lnTo>
                          <a:pt x="329" y="2035"/>
                        </a:lnTo>
                        <a:lnTo>
                          <a:pt x="366" y="2013"/>
                        </a:lnTo>
                        <a:lnTo>
                          <a:pt x="402" y="1991"/>
                        </a:lnTo>
                        <a:lnTo>
                          <a:pt x="439" y="1969"/>
                        </a:lnTo>
                        <a:lnTo>
                          <a:pt x="476" y="1946"/>
                        </a:lnTo>
                        <a:lnTo>
                          <a:pt x="513" y="1924"/>
                        </a:lnTo>
                        <a:lnTo>
                          <a:pt x="548" y="1902"/>
                        </a:lnTo>
                        <a:lnTo>
                          <a:pt x="585" y="1881"/>
                        </a:lnTo>
                        <a:lnTo>
                          <a:pt x="585" y="1410"/>
                        </a:lnTo>
                        <a:lnTo>
                          <a:pt x="585" y="940"/>
                        </a:lnTo>
                        <a:lnTo>
                          <a:pt x="584" y="470"/>
                        </a:lnTo>
                        <a:lnTo>
                          <a:pt x="584" y="0"/>
                        </a:lnTo>
                        <a:lnTo>
                          <a:pt x="554" y="10"/>
                        </a:lnTo>
                        <a:lnTo>
                          <a:pt x="524" y="20"/>
                        </a:lnTo>
                        <a:lnTo>
                          <a:pt x="494" y="30"/>
                        </a:lnTo>
                        <a:lnTo>
                          <a:pt x="465" y="39"/>
                        </a:lnTo>
                        <a:lnTo>
                          <a:pt x="435" y="50"/>
                        </a:lnTo>
                        <a:lnTo>
                          <a:pt x="405" y="60"/>
                        </a:lnTo>
                        <a:lnTo>
                          <a:pt x="375" y="69"/>
                        </a:lnTo>
                        <a:lnTo>
                          <a:pt x="347" y="79"/>
                        </a:lnTo>
                        <a:lnTo>
                          <a:pt x="317" y="90"/>
                        </a:lnTo>
                        <a:lnTo>
                          <a:pt x="287" y="99"/>
                        </a:lnTo>
                        <a:lnTo>
                          <a:pt x="257" y="109"/>
                        </a:lnTo>
                        <a:lnTo>
                          <a:pt x="227" y="119"/>
                        </a:lnTo>
                        <a:lnTo>
                          <a:pt x="198" y="129"/>
                        </a:lnTo>
                        <a:lnTo>
                          <a:pt x="168" y="139"/>
                        </a:lnTo>
                        <a:lnTo>
                          <a:pt x="138" y="149"/>
                        </a:lnTo>
                        <a:lnTo>
                          <a:pt x="108" y="159"/>
                        </a:lnTo>
                        <a:close/>
                      </a:path>
                    </a:pathLst>
                  </a:custGeom>
                  <a:solidFill>
                    <a:srgbClr val="635B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0" name="Freeform 86"/>
                  <p:cNvSpPr>
                    <a:spLocks noChangeArrowheads="1"/>
                  </p:cNvSpPr>
                  <p:nvPr/>
                </p:nvSpPr>
                <p:spPr bwMode="auto">
                  <a:xfrm>
                    <a:off x="4811" y="1218"/>
                    <a:ext cx="91" cy="363"/>
                  </a:xfrm>
                  <a:custGeom>
                    <a:avLst/>
                    <a:gdLst>
                      <a:gd name="T0" fmla="*/ 110 w 554"/>
                      <a:gd name="T1" fmla="*/ 151 h 2215"/>
                      <a:gd name="T2" fmla="*/ 100 w 554"/>
                      <a:gd name="T3" fmla="*/ 160 h 2215"/>
                      <a:gd name="T4" fmla="*/ 91 w 554"/>
                      <a:gd name="T5" fmla="*/ 168 h 2215"/>
                      <a:gd name="T6" fmla="*/ 83 w 554"/>
                      <a:gd name="T7" fmla="*/ 177 h 2215"/>
                      <a:gd name="T8" fmla="*/ 74 w 554"/>
                      <a:gd name="T9" fmla="*/ 187 h 2215"/>
                      <a:gd name="T10" fmla="*/ 65 w 554"/>
                      <a:gd name="T11" fmla="*/ 195 h 2215"/>
                      <a:gd name="T12" fmla="*/ 57 w 554"/>
                      <a:gd name="T13" fmla="*/ 204 h 2215"/>
                      <a:gd name="T14" fmla="*/ 47 w 554"/>
                      <a:gd name="T15" fmla="*/ 213 h 2215"/>
                      <a:gd name="T16" fmla="*/ 38 w 554"/>
                      <a:gd name="T17" fmla="*/ 222 h 2215"/>
                      <a:gd name="T18" fmla="*/ 31 w 554"/>
                      <a:gd name="T19" fmla="*/ 256 h 2215"/>
                      <a:gd name="T20" fmla="*/ 25 w 554"/>
                      <a:gd name="T21" fmla="*/ 289 h 2215"/>
                      <a:gd name="T22" fmla="*/ 19 w 554"/>
                      <a:gd name="T23" fmla="*/ 324 h 2215"/>
                      <a:gd name="T24" fmla="*/ 12 w 554"/>
                      <a:gd name="T25" fmla="*/ 357 h 2215"/>
                      <a:gd name="T26" fmla="*/ 9 w 554"/>
                      <a:gd name="T27" fmla="*/ 381 h 2215"/>
                      <a:gd name="T28" fmla="*/ 7 w 554"/>
                      <a:gd name="T29" fmla="*/ 407 h 2215"/>
                      <a:gd name="T30" fmla="*/ 5 w 554"/>
                      <a:gd name="T31" fmla="*/ 431 h 2215"/>
                      <a:gd name="T32" fmla="*/ 2 w 554"/>
                      <a:gd name="T33" fmla="*/ 456 h 2215"/>
                      <a:gd name="T34" fmla="*/ 1 w 554"/>
                      <a:gd name="T35" fmla="*/ 895 h 2215"/>
                      <a:gd name="T36" fmla="*/ 1 w 554"/>
                      <a:gd name="T37" fmla="*/ 1335 h 2215"/>
                      <a:gd name="T38" fmla="*/ 0 w 554"/>
                      <a:gd name="T39" fmla="*/ 1775 h 2215"/>
                      <a:gd name="T40" fmla="*/ 0 w 554"/>
                      <a:gd name="T41" fmla="*/ 2215 h 2215"/>
                      <a:gd name="T42" fmla="*/ 35 w 554"/>
                      <a:gd name="T43" fmla="*/ 2194 h 2215"/>
                      <a:gd name="T44" fmla="*/ 69 w 554"/>
                      <a:gd name="T45" fmla="*/ 2173 h 2215"/>
                      <a:gd name="T46" fmla="*/ 104 w 554"/>
                      <a:gd name="T47" fmla="*/ 2151 h 2215"/>
                      <a:gd name="T48" fmla="*/ 138 w 554"/>
                      <a:gd name="T49" fmla="*/ 2131 h 2215"/>
                      <a:gd name="T50" fmla="*/ 173 w 554"/>
                      <a:gd name="T51" fmla="*/ 2110 h 2215"/>
                      <a:gd name="T52" fmla="*/ 207 w 554"/>
                      <a:gd name="T53" fmla="*/ 2089 h 2215"/>
                      <a:gd name="T54" fmla="*/ 242 w 554"/>
                      <a:gd name="T55" fmla="*/ 2068 h 2215"/>
                      <a:gd name="T56" fmla="*/ 277 w 554"/>
                      <a:gd name="T57" fmla="*/ 2046 h 2215"/>
                      <a:gd name="T58" fmla="*/ 311 w 554"/>
                      <a:gd name="T59" fmla="*/ 2026 h 2215"/>
                      <a:gd name="T60" fmla="*/ 346 w 554"/>
                      <a:gd name="T61" fmla="*/ 2005 h 2215"/>
                      <a:gd name="T62" fmla="*/ 380 w 554"/>
                      <a:gd name="T63" fmla="*/ 1984 h 2215"/>
                      <a:gd name="T64" fmla="*/ 415 w 554"/>
                      <a:gd name="T65" fmla="*/ 1963 h 2215"/>
                      <a:gd name="T66" fmla="*/ 451 w 554"/>
                      <a:gd name="T67" fmla="*/ 1943 h 2215"/>
                      <a:gd name="T68" fmla="*/ 485 w 554"/>
                      <a:gd name="T69" fmla="*/ 1921 h 2215"/>
                      <a:gd name="T70" fmla="*/ 520 w 554"/>
                      <a:gd name="T71" fmla="*/ 1900 h 2215"/>
                      <a:gd name="T72" fmla="*/ 554 w 554"/>
                      <a:gd name="T73" fmla="*/ 1879 h 2215"/>
                      <a:gd name="T74" fmla="*/ 553 w 554"/>
                      <a:gd name="T75" fmla="*/ 1410 h 2215"/>
                      <a:gd name="T76" fmla="*/ 553 w 554"/>
                      <a:gd name="T77" fmla="*/ 940 h 2215"/>
                      <a:gd name="T78" fmla="*/ 552 w 554"/>
                      <a:gd name="T79" fmla="*/ 470 h 2215"/>
                      <a:gd name="T80" fmla="*/ 552 w 554"/>
                      <a:gd name="T81" fmla="*/ 0 h 2215"/>
                      <a:gd name="T82" fmla="*/ 524 w 554"/>
                      <a:gd name="T83" fmla="*/ 9 h 2215"/>
                      <a:gd name="T84" fmla="*/ 497 w 554"/>
                      <a:gd name="T85" fmla="*/ 20 h 2215"/>
                      <a:gd name="T86" fmla="*/ 469 w 554"/>
                      <a:gd name="T87" fmla="*/ 29 h 2215"/>
                      <a:gd name="T88" fmla="*/ 441 w 554"/>
                      <a:gd name="T89" fmla="*/ 38 h 2215"/>
                      <a:gd name="T90" fmla="*/ 414 w 554"/>
                      <a:gd name="T91" fmla="*/ 48 h 2215"/>
                      <a:gd name="T92" fmla="*/ 386 w 554"/>
                      <a:gd name="T93" fmla="*/ 58 h 2215"/>
                      <a:gd name="T94" fmla="*/ 358 w 554"/>
                      <a:gd name="T95" fmla="*/ 67 h 2215"/>
                      <a:gd name="T96" fmla="*/ 331 w 554"/>
                      <a:gd name="T97" fmla="*/ 76 h 2215"/>
                      <a:gd name="T98" fmla="*/ 303 w 554"/>
                      <a:gd name="T99" fmla="*/ 85 h 2215"/>
                      <a:gd name="T100" fmla="*/ 275 w 554"/>
                      <a:gd name="T101" fmla="*/ 96 h 2215"/>
                      <a:gd name="T102" fmla="*/ 248 w 554"/>
                      <a:gd name="T103" fmla="*/ 105 h 2215"/>
                      <a:gd name="T104" fmla="*/ 220 w 554"/>
                      <a:gd name="T105" fmla="*/ 114 h 2215"/>
                      <a:gd name="T106" fmla="*/ 193 w 554"/>
                      <a:gd name="T107" fmla="*/ 123 h 2215"/>
                      <a:gd name="T108" fmla="*/ 165 w 554"/>
                      <a:gd name="T109" fmla="*/ 132 h 2215"/>
                      <a:gd name="T110" fmla="*/ 137 w 554"/>
                      <a:gd name="T111" fmla="*/ 142 h 2215"/>
                      <a:gd name="T112" fmla="*/ 110 w 554"/>
                      <a:gd name="T113" fmla="*/ 151 h 2215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554"/>
                      <a:gd name="T172" fmla="*/ 0 h 2215"/>
                      <a:gd name="T173" fmla="*/ 554 w 554"/>
                      <a:gd name="T174" fmla="*/ 2215 h 2215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554" h="2215">
                        <a:moveTo>
                          <a:pt x="110" y="151"/>
                        </a:moveTo>
                        <a:lnTo>
                          <a:pt x="100" y="160"/>
                        </a:lnTo>
                        <a:lnTo>
                          <a:pt x="91" y="168"/>
                        </a:lnTo>
                        <a:lnTo>
                          <a:pt x="83" y="177"/>
                        </a:lnTo>
                        <a:lnTo>
                          <a:pt x="74" y="187"/>
                        </a:lnTo>
                        <a:lnTo>
                          <a:pt x="65" y="195"/>
                        </a:lnTo>
                        <a:lnTo>
                          <a:pt x="57" y="204"/>
                        </a:lnTo>
                        <a:lnTo>
                          <a:pt x="47" y="213"/>
                        </a:lnTo>
                        <a:lnTo>
                          <a:pt x="38" y="222"/>
                        </a:lnTo>
                        <a:lnTo>
                          <a:pt x="31" y="256"/>
                        </a:lnTo>
                        <a:lnTo>
                          <a:pt x="25" y="289"/>
                        </a:lnTo>
                        <a:lnTo>
                          <a:pt x="19" y="324"/>
                        </a:lnTo>
                        <a:lnTo>
                          <a:pt x="12" y="357"/>
                        </a:lnTo>
                        <a:lnTo>
                          <a:pt x="9" y="381"/>
                        </a:lnTo>
                        <a:lnTo>
                          <a:pt x="7" y="407"/>
                        </a:lnTo>
                        <a:lnTo>
                          <a:pt x="5" y="431"/>
                        </a:lnTo>
                        <a:lnTo>
                          <a:pt x="2" y="456"/>
                        </a:lnTo>
                        <a:lnTo>
                          <a:pt x="1" y="895"/>
                        </a:lnTo>
                        <a:lnTo>
                          <a:pt x="1" y="1335"/>
                        </a:lnTo>
                        <a:lnTo>
                          <a:pt x="0" y="1775"/>
                        </a:lnTo>
                        <a:lnTo>
                          <a:pt x="0" y="2215"/>
                        </a:lnTo>
                        <a:lnTo>
                          <a:pt x="35" y="2194"/>
                        </a:lnTo>
                        <a:lnTo>
                          <a:pt x="69" y="2173"/>
                        </a:lnTo>
                        <a:lnTo>
                          <a:pt x="104" y="2151"/>
                        </a:lnTo>
                        <a:lnTo>
                          <a:pt x="138" y="2131"/>
                        </a:lnTo>
                        <a:lnTo>
                          <a:pt x="173" y="2110"/>
                        </a:lnTo>
                        <a:lnTo>
                          <a:pt x="207" y="2089"/>
                        </a:lnTo>
                        <a:lnTo>
                          <a:pt x="242" y="2068"/>
                        </a:lnTo>
                        <a:lnTo>
                          <a:pt x="277" y="2046"/>
                        </a:lnTo>
                        <a:lnTo>
                          <a:pt x="311" y="2026"/>
                        </a:lnTo>
                        <a:lnTo>
                          <a:pt x="346" y="2005"/>
                        </a:lnTo>
                        <a:lnTo>
                          <a:pt x="380" y="1984"/>
                        </a:lnTo>
                        <a:lnTo>
                          <a:pt x="415" y="1963"/>
                        </a:lnTo>
                        <a:lnTo>
                          <a:pt x="451" y="1943"/>
                        </a:lnTo>
                        <a:lnTo>
                          <a:pt x="485" y="1921"/>
                        </a:lnTo>
                        <a:lnTo>
                          <a:pt x="520" y="1900"/>
                        </a:lnTo>
                        <a:lnTo>
                          <a:pt x="554" y="1879"/>
                        </a:lnTo>
                        <a:lnTo>
                          <a:pt x="553" y="1410"/>
                        </a:lnTo>
                        <a:lnTo>
                          <a:pt x="553" y="940"/>
                        </a:lnTo>
                        <a:lnTo>
                          <a:pt x="552" y="470"/>
                        </a:lnTo>
                        <a:lnTo>
                          <a:pt x="552" y="0"/>
                        </a:lnTo>
                        <a:lnTo>
                          <a:pt x="524" y="9"/>
                        </a:lnTo>
                        <a:lnTo>
                          <a:pt x="497" y="20"/>
                        </a:lnTo>
                        <a:lnTo>
                          <a:pt x="469" y="29"/>
                        </a:lnTo>
                        <a:lnTo>
                          <a:pt x="441" y="38"/>
                        </a:lnTo>
                        <a:lnTo>
                          <a:pt x="414" y="48"/>
                        </a:lnTo>
                        <a:lnTo>
                          <a:pt x="386" y="58"/>
                        </a:lnTo>
                        <a:lnTo>
                          <a:pt x="358" y="67"/>
                        </a:lnTo>
                        <a:lnTo>
                          <a:pt x="331" y="76"/>
                        </a:lnTo>
                        <a:lnTo>
                          <a:pt x="303" y="85"/>
                        </a:lnTo>
                        <a:lnTo>
                          <a:pt x="275" y="96"/>
                        </a:lnTo>
                        <a:lnTo>
                          <a:pt x="248" y="105"/>
                        </a:lnTo>
                        <a:lnTo>
                          <a:pt x="220" y="114"/>
                        </a:lnTo>
                        <a:lnTo>
                          <a:pt x="193" y="123"/>
                        </a:lnTo>
                        <a:lnTo>
                          <a:pt x="165" y="132"/>
                        </a:lnTo>
                        <a:lnTo>
                          <a:pt x="137" y="142"/>
                        </a:lnTo>
                        <a:lnTo>
                          <a:pt x="110" y="151"/>
                        </a:lnTo>
                        <a:close/>
                      </a:path>
                    </a:pathLst>
                  </a:custGeom>
                  <a:solidFill>
                    <a:srgbClr val="665E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1" name="Freeform 87"/>
                  <p:cNvSpPr>
                    <a:spLocks noChangeArrowheads="1"/>
                  </p:cNvSpPr>
                  <p:nvPr/>
                </p:nvSpPr>
                <p:spPr bwMode="auto">
                  <a:xfrm>
                    <a:off x="4817" y="1218"/>
                    <a:ext cx="86" cy="360"/>
                  </a:xfrm>
                  <a:custGeom>
                    <a:avLst/>
                    <a:gdLst>
                      <a:gd name="T0" fmla="*/ 110 w 522"/>
                      <a:gd name="T1" fmla="*/ 143 h 2194"/>
                      <a:gd name="T2" fmla="*/ 101 w 522"/>
                      <a:gd name="T3" fmla="*/ 152 h 2194"/>
                      <a:gd name="T4" fmla="*/ 93 w 522"/>
                      <a:gd name="T5" fmla="*/ 161 h 2194"/>
                      <a:gd name="T6" fmla="*/ 83 w 522"/>
                      <a:gd name="T7" fmla="*/ 171 h 2194"/>
                      <a:gd name="T8" fmla="*/ 75 w 522"/>
                      <a:gd name="T9" fmla="*/ 179 h 2194"/>
                      <a:gd name="T10" fmla="*/ 66 w 522"/>
                      <a:gd name="T11" fmla="*/ 188 h 2194"/>
                      <a:gd name="T12" fmla="*/ 57 w 522"/>
                      <a:gd name="T13" fmla="*/ 197 h 2194"/>
                      <a:gd name="T14" fmla="*/ 49 w 522"/>
                      <a:gd name="T15" fmla="*/ 205 h 2194"/>
                      <a:gd name="T16" fmla="*/ 40 w 522"/>
                      <a:gd name="T17" fmla="*/ 214 h 2194"/>
                      <a:gd name="T18" fmla="*/ 33 w 522"/>
                      <a:gd name="T19" fmla="*/ 248 h 2194"/>
                      <a:gd name="T20" fmla="*/ 26 w 522"/>
                      <a:gd name="T21" fmla="*/ 281 h 2194"/>
                      <a:gd name="T22" fmla="*/ 19 w 522"/>
                      <a:gd name="T23" fmla="*/ 316 h 2194"/>
                      <a:gd name="T24" fmla="*/ 12 w 522"/>
                      <a:gd name="T25" fmla="*/ 349 h 2194"/>
                      <a:gd name="T26" fmla="*/ 10 w 522"/>
                      <a:gd name="T27" fmla="*/ 374 h 2194"/>
                      <a:gd name="T28" fmla="*/ 8 w 522"/>
                      <a:gd name="T29" fmla="*/ 399 h 2194"/>
                      <a:gd name="T30" fmla="*/ 6 w 522"/>
                      <a:gd name="T31" fmla="*/ 423 h 2194"/>
                      <a:gd name="T32" fmla="*/ 4 w 522"/>
                      <a:gd name="T33" fmla="*/ 448 h 2194"/>
                      <a:gd name="T34" fmla="*/ 3 w 522"/>
                      <a:gd name="T35" fmla="*/ 885 h 2194"/>
                      <a:gd name="T36" fmla="*/ 3 w 522"/>
                      <a:gd name="T37" fmla="*/ 1321 h 2194"/>
                      <a:gd name="T38" fmla="*/ 2 w 522"/>
                      <a:gd name="T39" fmla="*/ 1757 h 2194"/>
                      <a:gd name="T40" fmla="*/ 0 w 522"/>
                      <a:gd name="T41" fmla="*/ 2194 h 2194"/>
                      <a:gd name="T42" fmla="*/ 33 w 522"/>
                      <a:gd name="T43" fmla="*/ 2174 h 2194"/>
                      <a:gd name="T44" fmla="*/ 66 w 522"/>
                      <a:gd name="T45" fmla="*/ 2155 h 2194"/>
                      <a:gd name="T46" fmla="*/ 98 w 522"/>
                      <a:gd name="T47" fmla="*/ 2135 h 2194"/>
                      <a:gd name="T48" fmla="*/ 131 w 522"/>
                      <a:gd name="T49" fmla="*/ 2116 h 2194"/>
                      <a:gd name="T50" fmla="*/ 164 w 522"/>
                      <a:gd name="T51" fmla="*/ 2095 h 2194"/>
                      <a:gd name="T52" fmla="*/ 196 w 522"/>
                      <a:gd name="T53" fmla="*/ 2075 h 2194"/>
                      <a:gd name="T54" fmla="*/ 228 w 522"/>
                      <a:gd name="T55" fmla="*/ 2056 h 2194"/>
                      <a:gd name="T56" fmla="*/ 262 w 522"/>
                      <a:gd name="T57" fmla="*/ 2036 h 2194"/>
                      <a:gd name="T58" fmla="*/ 294 w 522"/>
                      <a:gd name="T59" fmla="*/ 2016 h 2194"/>
                      <a:gd name="T60" fmla="*/ 326 w 522"/>
                      <a:gd name="T61" fmla="*/ 1997 h 2194"/>
                      <a:gd name="T62" fmla="*/ 359 w 522"/>
                      <a:gd name="T63" fmla="*/ 1977 h 2194"/>
                      <a:gd name="T64" fmla="*/ 392 w 522"/>
                      <a:gd name="T65" fmla="*/ 1957 h 2194"/>
                      <a:gd name="T66" fmla="*/ 424 w 522"/>
                      <a:gd name="T67" fmla="*/ 1937 h 2194"/>
                      <a:gd name="T68" fmla="*/ 457 w 522"/>
                      <a:gd name="T69" fmla="*/ 1917 h 2194"/>
                      <a:gd name="T70" fmla="*/ 490 w 522"/>
                      <a:gd name="T71" fmla="*/ 1898 h 2194"/>
                      <a:gd name="T72" fmla="*/ 522 w 522"/>
                      <a:gd name="T73" fmla="*/ 1878 h 2194"/>
                      <a:gd name="T74" fmla="*/ 521 w 522"/>
                      <a:gd name="T75" fmla="*/ 1409 h 2194"/>
                      <a:gd name="T76" fmla="*/ 521 w 522"/>
                      <a:gd name="T77" fmla="*/ 939 h 2194"/>
                      <a:gd name="T78" fmla="*/ 520 w 522"/>
                      <a:gd name="T79" fmla="*/ 470 h 2194"/>
                      <a:gd name="T80" fmla="*/ 520 w 522"/>
                      <a:gd name="T81" fmla="*/ 0 h 2194"/>
                      <a:gd name="T82" fmla="*/ 495 w 522"/>
                      <a:gd name="T83" fmla="*/ 9 h 2194"/>
                      <a:gd name="T84" fmla="*/ 468 w 522"/>
                      <a:gd name="T85" fmla="*/ 18 h 2194"/>
                      <a:gd name="T86" fmla="*/ 443 w 522"/>
                      <a:gd name="T87" fmla="*/ 26 h 2194"/>
                      <a:gd name="T88" fmla="*/ 417 w 522"/>
                      <a:gd name="T89" fmla="*/ 36 h 2194"/>
                      <a:gd name="T90" fmla="*/ 392 w 522"/>
                      <a:gd name="T91" fmla="*/ 45 h 2194"/>
                      <a:gd name="T92" fmla="*/ 366 w 522"/>
                      <a:gd name="T93" fmla="*/ 54 h 2194"/>
                      <a:gd name="T94" fmla="*/ 340 w 522"/>
                      <a:gd name="T95" fmla="*/ 62 h 2194"/>
                      <a:gd name="T96" fmla="*/ 315 w 522"/>
                      <a:gd name="T97" fmla="*/ 71 h 2194"/>
                      <a:gd name="T98" fmla="*/ 290 w 522"/>
                      <a:gd name="T99" fmla="*/ 81 h 2194"/>
                      <a:gd name="T100" fmla="*/ 264 w 522"/>
                      <a:gd name="T101" fmla="*/ 89 h 2194"/>
                      <a:gd name="T102" fmla="*/ 238 w 522"/>
                      <a:gd name="T103" fmla="*/ 98 h 2194"/>
                      <a:gd name="T104" fmla="*/ 212 w 522"/>
                      <a:gd name="T105" fmla="*/ 107 h 2194"/>
                      <a:gd name="T106" fmla="*/ 187 w 522"/>
                      <a:gd name="T107" fmla="*/ 116 h 2194"/>
                      <a:gd name="T108" fmla="*/ 162 w 522"/>
                      <a:gd name="T109" fmla="*/ 124 h 2194"/>
                      <a:gd name="T110" fmla="*/ 135 w 522"/>
                      <a:gd name="T111" fmla="*/ 134 h 2194"/>
                      <a:gd name="T112" fmla="*/ 110 w 522"/>
                      <a:gd name="T113" fmla="*/ 143 h 219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522"/>
                      <a:gd name="T172" fmla="*/ 0 h 2194"/>
                      <a:gd name="T173" fmla="*/ 522 w 522"/>
                      <a:gd name="T174" fmla="*/ 2194 h 219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522" h="2194">
                        <a:moveTo>
                          <a:pt x="110" y="143"/>
                        </a:moveTo>
                        <a:lnTo>
                          <a:pt x="101" y="152"/>
                        </a:lnTo>
                        <a:lnTo>
                          <a:pt x="93" y="161"/>
                        </a:lnTo>
                        <a:lnTo>
                          <a:pt x="83" y="171"/>
                        </a:lnTo>
                        <a:lnTo>
                          <a:pt x="75" y="179"/>
                        </a:lnTo>
                        <a:lnTo>
                          <a:pt x="66" y="188"/>
                        </a:lnTo>
                        <a:lnTo>
                          <a:pt x="57" y="197"/>
                        </a:lnTo>
                        <a:lnTo>
                          <a:pt x="49" y="205"/>
                        </a:lnTo>
                        <a:lnTo>
                          <a:pt x="40" y="214"/>
                        </a:lnTo>
                        <a:lnTo>
                          <a:pt x="33" y="248"/>
                        </a:lnTo>
                        <a:lnTo>
                          <a:pt x="26" y="281"/>
                        </a:lnTo>
                        <a:lnTo>
                          <a:pt x="19" y="316"/>
                        </a:lnTo>
                        <a:lnTo>
                          <a:pt x="12" y="349"/>
                        </a:lnTo>
                        <a:lnTo>
                          <a:pt x="10" y="374"/>
                        </a:lnTo>
                        <a:lnTo>
                          <a:pt x="8" y="399"/>
                        </a:lnTo>
                        <a:lnTo>
                          <a:pt x="6" y="423"/>
                        </a:lnTo>
                        <a:lnTo>
                          <a:pt x="4" y="448"/>
                        </a:lnTo>
                        <a:lnTo>
                          <a:pt x="3" y="885"/>
                        </a:lnTo>
                        <a:lnTo>
                          <a:pt x="3" y="1321"/>
                        </a:lnTo>
                        <a:lnTo>
                          <a:pt x="2" y="1757"/>
                        </a:lnTo>
                        <a:lnTo>
                          <a:pt x="0" y="2194"/>
                        </a:lnTo>
                        <a:lnTo>
                          <a:pt x="33" y="2174"/>
                        </a:lnTo>
                        <a:lnTo>
                          <a:pt x="66" y="2155"/>
                        </a:lnTo>
                        <a:lnTo>
                          <a:pt x="98" y="2135"/>
                        </a:lnTo>
                        <a:lnTo>
                          <a:pt x="131" y="2116"/>
                        </a:lnTo>
                        <a:lnTo>
                          <a:pt x="164" y="2095"/>
                        </a:lnTo>
                        <a:lnTo>
                          <a:pt x="196" y="2075"/>
                        </a:lnTo>
                        <a:lnTo>
                          <a:pt x="228" y="2056"/>
                        </a:lnTo>
                        <a:lnTo>
                          <a:pt x="262" y="2036"/>
                        </a:lnTo>
                        <a:lnTo>
                          <a:pt x="294" y="2016"/>
                        </a:lnTo>
                        <a:lnTo>
                          <a:pt x="326" y="1997"/>
                        </a:lnTo>
                        <a:lnTo>
                          <a:pt x="359" y="1977"/>
                        </a:lnTo>
                        <a:lnTo>
                          <a:pt x="392" y="1957"/>
                        </a:lnTo>
                        <a:lnTo>
                          <a:pt x="424" y="1937"/>
                        </a:lnTo>
                        <a:lnTo>
                          <a:pt x="457" y="1917"/>
                        </a:lnTo>
                        <a:lnTo>
                          <a:pt x="490" y="1898"/>
                        </a:lnTo>
                        <a:lnTo>
                          <a:pt x="522" y="1878"/>
                        </a:lnTo>
                        <a:lnTo>
                          <a:pt x="521" y="1409"/>
                        </a:lnTo>
                        <a:lnTo>
                          <a:pt x="521" y="939"/>
                        </a:lnTo>
                        <a:lnTo>
                          <a:pt x="520" y="470"/>
                        </a:lnTo>
                        <a:lnTo>
                          <a:pt x="520" y="0"/>
                        </a:lnTo>
                        <a:lnTo>
                          <a:pt x="495" y="9"/>
                        </a:lnTo>
                        <a:lnTo>
                          <a:pt x="468" y="18"/>
                        </a:lnTo>
                        <a:lnTo>
                          <a:pt x="443" y="26"/>
                        </a:lnTo>
                        <a:lnTo>
                          <a:pt x="417" y="36"/>
                        </a:lnTo>
                        <a:lnTo>
                          <a:pt x="392" y="45"/>
                        </a:lnTo>
                        <a:lnTo>
                          <a:pt x="366" y="54"/>
                        </a:lnTo>
                        <a:lnTo>
                          <a:pt x="340" y="62"/>
                        </a:lnTo>
                        <a:lnTo>
                          <a:pt x="315" y="71"/>
                        </a:lnTo>
                        <a:lnTo>
                          <a:pt x="290" y="81"/>
                        </a:lnTo>
                        <a:lnTo>
                          <a:pt x="264" y="89"/>
                        </a:lnTo>
                        <a:lnTo>
                          <a:pt x="238" y="98"/>
                        </a:lnTo>
                        <a:lnTo>
                          <a:pt x="212" y="107"/>
                        </a:lnTo>
                        <a:lnTo>
                          <a:pt x="187" y="116"/>
                        </a:lnTo>
                        <a:lnTo>
                          <a:pt x="162" y="124"/>
                        </a:lnTo>
                        <a:lnTo>
                          <a:pt x="135" y="134"/>
                        </a:lnTo>
                        <a:lnTo>
                          <a:pt x="110" y="143"/>
                        </a:lnTo>
                        <a:close/>
                      </a:path>
                    </a:pathLst>
                  </a:custGeom>
                  <a:solidFill>
                    <a:srgbClr val="66606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2" name="Freeform 88"/>
                  <p:cNvSpPr>
                    <a:spLocks noChangeArrowheads="1"/>
                  </p:cNvSpPr>
                  <p:nvPr/>
                </p:nvSpPr>
                <p:spPr bwMode="auto">
                  <a:xfrm>
                    <a:off x="4822" y="1218"/>
                    <a:ext cx="81" cy="356"/>
                  </a:xfrm>
                  <a:custGeom>
                    <a:avLst/>
                    <a:gdLst>
                      <a:gd name="T0" fmla="*/ 110 w 490"/>
                      <a:gd name="T1" fmla="*/ 135 h 2174"/>
                      <a:gd name="T2" fmla="*/ 101 w 490"/>
                      <a:gd name="T3" fmla="*/ 144 h 2174"/>
                      <a:gd name="T4" fmla="*/ 92 w 490"/>
                      <a:gd name="T5" fmla="*/ 153 h 2174"/>
                      <a:gd name="T6" fmla="*/ 84 w 490"/>
                      <a:gd name="T7" fmla="*/ 162 h 2174"/>
                      <a:gd name="T8" fmla="*/ 75 w 490"/>
                      <a:gd name="T9" fmla="*/ 171 h 2174"/>
                      <a:gd name="T10" fmla="*/ 65 w 490"/>
                      <a:gd name="T11" fmla="*/ 180 h 2174"/>
                      <a:gd name="T12" fmla="*/ 57 w 490"/>
                      <a:gd name="T13" fmla="*/ 189 h 2174"/>
                      <a:gd name="T14" fmla="*/ 48 w 490"/>
                      <a:gd name="T15" fmla="*/ 198 h 2174"/>
                      <a:gd name="T16" fmla="*/ 39 w 490"/>
                      <a:gd name="T17" fmla="*/ 207 h 2174"/>
                      <a:gd name="T18" fmla="*/ 32 w 490"/>
                      <a:gd name="T19" fmla="*/ 241 h 2174"/>
                      <a:gd name="T20" fmla="*/ 26 w 490"/>
                      <a:gd name="T21" fmla="*/ 273 h 2174"/>
                      <a:gd name="T22" fmla="*/ 19 w 490"/>
                      <a:gd name="T23" fmla="*/ 306 h 2174"/>
                      <a:gd name="T24" fmla="*/ 12 w 490"/>
                      <a:gd name="T25" fmla="*/ 340 h 2174"/>
                      <a:gd name="T26" fmla="*/ 10 w 490"/>
                      <a:gd name="T27" fmla="*/ 365 h 2174"/>
                      <a:gd name="T28" fmla="*/ 8 w 490"/>
                      <a:gd name="T29" fmla="*/ 391 h 2174"/>
                      <a:gd name="T30" fmla="*/ 5 w 490"/>
                      <a:gd name="T31" fmla="*/ 415 h 2174"/>
                      <a:gd name="T32" fmla="*/ 3 w 490"/>
                      <a:gd name="T33" fmla="*/ 440 h 2174"/>
                      <a:gd name="T34" fmla="*/ 2 w 490"/>
                      <a:gd name="T35" fmla="*/ 873 h 2174"/>
                      <a:gd name="T36" fmla="*/ 2 w 490"/>
                      <a:gd name="T37" fmla="*/ 1307 h 2174"/>
                      <a:gd name="T38" fmla="*/ 1 w 490"/>
                      <a:gd name="T39" fmla="*/ 1741 h 2174"/>
                      <a:gd name="T40" fmla="*/ 0 w 490"/>
                      <a:gd name="T41" fmla="*/ 2174 h 2174"/>
                      <a:gd name="T42" fmla="*/ 31 w 490"/>
                      <a:gd name="T43" fmla="*/ 2156 h 2174"/>
                      <a:gd name="T44" fmla="*/ 61 w 490"/>
                      <a:gd name="T45" fmla="*/ 2137 h 2174"/>
                      <a:gd name="T46" fmla="*/ 92 w 490"/>
                      <a:gd name="T47" fmla="*/ 2119 h 2174"/>
                      <a:gd name="T48" fmla="*/ 123 w 490"/>
                      <a:gd name="T49" fmla="*/ 2099 h 2174"/>
                      <a:gd name="T50" fmla="*/ 153 w 490"/>
                      <a:gd name="T51" fmla="*/ 2081 h 2174"/>
                      <a:gd name="T52" fmla="*/ 184 w 490"/>
                      <a:gd name="T53" fmla="*/ 2063 h 2174"/>
                      <a:gd name="T54" fmla="*/ 214 w 490"/>
                      <a:gd name="T55" fmla="*/ 2044 h 2174"/>
                      <a:gd name="T56" fmla="*/ 245 w 490"/>
                      <a:gd name="T57" fmla="*/ 2026 h 2174"/>
                      <a:gd name="T58" fmla="*/ 276 w 490"/>
                      <a:gd name="T59" fmla="*/ 2007 h 2174"/>
                      <a:gd name="T60" fmla="*/ 306 w 490"/>
                      <a:gd name="T61" fmla="*/ 1989 h 2174"/>
                      <a:gd name="T62" fmla="*/ 337 w 490"/>
                      <a:gd name="T63" fmla="*/ 1970 h 2174"/>
                      <a:gd name="T64" fmla="*/ 368 w 490"/>
                      <a:gd name="T65" fmla="*/ 1951 h 2174"/>
                      <a:gd name="T66" fmla="*/ 398 w 490"/>
                      <a:gd name="T67" fmla="*/ 1932 h 2174"/>
                      <a:gd name="T68" fmla="*/ 429 w 490"/>
                      <a:gd name="T69" fmla="*/ 1914 h 2174"/>
                      <a:gd name="T70" fmla="*/ 459 w 490"/>
                      <a:gd name="T71" fmla="*/ 1895 h 2174"/>
                      <a:gd name="T72" fmla="*/ 490 w 490"/>
                      <a:gd name="T73" fmla="*/ 1877 h 2174"/>
                      <a:gd name="T74" fmla="*/ 489 w 490"/>
                      <a:gd name="T75" fmla="*/ 1408 h 2174"/>
                      <a:gd name="T76" fmla="*/ 489 w 490"/>
                      <a:gd name="T77" fmla="*/ 939 h 2174"/>
                      <a:gd name="T78" fmla="*/ 488 w 490"/>
                      <a:gd name="T79" fmla="*/ 470 h 2174"/>
                      <a:gd name="T80" fmla="*/ 487 w 490"/>
                      <a:gd name="T81" fmla="*/ 0 h 2174"/>
                      <a:gd name="T82" fmla="*/ 464 w 490"/>
                      <a:gd name="T83" fmla="*/ 8 h 2174"/>
                      <a:gd name="T84" fmla="*/ 440 w 490"/>
                      <a:gd name="T85" fmla="*/ 17 h 2174"/>
                      <a:gd name="T86" fmla="*/ 417 w 490"/>
                      <a:gd name="T87" fmla="*/ 25 h 2174"/>
                      <a:gd name="T88" fmla="*/ 392 w 490"/>
                      <a:gd name="T89" fmla="*/ 35 h 2174"/>
                      <a:gd name="T90" fmla="*/ 369 w 490"/>
                      <a:gd name="T91" fmla="*/ 43 h 2174"/>
                      <a:gd name="T92" fmla="*/ 345 w 490"/>
                      <a:gd name="T93" fmla="*/ 52 h 2174"/>
                      <a:gd name="T94" fmla="*/ 322 w 490"/>
                      <a:gd name="T95" fmla="*/ 60 h 2174"/>
                      <a:gd name="T96" fmla="*/ 299 w 490"/>
                      <a:gd name="T97" fmla="*/ 68 h 2174"/>
                      <a:gd name="T98" fmla="*/ 275 w 490"/>
                      <a:gd name="T99" fmla="*/ 77 h 2174"/>
                      <a:gd name="T100" fmla="*/ 252 w 490"/>
                      <a:gd name="T101" fmla="*/ 85 h 2174"/>
                      <a:gd name="T102" fmla="*/ 228 w 490"/>
                      <a:gd name="T103" fmla="*/ 93 h 2174"/>
                      <a:gd name="T104" fmla="*/ 205 w 490"/>
                      <a:gd name="T105" fmla="*/ 101 h 2174"/>
                      <a:gd name="T106" fmla="*/ 181 w 490"/>
                      <a:gd name="T107" fmla="*/ 111 h 2174"/>
                      <a:gd name="T108" fmla="*/ 157 w 490"/>
                      <a:gd name="T109" fmla="*/ 119 h 2174"/>
                      <a:gd name="T110" fmla="*/ 133 w 490"/>
                      <a:gd name="T111" fmla="*/ 127 h 2174"/>
                      <a:gd name="T112" fmla="*/ 110 w 490"/>
                      <a:gd name="T113" fmla="*/ 135 h 217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90"/>
                      <a:gd name="T172" fmla="*/ 0 h 2174"/>
                      <a:gd name="T173" fmla="*/ 490 w 490"/>
                      <a:gd name="T174" fmla="*/ 2174 h 217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90" h="2174">
                        <a:moveTo>
                          <a:pt x="110" y="135"/>
                        </a:moveTo>
                        <a:lnTo>
                          <a:pt x="101" y="144"/>
                        </a:lnTo>
                        <a:lnTo>
                          <a:pt x="92" y="153"/>
                        </a:lnTo>
                        <a:lnTo>
                          <a:pt x="84" y="162"/>
                        </a:lnTo>
                        <a:lnTo>
                          <a:pt x="75" y="171"/>
                        </a:lnTo>
                        <a:lnTo>
                          <a:pt x="65" y="180"/>
                        </a:lnTo>
                        <a:lnTo>
                          <a:pt x="57" y="189"/>
                        </a:lnTo>
                        <a:lnTo>
                          <a:pt x="48" y="198"/>
                        </a:lnTo>
                        <a:lnTo>
                          <a:pt x="39" y="207"/>
                        </a:lnTo>
                        <a:lnTo>
                          <a:pt x="32" y="241"/>
                        </a:lnTo>
                        <a:lnTo>
                          <a:pt x="26" y="273"/>
                        </a:lnTo>
                        <a:lnTo>
                          <a:pt x="19" y="306"/>
                        </a:lnTo>
                        <a:lnTo>
                          <a:pt x="12" y="340"/>
                        </a:lnTo>
                        <a:lnTo>
                          <a:pt x="10" y="365"/>
                        </a:lnTo>
                        <a:lnTo>
                          <a:pt x="8" y="391"/>
                        </a:lnTo>
                        <a:lnTo>
                          <a:pt x="5" y="415"/>
                        </a:lnTo>
                        <a:lnTo>
                          <a:pt x="3" y="440"/>
                        </a:lnTo>
                        <a:lnTo>
                          <a:pt x="2" y="873"/>
                        </a:lnTo>
                        <a:lnTo>
                          <a:pt x="2" y="1307"/>
                        </a:lnTo>
                        <a:lnTo>
                          <a:pt x="1" y="1741"/>
                        </a:lnTo>
                        <a:lnTo>
                          <a:pt x="0" y="2174"/>
                        </a:lnTo>
                        <a:lnTo>
                          <a:pt x="31" y="2156"/>
                        </a:lnTo>
                        <a:lnTo>
                          <a:pt x="61" y="2137"/>
                        </a:lnTo>
                        <a:lnTo>
                          <a:pt x="92" y="2119"/>
                        </a:lnTo>
                        <a:lnTo>
                          <a:pt x="123" y="2099"/>
                        </a:lnTo>
                        <a:lnTo>
                          <a:pt x="153" y="2081"/>
                        </a:lnTo>
                        <a:lnTo>
                          <a:pt x="184" y="2063"/>
                        </a:lnTo>
                        <a:lnTo>
                          <a:pt x="214" y="2044"/>
                        </a:lnTo>
                        <a:lnTo>
                          <a:pt x="245" y="2026"/>
                        </a:lnTo>
                        <a:lnTo>
                          <a:pt x="276" y="2007"/>
                        </a:lnTo>
                        <a:lnTo>
                          <a:pt x="306" y="1989"/>
                        </a:lnTo>
                        <a:lnTo>
                          <a:pt x="337" y="1970"/>
                        </a:lnTo>
                        <a:lnTo>
                          <a:pt x="368" y="1951"/>
                        </a:lnTo>
                        <a:lnTo>
                          <a:pt x="398" y="1932"/>
                        </a:lnTo>
                        <a:lnTo>
                          <a:pt x="429" y="1914"/>
                        </a:lnTo>
                        <a:lnTo>
                          <a:pt x="459" y="1895"/>
                        </a:lnTo>
                        <a:lnTo>
                          <a:pt x="490" y="1877"/>
                        </a:lnTo>
                        <a:lnTo>
                          <a:pt x="489" y="1408"/>
                        </a:lnTo>
                        <a:lnTo>
                          <a:pt x="489" y="939"/>
                        </a:lnTo>
                        <a:lnTo>
                          <a:pt x="488" y="470"/>
                        </a:lnTo>
                        <a:lnTo>
                          <a:pt x="487" y="0"/>
                        </a:lnTo>
                        <a:lnTo>
                          <a:pt x="464" y="8"/>
                        </a:lnTo>
                        <a:lnTo>
                          <a:pt x="440" y="17"/>
                        </a:lnTo>
                        <a:lnTo>
                          <a:pt x="417" y="25"/>
                        </a:lnTo>
                        <a:lnTo>
                          <a:pt x="392" y="35"/>
                        </a:lnTo>
                        <a:lnTo>
                          <a:pt x="369" y="43"/>
                        </a:lnTo>
                        <a:lnTo>
                          <a:pt x="345" y="52"/>
                        </a:lnTo>
                        <a:lnTo>
                          <a:pt x="322" y="60"/>
                        </a:lnTo>
                        <a:lnTo>
                          <a:pt x="299" y="68"/>
                        </a:lnTo>
                        <a:lnTo>
                          <a:pt x="275" y="77"/>
                        </a:lnTo>
                        <a:lnTo>
                          <a:pt x="252" y="85"/>
                        </a:lnTo>
                        <a:lnTo>
                          <a:pt x="228" y="93"/>
                        </a:lnTo>
                        <a:lnTo>
                          <a:pt x="205" y="101"/>
                        </a:lnTo>
                        <a:lnTo>
                          <a:pt x="181" y="111"/>
                        </a:lnTo>
                        <a:lnTo>
                          <a:pt x="157" y="119"/>
                        </a:lnTo>
                        <a:lnTo>
                          <a:pt x="133" y="127"/>
                        </a:lnTo>
                        <a:lnTo>
                          <a:pt x="110" y="135"/>
                        </a:lnTo>
                        <a:close/>
                      </a:path>
                    </a:pathLst>
                  </a:custGeom>
                  <a:solidFill>
                    <a:srgbClr val="68606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3" name="Freeform 89"/>
                  <p:cNvSpPr>
                    <a:spLocks noChangeArrowheads="1"/>
                  </p:cNvSpPr>
                  <p:nvPr/>
                </p:nvSpPr>
                <p:spPr bwMode="auto">
                  <a:xfrm>
                    <a:off x="4827" y="1218"/>
                    <a:ext cx="76" cy="353"/>
                  </a:xfrm>
                  <a:custGeom>
                    <a:avLst/>
                    <a:gdLst>
                      <a:gd name="T0" fmla="*/ 112 w 458"/>
                      <a:gd name="T1" fmla="*/ 127 h 2154"/>
                      <a:gd name="T2" fmla="*/ 102 w 458"/>
                      <a:gd name="T3" fmla="*/ 136 h 2154"/>
                      <a:gd name="T4" fmla="*/ 93 w 458"/>
                      <a:gd name="T5" fmla="*/ 145 h 2154"/>
                      <a:gd name="T6" fmla="*/ 84 w 458"/>
                      <a:gd name="T7" fmla="*/ 154 h 2154"/>
                      <a:gd name="T8" fmla="*/ 76 w 458"/>
                      <a:gd name="T9" fmla="*/ 162 h 2154"/>
                      <a:gd name="T10" fmla="*/ 67 w 458"/>
                      <a:gd name="T11" fmla="*/ 172 h 2154"/>
                      <a:gd name="T12" fmla="*/ 57 w 458"/>
                      <a:gd name="T13" fmla="*/ 181 h 2154"/>
                      <a:gd name="T14" fmla="*/ 49 w 458"/>
                      <a:gd name="T15" fmla="*/ 190 h 2154"/>
                      <a:gd name="T16" fmla="*/ 40 w 458"/>
                      <a:gd name="T17" fmla="*/ 199 h 2154"/>
                      <a:gd name="T18" fmla="*/ 33 w 458"/>
                      <a:gd name="T19" fmla="*/ 233 h 2154"/>
                      <a:gd name="T20" fmla="*/ 26 w 458"/>
                      <a:gd name="T21" fmla="*/ 266 h 2154"/>
                      <a:gd name="T22" fmla="*/ 19 w 458"/>
                      <a:gd name="T23" fmla="*/ 300 h 2154"/>
                      <a:gd name="T24" fmla="*/ 13 w 458"/>
                      <a:gd name="T25" fmla="*/ 333 h 2154"/>
                      <a:gd name="T26" fmla="*/ 10 w 458"/>
                      <a:gd name="T27" fmla="*/ 358 h 2154"/>
                      <a:gd name="T28" fmla="*/ 9 w 458"/>
                      <a:gd name="T29" fmla="*/ 383 h 2154"/>
                      <a:gd name="T30" fmla="*/ 7 w 458"/>
                      <a:gd name="T31" fmla="*/ 408 h 2154"/>
                      <a:gd name="T32" fmla="*/ 4 w 458"/>
                      <a:gd name="T33" fmla="*/ 432 h 2154"/>
                      <a:gd name="T34" fmla="*/ 3 w 458"/>
                      <a:gd name="T35" fmla="*/ 862 h 2154"/>
                      <a:gd name="T36" fmla="*/ 2 w 458"/>
                      <a:gd name="T37" fmla="*/ 1293 h 2154"/>
                      <a:gd name="T38" fmla="*/ 1 w 458"/>
                      <a:gd name="T39" fmla="*/ 1723 h 2154"/>
                      <a:gd name="T40" fmla="*/ 0 w 458"/>
                      <a:gd name="T41" fmla="*/ 2154 h 2154"/>
                      <a:gd name="T42" fmla="*/ 29 w 458"/>
                      <a:gd name="T43" fmla="*/ 2136 h 2154"/>
                      <a:gd name="T44" fmla="*/ 57 w 458"/>
                      <a:gd name="T45" fmla="*/ 2119 h 2154"/>
                      <a:gd name="T46" fmla="*/ 86 w 458"/>
                      <a:gd name="T47" fmla="*/ 2102 h 2154"/>
                      <a:gd name="T48" fmla="*/ 115 w 458"/>
                      <a:gd name="T49" fmla="*/ 2084 h 2154"/>
                      <a:gd name="T50" fmla="*/ 143 w 458"/>
                      <a:gd name="T51" fmla="*/ 2067 h 2154"/>
                      <a:gd name="T52" fmla="*/ 172 w 458"/>
                      <a:gd name="T53" fmla="*/ 2050 h 2154"/>
                      <a:gd name="T54" fmla="*/ 200 w 458"/>
                      <a:gd name="T55" fmla="*/ 2033 h 2154"/>
                      <a:gd name="T56" fmla="*/ 229 w 458"/>
                      <a:gd name="T57" fmla="*/ 2014 h 2154"/>
                      <a:gd name="T58" fmla="*/ 258 w 458"/>
                      <a:gd name="T59" fmla="*/ 1997 h 2154"/>
                      <a:gd name="T60" fmla="*/ 287 w 458"/>
                      <a:gd name="T61" fmla="*/ 1980 h 2154"/>
                      <a:gd name="T62" fmla="*/ 316 w 458"/>
                      <a:gd name="T63" fmla="*/ 1962 h 2154"/>
                      <a:gd name="T64" fmla="*/ 343 w 458"/>
                      <a:gd name="T65" fmla="*/ 1945 h 2154"/>
                      <a:gd name="T66" fmla="*/ 372 w 458"/>
                      <a:gd name="T67" fmla="*/ 1928 h 2154"/>
                      <a:gd name="T68" fmla="*/ 401 w 458"/>
                      <a:gd name="T69" fmla="*/ 1910 h 2154"/>
                      <a:gd name="T70" fmla="*/ 430 w 458"/>
                      <a:gd name="T71" fmla="*/ 1893 h 2154"/>
                      <a:gd name="T72" fmla="*/ 458 w 458"/>
                      <a:gd name="T73" fmla="*/ 1876 h 2154"/>
                      <a:gd name="T74" fmla="*/ 457 w 458"/>
                      <a:gd name="T75" fmla="*/ 1407 h 2154"/>
                      <a:gd name="T76" fmla="*/ 457 w 458"/>
                      <a:gd name="T77" fmla="*/ 939 h 2154"/>
                      <a:gd name="T78" fmla="*/ 456 w 458"/>
                      <a:gd name="T79" fmla="*/ 470 h 2154"/>
                      <a:gd name="T80" fmla="*/ 455 w 458"/>
                      <a:gd name="T81" fmla="*/ 0 h 2154"/>
                      <a:gd name="T82" fmla="*/ 433 w 458"/>
                      <a:gd name="T83" fmla="*/ 8 h 2154"/>
                      <a:gd name="T84" fmla="*/ 412 w 458"/>
                      <a:gd name="T85" fmla="*/ 16 h 2154"/>
                      <a:gd name="T86" fmla="*/ 390 w 458"/>
                      <a:gd name="T87" fmla="*/ 24 h 2154"/>
                      <a:gd name="T88" fmla="*/ 369 w 458"/>
                      <a:gd name="T89" fmla="*/ 32 h 2154"/>
                      <a:gd name="T90" fmla="*/ 348 w 458"/>
                      <a:gd name="T91" fmla="*/ 40 h 2154"/>
                      <a:gd name="T92" fmla="*/ 326 w 458"/>
                      <a:gd name="T93" fmla="*/ 48 h 2154"/>
                      <a:gd name="T94" fmla="*/ 304 w 458"/>
                      <a:gd name="T95" fmla="*/ 56 h 2154"/>
                      <a:gd name="T96" fmla="*/ 283 w 458"/>
                      <a:gd name="T97" fmla="*/ 65 h 2154"/>
                      <a:gd name="T98" fmla="*/ 261 w 458"/>
                      <a:gd name="T99" fmla="*/ 73 h 2154"/>
                      <a:gd name="T100" fmla="*/ 240 w 458"/>
                      <a:gd name="T101" fmla="*/ 79 h 2154"/>
                      <a:gd name="T102" fmla="*/ 219 w 458"/>
                      <a:gd name="T103" fmla="*/ 88 h 2154"/>
                      <a:gd name="T104" fmla="*/ 197 w 458"/>
                      <a:gd name="T105" fmla="*/ 96 h 2154"/>
                      <a:gd name="T106" fmla="*/ 176 w 458"/>
                      <a:gd name="T107" fmla="*/ 104 h 2154"/>
                      <a:gd name="T108" fmla="*/ 154 w 458"/>
                      <a:gd name="T109" fmla="*/ 111 h 2154"/>
                      <a:gd name="T110" fmla="*/ 134 w 458"/>
                      <a:gd name="T111" fmla="*/ 119 h 2154"/>
                      <a:gd name="T112" fmla="*/ 112 w 458"/>
                      <a:gd name="T113" fmla="*/ 127 h 215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58"/>
                      <a:gd name="T172" fmla="*/ 0 h 2154"/>
                      <a:gd name="T173" fmla="*/ 458 w 458"/>
                      <a:gd name="T174" fmla="*/ 2154 h 215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58" h="2154">
                        <a:moveTo>
                          <a:pt x="112" y="127"/>
                        </a:moveTo>
                        <a:lnTo>
                          <a:pt x="102" y="136"/>
                        </a:lnTo>
                        <a:lnTo>
                          <a:pt x="93" y="145"/>
                        </a:lnTo>
                        <a:lnTo>
                          <a:pt x="84" y="154"/>
                        </a:lnTo>
                        <a:lnTo>
                          <a:pt x="76" y="162"/>
                        </a:lnTo>
                        <a:lnTo>
                          <a:pt x="67" y="172"/>
                        </a:lnTo>
                        <a:lnTo>
                          <a:pt x="57" y="181"/>
                        </a:lnTo>
                        <a:lnTo>
                          <a:pt x="49" y="190"/>
                        </a:lnTo>
                        <a:lnTo>
                          <a:pt x="40" y="199"/>
                        </a:lnTo>
                        <a:lnTo>
                          <a:pt x="33" y="233"/>
                        </a:lnTo>
                        <a:lnTo>
                          <a:pt x="26" y="266"/>
                        </a:lnTo>
                        <a:lnTo>
                          <a:pt x="19" y="300"/>
                        </a:lnTo>
                        <a:lnTo>
                          <a:pt x="13" y="333"/>
                        </a:lnTo>
                        <a:lnTo>
                          <a:pt x="10" y="358"/>
                        </a:lnTo>
                        <a:lnTo>
                          <a:pt x="9" y="383"/>
                        </a:lnTo>
                        <a:lnTo>
                          <a:pt x="7" y="408"/>
                        </a:lnTo>
                        <a:lnTo>
                          <a:pt x="4" y="432"/>
                        </a:lnTo>
                        <a:lnTo>
                          <a:pt x="3" y="862"/>
                        </a:lnTo>
                        <a:lnTo>
                          <a:pt x="2" y="1293"/>
                        </a:lnTo>
                        <a:lnTo>
                          <a:pt x="1" y="1723"/>
                        </a:lnTo>
                        <a:lnTo>
                          <a:pt x="0" y="2154"/>
                        </a:lnTo>
                        <a:lnTo>
                          <a:pt x="29" y="2136"/>
                        </a:lnTo>
                        <a:lnTo>
                          <a:pt x="57" y="2119"/>
                        </a:lnTo>
                        <a:lnTo>
                          <a:pt x="86" y="2102"/>
                        </a:lnTo>
                        <a:lnTo>
                          <a:pt x="115" y="2084"/>
                        </a:lnTo>
                        <a:lnTo>
                          <a:pt x="143" y="2067"/>
                        </a:lnTo>
                        <a:lnTo>
                          <a:pt x="172" y="2050"/>
                        </a:lnTo>
                        <a:lnTo>
                          <a:pt x="200" y="2033"/>
                        </a:lnTo>
                        <a:lnTo>
                          <a:pt x="229" y="2014"/>
                        </a:lnTo>
                        <a:lnTo>
                          <a:pt x="258" y="1997"/>
                        </a:lnTo>
                        <a:lnTo>
                          <a:pt x="287" y="1980"/>
                        </a:lnTo>
                        <a:lnTo>
                          <a:pt x="316" y="1962"/>
                        </a:lnTo>
                        <a:lnTo>
                          <a:pt x="343" y="1945"/>
                        </a:lnTo>
                        <a:lnTo>
                          <a:pt x="372" y="1928"/>
                        </a:lnTo>
                        <a:lnTo>
                          <a:pt x="401" y="1910"/>
                        </a:lnTo>
                        <a:lnTo>
                          <a:pt x="430" y="1893"/>
                        </a:lnTo>
                        <a:lnTo>
                          <a:pt x="458" y="1876"/>
                        </a:lnTo>
                        <a:lnTo>
                          <a:pt x="457" y="1407"/>
                        </a:lnTo>
                        <a:lnTo>
                          <a:pt x="457" y="939"/>
                        </a:lnTo>
                        <a:lnTo>
                          <a:pt x="456" y="470"/>
                        </a:lnTo>
                        <a:lnTo>
                          <a:pt x="455" y="0"/>
                        </a:lnTo>
                        <a:lnTo>
                          <a:pt x="433" y="8"/>
                        </a:lnTo>
                        <a:lnTo>
                          <a:pt x="412" y="16"/>
                        </a:lnTo>
                        <a:lnTo>
                          <a:pt x="390" y="24"/>
                        </a:lnTo>
                        <a:lnTo>
                          <a:pt x="369" y="32"/>
                        </a:lnTo>
                        <a:lnTo>
                          <a:pt x="348" y="40"/>
                        </a:lnTo>
                        <a:lnTo>
                          <a:pt x="326" y="48"/>
                        </a:lnTo>
                        <a:lnTo>
                          <a:pt x="304" y="56"/>
                        </a:lnTo>
                        <a:lnTo>
                          <a:pt x="283" y="65"/>
                        </a:lnTo>
                        <a:lnTo>
                          <a:pt x="261" y="73"/>
                        </a:lnTo>
                        <a:lnTo>
                          <a:pt x="240" y="79"/>
                        </a:lnTo>
                        <a:lnTo>
                          <a:pt x="219" y="88"/>
                        </a:lnTo>
                        <a:lnTo>
                          <a:pt x="197" y="96"/>
                        </a:lnTo>
                        <a:lnTo>
                          <a:pt x="176" y="104"/>
                        </a:lnTo>
                        <a:lnTo>
                          <a:pt x="154" y="111"/>
                        </a:lnTo>
                        <a:lnTo>
                          <a:pt x="134" y="119"/>
                        </a:lnTo>
                        <a:lnTo>
                          <a:pt x="112" y="127"/>
                        </a:lnTo>
                        <a:close/>
                      </a:path>
                    </a:pathLst>
                  </a:custGeom>
                  <a:solidFill>
                    <a:srgbClr val="68636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4" name="Freeform 90"/>
                  <p:cNvSpPr>
                    <a:spLocks noChangeArrowheads="1"/>
                  </p:cNvSpPr>
                  <p:nvPr/>
                </p:nvSpPr>
                <p:spPr bwMode="auto">
                  <a:xfrm>
                    <a:off x="4833" y="1218"/>
                    <a:ext cx="70" cy="350"/>
                  </a:xfrm>
                  <a:custGeom>
                    <a:avLst/>
                    <a:gdLst>
                      <a:gd name="T0" fmla="*/ 112 w 426"/>
                      <a:gd name="T1" fmla="*/ 120 h 2134"/>
                      <a:gd name="T2" fmla="*/ 103 w 426"/>
                      <a:gd name="T3" fmla="*/ 129 h 2134"/>
                      <a:gd name="T4" fmla="*/ 93 w 426"/>
                      <a:gd name="T5" fmla="*/ 137 h 2134"/>
                      <a:gd name="T6" fmla="*/ 85 w 426"/>
                      <a:gd name="T7" fmla="*/ 146 h 2134"/>
                      <a:gd name="T8" fmla="*/ 76 w 426"/>
                      <a:gd name="T9" fmla="*/ 156 h 2134"/>
                      <a:gd name="T10" fmla="*/ 67 w 426"/>
                      <a:gd name="T11" fmla="*/ 164 h 2134"/>
                      <a:gd name="T12" fmla="*/ 59 w 426"/>
                      <a:gd name="T13" fmla="*/ 173 h 2134"/>
                      <a:gd name="T14" fmla="*/ 50 w 426"/>
                      <a:gd name="T15" fmla="*/ 182 h 2134"/>
                      <a:gd name="T16" fmla="*/ 40 w 426"/>
                      <a:gd name="T17" fmla="*/ 191 h 2134"/>
                      <a:gd name="T18" fmla="*/ 34 w 426"/>
                      <a:gd name="T19" fmla="*/ 225 h 2134"/>
                      <a:gd name="T20" fmla="*/ 28 w 426"/>
                      <a:gd name="T21" fmla="*/ 258 h 2134"/>
                      <a:gd name="T22" fmla="*/ 21 w 426"/>
                      <a:gd name="T23" fmla="*/ 293 h 2134"/>
                      <a:gd name="T24" fmla="*/ 14 w 426"/>
                      <a:gd name="T25" fmla="*/ 326 h 2134"/>
                      <a:gd name="T26" fmla="*/ 12 w 426"/>
                      <a:gd name="T27" fmla="*/ 350 h 2134"/>
                      <a:gd name="T28" fmla="*/ 9 w 426"/>
                      <a:gd name="T29" fmla="*/ 374 h 2134"/>
                      <a:gd name="T30" fmla="*/ 7 w 426"/>
                      <a:gd name="T31" fmla="*/ 400 h 2134"/>
                      <a:gd name="T32" fmla="*/ 5 w 426"/>
                      <a:gd name="T33" fmla="*/ 424 h 2134"/>
                      <a:gd name="T34" fmla="*/ 4 w 426"/>
                      <a:gd name="T35" fmla="*/ 852 h 2134"/>
                      <a:gd name="T36" fmla="*/ 2 w 426"/>
                      <a:gd name="T37" fmla="*/ 1279 h 2134"/>
                      <a:gd name="T38" fmla="*/ 1 w 426"/>
                      <a:gd name="T39" fmla="*/ 1707 h 2134"/>
                      <a:gd name="T40" fmla="*/ 0 w 426"/>
                      <a:gd name="T41" fmla="*/ 2134 h 2134"/>
                      <a:gd name="T42" fmla="*/ 27 w 426"/>
                      <a:gd name="T43" fmla="*/ 2118 h 2134"/>
                      <a:gd name="T44" fmla="*/ 53 w 426"/>
                      <a:gd name="T45" fmla="*/ 2102 h 2134"/>
                      <a:gd name="T46" fmla="*/ 80 w 426"/>
                      <a:gd name="T47" fmla="*/ 2086 h 2134"/>
                      <a:gd name="T48" fmla="*/ 106 w 426"/>
                      <a:gd name="T49" fmla="*/ 2069 h 2134"/>
                      <a:gd name="T50" fmla="*/ 134 w 426"/>
                      <a:gd name="T51" fmla="*/ 2053 h 2134"/>
                      <a:gd name="T52" fmla="*/ 160 w 426"/>
                      <a:gd name="T53" fmla="*/ 2037 h 2134"/>
                      <a:gd name="T54" fmla="*/ 187 w 426"/>
                      <a:gd name="T55" fmla="*/ 2021 h 2134"/>
                      <a:gd name="T56" fmla="*/ 213 w 426"/>
                      <a:gd name="T57" fmla="*/ 2004 h 2134"/>
                      <a:gd name="T58" fmla="*/ 240 w 426"/>
                      <a:gd name="T59" fmla="*/ 1988 h 2134"/>
                      <a:gd name="T60" fmla="*/ 266 w 426"/>
                      <a:gd name="T61" fmla="*/ 1972 h 2134"/>
                      <a:gd name="T62" fmla="*/ 293 w 426"/>
                      <a:gd name="T63" fmla="*/ 1955 h 2134"/>
                      <a:gd name="T64" fmla="*/ 320 w 426"/>
                      <a:gd name="T65" fmla="*/ 1939 h 2134"/>
                      <a:gd name="T66" fmla="*/ 347 w 426"/>
                      <a:gd name="T67" fmla="*/ 1923 h 2134"/>
                      <a:gd name="T68" fmla="*/ 373 w 426"/>
                      <a:gd name="T69" fmla="*/ 1907 h 2134"/>
                      <a:gd name="T70" fmla="*/ 400 w 426"/>
                      <a:gd name="T71" fmla="*/ 1891 h 2134"/>
                      <a:gd name="T72" fmla="*/ 426 w 426"/>
                      <a:gd name="T73" fmla="*/ 1875 h 2134"/>
                      <a:gd name="T74" fmla="*/ 425 w 426"/>
                      <a:gd name="T75" fmla="*/ 1406 h 2134"/>
                      <a:gd name="T76" fmla="*/ 425 w 426"/>
                      <a:gd name="T77" fmla="*/ 937 h 2134"/>
                      <a:gd name="T78" fmla="*/ 424 w 426"/>
                      <a:gd name="T79" fmla="*/ 469 h 2134"/>
                      <a:gd name="T80" fmla="*/ 423 w 426"/>
                      <a:gd name="T81" fmla="*/ 0 h 2134"/>
                      <a:gd name="T82" fmla="*/ 403 w 426"/>
                      <a:gd name="T83" fmla="*/ 8 h 2134"/>
                      <a:gd name="T84" fmla="*/ 384 w 426"/>
                      <a:gd name="T85" fmla="*/ 15 h 2134"/>
                      <a:gd name="T86" fmla="*/ 364 w 426"/>
                      <a:gd name="T87" fmla="*/ 23 h 2134"/>
                      <a:gd name="T88" fmla="*/ 346 w 426"/>
                      <a:gd name="T89" fmla="*/ 31 h 2134"/>
                      <a:gd name="T90" fmla="*/ 326 w 426"/>
                      <a:gd name="T91" fmla="*/ 38 h 2134"/>
                      <a:gd name="T92" fmla="*/ 307 w 426"/>
                      <a:gd name="T93" fmla="*/ 46 h 2134"/>
                      <a:gd name="T94" fmla="*/ 287 w 426"/>
                      <a:gd name="T95" fmla="*/ 53 h 2134"/>
                      <a:gd name="T96" fmla="*/ 267 w 426"/>
                      <a:gd name="T97" fmla="*/ 61 h 2134"/>
                      <a:gd name="T98" fmla="*/ 248 w 426"/>
                      <a:gd name="T99" fmla="*/ 68 h 2134"/>
                      <a:gd name="T100" fmla="*/ 228 w 426"/>
                      <a:gd name="T101" fmla="*/ 76 h 2134"/>
                      <a:gd name="T102" fmla="*/ 209 w 426"/>
                      <a:gd name="T103" fmla="*/ 83 h 2134"/>
                      <a:gd name="T104" fmla="*/ 190 w 426"/>
                      <a:gd name="T105" fmla="*/ 90 h 2134"/>
                      <a:gd name="T106" fmla="*/ 171 w 426"/>
                      <a:gd name="T107" fmla="*/ 98 h 2134"/>
                      <a:gd name="T108" fmla="*/ 151 w 426"/>
                      <a:gd name="T109" fmla="*/ 105 h 2134"/>
                      <a:gd name="T110" fmla="*/ 131 w 426"/>
                      <a:gd name="T111" fmla="*/ 113 h 2134"/>
                      <a:gd name="T112" fmla="*/ 112 w 426"/>
                      <a:gd name="T113" fmla="*/ 120 h 213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26"/>
                      <a:gd name="T172" fmla="*/ 0 h 2134"/>
                      <a:gd name="T173" fmla="*/ 426 w 426"/>
                      <a:gd name="T174" fmla="*/ 2134 h 213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26" h="2134">
                        <a:moveTo>
                          <a:pt x="112" y="120"/>
                        </a:moveTo>
                        <a:lnTo>
                          <a:pt x="103" y="129"/>
                        </a:lnTo>
                        <a:lnTo>
                          <a:pt x="93" y="137"/>
                        </a:lnTo>
                        <a:lnTo>
                          <a:pt x="85" y="146"/>
                        </a:lnTo>
                        <a:lnTo>
                          <a:pt x="76" y="156"/>
                        </a:lnTo>
                        <a:lnTo>
                          <a:pt x="67" y="164"/>
                        </a:lnTo>
                        <a:lnTo>
                          <a:pt x="59" y="173"/>
                        </a:lnTo>
                        <a:lnTo>
                          <a:pt x="50" y="182"/>
                        </a:lnTo>
                        <a:lnTo>
                          <a:pt x="40" y="191"/>
                        </a:lnTo>
                        <a:lnTo>
                          <a:pt x="34" y="225"/>
                        </a:lnTo>
                        <a:lnTo>
                          <a:pt x="28" y="258"/>
                        </a:lnTo>
                        <a:lnTo>
                          <a:pt x="21" y="293"/>
                        </a:lnTo>
                        <a:lnTo>
                          <a:pt x="14" y="326"/>
                        </a:lnTo>
                        <a:lnTo>
                          <a:pt x="12" y="350"/>
                        </a:lnTo>
                        <a:lnTo>
                          <a:pt x="9" y="374"/>
                        </a:lnTo>
                        <a:lnTo>
                          <a:pt x="7" y="400"/>
                        </a:lnTo>
                        <a:lnTo>
                          <a:pt x="5" y="424"/>
                        </a:lnTo>
                        <a:lnTo>
                          <a:pt x="4" y="852"/>
                        </a:lnTo>
                        <a:lnTo>
                          <a:pt x="2" y="1279"/>
                        </a:lnTo>
                        <a:lnTo>
                          <a:pt x="1" y="1707"/>
                        </a:lnTo>
                        <a:lnTo>
                          <a:pt x="0" y="2134"/>
                        </a:lnTo>
                        <a:lnTo>
                          <a:pt x="27" y="2118"/>
                        </a:lnTo>
                        <a:lnTo>
                          <a:pt x="53" y="2102"/>
                        </a:lnTo>
                        <a:lnTo>
                          <a:pt x="80" y="2086"/>
                        </a:lnTo>
                        <a:lnTo>
                          <a:pt x="106" y="2069"/>
                        </a:lnTo>
                        <a:lnTo>
                          <a:pt x="134" y="2053"/>
                        </a:lnTo>
                        <a:lnTo>
                          <a:pt x="160" y="2037"/>
                        </a:lnTo>
                        <a:lnTo>
                          <a:pt x="187" y="2021"/>
                        </a:lnTo>
                        <a:lnTo>
                          <a:pt x="213" y="2004"/>
                        </a:lnTo>
                        <a:lnTo>
                          <a:pt x="240" y="1988"/>
                        </a:lnTo>
                        <a:lnTo>
                          <a:pt x="266" y="1972"/>
                        </a:lnTo>
                        <a:lnTo>
                          <a:pt x="293" y="1955"/>
                        </a:lnTo>
                        <a:lnTo>
                          <a:pt x="320" y="1939"/>
                        </a:lnTo>
                        <a:lnTo>
                          <a:pt x="347" y="1923"/>
                        </a:lnTo>
                        <a:lnTo>
                          <a:pt x="373" y="1907"/>
                        </a:lnTo>
                        <a:lnTo>
                          <a:pt x="400" y="1891"/>
                        </a:lnTo>
                        <a:lnTo>
                          <a:pt x="426" y="1875"/>
                        </a:lnTo>
                        <a:lnTo>
                          <a:pt x="425" y="1406"/>
                        </a:lnTo>
                        <a:lnTo>
                          <a:pt x="425" y="937"/>
                        </a:lnTo>
                        <a:lnTo>
                          <a:pt x="424" y="469"/>
                        </a:lnTo>
                        <a:lnTo>
                          <a:pt x="423" y="0"/>
                        </a:lnTo>
                        <a:lnTo>
                          <a:pt x="403" y="8"/>
                        </a:lnTo>
                        <a:lnTo>
                          <a:pt x="384" y="15"/>
                        </a:lnTo>
                        <a:lnTo>
                          <a:pt x="364" y="23"/>
                        </a:lnTo>
                        <a:lnTo>
                          <a:pt x="346" y="31"/>
                        </a:lnTo>
                        <a:lnTo>
                          <a:pt x="326" y="38"/>
                        </a:lnTo>
                        <a:lnTo>
                          <a:pt x="307" y="46"/>
                        </a:lnTo>
                        <a:lnTo>
                          <a:pt x="287" y="53"/>
                        </a:lnTo>
                        <a:lnTo>
                          <a:pt x="267" y="61"/>
                        </a:lnTo>
                        <a:lnTo>
                          <a:pt x="248" y="68"/>
                        </a:lnTo>
                        <a:lnTo>
                          <a:pt x="228" y="76"/>
                        </a:lnTo>
                        <a:lnTo>
                          <a:pt x="209" y="83"/>
                        </a:lnTo>
                        <a:lnTo>
                          <a:pt x="190" y="90"/>
                        </a:lnTo>
                        <a:lnTo>
                          <a:pt x="171" y="98"/>
                        </a:lnTo>
                        <a:lnTo>
                          <a:pt x="151" y="105"/>
                        </a:lnTo>
                        <a:lnTo>
                          <a:pt x="131" y="113"/>
                        </a:lnTo>
                        <a:lnTo>
                          <a:pt x="112" y="120"/>
                        </a:lnTo>
                        <a:close/>
                      </a:path>
                    </a:pathLst>
                  </a:custGeom>
                  <a:solidFill>
                    <a:srgbClr val="6B68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5" name="Freeform 91"/>
                  <p:cNvSpPr>
                    <a:spLocks noChangeArrowheads="1"/>
                  </p:cNvSpPr>
                  <p:nvPr/>
                </p:nvSpPr>
                <p:spPr bwMode="auto">
                  <a:xfrm>
                    <a:off x="4838" y="1218"/>
                    <a:ext cx="65" cy="347"/>
                  </a:xfrm>
                  <a:custGeom>
                    <a:avLst/>
                    <a:gdLst>
                      <a:gd name="T0" fmla="*/ 113 w 396"/>
                      <a:gd name="T1" fmla="*/ 112 h 2113"/>
                      <a:gd name="T2" fmla="*/ 104 w 396"/>
                      <a:gd name="T3" fmla="*/ 121 h 2113"/>
                      <a:gd name="T4" fmla="*/ 95 w 396"/>
                      <a:gd name="T5" fmla="*/ 130 h 2113"/>
                      <a:gd name="T6" fmla="*/ 86 w 396"/>
                      <a:gd name="T7" fmla="*/ 138 h 2113"/>
                      <a:gd name="T8" fmla="*/ 78 w 396"/>
                      <a:gd name="T9" fmla="*/ 147 h 2113"/>
                      <a:gd name="T10" fmla="*/ 68 w 396"/>
                      <a:gd name="T11" fmla="*/ 157 h 2113"/>
                      <a:gd name="T12" fmla="*/ 59 w 396"/>
                      <a:gd name="T13" fmla="*/ 165 h 2113"/>
                      <a:gd name="T14" fmla="*/ 51 w 396"/>
                      <a:gd name="T15" fmla="*/ 174 h 2113"/>
                      <a:gd name="T16" fmla="*/ 42 w 396"/>
                      <a:gd name="T17" fmla="*/ 183 h 2113"/>
                      <a:gd name="T18" fmla="*/ 35 w 396"/>
                      <a:gd name="T19" fmla="*/ 217 h 2113"/>
                      <a:gd name="T20" fmla="*/ 28 w 396"/>
                      <a:gd name="T21" fmla="*/ 250 h 2113"/>
                      <a:gd name="T22" fmla="*/ 21 w 396"/>
                      <a:gd name="T23" fmla="*/ 285 h 2113"/>
                      <a:gd name="T24" fmla="*/ 15 w 396"/>
                      <a:gd name="T25" fmla="*/ 318 h 2113"/>
                      <a:gd name="T26" fmla="*/ 13 w 396"/>
                      <a:gd name="T27" fmla="*/ 342 h 2113"/>
                      <a:gd name="T28" fmla="*/ 11 w 396"/>
                      <a:gd name="T29" fmla="*/ 366 h 2113"/>
                      <a:gd name="T30" fmla="*/ 8 w 396"/>
                      <a:gd name="T31" fmla="*/ 391 h 2113"/>
                      <a:gd name="T32" fmla="*/ 6 w 396"/>
                      <a:gd name="T33" fmla="*/ 416 h 2113"/>
                      <a:gd name="T34" fmla="*/ 5 w 396"/>
                      <a:gd name="T35" fmla="*/ 840 h 2113"/>
                      <a:gd name="T36" fmla="*/ 4 w 396"/>
                      <a:gd name="T37" fmla="*/ 1264 h 2113"/>
                      <a:gd name="T38" fmla="*/ 2 w 396"/>
                      <a:gd name="T39" fmla="*/ 1689 h 2113"/>
                      <a:gd name="T40" fmla="*/ 0 w 396"/>
                      <a:gd name="T41" fmla="*/ 2113 h 2113"/>
                      <a:gd name="T42" fmla="*/ 25 w 396"/>
                      <a:gd name="T43" fmla="*/ 2098 h 2113"/>
                      <a:gd name="T44" fmla="*/ 50 w 396"/>
                      <a:gd name="T45" fmla="*/ 2083 h 2113"/>
                      <a:gd name="T46" fmla="*/ 74 w 396"/>
                      <a:gd name="T47" fmla="*/ 2068 h 2113"/>
                      <a:gd name="T48" fmla="*/ 99 w 396"/>
                      <a:gd name="T49" fmla="*/ 2053 h 2113"/>
                      <a:gd name="T50" fmla="*/ 124 w 396"/>
                      <a:gd name="T51" fmla="*/ 2038 h 2113"/>
                      <a:gd name="T52" fmla="*/ 149 w 396"/>
                      <a:gd name="T53" fmla="*/ 2023 h 2113"/>
                      <a:gd name="T54" fmla="*/ 173 w 396"/>
                      <a:gd name="T55" fmla="*/ 2008 h 2113"/>
                      <a:gd name="T56" fmla="*/ 199 w 396"/>
                      <a:gd name="T57" fmla="*/ 1993 h 2113"/>
                      <a:gd name="T58" fmla="*/ 223 w 396"/>
                      <a:gd name="T59" fmla="*/ 1978 h 2113"/>
                      <a:gd name="T60" fmla="*/ 247 w 396"/>
                      <a:gd name="T61" fmla="*/ 1963 h 2113"/>
                      <a:gd name="T62" fmla="*/ 272 w 396"/>
                      <a:gd name="T63" fmla="*/ 1949 h 2113"/>
                      <a:gd name="T64" fmla="*/ 296 w 396"/>
                      <a:gd name="T65" fmla="*/ 1934 h 2113"/>
                      <a:gd name="T66" fmla="*/ 322 w 396"/>
                      <a:gd name="T67" fmla="*/ 1919 h 2113"/>
                      <a:gd name="T68" fmla="*/ 346 w 396"/>
                      <a:gd name="T69" fmla="*/ 1904 h 2113"/>
                      <a:gd name="T70" fmla="*/ 371 w 396"/>
                      <a:gd name="T71" fmla="*/ 1889 h 2113"/>
                      <a:gd name="T72" fmla="*/ 396 w 396"/>
                      <a:gd name="T73" fmla="*/ 1874 h 2113"/>
                      <a:gd name="T74" fmla="*/ 394 w 396"/>
                      <a:gd name="T75" fmla="*/ 1405 h 2113"/>
                      <a:gd name="T76" fmla="*/ 393 w 396"/>
                      <a:gd name="T77" fmla="*/ 937 h 2113"/>
                      <a:gd name="T78" fmla="*/ 392 w 396"/>
                      <a:gd name="T79" fmla="*/ 468 h 2113"/>
                      <a:gd name="T80" fmla="*/ 391 w 396"/>
                      <a:gd name="T81" fmla="*/ 0 h 2113"/>
                      <a:gd name="T82" fmla="*/ 374 w 396"/>
                      <a:gd name="T83" fmla="*/ 7 h 2113"/>
                      <a:gd name="T84" fmla="*/ 356 w 396"/>
                      <a:gd name="T85" fmla="*/ 14 h 2113"/>
                      <a:gd name="T86" fmla="*/ 339 w 396"/>
                      <a:gd name="T87" fmla="*/ 21 h 2113"/>
                      <a:gd name="T88" fmla="*/ 321 w 396"/>
                      <a:gd name="T89" fmla="*/ 29 h 2113"/>
                      <a:gd name="T90" fmla="*/ 303 w 396"/>
                      <a:gd name="T91" fmla="*/ 36 h 2113"/>
                      <a:gd name="T92" fmla="*/ 286 w 396"/>
                      <a:gd name="T93" fmla="*/ 43 h 2113"/>
                      <a:gd name="T94" fmla="*/ 269 w 396"/>
                      <a:gd name="T95" fmla="*/ 50 h 2113"/>
                      <a:gd name="T96" fmla="*/ 252 w 396"/>
                      <a:gd name="T97" fmla="*/ 56 h 2113"/>
                      <a:gd name="T98" fmla="*/ 234 w 396"/>
                      <a:gd name="T99" fmla="*/ 63 h 2113"/>
                      <a:gd name="T100" fmla="*/ 217 w 396"/>
                      <a:gd name="T101" fmla="*/ 70 h 2113"/>
                      <a:gd name="T102" fmla="*/ 200 w 396"/>
                      <a:gd name="T103" fmla="*/ 77 h 2113"/>
                      <a:gd name="T104" fmla="*/ 182 w 396"/>
                      <a:gd name="T105" fmla="*/ 84 h 2113"/>
                      <a:gd name="T106" fmla="*/ 165 w 396"/>
                      <a:gd name="T107" fmla="*/ 91 h 2113"/>
                      <a:gd name="T108" fmla="*/ 148 w 396"/>
                      <a:gd name="T109" fmla="*/ 98 h 2113"/>
                      <a:gd name="T110" fmla="*/ 131 w 396"/>
                      <a:gd name="T111" fmla="*/ 105 h 2113"/>
                      <a:gd name="T112" fmla="*/ 113 w 396"/>
                      <a:gd name="T113" fmla="*/ 112 h 2113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396"/>
                      <a:gd name="T172" fmla="*/ 0 h 2113"/>
                      <a:gd name="T173" fmla="*/ 396 w 396"/>
                      <a:gd name="T174" fmla="*/ 2113 h 2113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396" h="2113">
                        <a:moveTo>
                          <a:pt x="113" y="112"/>
                        </a:moveTo>
                        <a:lnTo>
                          <a:pt x="104" y="121"/>
                        </a:lnTo>
                        <a:lnTo>
                          <a:pt x="95" y="130"/>
                        </a:lnTo>
                        <a:lnTo>
                          <a:pt x="86" y="138"/>
                        </a:lnTo>
                        <a:lnTo>
                          <a:pt x="78" y="147"/>
                        </a:lnTo>
                        <a:lnTo>
                          <a:pt x="68" y="157"/>
                        </a:lnTo>
                        <a:lnTo>
                          <a:pt x="59" y="165"/>
                        </a:lnTo>
                        <a:lnTo>
                          <a:pt x="51" y="174"/>
                        </a:lnTo>
                        <a:lnTo>
                          <a:pt x="42" y="183"/>
                        </a:lnTo>
                        <a:lnTo>
                          <a:pt x="35" y="217"/>
                        </a:lnTo>
                        <a:lnTo>
                          <a:pt x="28" y="250"/>
                        </a:lnTo>
                        <a:lnTo>
                          <a:pt x="21" y="285"/>
                        </a:lnTo>
                        <a:lnTo>
                          <a:pt x="15" y="318"/>
                        </a:lnTo>
                        <a:lnTo>
                          <a:pt x="13" y="342"/>
                        </a:lnTo>
                        <a:lnTo>
                          <a:pt x="11" y="366"/>
                        </a:lnTo>
                        <a:lnTo>
                          <a:pt x="8" y="391"/>
                        </a:lnTo>
                        <a:lnTo>
                          <a:pt x="6" y="416"/>
                        </a:lnTo>
                        <a:lnTo>
                          <a:pt x="5" y="840"/>
                        </a:lnTo>
                        <a:lnTo>
                          <a:pt x="4" y="1264"/>
                        </a:lnTo>
                        <a:lnTo>
                          <a:pt x="2" y="1689"/>
                        </a:lnTo>
                        <a:lnTo>
                          <a:pt x="0" y="2113"/>
                        </a:lnTo>
                        <a:lnTo>
                          <a:pt x="25" y="2098"/>
                        </a:lnTo>
                        <a:lnTo>
                          <a:pt x="50" y="2083"/>
                        </a:lnTo>
                        <a:lnTo>
                          <a:pt x="74" y="2068"/>
                        </a:lnTo>
                        <a:lnTo>
                          <a:pt x="99" y="2053"/>
                        </a:lnTo>
                        <a:lnTo>
                          <a:pt x="124" y="2038"/>
                        </a:lnTo>
                        <a:lnTo>
                          <a:pt x="149" y="2023"/>
                        </a:lnTo>
                        <a:lnTo>
                          <a:pt x="173" y="2008"/>
                        </a:lnTo>
                        <a:lnTo>
                          <a:pt x="199" y="1993"/>
                        </a:lnTo>
                        <a:lnTo>
                          <a:pt x="223" y="1978"/>
                        </a:lnTo>
                        <a:lnTo>
                          <a:pt x="247" y="1963"/>
                        </a:lnTo>
                        <a:lnTo>
                          <a:pt x="272" y="1949"/>
                        </a:lnTo>
                        <a:lnTo>
                          <a:pt x="296" y="1934"/>
                        </a:lnTo>
                        <a:lnTo>
                          <a:pt x="322" y="1919"/>
                        </a:lnTo>
                        <a:lnTo>
                          <a:pt x="346" y="1904"/>
                        </a:lnTo>
                        <a:lnTo>
                          <a:pt x="371" y="1889"/>
                        </a:lnTo>
                        <a:lnTo>
                          <a:pt x="396" y="1874"/>
                        </a:lnTo>
                        <a:lnTo>
                          <a:pt x="394" y="1405"/>
                        </a:lnTo>
                        <a:lnTo>
                          <a:pt x="393" y="937"/>
                        </a:lnTo>
                        <a:lnTo>
                          <a:pt x="392" y="468"/>
                        </a:lnTo>
                        <a:lnTo>
                          <a:pt x="391" y="0"/>
                        </a:lnTo>
                        <a:lnTo>
                          <a:pt x="374" y="7"/>
                        </a:lnTo>
                        <a:lnTo>
                          <a:pt x="356" y="14"/>
                        </a:lnTo>
                        <a:lnTo>
                          <a:pt x="339" y="21"/>
                        </a:lnTo>
                        <a:lnTo>
                          <a:pt x="321" y="29"/>
                        </a:lnTo>
                        <a:lnTo>
                          <a:pt x="303" y="36"/>
                        </a:lnTo>
                        <a:lnTo>
                          <a:pt x="286" y="43"/>
                        </a:lnTo>
                        <a:lnTo>
                          <a:pt x="269" y="50"/>
                        </a:lnTo>
                        <a:lnTo>
                          <a:pt x="252" y="56"/>
                        </a:lnTo>
                        <a:lnTo>
                          <a:pt x="234" y="63"/>
                        </a:lnTo>
                        <a:lnTo>
                          <a:pt x="217" y="70"/>
                        </a:lnTo>
                        <a:lnTo>
                          <a:pt x="200" y="77"/>
                        </a:lnTo>
                        <a:lnTo>
                          <a:pt x="182" y="84"/>
                        </a:lnTo>
                        <a:lnTo>
                          <a:pt x="165" y="91"/>
                        </a:lnTo>
                        <a:lnTo>
                          <a:pt x="148" y="98"/>
                        </a:lnTo>
                        <a:lnTo>
                          <a:pt x="131" y="105"/>
                        </a:lnTo>
                        <a:lnTo>
                          <a:pt x="113" y="112"/>
                        </a:lnTo>
                        <a:close/>
                      </a:path>
                    </a:pathLst>
                  </a:custGeom>
                  <a:solidFill>
                    <a:srgbClr val="6D68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6" name="Freeform 92"/>
                  <p:cNvSpPr>
                    <a:spLocks noChangeArrowheads="1"/>
                  </p:cNvSpPr>
                  <p:nvPr/>
                </p:nvSpPr>
                <p:spPr bwMode="auto">
                  <a:xfrm>
                    <a:off x="4843" y="1218"/>
                    <a:ext cx="59" cy="343"/>
                  </a:xfrm>
                  <a:custGeom>
                    <a:avLst/>
                    <a:gdLst>
                      <a:gd name="T0" fmla="*/ 113 w 363"/>
                      <a:gd name="T1" fmla="*/ 104 h 2094"/>
                      <a:gd name="T2" fmla="*/ 103 w 363"/>
                      <a:gd name="T3" fmla="*/ 113 h 2094"/>
                      <a:gd name="T4" fmla="*/ 95 w 363"/>
                      <a:gd name="T5" fmla="*/ 122 h 2094"/>
                      <a:gd name="T6" fmla="*/ 86 w 363"/>
                      <a:gd name="T7" fmla="*/ 131 h 2094"/>
                      <a:gd name="T8" fmla="*/ 77 w 363"/>
                      <a:gd name="T9" fmla="*/ 139 h 2094"/>
                      <a:gd name="T10" fmla="*/ 69 w 363"/>
                      <a:gd name="T11" fmla="*/ 149 h 2094"/>
                      <a:gd name="T12" fmla="*/ 60 w 363"/>
                      <a:gd name="T13" fmla="*/ 158 h 2094"/>
                      <a:gd name="T14" fmla="*/ 50 w 363"/>
                      <a:gd name="T15" fmla="*/ 166 h 2094"/>
                      <a:gd name="T16" fmla="*/ 41 w 363"/>
                      <a:gd name="T17" fmla="*/ 175 h 2094"/>
                      <a:gd name="T18" fmla="*/ 35 w 363"/>
                      <a:gd name="T19" fmla="*/ 209 h 2094"/>
                      <a:gd name="T20" fmla="*/ 28 w 363"/>
                      <a:gd name="T21" fmla="*/ 242 h 2094"/>
                      <a:gd name="T22" fmla="*/ 22 w 363"/>
                      <a:gd name="T23" fmla="*/ 277 h 2094"/>
                      <a:gd name="T24" fmla="*/ 15 w 363"/>
                      <a:gd name="T25" fmla="*/ 310 h 2094"/>
                      <a:gd name="T26" fmla="*/ 12 w 363"/>
                      <a:gd name="T27" fmla="*/ 335 h 2094"/>
                      <a:gd name="T28" fmla="*/ 10 w 363"/>
                      <a:gd name="T29" fmla="*/ 359 h 2094"/>
                      <a:gd name="T30" fmla="*/ 8 w 363"/>
                      <a:gd name="T31" fmla="*/ 384 h 2094"/>
                      <a:gd name="T32" fmla="*/ 5 w 363"/>
                      <a:gd name="T33" fmla="*/ 409 h 2094"/>
                      <a:gd name="T34" fmla="*/ 4 w 363"/>
                      <a:gd name="T35" fmla="*/ 830 h 2094"/>
                      <a:gd name="T36" fmla="*/ 3 w 363"/>
                      <a:gd name="T37" fmla="*/ 1251 h 2094"/>
                      <a:gd name="T38" fmla="*/ 1 w 363"/>
                      <a:gd name="T39" fmla="*/ 1672 h 2094"/>
                      <a:gd name="T40" fmla="*/ 0 w 363"/>
                      <a:gd name="T41" fmla="*/ 2094 h 2094"/>
                      <a:gd name="T42" fmla="*/ 23 w 363"/>
                      <a:gd name="T43" fmla="*/ 2080 h 2094"/>
                      <a:gd name="T44" fmla="*/ 45 w 363"/>
                      <a:gd name="T45" fmla="*/ 2066 h 2094"/>
                      <a:gd name="T46" fmla="*/ 68 w 363"/>
                      <a:gd name="T47" fmla="*/ 2052 h 2094"/>
                      <a:gd name="T48" fmla="*/ 91 w 363"/>
                      <a:gd name="T49" fmla="*/ 2038 h 2094"/>
                      <a:gd name="T50" fmla="*/ 113 w 363"/>
                      <a:gd name="T51" fmla="*/ 2025 h 2094"/>
                      <a:gd name="T52" fmla="*/ 136 w 363"/>
                      <a:gd name="T53" fmla="*/ 2011 h 2094"/>
                      <a:gd name="T54" fmla="*/ 159 w 363"/>
                      <a:gd name="T55" fmla="*/ 1997 h 2094"/>
                      <a:gd name="T56" fmla="*/ 182 w 363"/>
                      <a:gd name="T57" fmla="*/ 1983 h 2094"/>
                      <a:gd name="T58" fmla="*/ 204 w 363"/>
                      <a:gd name="T59" fmla="*/ 1969 h 2094"/>
                      <a:gd name="T60" fmla="*/ 227 w 363"/>
                      <a:gd name="T61" fmla="*/ 1955 h 2094"/>
                      <a:gd name="T62" fmla="*/ 250 w 363"/>
                      <a:gd name="T63" fmla="*/ 1942 h 2094"/>
                      <a:gd name="T64" fmla="*/ 272 w 363"/>
                      <a:gd name="T65" fmla="*/ 1928 h 2094"/>
                      <a:gd name="T66" fmla="*/ 295 w 363"/>
                      <a:gd name="T67" fmla="*/ 1914 h 2094"/>
                      <a:gd name="T68" fmla="*/ 318 w 363"/>
                      <a:gd name="T69" fmla="*/ 1900 h 2094"/>
                      <a:gd name="T70" fmla="*/ 340 w 363"/>
                      <a:gd name="T71" fmla="*/ 1886 h 2094"/>
                      <a:gd name="T72" fmla="*/ 363 w 363"/>
                      <a:gd name="T73" fmla="*/ 1872 h 2094"/>
                      <a:gd name="T74" fmla="*/ 361 w 363"/>
                      <a:gd name="T75" fmla="*/ 1405 h 2094"/>
                      <a:gd name="T76" fmla="*/ 360 w 363"/>
                      <a:gd name="T77" fmla="*/ 937 h 2094"/>
                      <a:gd name="T78" fmla="*/ 359 w 363"/>
                      <a:gd name="T79" fmla="*/ 468 h 2094"/>
                      <a:gd name="T80" fmla="*/ 358 w 363"/>
                      <a:gd name="T81" fmla="*/ 0 h 2094"/>
                      <a:gd name="T82" fmla="*/ 343 w 363"/>
                      <a:gd name="T83" fmla="*/ 7 h 2094"/>
                      <a:gd name="T84" fmla="*/ 327 w 363"/>
                      <a:gd name="T85" fmla="*/ 14 h 2094"/>
                      <a:gd name="T86" fmla="*/ 312 w 363"/>
                      <a:gd name="T87" fmla="*/ 20 h 2094"/>
                      <a:gd name="T88" fmla="*/ 297 w 363"/>
                      <a:gd name="T89" fmla="*/ 26 h 2094"/>
                      <a:gd name="T90" fmla="*/ 281 w 363"/>
                      <a:gd name="T91" fmla="*/ 33 h 2094"/>
                      <a:gd name="T92" fmla="*/ 266 w 363"/>
                      <a:gd name="T93" fmla="*/ 39 h 2094"/>
                      <a:gd name="T94" fmla="*/ 251 w 363"/>
                      <a:gd name="T95" fmla="*/ 46 h 2094"/>
                      <a:gd name="T96" fmla="*/ 236 w 363"/>
                      <a:gd name="T97" fmla="*/ 53 h 2094"/>
                      <a:gd name="T98" fmla="*/ 220 w 363"/>
                      <a:gd name="T99" fmla="*/ 59 h 2094"/>
                      <a:gd name="T100" fmla="*/ 205 w 363"/>
                      <a:gd name="T101" fmla="*/ 66 h 2094"/>
                      <a:gd name="T102" fmla="*/ 190 w 363"/>
                      <a:gd name="T103" fmla="*/ 73 h 2094"/>
                      <a:gd name="T104" fmla="*/ 174 w 363"/>
                      <a:gd name="T105" fmla="*/ 78 h 2094"/>
                      <a:gd name="T106" fmla="*/ 159 w 363"/>
                      <a:gd name="T107" fmla="*/ 85 h 2094"/>
                      <a:gd name="T108" fmla="*/ 144 w 363"/>
                      <a:gd name="T109" fmla="*/ 91 h 2094"/>
                      <a:gd name="T110" fmla="*/ 128 w 363"/>
                      <a:gd name="T111" fmla="*/ 98 h 2094"/>
                      <a:gd name="T112" fmla="*/ 113 w 363"/>
                      <a:gd name="T113" fmla="*/ 104 h 209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363"/>
                      <a:gd name="T172" fmla="*/ 0 h 2094"/>
                      <a:gd name="T173" fmla="*/ 363 w 363"/>
                      <a:gd name="T174" fmla="*/ 2094 h 209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363" h="2094">
                        <a:moveTo>
                          <a:pt x="113" y="104"/>
                        </a:moveTo>
                        <a:lnTo>
                          <a:pt x="103" y="113"/>
                        </a:lnTo>
                        <a:lnTo>
                          <a:pt x="95" y="122"/>
                        </a:lnTo>
                        <a:lnTo>
                          <a:pt x="86" y="131"/>
                        </a:lnTo>
                        <a:lnTo>
                          <a:pt x="77" y="139"/>
                        </a:lnTo>
                        <a:lnTo>
                          <a:pt x="69" y="149"/>
                        </a:lnTo>
                        <a:lnTo>
                          <a:pt x="60" y="158"/>
                        </a:lnTo>
                        <a:lnTo>
                          <a:pt x="50" y="166"/>
                        </a:lnTo>
                        <a:lnTo>
                          <a:pt x="41" y="175"/>
                        </a:lnTo>
                        <a:lnTo>
                          <a:pt x="35" y="209"/>
                        </a:lnTo>
                        <a:lnTo>
                          <a:pt x="28" y="242"/>
                        </a:lnTo>
                        <a:lnTo>
                          <a:pt x="22" y="277"/>
                        </a:lnTo>
                        <a:lnTo>
                          <a:pt x="15" y="310"/>
                        </a:lnTo>
                        <a:lnTo>
                          <a:pt x="12" y="335"/>
                        </a:lnTo>
                        <a:lnTo>
                          <a:pt x="10" y="359"/>
                        </a:lnTo>
                        <a:lnTo>
                          <a:pt x="8" y="384"/>
                        </a:lnTo>
                        <a:lnTo>
                          <a:pt x="5" y="409"/>
                        </a:lnTo>
                        <a:lnTo>
                          <a:pt x="4" y="830"/>
                        </a:lnTo>
                        <a:lnTo>
                          <a:pt x="3" y="1251"/>
                        </a:lnTo>
                        <a:lnTo>
                          <a:pt x="1" y="1672"/>
                        </a:lnTo>
                        <a:lnTo>
                          <a:pt x="0" y="2094"/>
                        </a:lnTo>
                        <a:lnTo>
                          <a:pt x="23" y="2080"/>
                        </a:lnTo>
                        <a:lnTo>
                          <a:pt x="45" y="2066"/>
                        </a:lnTo>
                        <a:lnTo>
                          <a:pt x="68" y="2052"/>
                        </a:lnTo>
                        <a:lnTo>
                          <a:pt x="91" y="2038"/>
                        </a:lnTo>
                        <a:lnTo>
                          <a:pt x="113" y="2025"/>
                        </a:lnTo>
                        <a:lnTo>
                          <a:pt x="136" y="2011"/>
                        </a:lnTo>
                        <a:lnTo>
                          <a:pt x="159" y="1997"/>
                        </a:lnTo>
                        <a:lnTo>
                          <a:pt x="182" y="1983"/>
                        </a:lnTo>
                        <a:lnTo>
                          <a:pt x="204" y="1969"/>
                        </a:lnTo>
                        <a:lnTo>
                          <a:pt x="227" y="1955"/>
                        </a:lnTo>
                        <a:lnTo>
                          <a:pt x="250" y="1942"/>
                        </a:lnTo>
                        <a:lnTo>
                          <a:pt x="272" y="1928"/>
                        </a:lnTo>
                        <a:lnTo>
                          <a:pt x="295" y="1914"/>
                        </a:lnTo>
                        <a:lnTo>
                          <a:pt x="318" y="1900"/>
                        </a:lnTo>
                        <a:lnTo>
                          <a:pt x="340" y="1886"/>
                        </a:lnTo>
                        <a:lnTo>
                          <a:pt x="363" y="1872"/>
                        </a:lnTo>
                        <a:lnTo>
                          <a:pt x="361" y="1405"/>
                        </a:lnTo>
                        <a:lnTo>
                          <a:pt x="360" y="937"/>
                        </a:lnTo>
                        <a:lnTo>
                          <a:pt x="359" y="468"/>
                        </a:lnTo>
                        <a:lnTo>
                          <a:pt x="358" y="0"/>
                        </a:lnTo>
                        <a:lnTo>
                          <a:pt x="343" y="7"/>
                        </a:lnTo>
                        <a:lnTo>
                          <a:pt x="327" y="14"/>
                        </a:lnTo>
                        <a:lnTo>
                          <a:pt x="312" y="20"/>
                        </a:lnTo>
                        <a:lnTo>
                          <a:pt x="297" y="26"/>
                        </a:lnTo>
                        <a:lnTo>
                          <a:pt x="281" y="33"/>
                        </a:lnTo>
                        <a:lnTo>
                          <a:pt x="266" y="39"/>
                        </a:lnTo>
                        <a:lnTo>
                          <a:pt x="251" y="46"/>
                        </a:lnTo>
                        <a:lnTo>
                          <a:pt x="236" y="53"/>
                        </a:lnTo>
                        <a:lnTo>
                          <a:pt x="220" y="59"/>
                        </a:lnTo>
                        <a:lnTo>
                          <a:pt x="205" y="66"/>
                        </a:lnTo>
                        <a:lnTo>
                          <a:pt x="190" y="73"/>
                        </a:lnTo>
                        <a:lnTo>
                          <a:pt x="174" y="78"/>
                        </a:lnTo>
                        <a:lnTo>
                          <a:pt x="159" y="85"/>
                        </a:lnTo>
                        <a:lnTo>
                          <a:pt x="144" y="91"/>
                        </a:lnTo>
                        <a:lnTo>
                          <a:pt x="128" y="98"/>
                        </a:lnTo>
                        <a:lnTo>
                          <a:pt x="113" y="104"/>
                        </a:lnTo>
                        <a:close/>
                      </a:path>
                    </a:pathLst>
                  </a:custGeom>
                  <a:solidFill>
                    <a:srgbClr val="6D6B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7" name="Freeform 93"/>
                  <p:cNvSpPr>
                    <a:spLocks noChangeArrowheads="1"/>
                  </p:cNvSpPr>
                  <p:nvPr/>
                </p:nvSpPr>
                <p:spPr bwMode="auto">
                  <a:xfrm>
                    <a:off x="4848" y="1218"/>
                    <a:ext cx="54" cy="340"/>
                  </a:xfrm>
                  <a:custGeom>
                    <a:avLst/>
                    <a:gdLst>
                      <a:gd name="T0" fmla="*/ 114 w 332"/>
                      <a:gd name="T1" fmla="*/ 94 h 2073"/>
                      <a:gd name="T2" fmla="*/ 105 w 332"/>
                      <a:gd name="T3" fmla="*/ 104 h 2073"/>
                      <a:gd name="T4" fmla="*/ 96 w 332"/>
                      <a:gd name="T5" fmla="*/ 113 h 2073"/>
                      <a:gd name="T6" fmla="*/ 86 w 332"/>
                      <a:gd name="T7" fmla="*/ 122 h 2073"/>
                      <a:gd name="T8" fmla="*/ 78 w 332"/>
                      <a:gd name="T9" fmla="*/ 131 h 2073"/>
                      <a:gd name="T10" fmla="*/ 69 w 332"/>
                      <a:gd name="T11" fmla="*/ 141 h 2073"/>
                      <a:gd name="T12" fmla="*/ 60 w 332"/>
                      <a:gd name="T13" fmla="*/ 150 h 2073"/>
                      <a:gd name="T14" fmla="*/ 52 w 332"/>
                      <a:gd name="T15" fmla="*/ 158 h 2073"/>
                      <a:gd name="T16" fmla="*/ 43 w 332"/>
                      <a:gd name="T17" fmla="*/ 167 h 2073"/>
                      <a:gd name="T18" fmla="*/ 36 w 332"/>
                      <a:gd name="T19" fmla="*/ 200 h 2073"/>
                      <a:gd name="T20" fmla="*/ 29 w 332"/>
                      <a:gd name="T21" fmla="*/ 234 h 2073"/>
                      <a:gd name="T22" fmla="*/ 22 w 332"/>
                      <a:gd name="T23" fmla="*/ 268 h 2073"/>
                      <a:gd name="T24" fmla="*/ 16 w 332"/>
                      <a:gd name="T25" fmla="*/ 302 h 2073"/>
                      <a:gd name="T26" fmla="*/ 14 w 332"/>
                      <a:gd name="T27" fmla="*/ 326 h 2073"/>
                      <a:gd name="T28" fmla="*/ 11 w 332"/>
                      <a:gd name="T29" fmla="*/ 351 h 2073"/>
                      <a:gd name="T30" fmla="*/ 9 w 332"/>
                      <a:gd name="T31" fmla="*/ 376 h 2073"/>
                      <a:gd name="T32" fmla="*/ 7 w 332"/>
                      <a:gd name="T33" fmla="*/ 401 h 2073"/>
                      <a:gd name="T34" fmla="*/ 6 w 332"/>
                      <a:gd name="T35" fmla="*/ 819 h 2073"/>
                      <a:gd name="T36" fmla="*/ 3 w 332"/>
                      <a:gd name="T37" fmla="*/ 1238 h 2073"/>
                      <a:gd name="T38" fmla="*/ 2 w 332"/>
                      <a:gd name="T39" fmla="*/ 1656 h 2073"/>
                      <a:gd name="T40" fmla="*/ 0 w 332"/>
                      <a:gd name="T41" fmla="*/ 2073 h 2073"/>
                      <a:gd name="T42" fmla="*/ 21 w 332"/>
                      <a:gd name="T43" fmla="*/ 2060 h 2073"/>
                      <a:gd name="T44" fmla="*/ 41 w 332"/>
                      <a:gd name="T45" fmla="*/ 2048 h 2073"/>
                      <a:gd name="T46" fmla="*/ 62 w 332"/>
                      <a:gd name="T47" fmla="*/ 2035 h 2073"/>
                      <a:gd name="T48" fmla="*/ 83 w 332"/>
                      <a:gd name="T49" fmla="*/ 2022 h 2073"/>
                      <a:gd name="T50" fmla="*/ 104 w 332"/>
                      <a:gd name="T51" fmla="*/ 2010 h 2073"/>
                      <a:gd name="T52" fmla="*/ 124 w 332"/>
                      <a:gd name="T53" fmla="*/ 1997 h 2073"/>
                      <a:gd name="T54" fmla="*/ 145 w 332"/>
                      <a:gd name="T55" fmla="*/ 1984 h 2073"/>
                      <a:gd name="T56" fmla="*/ 166 w 332"/>
                      <a:gd name="T57" fmla="*/ 1972 h 2073"/>
                      <a:gd name="T58" fmla="*/ 187 w 332"/>
                      <a:gd name="T59" fmla="*/ 1960 h 2073"/>
                      <a:gd name="T60" fmla="*/ 207 w 332"/>
                      <a:gd name="T61" fmla="*/ 1947 h 2073"/>
                      <a:gd name="T62" fmla="*/ 228 w 332"/>
                      <a:gd name="T63" fmla="*/ 1935 h 2073"/>
                      <a:gd name="T64" fmla="*/ 249 w 332"/>
                      <a:gd name="T65" fmla="*/ 1922 h 2073"/>
                      <a:gd name="T66" fmla="*/ 270 w 332"/>
                      <a:gd name="T67" fmla="*/ 1909 h 2073"/>
                      <a:gd name="T68" fmla="*/ 290 w 332"/>
                      <a:gd name="T69" fmla="*/ 1897 h 2073"/>
                      <a:gd name="T70" fmla="*/ 311 w 332"/>
                      <a:gd name="T71" fmla="*/ 1884 h 2073"/>
                      <a:gd name="T72" fmla="*/ 332 w 332"/>
                      <a:gd name="T73" fmla="*/ 1871 h 2073"/>
                      <a:gd name="T74" fmla="*/ 331 w 332"/>
                      <a:gd name="T75" fmla="*/ 1403 h 2073"/>
                      <a:gd name="T76" fmla="*/ 328 w 332"/>
                      <a:gd name="T77" fmla="*/ 936 h 2073"/>
                      <a:gd name="T78" fmla="*/ 327 w 332"/>
                      <a:gd name="T79" fmla="*/ 468 h 2073"/>
                      <a:gd name="T80" fmla="*/ 326 w 332"/>
                      <a:gd name="T81" fmla="*/ 0 h 2073"/>
                      <a:gd name="T82" fmla="*/ 312 w 332"/>
                      <a:gd name="T83" fmla="*/ 6 h 2073"/>
                      <a:gd name="T84" fmla="*/ 299 w 332"/>
                      <a:gd name="T85" fmla="*/ 13 h 2073"/>
                      <a:gd name="T86" fmla="*/ 286 w 332"/>
                      <a:gd name="T87" fmla="*/ 18 h 2073"/>
                      <a:gd name="T88" fmla="*/ 273 w 332"/>
                      <a:gd name="T89" fmla="*/ 24 h 2073"/>
                      <a:gd name="T90" fmla="*/ 259 w 332"/>
                      <a:gd name="T91" fmla="*/ 31 h 2073"/>
                      <a:gd name="T92" fmla="*/ 246 w 332"/>
                      <a:gd name="T93" fmla="*/ 37 h 2073"/>
                      <a:gd name="T94" fmla="*/ 233 w 332"/>
                      <a:gd name="T95" fmla="*/ 43 h 2073"/>
                      <a:gd name="T96" fmla="*/ 220 w 332"/>
                      <a:gd name="T97" fmla="*/ 48 h 2073"/>
                      <a:gd name="T98" fmla="*/ 206 w 332"/>
                      <a:gd name="T99" fmla="*/ 54 h 2073"/>
                      <a:gd name="T100" fmla="*/ 193 w 332"/>
                      <a:gd name="T101" fmla="*/ 60 h 2073"/>
                      <a:gd name="T102" fmla="*/ 180 w 332"/>
                      <a:gd name="T103" fmla="*/ 66 h 2073"/>
                      <a:gd name="T104" fmla="*/ 167 w 332"/>
                      <a:gd name="T105" fmla="*/ 71 h 2073"/>
                      <a:gd name="T106" fmla="*/ 153 w 332"/>
                      <a:gd name="T107" fmla="*/ 77 h 2073"/>
                      <a:gd name="T108" fmla="*/ 140 w 332"/>
                      <a:gd name="T109" fmla="*/ 83 h 2073"/>
                      <a:gd name="T110" fmla="*/ 127 w 332"/>
                      <a:gd name="T111" fmla="*/ 89 h 2073"/>
                      <a:gd name="T112" fmla="*/ 114 w 332"/>
                      <a:gd name="T113" fmla="*/ 94 h 2073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332"/>
                      <a:gd name="T172" fmla="*/ 0 h 2073"/>
                      <a:gd name="T173" fmla="*/ 332 w 332"/>
                      <a:gd name="T174" fmla="*/ 2073 h 2073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332" h="2073">
                        <a:moveTo>
                          <a:pt x="114" y="94"/>
                        </a:moveTo>
                        <a:lnTo>
                          <a:pt x="105" y="104"/>
                        </a:lnTo>
                        <a:lnTo>
                          <a:pt x="96" y="113"/>
                        </a:lnTo>
                        <a:lnTo>
                          <a:pt x="86" y="122"/>
                        </a:lnTo>
                        <a:lnTo>
                          <a:pt x="78" y="131"/>
                        </a:lnTo>
                        <a:lnTo>
                          <a:pt x="69" y="141"/>
                        </a:lnTo>
                        <a:lnTo>
                          <a:pt x="60" y="150"/>
                        </a:lnTo>
                        <a:lnTo>
                          <a:pt x="52" y="158"/>
                        </a:lnTo>
                        <a:lnTo>
                          <a:pt x="43" y="167"/>
                        </a:lnTo>
                        <a:lnTo>
                          <a:pt x="36" y="200"/>
                        </a:lnTo>
                        <a:lnTo>
                          <a:pt x="29" y="234"/>
                        </a:lnTo>
                        <a:lnTo>
                          <a:pt x="22" y="268"/>
                        </a:lnTo>
                        <a:lnTo>
                          <a:pt x="16" y="302"/>
                        </a:lnTo>
                        <a:lnTo>
                          <a:pt x="14" y="326"/>
                        </a:lnTo>
                        <a:lnTo>
                          <a:pt x="11" y="351"/>
                        </a:lnTo>
                        <a:lnTo>
                          <a:pt x="9" y="376"/>
                        </a:lnTo>
                        <a:lnTo>
                          <a:pt x="7" y="401"/>
                        </a:lnTo>
                        <a:lnTo>
                          <a:pt x="6" y="819"/>
                        </a:lnTo>
                        <a:lnTo>
                          <a:pt x="3" y="1238"/>
                        </a:lnTo>
                        <a:lnTo>
                          <a:pt x="2" y="1656"/>
                        </a:lnTo>
                        <a:lnTo>
                          <a:pt x="0" y="2073"/>
                        </a:lnTo>
                        <a:lnTo>
                          <a:pt x="21" y="2060"/>
                        </a:lnTo>
                        <a:lnTo>
                          <a:pt x="41" y="2048"/>
                        </a:lnTo>
                        <a:lnTo>
                          <a:pt x="62" y="2035"/>
                        </a:lnTo>
                        <a:lnTo>
                          <a:pt x="83" y="2022"/>
                        </a:lnTo>
                        <a:lnTo>
                          <a:pt x="104" y="2010"/>
                        </a:lnTo>
                        <a:lnTo>
                          <a:pt x="124" y="1997"/>
                        </a:lnTo>
                        <a:lnTo>
                          <a:pt x="145" y="1984"/>
                        </a:lnTo>
                        <a:lnTo>
                          <a:pt x="166" y="1972"/>
                        </a:lnTo>
                        <a:lnTo>
                          <a:pt x="187" y="1960"/>
                        </a:lnTo>
                        <a:lnTo>
                          <a:pt x="207" y="1947"/>
                        </a:lnTo>
                        <a:lnTo>
                          <a:pt x="228" y="1935"/>
                        </a:lnTo>
                        <a:lnTo>
                          <a:pt x="249" y="1922"/>
                        </a:lnTo>
                        <a:lnTo>
                          <a:pt x="270" y="1909"/>
                        </a:lnTo>
                        <a:lnTo>
                          <a:pt x="290" y="1897"/>
                        </a:lnTo>
                        <a:lnTo>
                          <a:pt x="311" y="1884"/>
                        </a:lnTo>
                        <a:lnTo>
                          <a:pt x="332" y="1871"/>
                        </a:lnTo>
                        <a:lnTo>
                          <a:pt x="331" y="1403"/>
                        </a:lnTo>
                        <a:lnTo>
                          <a:pt x="328" y="936"/>
                        </a:lnTo>
                        <a:lnTo>
                          <a:pt x="327" y="468"/>
                        </a:lnTo>
                        <a:lnTo>
                          <a:pt x="326" y="0"/>
                        </a:lnTo>
                        <a:lnTo>
                          <a:pt x="312" y="6"/>
                        </a:lnTo>
                        <a:lnTo>
                          <a:pt x="299" y="13"/>
                        </a:lnTo>
                        <a:lnTo>
                          <a:pt x="286" y="18"/>
                        </a:lnTo>
                        <a:lnTo>
                          <a:pt x="273" y="24"/>
                        </a:lnTo>
                        <a:lnTo>
                          <a:pt x="259" y="31"/>
                        </a:lnTo>
                        <a:lnTo>
                          <a:pt x="246" y="37"/>
                        </a:lnTo>
                        <a:lnTo>
                          <a:pt x="233" y="43"/>
                        </a:lnTo>
                        <a:lnTo>
                          <a:pt x="220" y="48"/>
                        </a:lnTo>
                        <a:lnTo>
                          <a:pt x="206" y="54"/>
                        </a:lnTo>
                        <a:lnTo>
                          <a:pt x="193" y="60"/>
                        </a:lnTo>
                        <a:lnTo>
                          <a:pt x="180" y="66"/>
                        </a:lnTo>
                        <a:lnTo>
                          <a:pt x="167" y="71"/>
                        </a:lnTo>
                        <a:lnTo>
                          <a:pt x="153" y="77"/>
                        </a:lnTo>
                        <a:lnTo>
                          <a:pt x="140" y="83"/>
                        </a:lnTo>
                        <a:lnTo>
                          <a:pt x="127" y="89"/>
                        </a:lnTo>
                        <a:lnTo>
                          <a:pt x="114" y="94"/>
                        </a:lnTo>
                        <a:close/>
                      </a:path>
                    </a:pathLst>
                  </a:custGeom>
                  <a:solidFill>
                    <a:srgbClr val="6D6B7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8" name="Freeform 94"/>
                  <p:cNvSpPr>
                    <a:spLocks noChangeArrowheads="1"/>
                  </p:cNvSpPr>
                  <p:nvPr/>
                </p:nvSpPr>
                <p:spPr bwMode="auto">
                  <a:xfrm>
                    <a:off x="4854" y="1218"/>
                    <a:ext cx="49" cy="337"/>
                  </a:xfrm>
                  <a:custGeom>
                    <a:avLst/>
                    <a:gdLst>
                      <a:gd name="T0" fmla="*/ 114 w 300"/>
                      <a:gd name="T1" fmla="*/ 88 h 2053"/>
                      <a:gd name="T2" fmla="*/ 105 w 300"/>
                      <a:gd name="T3" fmla="*/ 97 h 2053"/>
                      <a:gd name="T4" fmla="*/ 97 w 300"/>
                      <a:gd name="T5" fmla="*/ 106 h 2053"/>
                      <a:gd name="T6" fmla="*/ 88 w 300"/>
                      <a:gd name="T7" fmla="*/ 115 h 2053"/>
                      <a:gd name="T8" fmla="*/ 79 w 300"/>
                      <a:gd name="T9" fmla="*/ 123 h 2053"/>
                      <a:gd name="T10" fmla="*/ 70 w 300"/>
                      <a:gd name="T11" fmla="*/ 132 h 2053"/>
                      <a:gd name="T12" fmla="*/ 61 w 300"/>
                      <a:gd name="T13" fmla="*/ 142 h 2053"/>
                      <a:gd name="T14" fmla="*/ 52 w 300"/>
                      <a:gd name="T15" fmla="*/ 151 h 2053"/>
                      <a:gd name="T16" fmla="*/ 43 w 300"/>
                      <a:gd name="T17" fmla="*/ 160 h 2053"/>
                      <a:gd name="T18" fmla="*/ 37 w 300"/>
                      <a:gd name="T19" fmla="*/ 194 h 2053"/>
                      <a:gd name="T20" fmla="*/ 30 w 300"/>
                      <a:gd name="T21" fmla="*/ 227 h 2053"/>
                      <a:gd name="T22" fmla="*/ 23 w 300"/>
                      <a:gd name="T23" fmla="*/ 260 h 2053"/>
                      <a:gd name="T24" fmla="*/ 16 w 300"/>
                      <a:gd name="T25" fmla="*/ 294 h 2053"/>
                      <a:gd name="T26" fmla="*/ 14 w 300"/>
                      <a:gd name="T27" fmla="*/ 319 h 2053"/>
                      <a:gd name="T28" fmla="*/ 12 w 300"/>
                      <a:gd name="T29" fmla="*/ 343 h 2053"/>
                      <a:gd name="T30" fmla="*/ 9 w 300"/>
                      <a:gd name="T31" fmla="*/ 368 h 2053"/>
                      <a:gd name="T32" fmla="*/ 7 w 300"/>
                      <a:gd name="T33" fmla="*/ 393 h 2053"/>
                      <a:gd name="T34" fmla="*/ 6 w 300"/>
                      <a:gd name="T35" fmla="*/ 808 h 2053"/>
                      <a:gd name="T36" fmla="*/ 4 w 300"/>
                      <a:gd name="T37" fmla="*/ 1223 h 2053"/>
                      <a:gd name="T38" fmla="*/ 2 w 300"/>
                      <a:gd name="T39" fmla="*/ 1639 h 2053"/>
                      <a:gd name="T40" fmla="*/ 0 w 300"/>
                      <a:gd name="T41" fmla="*/ 2053 h 2053"/>
                      <a:gd name="T42" fmla="*/ 19 w 300"/>
                      <a:gd name="T43" fmla="*/ 2042 h 2053"/>
                      <a:gd name="T44" fmla="*/ 38 w 300"/>
                      <a:gd name="T45" fmla="*/ 2030 h 2053"/>
                      <a:gd name="T46" fmla="*/ 57 w 300"/>
                      <a:gd name="T47" fmla="*/ 2019 h 2053"/>
                      <a:gd name="T48" fmla="*/ 75 w 300"/>
                      <a:gd name="T49" fmla="*/ 2007 h 2053"/>
                      <a:gd name="T50" fmla="*/ 93 w 300"/>
                      <a:gd name="T51" fmla="*/ 1996 h 2053"/>
                      <a:gd name="T52" fmla="*/ 113 w 300"/>
                      <a:gd name="T53" fmla="*/ 1984 h 2053"/>
                      <a:gd name="T54" fmla="*/ 132 w 300"/>
                      <a:gd name="T55" fmla="*/ 1973 h 2053"/>
                      <a:gd name="T56" fmla="*/ 150 w 300"/>
                      <a:gd name="T57" fmla="*/ 1961 h 2053"/>
                      <a:gd name="T58" fmla="*/ 168 w 300"/>
                      <a:gd name="T59" fmla="*/ 1951 h 2053"/>
                      <a:gd name="T60" fmla="*/ 187 w 300"/>
                      <a:gd name="T61" fmla="*/ 1939 h 2053"/>
                      <a:gd name="T62" fmla="*/ 206 w 300"/>
                      <a:gd name="T63" fmla="*/ 1928 h 2053"/>
                      <a:gd name="T64" fmla="*/ 225 w 300"/>
                      <a:gd name="T65" fmla="*/ 1916 h 2053"/>
                      <a:gd name="T66" fmla="*/ 243 w 300"/>
                      <a:gd name="T67" fmla="*/ 1905 h 2053"/>
                      <a:gd name="T68" fmla="*/ 262 w 300"/>
                      <a:gd name="T69" fmla="*/ 1893 h 2053"/>
                      <a:gd name="T70" fmla="*/ 281 w 300"/>
                      <a:gd name="T71" fmla="*/ 1882 h 2053"/>
                      <a:gd name="T72" fmla="*/ 300 w 300"/>
                      <a:gd name="T73" fmla="*/ 1870 h 2053"/>
                      <a:gd name="T74" fmla="*/ 299 w 300"/>
                      <a:gd name="T75" fmla="*/ 1402 h 2053"/>
                      <a:gd name="T76" fmla="*/ 296 w 300"/>
                      <a:gd name="T77" fmla="*/ 936 h 2053"/>
                      <a:gd name="T78" fmla="*/ 295 w 300"/>
                      <a:gd name="T79" fmla="*/ 468 h 2053"/>
                      <a:gd name="T80" fmla="*/ 294 w 300"/>
                      <a:gd name="T81" fmla="*/ 0 h 2053"/>
                      <a:gd name="T82" fmla="*/ 272 w 300"/>
                      <a:gd name="T83" fmla="*/ 12 h 2053"/>
                      <a:gd name="T84" fmla="*/ 249 w 300"/>
                      <a:gd name="T85" fmla="*/ 22 h 2053"/>
                      <a:gd name="T86" fmla="*/ 227 w 300"/>
                      <a:gd name="T87" fmla="*/ 33 h 2053"/>
                      <a:gd name="T88" fmla="*/ 204 w 300"/>
                      <a:gd name="T89" fmla="*/ 44 h 2053"/>
                      <a:gd name="T90" fmla="*/ 182 w 300"/>
                      <a:gd name="T91" fmla="*/ 55 h 2053"/>
                      <a:gd name="T92" fmla="*/ 159 w 300"/>
                      <a:gd name="T93" fmla="*/ 66 h 2053"/>
                      <a:gd name="T94" fmla="*/ 137 w 300"/>
                      <a:gd name="T95" fmla="*/ 77 h 2053"/>
                      <a:gd name="T96" fmla="*/ 114 w 300"/>
                      <a:gd name="T97" fmla="*/ 88 h 205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300"/>
                      <a:gd name="T148" fmla="*/ 0 h 2053"/>
                      <a:gd name="T149" fmla="*/ 300 w 300"/>
                      <a:gd name="T150" fmla="*/ 2053 h 205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300" h="2053">
                        <a:moveTo>
                          <a:pt x="114" y="88"/>
                        </a:moveTo>
                        <a:lnTo>
                          <a:pt x="105" y="97"/>
                        </a:lnTo>
                        <a:lnTo>
                          <a:pt x="97" y="106"/>
                        </a:lnTo>
                        <a:lnTo>
                          <a:pt x="88" y="115"/>
                        </a:lnTo>
                        <a:lnTo>
                          <a:pt x="79" y="123"/>
                        </a:lnTo>
                        <a:lnTo>
                          <a:pt x="70" y="132"/>
                        </a:lnTo>
                        <a:lnTo>
                          <a:pt x="61" y="142"/>
                        </a:lnTo>
                        <a:lnTo>
                          <a:pt x="52" y="151"/>
                        </a:lnTo>
                        <a:lnTo>
                          <a:pt x="43" y="160"/>
                        </a:lnTo>
                        <a:lnTo>
                          <a:pt x="37" y="194"/>
                        </a:lnTo>
                        <a:lnTo>
                          <a:pt x="30" y="227"/>
                        </a:lnTo>
                        <a:lnTo>
                          <a:pt x="23" y="260"/>
                        </a:lnTo>
                        <a:lnTo>
                          <a:pt x="16" y="294"/>
                        </a:lnTo>
                        <a:lnTo>
                          <a:pt x="14" y="319"/>
                        </a:lnTo>
                        <a:lnTo>
                          <a:pt x="12" y="343"/>
                        </a:lnTo>
                        <a:lnTo>
                          <a:pt x="9" y="368"/>
                        </a:lnTo>
                        <a:lnTo>
                          <a:pt x="7" y="393"/>
                        </a:lnTo>
                        <a:lnTo>
                          <a:pt x="6" y="808"/>
                        </a:lnTo>
                        <a:lnTo>
                          <a:pt x="4" y="1223"/>
                        </a:lnTo>
                        <a:lnTo>
                          <a:pt x="2" y="1639"/>
                        </a:lnTo>
                        <a:lnTo>
                          <a:pt x="0" y="2053"/>
                        </a:lnTo>
                        <a:lnTo>
                          <a:pt x="19" y="2042"/>
                        </a:lnTo>
                        <a:lnTo>
                          <a:pt x="38" y="2030"/>
                        </a:lnTo>
                        <a:lnTo>
                          <a:pt x="57" y="2019"/>
                        </a:lnTo>
                        <a:lnTo>
                          <a:pt x="75" y="2007"/>
                        </a:lnTo>
                        <a:lnTo>
                          <a:pt x="93" y="1996"/>
                        </a:lnTo>
                        <a:lnTo>
                          <a:pt x="113" y="1984"/>
                        </a:lnTo>
                        <a:lnTo>
                          <a:pt x="132" y="1973"/>
                        </a:lnTo>
                        <a:lnTo>
                          <a:pt x="150" y="1961"/>
                        </a:lnTo>
                        <a:lnTo>
                          <a:pt x="168" y="1951"/>
                        </a:lnTo>
                        <a:lnTo>
                          <a:pt x="187" y="1939"/>
                        </a:lnTo>
                        <a:lnTo>
                          <a:pt x="206" y="1928"/>
                        </a:lnTo>
                        <a:lnTo>
                          <a:pt x="225" y="1916"/>
                        </a:lnTo>
                        <a:lnTo>
                          <a:pt x="243" y="1905"/>
                        </a:lnTo>
                        <a:lnTo>
                          <a:pt x="262" y="1893"/>
                        </a:lnTo>
                        <a:lnTo>
                          <a:pt x="281" y="1882"/>
                        </a:lnTo>
                        <a:lnTo>
                          <a:pt x="300" y="1870"/>
                        </a:lnTo>
                        <a:lnTo>
                          <a:pt x="299" y="1402"/>
                        </a:lnTo>
                        <a:lnTo>
                          <a:pt x="296" y="936"/>
                        </a:lnTo>
                        <a:lnTo>
                          <a:pt x="295" y="468"/>
                        </a:lnTo>
                        <a:lnTo>
                          <a:pt x="294" y="0"/>
                        </a:lnTo>
                        <a:lnTo>
                          <a:pt x="272" y="12"/>
                        </a:lnTo>
                        <a:lnTo>
                          <a:pt x="249" y="22"/>
                        </a:lnTo>
                        <a:lnTo>
                          <a:pt x="227" y="33"/>
                        </a:lnTo>
                        <a:lnTo>
                          <a:pt x="204" y="44"/>
                        </a:lnTo>
                        <a:lnTo>
                          <a:pt x="182" y="55"/>
                        </a:lnTo>
                        <a:lnTo>
                          <a:pt x="159" y="66"/>
                        </a:lnTo>
                        <a:lnTo>
                          <a:pt x="137" y="77"/>
                        </a:lnTo>
                        <a:lnTo>
                          <a:pt x="114" y="88"/>
                        </a:lnTo>
                        <a:close/>
                      </a:path>
                    </a:pathLst>
                  </a:custGeom>
                  <a:solidFill>
                    <a:srgbClr val="706D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99" name="Freeform 95"/>
                  <p:cNvSpPr>
                    <a:spLocks noChangeArrowheads="1"/>
                  </p:cNvSpPr>
                  <p:nvPr/>
                </p:nvSpPr>
                <p:spPr bwMode="auto">
                  <a:xfrm>
                    <a:off x="4859" y="1218"/>
                    <a:ext cx="44" cy="333"/>
                  </a:xfrm>
                  <a:custGeom>
                    <a:avLst/>
                    <a:gdLst>
                      <a:gd name="T0" fmla="*/ 116 w 269"/>
                      <a:gd name="T1" fmla="*/ 81 h 2033"/>
                      <a:gd name="T2" fmla="*/ 106 w 269"/>
                      <a:gd name="T3" fmla="*/ 90 h 2033"/>
                      <a:gd name="T4" fmla="*/ 97 w 269"/>
                      <a:gd name="T5" fmla="*/ 98 h 2033"/>
                      <a:gd name="T6" fmla="*/ 89 w 269"/>
                      <a:gd name="T7" fmla="*/ 107 h 2033"/>
                      <a:gd name="T8" fmla="*/ 80 w 269"/>
                      <a:gd name="T9" fmla="*/ 116 h 2033"/>
                      <a:gd name="T10" fmla="*/ 71 w 269"/>
                      <a:gd name="T11" fmla="*/ 124 h 2033"/>
                      <a:gd name="T12" fmla="*/ 63 w 269"/>
                      <a:gd name="T13" fmla="*/ 134 h 2033"/>
                      <a:gd name="T14" fmla="*/ 53 w 269"/>
                      <a:gd name="T15" fmla="*/ 143 h 2033"/>
                      <a:gd name="T16" fmla="*/ 44 w 269"/>
                      <a:gd name="T17" fmla="*/ 152 h 2033"/>
                      <a:gd name="T18" fmla="*/ 37 w 269"/>
                      <a:gd name="T19" fmla="*/ 186 h 2033"/>
                      <a:gd name="T20" fmla="*/ 30 w 269"/>
                      <a:gd name="T21" fmla="*/ 219 h 2033"/>
                      <a:gd name="T22" fmla="*/ 23 w 269"/>
                      <a:gd name="T23" fmla="*/ 252 h 2033"/>
                      <a:gd name="T24" fmla="*/ 18 w 269"/>
                      <a:gd name="T25" fmla="*/ 287 h 2033"/>
                      <a:gd name="T26" fmla="*/ 15 w 269"/>
                      <a:gd name="T27" fmla="*/ 311 h 2033"/>
                      <a:gd name="T28" fmla="*/ 13 w 269"/>
                      <a:gd name="T29" fmla="*/ 335 h 2033"/>
                      <a:gd name="T30" fmla="*/ 11 w 269"/>
                      <a:gd name="T31" fmla="*/ 361 h 2033"/>
                      <a:gd name="T32" fmla="*/ 8 w 269"/>
                      <a:gd name="T33" fmla="*/ 385 h 2033"/>
                      <a:gd name="T34" fmla="*/ 6 w 269"/>
                      <a:gd name="T35" fmla="*/ 797 h 2033"/>
                      <a:gd name="T36" fmla="*/ 5 w 269"/>
                      <a:gd name="T37" fmla="*/ 1209 h 2033"/>
                      <a:gd name="T38" fmla="*/ 3 w 269"/>
                      <a:gd name="T39" fmla="*/ 1621 h 2033"/>
                      <a:gd name="T40" fmla="*/ 0 w 269"/>
                      <a:gd name="T41" fmla="*/ 2033 h 2033"/>
                      <a:gd name="T42" fmla="*/ 18 w 269"/>
                      <a:gd name="T43" fmla="*/ 2022 h 2033"/>
                      <a:gd name="T44" fmla="*/ 34 w 269"/>
                      <a:gd name="T45" fmla="*/ 2012 h 2033"/>
                      <a:gd name="T46" fmla="*/ 51 w 269"/>
                      <a:gd name="T47" fmla="*/ 2002 h 2033"/>
                      <a:gd name="T48" fmla="*/ 67 w 269"/>
                      <a:gd name="T49" fmla="*/ 1992 h 2033"/>
                      <a:gd name="T50" fmla="*/ 85 w 269"/>
                      <a:gd name="T51" fmla="*/ 1982 h 2033"/>
                      <a:gd name="T52" fmla="*/ 101 w 269"/>
                      <a:gd name="T53" fmla="*/ 1972 h 2033"/>
                      <a:gd name="T54" fmla="*/ 118 w 269"/>
                      <a:gd name="T55" fmla="*/ 1961 h 2033"/>
                      <a:gd name="T56" fmla="*/ 135 w 269"/>
                      <a:gd name="T57" fmla="*/ 1951 h 2033"/>
                      <a:gd name="T58" fmla="*/ 151 w 269"/>
                      <a:gd name="T59" fmla="*/ 1940 h 2033"/>
                      <a:gd name="T60" fmla="*/ 169 w 269"/>
                      <a:gd name="T61" fmla="*/ 1930 h 2033"/>
                      <a:gd name="T62" fmla="*/ 185 w 269"/>
                      <a:gd name="T63" fmla="*/ 1920 h 2033"/>
                      <a:gd name="T64" fmla="*/ 202 w 269"/>
                      <a:gd name="T65" fmla="*/ 1909 h 2033"/>
                      <a:gd name="T66" fmla="*/ 218 w 269"/>
                      <a:gd name="T67" fmla="*/ 1900 h 2033"/>
                      <a:gd name="T68" fmla="*/ 235 w 269"/>
                      <a:gd name="T69" fmla="*/ 1890 h 2033"/>
                      <a:gd name="T70" fmla="*/ 252 w 269"/>
                      <a:gd name="T71" fmla="*/ 1879 h 2033"/>
                      <a:gd name="T72" fmla="*/ 269 w 269"/>
                      <a:gd name="T73" fmla="*/ 1869 h 2033"/>
                      <a:gd name="T74" fmla="*/ 268 w 269"/>
                      <a:gd name="T75" fmla="*/ 1402 h 2033"/>
                      <a:gd name="T76" fmla="*/ 265 w 269"/>
                      <a:gd name="T77" fmla="*/ 936 h 2033"/>
                      <a:gd name="T78" fmla="*/ 264 w 269"/>
                      <a:gd name="T79" fmla="*/ 468 h 2033"/>
                      <a:gd name="T80" fmla="*/ 262 w 269"/>
                      <a:gd name="T81" fmla="*/ 0 h 2033"/>
                      <a:gd name="T82" fmla="*/ 244 w 269"/>
                      <a:gd name="T83" fmla="*/ 10 h 2033"/>
                      <a:gd name="T84" fmla="*/ 225 w 269"/>
                      <a:gd name="T85" fmla="*/ 21 h 2033"/>
                      <a:gd name="T86" fmla="*/ 207 w 269"/>
                      <a:gd name="T87" fmla="*/ 30 h 2033"/>
                      <a:gd name="T88" fmla="*/ 188 w 269"/>
                      <a:gd name="T89" fmla="*/ 40 h 2033"/>
                      <a:gd name="T90" fmla="*/ 170 w 269"/>
                      <a:gd name="T91" fmla="*/ 51 h 2033"/>
                      <a:gd name="T92" fmla="*/ 153 w 269"/>
                      <a:gd name="T93" fmla="*/ 60 h 2033"/>
                      <a:gd name="T94" fmla="*/ 134 w 269"/>
                      <a:gd name="T95" fmla="*/ 70 h 2033"/>
                      <a:gd name="T96" fmla="*/ 116 w 269"/>
                      <a:gd name="T97" fmla="*/ 81 h 203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269"/>
                      <a:gd name="T148" fmla="*/ 0 h 2033"/>
                      <a:gd name="T149" fmla="*/ 269 w 269"/>
                      <a:gd name="T150" fmla="*/ 2033 h 203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269" h="2033">
                        <a:moveTo>
                          <a:pt x="116" y="81"/>
                        </a:moveTo>
                        <a:lnTo>
                          <a:pt x="106" y="90"/>
                        </a:lnTo>
                        <a:lnTo>
                          <a:pt x="97" y="98"/>
                        </a:lnTo>
                        <a:lnTo>
                          <a:pt x="89" y="107"/>
                        </a:lnTo>
                        <a:lnTo>
                          <a:pt x="80" y="116"/>
                        </a:lnTo>
                        <a:lnTo>
                          <a:pt x="71" y="124"/>
                        </a:lnTo>
                        <a:lnTo>
                          <a:pt x="63" y="134"/>
                        </a:lnTo>
                        <a:lnTo>
                          <a:pt x="53" y="143"/>
                        </a:lnTo>
                        <a:lnTo>
                          <a:pt x="44" y="152"/>
                        </a:lnTo>
                        <a:lnTo>
                          <a:pt x="37" y="186"/>
                        </a:lnTo>
                        <a:lnTo>
                          <a:pt x="30" y="219"/>
                        </a:lnTo>
                        <a:lnTo>
                          <a:pt x="23" y="252"/>
                        </a:lnTo>
                        <a:lnTo>
                          <a:pt x="18" y="287"/>
                        </a:lnTo>
                        <a:lnTo>
                          <a:pt x="15" y="311"/>
                        </a:lnTo>
                        <a:lnTo>
                          <a:pt x="13" y="335"/>
                        </a:lnTo>
                        <a:lnTo>
                          <a:pt x="11" y="361"/>
                        </a:lnTo>
                        <a:lnTo>
                          <a:pt x="8" y="385"/>
                        </a:lnTo>
                        <a:lnTo>
                          <a:pt x="6" y="797"/>
                        </a:lnTo>
                        <a:lnTo>
                          <a:pt x="5" y="1209"/>
                        </a:lnTo>
                        <a:lnTo>
                          <a:pt x="3" y="1621"/>
                        </a:lnTo>
                        <a:lnTo>
                          <a:pt x="0" y="2033"/>
                        </a:lnTo>
                        <a:lnTo>
                          <a:pt x="18" y="2022"/>
                        </a:lnTo>
                        <a:lnTo>
                          <a:pt x="34" y="2012"/>
                        </a:lnTo>
                        <a:lnTo>
                          <a:pt x="51" y="2002"/>
                        </a:lnTo>
                        <a:lnTo>
                          <a:pt x="67" y="1992"/>
                        </a:lnTo>
                        <a:lnTo>
                          <a:pt x="85" y="1982"/>
                        </a:lnTo>
                        <a:lnTo>
                          <a:pt x="101" y="1972"/>
                        </a:lnTo>
                        <a:lnTo>
                          <a:pt x="118" y="1961"/>
                        </a:lnTo>
                        <a:lnTo>
                          <a:pt x="135" y="1951"/>
                        </a:lnTo>
                        <a:lnTo>
                          <a:pt x="151" y="1940"/>
                        </a:lnTo>
                        <a:lnTo>
                          <a:pt x="169" y="1930"/>
                        </a:lnTo>
                        <a:lnTo>
                          <a:pt x="185" y="1920"/>
                        </a:lnTo>
                        <a:lnTo>
                          <a:pt x="202" y="1909"/>
                        </a:lnTo>
                        <a:lnTo>
                          <a:pt x="218" y="1900"/>
                        </a:lnTo>
                        <a:lnTo>
                          <a:pt x="235" y="1890"/>
                        </a:lnTo>
                        <a:lnTo>
                          <a:pt x="252" y="1879"/>
                        </a:lnTo>
                        <a:lnTo>
                          <a:pt x="269" y="1869"/>
                        </a:lnTo>
                        <a:lnTo>
                          <a:pt x="268" y="1402"/>
                        </a:lnTo>
                        <a:lnTo>
                          <a:pt x="265" y="936"/>
                        </a:lnTo>
                        <a:lnTo>
                          <a:pt x="264" y="468"/>
                        </a:lnTo>
                        <a:lnTo>
                          <a:pt x="262" y="0"/>
                        </a:lnTo>
                        <a:lnTo>
                          <a:pt x="244" y="10"/>
                        </a:lnTo>
                        <a:lnTo>
                          <a:pt x="225" y="21"/>
                        </a:lnTo>
                        <a:lnTo>
                          <a:pt x="207" y="30"/>
                        </a:lnTo>
                        <a:lnTo>
                          <a:pt x="188" y="40"/>
                        </a:lnTo>
                        <a:lnTo>
                          <a:pt x="170" y="51"/>
                        </a:lnTo>
                        <a:lnTo>
                          <a:pt x="153" y="60"/>
                        </a:lnTo>
                        <a:lnTo>
                          <a:pt x="134" y="70"/>
                        </a:lnTo>
                        <a:lnTo>
                          <a:pt x="116" y="81"/>
                        </a:lnTo>
                        <a:close/>
                      </a:path>
                    </a:pathLst>
                  </a:custGeom>
                  <a:solidFill>
                    <a:srgbClr val="7070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0" name="Freeform 96"/>
                  <p:cNvSpPr>
                    <a:spLocks noChangeArrowheads="1"/>
                  </p:cNvSpPr>
                  <p:nvPr/>
                </p:nvSpPr>
                <p:spPr bwMode="auto">
                  <a:xfrm>
                    <a:off x="4864" y="1218"/>
                    <a:ext cx="39" cy="330"/>
                  </a:xfrm>
                  <a:custGeom>
                    <a:avLst/>
                    <a:gdLst>
                      <a:gd name="T0" fmla="*/ 115 w 236"/>
                      <a:gd name="T1" fmla="*/ 73 h 2013"/>
                      <a:gd name="T2" fmla="*/ 106 w 236"/>
                      <a:gd name="T3" fmla="*/ 82 h 2013"/>
                      <a:gd name="T4" fmla="*/ 98 w 236"/>
                      <a:gd name="T5" fmla="*/ 91 h 2013"/>
                      <a:gd name="T6" fmla="*/ 88 w 236"/>
                      <a:gd name="T7" fmla="*/ 99 h 2013"/>
                      <a:gd name="T8" fmla="*/ 79 w 236"/>
                      <a:gd name="T9" fmla="*/ 108 h 2013"/>
                      <a:gd name="T10" fmla="*/ 71 w 236"/>
                      <a:gd name="T11" fmla="*/ 118 h 2013"/>
                      <a:gd name="T12" fmla="*/ 62 w 236"/>
                      <a:gd name="T13" fmla="*/ 126 h 2013"/>
                      <a:gd name="T14" fmla="*/ 53 w 236"/>
                      <a:gd name="T15" fmla="*/ 135 h 2013"/>
                      <a:gd name="T16" fmla="*/ 43 w 236"/>
                      <a:gd name="T17" fmla="*/ 144 h 2013"/>
                      <a:gd name="T18" fmla="*/ 38 w 236"/>
                      <a:gd name="T19" fmla="*/ 177 h 2013"/>
                      <a:gd name="T20" fmla="*/ 31 w 236"/>
                      <a:gd name="T21" fmla="*/ 211 h 2013"/>
                      <a:gd name="T22" fmla="*/ 24 w 236"/>
                      <a:gd name="T23" fmla="*/ 245 h 2013"/>
                      <a:gd name="T24" fmla="*/ 17 w 236"/>
                      <a:gd name="T25" fmla="*/ 279 h 2013"/>
                      <a:gd name="T26" fmla="*/ 15 w 236"/>
                      <a:gd name="T27" fmla="*/ 303 h 2013"/>
                      <a:gd name="T28" fmla="*/ 14 w 236"/>
                      <a:gd name="T29" fmla="*/ 327 h 2013"/>
                      <a:gd name="T30" fmla="*/ 11 w 236"/>
                      <a:gd name="T31" fmla="*/ 353 h 2013"/>
                      <a:gd name="T32" fmla="*/ 9 w 236"/>
                      <a:gd name="T33" fmla="*/ 377 h 2013"/>
                      <a:gd name="T34" fmla="*/ 7 w 236"/>
                      <a:gd name="T35" fmla="*/ 786 h 2013"/>
                      <a:gd name="T36" fmla="*/ 4 w 236"/>
                      <a:gd name="T37" fmla="*/ 1195 h 2013"/>
                      <a:gd name="T38" fmla="*/ 2 w 236"/>
                      <a:gd name="T39" fmla="*/ 1604 h 2013"/>
                      <a:gd name="T40" fmla="*/ 0 w 236"/>
                      <a:gd name="T41" fmla="*/ 2013 h 2013"/>
                      <a:gd name="T42" fmla="*/ 15 w 236"/>
                      <a:gd name="T43" fmla="*/ 2004 h 2013"/>
                      <a:gd name="T44" fmla="*/ 30 w 236"/>
                      <a:gd name="T45" fmla="*/ 1995 h 2013"/>
                      <a:gd name="T46" fmla="*/ 43 w 236"/>
                      <a:gd name="T47" fmla="*/ 1985 h 2013"/>
                      <a:gd name="T48" fmla="*/ 58 w 236"/>
                      <a:gd name="T49" fmla="*/ 1976 h 2013"/>
                      <a:gd name="T50" fmla="*/ 73 w 236"/>
                      <a:gd name="T51" fmla="*/ 1968 h 2013"/>
                      <a:gd name="T52" fmla="*/ 88 w 236"/>
                      <a:gd name="T53" fmla="*/ 1959 h 2013"/>
                      <a:gd name="T54" fmla="*/ 103 w 236"/>
                      <a:gd name="T55" fmla="*/ 1950 h 2013"/>
                      <a:gd name="T56" fmla="*/ 118 w 236"/>
                      <a:gd name="T57" fmla="*/ 1940 h 2013"/>
                      <a:gd name="T58" fmla="*/ 132 w 236"/>
                      <a:gd name="T59" fmla="*/ 1931 h 2013"/>
                      <a:gd name="T60" fmla="*/ 147 w 236"/>
                      <a:gd name="T61" fmla="*/ 1922 h 2013"/>
                      <a:gd name="T62" fmla="*/ 162 w 236"/>
                      <a:gd name="T63" fmla="*/ 1913 h 2013"/>
                      <a:gd name="T64" fmla="*/ 177 w 236"/>
                      <a:gd name="T65" fmla="*/ 1904 h 2013"/>
                      <a:gd name="T66" fmla="*/ 192 w 236"/>
                      <a:gd name="T67" fmla="*/ 1895 h 2013"/>
                      <a:gd name="T68" fmla="*/ 206 w 236"/>
                      <a:gd name="T69" fmla="*/ 1886 h 2013"/>
                      <a:gd name="T70" fmla="*/ 221 w 236"/>
                      <a:gd name="T71" fmla="*/ 1877 h 2013"/>
                      <a:gd name="T72" fmla="*/ 236 w 236"/>
                      <a:gd name="T73" fmla="*/ 1868 h 2013"/>
                      <a:gd name="T74" fmla="*/ 235 w 236"/>
                      <a:gd name="T75" fmla="*/ 1401 h 2013"/>
                      <a:gd name="T76" fmla="*/ 232 w 236"/>
                      <a:gd name="T77" fmla="*/ 933 h 2013"/>
                      <a:gd name="T78" fmla="*/ 231 w 236"/>
                      <a:gd name="T79" fmla="*/ 467 h 2013"/>
                      <a:gd name="T80" fmla="*/ 229 w 236"/>
                      <a:gd name="T81" fmla="*/ 0 h 2013"/>
                      <a:gd name="T82" fmla="*/ 215 w 236"/>
                      <a:gd name="T83" fmla="*/ 9 h 2013"/>
                      <a:gd name="T84" fmla="*/ 200 w 236"/>
                      <a:gd name="T85" fmla="*/ 18 h 2013"/>
                      <a:gd name="T86" fmla="*/ 186 w 236"/>
                      <a:gd name="T87" fmla="*/ 28 h 2013"/>
                      <a:gd name="T88" fmla="*/ 173 w 236"/>
                      <a:gd name="T89" fmla="*/ 37 h 2013"/>
                      <a:gd name="T90" fmla="*/ 158 w 236"/>
                      <a:gd name="T91" fmla="*/ 46 h 2013"/>
                      <a:gd name="T92" fmla="*/ 144 w 236"/>
                      <a:gd name="T93" fmla="*/ 54 h 2013"/>
                      <a:gd name="T94" fmla="*/ 129 w 236"/>
                      <a:gd name="T95" fmla="*/ 63 h 2013"/>
                      <a:gd name="T96" fmla="*/ 115 w 236"/>
                      <a:gd name="T97" fmla="*/ 73 h 201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236"/>
                      <a:gd name="T148" fmla="*/ 0 h 2013"/>
                      <a:gd name="T149" fmla="*/ 236 w 236"/>
                      <a:gd name="T150" fmla="*/ 2013 h 201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236" h="2013">
                        <a:moveTo>
                          <a:pt x="115" y="73"/>
                        </a:moveTo>
                        <a:lnTo>
                          <a:pt x="106" y="82"/>
                        </a:lnTo>
                        <a:lnTo>
                          <a:pt x="98" y="91"/>
                        </a:lnTo>
                        <a:lnTo>
                          <a:pt x="88" y="99"/>
                        </a:lnTo>
                        <a:lnTo>
                          <a:pt x="79" y="108"/>
                        </a:lnTo>
                        <a:lnTo>
                          <a:pt x="71" y="118"/>
                        </a:lnTo>
                        <a:lnTo>
                          <a:pt x="62" y="126"/>
                        </a:lnTo>
                        <a:lnTo>
                          <a:pt x="53" y="135"/>
                        </a:lnTo>
                        <a:lnTo>
                          <a:pt x="43" y="144"/>
                        </a:lnTo>
                        <a:lnTo>
                          <a:pt x="38" y="177"/>
                        </a:lnTo>
                        <a:lnTo>
                          <a:pt x="31" y="211"/>
                        </a:lnTo>
                        <a:lnTo>
                          <a:pt x="24" y="245"/>
                        </a:lnTo>
                        <a:lnTo>
                          <a:pt x="17" y="279"/>
                        </a:lnTo>
                        <a:lnTo>
                          <a:pt x="15" y="303"/>
                        </a:lnTo>
                        <a:lnTo>
                          <a:pt x="14" y="327"/>
                        </a:lnTo>
                        <a:lnTo>
                          <a:pt x="11" y="353"/>
                        </a:lnTo>
                        <a:lnTo>
                          <a:pt x="9" y="377"/>
                        </a:lnTo>
                        <a:lnTo>
                          <a:pt x="7" y="786"/>
                        </a:lnTo>
                        <a:lnTo>
                          <a:pt x="4" y="1195"/>
                        </a:lnTo>
                        <a:lnTo>
                          <a:pt x="2" y="1604"/>
                        </a:lnTo>
                        <a:lnTo>
                          <a:pt x="0" y="2013"/>
                        </a:lnTo>
                        <a:lnTo>
                          <a:pt x="15" y="2004"/>
                        </a:lnTo>
                        <a:lnTo>
                          <a:pt x="30" y="1995"/>
                        </a:lnTo>
                        <a:lnTo>
                          <a:pt x="43" y="1985"/>
                        </a:lnTo>
                        <a:lnTo>
                          <a:pt x="58" y="1976"/>
                        </a:lnTo>
                        <a:lnTo>
                          <a:pt x="73" y="1968"/>
                        </a:lnTo>
                        <a:lnTo>
                          <a:pt x="88" y="1959"/>
                        </a:lnTo>
                        <a:lnTo>
                          <a:pt x="103" y="1950"/>
                        </a:lnTo>
                        <a:lnTo>
                          <a:pt x="118" y="1940"/>
                        </a:lnTo>
                        <a:lnTo>
                          <a:pt x="132" y="1931"/>
                        </a:lnTo>
                        <a:lnTo>
                          <a:pt x="147" y="1922"/>
                        </a:lnTo>
                        <a:lnTo>
                          <a:pt x="162" y="1913"/>
                        </a:lnTo>
                        <a:lnTo>
                          <a:pt x="177" y="1904"/>
                        </a:lnTo>
                        <a:lnTo>
                          <a:pt x="192" y="1895"/>
                        </a:lnTo>
                        <a:lnTo>
                          <a:pt x="206" y="1886"/>
                        </a:lnTo>
                        <a:lnTo>
                          <a:pt x="221" y="1877"/>
                        </a:lnTo>
                        <a:lnTo>
                          <a:pt x="236" y="1868"/>
                        </a:lnTo>
                        <a:lnTo>
                          <a:pt x="235" y="1401"/>
                        </a:lnTo>
                        <a:lnTo>
                          <a:pt x="232" y="933"/>
                        </a:lnTo>
                        <a:lnTo>
                          <a:pt x="231" y="467"/>
                        </a:lnTo>
                        <a:lnTo>
                          <a:pt x="229" y="0"/>
                        </a:lnTo>
                        <a:lnTo>
                          <a:pt x="215" y="9"/>
                        </a:lnTo>
                        <a:lnTo>
                          <a:pt x="200" y="18"/>
                        </a:lnTo>
                        <a:lnTo>
                          <a:pt x="186" y="28"/>
                        </a:lnTo>
                        <a:lnTo>
                          <a:pt x="173" y="37"/>
                        </a:lnTo>
                        <a:lnTo>
                          <a:pt x="158" y="46"/>
                        </a:lnTo>
                        <a:lnTo>
                          <a:pt x="144" y="54"/>
                        </a:lnTo>
                        <a:lnTo>
                          <a:pt x="129" y="63"/>
                        </a:lnTo>
                        <a:lnTo>
                          <a:pt x="115" y="73"/>
                        </a:lnTo>
                        <a:close/>
                      </a:path>
                    </a:pathLst>
                  </a:custGeom>
                  <a:solidFill>
                    <a:srgbClr val="72708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1" name="Freeform 97"/>
                  <p:cNvSpPr>
                    <a:spLocks noChangeArrowheads="1"/>
                  </p:cNvSpPr>
                  <p:nvPr/>
                </p:nvSpPr>
                <p:spPr bwMode="auto">
                  <a:xfrm>
                    <a:off x="4869" y="1218"/>
                    <a:ext cx="34" cy="327"/>
                  </a:xfrm>
                  <a:custGeom>
                    <a:avLst/>
                    <a:gdLst>
                      <a:gd name="T0" fmla="*/ 116 w 204"/>
                      <a:gd name="T1" fmla="*/ 65 h 1992"/>
                      <a:gd name="T2" fmla="*/ 45 w 204"/>
                      <a:gd name="T3" fmla="*/ 136 h 1992"/>
                      <a:gd name="T4" fmla="*/ 18 w 204"/>
                      <a:gd name="T5" fmla="*/ 271 h 1992"/>
                      <a:gd name="T6" fmla="*/ 9 w 204"/>
                      <a:gd name="T7" fmla="*/ 370 h 1992"/>
                      <a:gd name="T8" fmla="*/ 0 w 204"/>
                      <a:gd name="T9" fmla="*/ 1992 h 1992"/>
                      <a:gd name="T10" fmla="*/ 204 w 204"/>
                      <a:gd name="T11" fmla="*/ 1867 h 1992"/>
                      <a:gd name="T12" fmla="*/ 197 w 204"/>
                      <a:gd name="T13" fmla="*/ 0 h 1992"/>
                      <a:gd name="T14" fmla="*/ 116 w 204"/>
                      <a:gd name="T15" fmla="*/ 65 h 199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04"/>
                      <a:gd name="T25" fmla="*/ 0 h 1992"/>
                      <a:gd name="T26" fmla="*/ 204 w 204"/>
                      <a:gd name="T27" fmla="*/ 1992 h 199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04" h="1992">
                        <a:moveTo>
                          <a:pt x="116" y="65"/>
                        </a:moveTo>
                        <a:lnTo>
                          <a:pt x="45" y="136"/>
                        </a:lnTo>
                        <a:lnTo>
                          <a:pt x="18" y="271"/>
                        </a:lnTo>
                        <a:lnTo>
                          <a:pt x="9" y="370"/>
                        </a:lnTo>
                        <a:lnTo>
                          <a:pt x="0" y="1992"/>
                        </a:lnTo>
                        <a:lnTo>
                          <a:pt x="204" y="1867"/>
                        </a:lnTo>
                        <a:lnTo>
                          <a:pt x="197" y="0"/>
                        </a:lnTo>
                        <a:lnTo>
                          <a:pt x="116" y="65"/>
                        </a:lnTo>
                        <a:close/>
                      </a:path>
                    </a:pathLst>
                  </a:custGeom>
                  <a:solidFill>
                    <a:srgbClr val="72728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2" name="Freeform 98"/>
                  <p:cNvSpPr>
                    <a:spLocks noChangeArrowheads="1"/>
                  </p:cNvSpPr>
                  <p:nvPr/>
                </p:nvSpPr>
                <p:spPr bwMode="auto">
                  <a:xfrm>
                    <a:off x="4659" y="1274"/>
                    <a:ext cx="90" cy="21"/>
                  </a:xfrm>
                  <a:custGeom>
                    <a:avLst/>
                    <a:gdLst>
                      <a:gd name="T0" fmla="*/ 0 w 552"/>
                      <a:gd name="T1" fmla="*/ 0 h 131"/>
                      <a:gd name="T2" fmla="*/ 552 w 552"/>
                      <a:gd name="T3" fmla="*/ 59 h 131"/>
                      <a:gd name="T4" fmla="*/ 552 w 552"/>
                      <a:gd name="T5" fmla="*/ 131 h 131"/>
                      <a:gd name="T6" fmla="*/ 0 w 552"/>
                      <a:gd name="T7" fmla="*/ 71 h 131"/>
                      <a:gd name="T8" fmla="*/ 0 w 552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52"/>
                      <a:gd name="T16" fmla="*/ 0 h 131"/>
                      <a:gd name="T17" fmla="*/ 552 w 552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52" h="131">
                        <a:moveTo>
                          <a:pt x="0" y="0"/>
                        </a:moveTo>
                        <a:lnTo>
                          <a:pt x="552" y="59"/>
                        </a:lnTo>
                        <a:lnTo>
                          <a:pt x="552" y="131"/>
                        </a:lnTo>
                        <a:lnTo>
                          <a:pt x="0" y="7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33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3" name="Freeform 99"/>
                  <p:cNvSpPr>
                    <a:spLocks noChangeArrowheads="1"/>
                  </p:cNvSpPr>
                  <p:nvPr/>
                </p:nvSpPr>
                <p:spPr bwMode="auto">
                  <a:xfrm>
                    <a:off x="4659" y="1313"/>
                    <a:ext cx="90" cy="22"/>
                  </a:xfrm>
                  <a:custGeom>
                    <a:avLst/>
                    <a:gdLst>
                      <a:gd name="T0" fmla="*/ 0 w 552"/>
                      <a:gd name="T1" fmla="*/ 0 h 131"/>
                      <a:gd name="T2" fmla="*/ 552 w 552"/>
                      <a:gd name="T3" fmla="*/ 60 h 131"/>
                      <a:gd name="T4" fmla="*/ 552 w 552"/>
                      <a:gd name="T5" fmla="*/ 131 h 131"/>
                      <a:gd name="T6" fmla="*/ 0 w 552"/>
                      <a:gd name="T7" fmla="*/ 72 h 131"/>
                      <a:gd name="T8" fmla="*/ 0 w 552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52"/>
                      <a:gd name="T16" fmla="*/ 0 h 131"/>
                      <a:gd name="T17" fmla="*/ 552 w 552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52" h="131">
                        <a:moveTo>
                          <a:pt x="0" y="0"/>
                        </a:moveTo>
                        <a:lnTo>
                          <a:pt x="552" y="60"/>
                        </a:lnTo>
                        <a:lnTo>
                          <a:pt x="552" y="131"/>
                        </a:lnTo>
                        <a:lnTo>
                          <a:pt x="0" y="7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33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4" name="Freeform 100"/>
                  <p:cNvSpPr>
                    <a:spLocks noChangeArrowheads="1"/>
                  </p:cNvSpPr>
                  <p:nvPr/>
                </p:nvSpPr>
                <p:spPr bwMode="auto">
                  <a:xfrm>
                    <a:off x="4652" y="1390"/>
                    <a:ext cx="104" cy="24"/>
                  </a:xfrm>
                  <a:custGeom>
                    <a:avLst/>
                    <a:gdLst>
                      <a:gd name="T0" fmla="*/ 0 w 635"/>
                      <a:gd name="T1" fmla="*/ 0 h 149"/>
                      <a:gd name="T2" fmla="*/ 635 w 635"/>
                      <a:gd name="T3" fmla="*/ 78 h 149"/>
                      <a:gd name="T4" fmla="*/ 635 w 635"/>
                      <a:gd name="T5" fmla="*/ 149 h 149"/>
                      <a:gd name="T6" fmla="*/ 0 w 635"/>
                      <a:gd name="T7" fmla="*/ 70 h 149"/>
                      <a:gd name="T8" fmla="*/ 0 w 635"/>
                      <a:gd name="T9" fmla="*/ 0 h 14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35"/>
                      <a:gd name="T16" fmla="*/ 0 h 149"/>
                      <a:gd name="T17" fmla="*/ 635 w 635"/>
                      <a:gd name="T18" fmla="*/ 149 h 14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35" h="149">
                        <a:moveTo>
                          <a:pt x="0" y="0"/>
                        </a:moveTo>
                        <a:lnTo>
                          <a:pt x="635" y="78"/>
                        </a:lnTo>
                        <a:lnTo>
                          <a:pt x="635" y="149"/>
                        </a:lnTo>
                        <a:lnTo>
                          <a:pt x="0" y="7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33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5" name="Freeform 101"/>
                  <p:cNvSpPr>
                    <a:spLocks noChangeArrowheads="1"/>
                  </p:cNvSpPr>
                  <p:nvPr/>
                </p:nvSpPr>
                <p:spPr bwMode="auto">
                  <a:xfrm>
                    <a:off x="4659" y="1284"/>
                    <a:ext cx="89" cy="12"/>
                  </a:xfrm>
                  <a:custGeom>
                    <a:avLst/>
                    <a:gdLst>
                      <a:gd name="T0" fmla="*/ 6 w 544"/>
                      <a:gd name="T1" fmla="*/ 0 h 71"/>
                      <a:gd name="T2" fmla="*/ 544 w 544"/>
                      <a:gd name="T3" fmla="*/ 56 h 71"/>
                      <a:gd name="T4" fmla="*/ 544 w 544"/>
                      <a:gd name="T5" fmla="*/ 71 h 71"/>
                      <a:gd name="T6" fmla="*/ 1 w 544"/>
                      <a:gd name="T7" fmla="*/ 15 h 71"/>
                      <a:gd name="T8" fmla="*/ 0 w 544"/>
                      <a:gd name="T9" fmla="*/ 13 h 71"/>
                      <a:gd name="T10" fmla="*/ 0 w 544"/>
                      <a:gd name="T11" fmla="*/ 7 h 71"/>
                      <a:gd name="T12" fmla="*/ 1 w 544"/>
                      <a:gd name="T13" fmla="*/ 3 h 71"/>
                      <a:gd name="T14" fmla="*/ 6 w 544"/>
                      <a:gd name="T15" fmla="*/ 0 h 7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544"/>
                      <a:gd name="T25" fmla="*/ 0 h 71"/>
                      <a:gd name="T26" fmla="*/ 544 w 544"/>
                      <a:gd name="T27" fmla="*/ 71 h 7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544" h="71">
                        <a:moveTo>
                          <a:pt x="6" y="0"/>
                        </a:moveTo>
                        <a:lnTo>
                          <a:pt x="544" y="56"/>
                        </a:lnTo>
                        <a:lnTo>
                          <a:pt x="544" y="71"/>
                        </a:lnTo>
                        <a:lnTo>
                          <a:pt x="1" y="15"/>
                        </a:lnTo>
                        <a:lnTo>
                          <a:pt x="0" y="13"/>
                        </a:lnTo>
                        <a:lnTo>
                          <a:pt x="0" y="7"/>
                        </a:lnTo>
                        <a:lnTo>
                          <a:pt x="1" y="3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rgbClr val="7F77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6" name="Freeform 102"/>
                  <p:cNvSpPr>
                    <a:spLocks noChangeArrowheads="1"/>
                  </p:cNvSpPr>
                  <p:nvPr/>
                </p:nvSpPr>
                <p:spPr bwMode="auto">
                  <a:xfrm>
                    <a:off x="4659" y="1323"/>
                    <a:ext cx="89" cy="12"/>
                  </a:xfrm>
                  <a:custGeom>
                    <a:avLst/>
                    <a:gdLst>
                      <a:gd name="T0" fmla="*/ 6 w 544"/>
                      <a:gd name="T1" fmla="*/ 0 h 71"/>
                      <a:gd name="T2" fmla="*/ 544 w 544"/>
                      <a:gd name="T3" fmla="*/ 56 h 71"/>
                      <a:gd name="T4" fmla="*/ 544 w 544"/>
                      <a:gd name="T5" fmla="*/ 71 h 71"/>
                      <a:gd name="T6" fmla="*/ 1 w 544"/>
                      <a:gd name="T7" fmla="*/ 15 h 71"/>
                      <a:gd name="T8" fmla="*/ 0 w 544"/>
                      <a:gd name="T9" fmla="*/ 12 h 71"/>
                      <a:gd name="T10" fmla="*/ 0 w 544"/>
                      <a:gd name="T11" fmla="*/ 7 h 71"/>
                      <a:gd name="T12" fmla="*/ 1 w 544"/>
                      <a:gd name="T13" fmla="*/ 2 h 71"/>
                      <a:gd name="T14" fmla="*/ 6 w 544"/>
                      <a:gd name="T15" fmla="*/ 0 h 7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544"/>
                      <a:gd name="T25" fmla="*/ 0 h 71"/>
                      <a:gd name="T26" fmla="*/ 544 w 544"/>
                      <a:gd name="T27" fmla="*/ 71 h 7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544" h="71">
                        <a:moveTo>
                          <a:pt x="6" y="0"/>
                        </a:moveTo>
                        <a:lnTo>
                          <a:pt x="544" y="56"/>
                        </a:lnTo>
                        <a:lnTo>
                          <a:pt x="544" y="71"/>
                        </a:lnTo>
                        <a:lnTo>
                          <a:pt x="1" y="15"/>
                        </a:lnTo>
                        <a:lnTo>
                          <a:pt x="0" y="12"/>
                        </a:lnTo>
                        <a:lnTo>
                          <a:pt x="0" y="7"/>
                        </a:lnTo>
                        <a:lnTo>
                          <a:pt x="1" y="2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rgbClr val="7F77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7" name="Freeform 103"/>
                  <p:cNvSpPr>
                    <a:spLocks noChangeArrowheads="1"/>
                  </p:cNvSpPr>
                  <p:nvPr/>
                </p:nvSpPr>
                <p:spPr bwMode="auto">
                  <a:xfrm>
                    <a:off x="4652" y="1399"/>
                    <a:ext cx="103" cy="15"/>
                  </a:xfrm>
                  <a:custGeom>
                    <a:avLst/>
                    <a:gdLst>
                      <a:gd name="T0" fmla="*/ 7 w 627"/>
                      <a:gd name="T1" fmla="*/ 0 h 90"/>
                      <a:gd name="T2" fmla="*/ 627 w 627"/>
                      <a:gd name="T3" fmla="*/ 74 h 90"/>
                      <a:gd name="T4" fmla="*/ 627 w 627"/>
                      <a:gd name="T5" fmla="*/ 90 h 90"/>
                      <a:gd name="T6" fmla="*/ 1 w 627"/>
                      <a:gd name="T7" fmla="*/ 15 h 90"/>
                      <a:gd name="T8" fmla="*/ 0 w 627"/>
                      <a:gd name="T9" fmla="*/ 13 h 90"/>
                      <a:gd name="T10" fmla="*/ 0 w 627"/>
                      <a:gd name="T11" fmla="*/ 7 h 90"/>
                      <a:gd name="T12" fmla="*/ 1 w 627"/>
                      <a:gd name="T13" fmla="*/ 2 h 90"/>
                      <a:gd name="T14" fmla="*/ 7 w 627"/>
                      <a:gd name="T15" fmla="*/ 0 h 9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627"/>
                      <a:gd name="T25" fmla="*/ 0 h 90"/>
                      <a:gd name="T26" fmla="*/ 627 w 627"/>
                      <a:gd name="T27" fmla="*/ 90 h 9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627" h="90">
                        <a:moveTo>
                          <a:pt x="7" y="0"/>
                        </a:moveTo>
                        <a:lnTo>
                          <a:pt x="627" y="74"/>
                        </a:lnTo>
                        <a:lnTo>
                          <a:pt x="627" y="90"/>
                        </a:lnTo>
                        <a:lnTo>
                          <a:pt x="1" y="15"/>
                        </a:lnTo>
                        <a:lnTo>
                          <a:pt x="0" y="13"/>
                        </a:lnTo>
                        <a:lnTo>
                          <a:pt x="0" y="7"/>
                        </a:lnTo>
                        <a:lnTo>
                          <a:pt x="1" y="2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7F77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8" name="Freeform 104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1499"/>
                    <a:ext cx="25" cy="27"/>
                  </a:xfrm>
                  <a:custGeom>
                    <a:avLst/>
                    <a:gdLst>
                      <a:gd name="T0" fmla="*/ 77 w 153"/>
                      <a:gd name="T1" fmla="*/ 0 h 165"/>
                      <a:gd name="T2" fmla="*/ 92 w 153"/>
                      <a:gd name="T3" fmla="*/ 1 h 165"/>
                      <a:gd name="T4" fmla="*/ 107 w 153"/>
                      <a:gd name="T5" fmla="*/ 7 h 165"/>
                      <a:gd name="T6" fmla="*/ 120 w 153"/>
                      <a:gd name="T7" fmla="*/ 14 h 165"/>
                      <a:gd name="T8" fmla="*/ 131 w 153"/>
                      <a:gd name="T9" fmla="*/ 24 h 165"/>
                      <a:gd name="T10" fmla="*/ 140 w 153"/>
                      <a:gd name="T11" fmla="*/ 37 h 165"/>
                      <a:gd name="T12" fmla="*/ 147 w 153"/>
                      <a:gd name="T13" fmla="*/ 51 h 165"/>
                      <a:gd name="T14" fmla="*/ 152 w 153"/>
                      <a:gd name="T15" fmla="*/ 66 h 165"/>
                      <a:gd name="T16" fmla="*/ 153 w 153"/>
                      <a:gd name="T17" fmla="*/ 83 h 165"/>
                      <a:gd name="T18" fmla="*/ 152 w 153"/>
                      <a:gd name="T19" fmla="*/ 99 h 165"/>
                      <a:gd name="T20" fmla="*/ 147 w 153"/>
                      <a:gd name="T21" fmla="*/ 115 h 165"/>
                      <a:gd name="T22" fmla="*/ 140 w 153"/>
                      <a:gd name="T23" fmla="*/ 129 h 165"/>
                      <a:gd name="T24" fmla="*/ 131 w 153"/>
                      <a:gd name="T25" fmla="*/ 141 h 165"/>
                      <a:gd name="T26" fmla="*/ 120 w 153"/>
                      <a:gd name="T27" fmla="*/ 151 h 165"/>
                      <a:gd name="T28" fmla="*/ 107 w 153"/>
                      <a:gd name="T29" fmla="*/ 158 h 165"/>
                      <a:gd name="T30" fmla="*/ 92 w 153"/>
                      <a:gd name="T31" fmla="*/ 164 h 165"/>
                      <a:gd name="T32" fmla="*/ 77 w 153"/>
                      <a:gd name="T33" fmla="*/ 165 h 165"/>
                      <a:gd name="T34" fmla="*/ 61 w 153"/>
                      <a:gd name="T35" fmla="*/ 164 h 165"/>
                      <a:gd name="T36" fmla="*/ 47 w 153"/>
                      <a:gd name="T37" fmla="*/ 158 h 165"/>
                      <a:gd name="T38" fmla="*/ 34 w 153"/>
                      <a:gd name="T39" fmla="*/ 151 h 165"/>
                      <a:gd name="T40" fmla="*/ 23 w 153"/>
                      <a:gd name="T41" fmla="*/ 141 h 165"/>
                      <a:gd name="T42" fmla="*/ 13 w 153"/>
                      <a:gd name="T43" fmla="*/ 129 h 165"/>
                      <a:gd name="T44" fmla="*/ 6 w 153"/>
                      <a:gd name="T45" fmla="*/ 115 h 165"/>
                      <a:gd name="T46" fmla="*/ 1 w 153"/>
                      <a:gd name="T47" fmla="*/ 99 h 165"/>
                      <a:gd name="T48" fmla="*/ 0 w 153"/>
                      <a:gd name="T49" fmla="*/ 83 h 165"/>
                      <a:gd name="T50" fmla="*/ 1 w 153"/>
                      <a:gd name="T51" fmla="*/ 66 h 165"/>
                      <a:gd name="T52" fmla="*/ 6 w 153"/>
                      <a:gd name="T53" fmla="*/ 51 h 165"/>
                      <a:gd name="T54" fmla="*/ 13 w 153"/>
                      <a:gd name="T55" fmla="*/ 37 h 165"/>
                      <a:gd name="T56" fmla="*/ 23 w 153"/>
                      <a:gd name="T57" fmla="*/ 24 h 165"/>
                      <a:gd name="T58" fmla="*/ 34 w 153"/>
                      <a:gd name="T59" fmla="*/ 14 h 165"/>
                      <a:gd name="T60" fmla="*/ 47 w 153"/>
                      <a:gd name="T61" fmla="*/ 7 h 165"/>
                      <a:gd name="T62" fmla="*/ 61 w 153"/>
                      <a:gd name="T63" fmla="*/ 1 h 165"/>
                      <a:gd name="T64" fmla="*/ 77 w 153"/>
                      <a:gd name="T65" fmla="*/ 0 h 165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53"/>
                      <a:gd name="T100" fmla="*/ 0 h 165"/>
                      <a:gd name="T101" fmla="*/ 153 w 153"/>
                      <a:gd name="T102" fmla="*/ 165 h 165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53" h="165">
                        <a:moveTo>
                          <a:pt x="77" y="0"/>
                        </a:moveTo>
                        <a:lnTo>
                          <a:pt x="92" y="1"/>
                        </a:lnTo>
                        <a:lnTo>
                          <a:pt x="107" y="7"/>
                        </a:lnTo>
                        <a:lnTo>
                          <a:pt x="120" y="14"/>
                        </a:lnTo>
                        <a:lnTo>
                          <a:pt x="131" y="24"/>
                        </a:lnTo>
                        <a:lnTo>
                          <a:pt x="140" y="37"/>
                        </a:lnTo>
                        <a:lnTo>
                          <a:pt x="147" y="51"/>
                        </a:lnTo>
                        <a:lnTo>
                          <a:pt x="152" y="66"/>
                        </a:lnTo>
                        <a:lnTo>
                          <a:pt x="153" y="83"/>
                        </a:lnTo>
                        <a:lnTo>
                          <a:pt x="152" y="99"/>
                        </a:lnTo>
                        <a:lnTo>
                          <a:pt x="147" y="115"/>
                        </a:lnTo>
                        <a:lnTo>
                          <a:pt x="140" y="129"/>
                        </a:lnTo>
                        <a:lnTo>
                          <a:pt x="131" y="141"/>
                        </a:lnTo>
                        <a:lnTo>
                          <a:pt x="120" y="151"/>
                        </a:lnTo>
                        <a:lnTo>
                          <a:pt x="107" y="158"/>
                        </a:lnTo>
                        <a:lnTo>
                          <a:pt x="92" y="164"/>
                        </a:lnTo>
                        <a:lnTo>
                          <a:pt x="77" y="165"/>
                        </a:lnTo>
                        <a:lnTo>
                          <a:pt x="61" y="164"/>
                        </a:lnTo>
                        <a:lnTo>
                          <a:pt x="47" y="158"/>
                        </a:lnTo>
                        <a:lnTo>
                          <a:pt x="34" y="151"/>
                        </a:lnTo>
                        <a:lnTo>
                          <a:pt x="23" y="141"/>
                        </a:lnTo>
                        <a:lnTo>
                          <a:pt x="13" y="129"/>
                        </a:lnTo>
                        <a:lnTo>
                          <a:pt x="6" y="115"/>
                        </a:lnTo>
                        <a:lnTo>
                          <a:pt x="1" y="99"/>
                        </a:lnTo>
                        <a:lnTo>
                          <a:pt x="0" y="83"/>
                        </a:lnTo>
                        <a:lnTo>
                          <a:pt x="1" y="66"/>
                        </a:lnTo>
                        <a:lnTo>
                          <a:pt x="6" y="51"/>
                        </a:lnTo>
                        <a:lnTo>
                          <a:pt x="13" y="37"/>
                        </a:lnTo>
                        <a:lnTo>
                          <a:pt x="23" y="24"/>
                        </a:lnTo>
                        <a:lnTo>
                          <a:pt x="34" y="14"/>
                        </a:lnTo>
                        <a:lnTo>
                          <a:pt x="47" y="7"/>
                        </a:lnTo>
                        <a:lnTo>
                          <a:pt x="61" y="1"/>
                        </a:lnTo>
                        <a:lnTo>
                          <a:pt x="77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09" name="Freeform 105"/>
                  <p:cNvSpPr>
                    <a:spLocks noChangeArrowheads="1"/>
                  </p:cNvSpPr>
                  <p:nvPr/>
                </p:nvSpPr>
                <p:spPr bwMode="auto">
                  <a:xfrm>
                    <a:off x="4697" y="1452"/>
                    <a:ext cx="18" cy="20"/>
                  </a:xfrm>
                  <a:custGeom>
                    <a:avLst/>
                    <a:gdLst>
                      <a:gd name="T0" fmla="*/ 54 w 108"/>
                      <a:gd name="T1" fmla="*/ 0 h 117"/>
                      <a:gd name="T2" fmla="*/ 65 w 108"/>
                      <a:gd name="T3" fmla="*/ 1 h 117"/>
                      <a:gd name="T4" fmla="*/ 75 w 108"/>
                      <a:gd name="T5" fmla="*/ 4 h 117"/>
                      <a:gd name="T6" fmla="*/ 84 w 108"/>
                      <a:gd name="T7" fmla="*/ 10 h 117"/>
                      <a:gd name="T8" fmla="*/ 92 w 108"/>
                      <a:gd name="T9" fmla="*/ 17 h 117"/>
                      <a:gd name="T10" fmla="*/ 99 w 108"/>
                      <a:gd name="T11" fmla="*/ 26 h 117"/>
                      <a:gd name="T12" fmla="*/ 104 w 108"/>
                      <a:gd name="T13" fmla="*/ 36 h 117"/>
                      <a:gd name="T14" fmla="*/ 107 w 108"/>
                      <a:gd name="T15" fmla="*/ 47 h 117"/>
                      <a:gd name="T16" fmla="*/ 108 w 108"/>
                      <a:gd name="T17" fmla="*/ 59 h 117"/>
                      <a:gd name="T18" fmla="*/ 107 w 108"/>
                      <a:gd name="T19" fmla="*/ 70 h 117"/>
                      <a:gd name="T20" fmla="*/ 104 w 108"/>
                      <a:gd name="T21" fmla="*/ 82 h 117"/>
                      <a:gd name="T22" fmla="*/ 99 w 108"/>
                      <a:gd name="T23" fmla="*/ 91 h 117"/>
                      <a:gd name="T24" fmla="*/ 92 w 108"/>
                      <a:gd name="T25" fmla="*/ 100 h 117"/>
                      <a:gd name="T26" fmla="*/ 84 w 108"/>
                      <a:gd name="T27" fmla="*/ 107 h 117"/>
                      <a:gd name="T28" fmla="*/ 75 w 108"/>
                      <a:gd name="T29" fmla="*/ 113 h 117"/>
                      <a:gd name="T30" fmla="*/ 65 w 108"/>
                      <a:gd name="T31" fmla="*/ 116 h 117"/>
                      <a:gd name="T32" fmla="*/ 54 w 108"/>
                      <a:gd name="T33" fmla="*/ 117 h 117"/>
                      <a:gd name="T34" fmla="*/ 44 w 108"/>
                      <a:gd name="T35" fmla="*/ 116 h 117"/>
                      <a:gd name="T36" fmla="*/ 33 w 108"/>
                      <a:gd name="T37" fmla="*/ 113 h 117"/>
                      <a:gd name="T38" fmla="*/ 24 w 108"/>
                      <a:gd name="T39" fmla="*/ 107 h 117"/>
                      <a:gd name="T40" fmla="*/ 16 w 108"/>
                      <a:gd name="T41" fmla="*/ 100 h 117"/>
                      <a:gd name="T42" fmla="*/ 9 w 108"/>
                      <a:gd name="T43" fmla="*/ 91 h 117"/>
                      <a:gd name="T44" fmla="*/ 5 w 108"/>
                      <a:gd name="T45" fmla="*/ 82 h 117"/>
                      <a:gd name="T46" fmla="*/ 1 w 108"/>
                      <a:gd name="T47" fmla="*/ 70 h 117"/>
                      <a:gd name="T48" fmla="*/ 0 w 108"/>
                      <a:gd name="T49" fmla="*/ 59 h 117"/>
                      <a:gd name="T50" fmla="*/ 1 w 108"/>
                      <a:gd name="T51" fmla="*/ 47 h 117"/>
                      <a:gd name="T52" fmla="*/ 5 w 108"/>
                      <a:gd name="T53" fmla="*/ 36 h 117"/>
                      <a:gd name="T54" fmla="*/ 9 w 108"/>
                      <a:gd name="T55" fmla="*/ 26 h 117"/>
                      <a:gd name="T56" fmla="*/ 16 w 108"/>
                      <a:gd name="T57" fmla="*/ 17 h 117"/>
                      <a:gd name="T58" fmla="*/ 24 w 108"/>
                      <a:gd name="T59" fmla="*/ 10 h 117"/>
                      <a:gd name="T60" fmla="*/ 33 w 108"/>
                      <a:gd name="T61" fmla="*/ 4 h 117"/>
                      <a:gd name="T62" fmla="*/ 44 w 108"/>
                      <a:gd name="T63" fmla="*/ 1 h 117"/>
                      <a:gd name="T64" fmla="*/ 54 w 108"/>
                      <a:gd name="T65" fmla="*/ 0 h 11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8"/>
                      <a:gd name="T100" fmla="*/ 0 h 117"/>
                      <a:gd name="T101" fmla="*/ 108 w 108"/>
                      <a:gd name="T102" fmla="*/ 117 h 11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8" h="117">
                        <a:moveTo>
                          <a:pt x="54" y="0"/>
                        </a:moveTo>
                        <a:lnTo>
                          <a:pt x="65" y="1"/>
                        </a:lnTo>
                        <a:lnTo>
                          <a:pt x="75" y="4"/>
                        </a:lnTo>
                        <a:lnTo>
                          <a:pt x="84" y="10"/>
                        </a:lnTo>
                        <a:lnTo>
                          <a:pt x="92" y="17"/>
                        </a:lnTo>
                        <a:lnTo>
                          <a:pt x="99" y="26"/>
                        </a:lnTo>
                        <a:lnTo>
                          <a:pt x="104" y="36"/>
                        </a:lnTo>
                        <a:lnTo>
                          <a:pt x="107" y="47"/>
                        </a:lnTo>
                        <a:lnTo>
                          <a:pt x="108" y="59"/>
                        </a:lnTo>
                        <a:lnTo>
                          <a:pt x="107" y="70"/>
                        </a:lnTo>
                        <a:lnTo>
                          <a:pt x="104" y="82"/>
                        </a:lnTo>
                        <a:lnTo>
                          <a:pt x="99" y="91"/>
                        </a:lnTo>
                        <a:lnTo>
                          <a:pt x="92" y="100"/>
                        </a:lnTo>
                        <a:lnTo>
                          <a:pt x="84" y="107"/>
                        </a:lnTo>
                        <a:lnTo>
                          <a:pt x="75" y="113"/>
                        </a:lnTo>
                        <a:lnTo>
                          <a:pt x="65" y="116"/>
                        </a:lnTo>
                        <a:lnTo>
                          <a:pt x="54" y="117"/>
                        </a:lnTo>
                        <a:lnTo>
                          <a:pt x="44" y="116"/>
                        </a:lnTo>
                        <a:lnTo>
                          <a:pt x="33" y="113"/>
                        </a:lnTo>
                        <a:lnTo>
                          <a:pt x="24" y="107"/>
                        </a:lnTo>
                        <a:lnTo>
                          <a:pt x="16" y="100"/>
                        </a:lnTo>
                        <a:lnTo>
                          <a:pt x="9" y="91"/>
                        </a:lnTo>
                        <a:lnTo>
                          <a:pt x="5" y="82"/>
                        </a:lnTo>
                        <a:lnTo>
                          <a:pt x="1" y="70"/>
                        </a:lnTo>
                        <a:lnTo>
                          <a:pt x="0" y="59"/>
                        </a:lnTo>
                        <a:lnTo>
                          <a:pt x="1" y="47"/>
                        </a:lnTo>
                        <a:lnTo>
                          <a:pt x="5" y="36"/>
                        </a:lnTo>
                        <a:lnTo>
                          <a:pt x="9" y="26"/>
                        </a:lnTo>
                        <a:lnTo>
                          <a:pt x="16" y="17"/>
                        </a:lnTo>
                        <a:lnTo>
                          <a:pt x="24" y="10"/>
                        </a:lnTo>
                        <a:lnTo>
                          <a:pt x="33" y="4"/>
                        </a:lnTo>
                        <a:lnTo>
                          <a:pt x="44" y="1"/>
                        </a:lnTo>
                        <a:lnTo>
                          <a:pt x="54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0" name="Freeform 106"/>
                  <p:cNvSpPr>
                    <a:spLocks noChangeArrowheads="1"/>
                  </p:cNvSpPr>
                  <p:nvPr/>
                </p:nvSpPr>
                <p:spPr bwMode="auto">
                  <a:xfrm>
                    <a:off x="4772" y="1360"/>
                    <a:ext cx="11" cy="12"/>
                  </a:xfrm>
                  <a:custGeom>
                    <a:avLst/>
                    <a:gdLst>
                      <a:gd name="T0" fmla="*/ 35 w 69"/>
                      <a:gd name="T1" fmla="*/ 0 h 74"/>
                      <a:gd name="T2" fmla="*/ 41 w 69"/>
                      <a:gd name="T3" fmla="*/ 1 h 74"/>
                      <a:gd name="T4" fmla="*/ 48 w 69"/>
                      <a:gd name="T5" fmla="*/ 3 h 74"/>
                      <a:gd name="T6" fmla="*/ 54 w 69"/>
                      <a:gd name="T7" fmla="*/ 6 h 74"/>
                      <a:gd name="T8" fmla="*/ 59 w 69"/>
                      <a:gd name="T9" fmla="*/ 11 h 74"/>
                      <a:gd name="T10" fmla="*/ 63 w 69"/>
                      <a:gd name="T11" fmla="*/ 17 h 74"/>
                      <a:gd name="T12" fmla="*/ 67 w 69"/>
                      <a:gd name="T13" fmla="*/ 23 h 74"/>
                      <a:gd name="T14" fmla="*/ 68 w 69"/>
                      <a:gd name="T15" fmla="*/ 29 h 74"/>
                      <a:gd name="T16" fmla="*/ 69 w 69"/>
                      <a:gd name="T17" fmla="*/ 38 h 74"/>
                      <a:gd name="T18" fmla="*/ 68 w 69"/>
                      <a:gd name="T19" fmla="*/ 46 h 74"/>
                      <a:gd name="T20" fmla="*/ 67 w 69"/>
                      <a:gd name="T21" fmla="*/ 53 h 74"/>
                      <a:gd name="T22" fmla="*/ 63 w 69"/>
                      <a:gd name="T23" fmla="*/ 58 h 74"/>
                      <a:gd name="T24" fmla="*/ 59 w 69"/>
                      <a:gd name="T25" fmla="*/ 64 h 74"/>
                      <a:gd name="T26" fmla="*/ 54 w 69"/>
                      <a:gd name="T27" fmla="*/ 69 h 74"/>
                      <a:gd name="T28" fmla="*/ 48 w 69"/>
                      <a:gd name="T29" fmla="*/ 72 h 74"/>
                      <a:gd name="T30" fmla="*/ 41 w 69"/>
                      <a:gd name="T31" fmla="*/ 73 h 74"/>
                      <a:gd name="T32" fmla="*/ 35 w 69"/>
                      <a:gd name="T33" fmla="*/ 74 h 74"/>
                      <a:gd name="T34" fmla="*/ 28 w 69"/>
                      <a:gd name="T35" fmla="*/ 73 h 74"/>
                      <a:gd name="T36" fmla="*/ 22 w 69"/>
                      <a:gd name="T37" fmla="*/ 72 h 74"/>
                      <a:gd name="T38" fmla="*/ 15 w 69"/>
                      <a:gd name="T39" fmla="*/ 69 h 74"/>
                      <a:gd name="T40" fmla="*/ 10 w 69"/>
                      <a:gd name="T41" fmla="*/ 64 h 74"/>
                      <a:gd name="T42" fmla="*/ 6 w 69"/>
                      <a:gd name="T43" fmla="*/ 58 h 74"/>
                      <a:gd name="T44" fmla="*/ 2 w 69"/>
                      <a:gd name="T45" fmla="*/ 53 h 74"/>
                      <a:gd name="T46" fmla="*/ 1 w 69"/>
                      <a:gd name="T47" fmla="*/ 46 h 74"/>
                      <a:gd name="T48" fmla="*/ 0 w 69"/>
                      <a:gd name="T49" fmla="*/ 38 h 74"/>
                      <a:gd name="T50" fmla="*/ 1 w 69"/>
                      <a:gd name="T51" fmla="*/ 29 h 74"/>
                      <a:gd name="T52" fmla="*/ 2 w 69"/>
                      <a:gd name="T53" fmla="*/ 23 h 74"/>
                      <a:gd name="T54" fmla="*/ 6 w 69"/>
                      <a:gd name="T55" fmla="*/ 17 h 74"/>
                      <a:gd name="T56" fmla="*/ 10 w 69"/>
                      <a:gd name="T57" fmla="*/ 11 h 74"/>
                      <a:gd name="T58" fmla="*/ 15 w 69"/>
                      <a:gd name="T59" fmla="*/ 6 h 74"/>
                      <a:gd name="T60" fmla="*/ 22 w 69"/>
                      <a:gd name="T61" fmla="*/ 3 h 74"/>
                      <a:gd name="T62" fmla="*/ 28 w 69"/>
                      <a:gd name="T63" fmla="*/ 1 h 74"/>
                      <a:gd name="T64" fmla="*/ 35 w 69"/>
                      <a:gd name="T65" fmla="*/ 0 h 7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9"/>
                      <a:gd name="T100" fmla="*/ 0 h 74"/>
                      <a:gd name="T101" fmla="*/ 69 w 69"/>
                      <a:gd name="T102" fmla="*/ 74 h 7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9" h="74">
                        <a:moveTo>
                          <a:pt x="35" y="0"/>
                        </a:moveTo>
                        <a:lnTo>
                          <a:pt x="41" y="1"/>
                        </a:lnTo>
                        <a:lnTo>
                          <a:pt x="48" y="3"/>
                        </a:lnTo>
                        <a:lnTo>
                          <a:pt x="54" y="6"/>
                        </a:lnTo>
                        <a:lnTo>
                          <a:pt x="59" y="11"/>
                        </a:lnTo>
                        <a:lnTo>
                          <a:pt x="63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69" y="38"/>
                        </a:lnTo>
                        <a:lnTo>
                          <a:pt x="68" y="46"/>
                        </a:lnTo>
                        <a:lnTo>
                          <a:pt x="67" y="53"/>
                        </a:lnTo>
                        <a:lnTo>
                          <a:pt x="63" y="58"/>
                        </a:lnTo>
                        <a:lnTo>
                          <a:pt x="59" y="64"/>
                        </a:lnTo>
                        <a:lnTo>
                          <a:pt x="54" y="69"/>
                        </a:lnTo>
                        <a:lnTo>
                          <a:pt x="48" y="72"/>
                        </a:lnTo>
                        <a:lnTo>
                          <a:pt x="41" y="73"/>
                        </a:lnTo>
                        <a:lnTo>
                          <a:pt x="35" y="74"/>
                        </a:lnTo>
                        <a:lnTo>
                          <a:pt x="28" y="73"/>
                        </a:lnTo>
                        <a:lnTo>
                          <a:pt x="22" y="72"/>
                        </a:lnTo>
                        <a:lnTo>
                          <a:pt x="15" y="69"/>
                        </a:lnTo>
                        <a:lnTo>
                          <a:pt x="10" y="64"/>
                        </a:lnTo>
                        <a:lnTo>
                          <a:pt x="6" y="58"/>
                        </a:lnTo>
                        <a:lnTo>
                          <a:pt x="2" y="53"/>
                        </a:lnTo>
                        <a:lnTo>
                          <a:pt x="1" y="46"/>
                        </a:lnTo>
                        <a:lnTo>
                          <a:pt x="0" y="38"/>
                        </a:lnTo>
                        <a:lnTo>
                          <a:pt x="1" y="29"/>
                        </a:lnTo>
                        <a:lnTo>
                          <a:pt x="2" y="23"/>
                        </a:lnTo>
                        <a:lnTo>
                          <a:pt x="6" y="17"/>
                        </a:lnTo>
                        <a:lnTo>
                          <a:pt x="10" y="11"/>
                        </a:lnTo>
                        <a:lnTo>
                          <a:pt x="15" y="6"/>
                        </a:lnTo>
                        <a:lnTo>
                          <a:pt x="22" y="3"/>
                        </a:lnTo>
                        <a:lnTo>
                          <a:pt x="28" y="1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1" name="Freeform 107"/>
                  <p:cNvSpPr>
                    <a:spLocks noChangeArrowheads="1"/>
                  </p:cNvSpPr>
                  <p:nvPr/>
                </p:nvSpPr>
                <p:spPr bwMode="auto">
                  <a:xfrm>
                    <a:off x="4772" y="1308"/>
                    <a:ext cx="12" cy="12"/>
                  </a:xfrm>
                  <a:custGeom>
                    <a:avLst/>
                    <a:gdLst>
                      <a:gd name="T0" fmla="*/ 35 w 70"/>
                      <a:gd name="T1" fmla="*/ 0 h 74"/>
                      <a:gd name="T2" fmla="*/ 42 w 70"/>
                      <a:gd name="T3" fmla="*/ 1 h 74"/>
                      <a:gd name="T4" fmla="*/ 49 w 70"/>
                      <a:gd name="T5" fmla="*/ 3 h 74"/>
                      <a:gd name="T6" fmla="*/ 55 w 70"/>
                      <a:gd name="T7" fmla="*/ 7 h 74"/>
                      <a:gd name="T8" fmla="*/ 59 w 70"/>
                      <a:gd name="T9" fmla="*/ 11 h 74"/>
                      <a:gd name="T10" fmla="*/ 64 w 70"/>
                      <a:gd name="T11" fmla="*/ 17 h 74"/>
                      <a:gd name="T12" fmla="*/ 67 w 70"/>
                      <a:gd name="T13" fmla="*/ 23 h 74"/>
                      <a:gd name="T14" fmla="*/ 68 w 70"/>
                      <a:gd name="T15" fmla="*/ 30 h 74"/>
                      <a:gd name="T16" fmla="*/ 70 w 70"/>
                      <a:gd name="T17" fmla="*/ 38 h 74"/>
                      <a:gd name="T18" fmla="*/ 68 w 70"/>
                      <a:gd name="T19" fmla="*/ 45 h 74"/>
                      <a:gd name="T20" fmla="*/ 67 w 70"/>
                      <a:gd name="T21" fmla="*/ 52 h 74"/>
                      <a:gd name="T22" fmla="*/ 64 w 70"/>
                      <a:gd name="T23" fmla="*/ 59 h 74"/>
                      <a:gd name="T24" fmla="*/ 59 w 70"/>
                      <a:gd name="T25" fmla="*/ 63 h 74"/>
                      <a:gd name="T26" fmla="*/ 55 w 70"/>
                      <a:gd name="T27" fmla="*/ 68 h 74"/>
                      <a:gd name="T28" fmla="*/ 49 w 70"/>
                      <a:gd name="T29" fmla="*/ 71 h 74"/>
                      <a:gd name="T30" fmla="*/ 42 w 70"/>
                      <a:gd name="T31" fmla="*/ 72 h 74"/>
                      <a:gd name="T32" fmla="*/ 35 w 70"/>
                      <a:gd name="T33" fmla="*/ 74 h 74"/>
                      <a:gd name="T34" fmla="*/ 28 w 70"/>
                      <a:gd name="T35" fmla="*/ 72 h 74"/>
                      <a:gd name="T36" fmla="*/ 22 w 70"/>
                      <a:gd name="T37" fmla="*/ 71 h 74"/>
                      <a:gd name="T38" fmla="*/ 15 w 70"/>
                      <a:gd name="T39" fmla="*/ 68 h 74"/>
                      <a:gd name="T40" fmla="*/ 11 w 70"/>
                      <a:gd name="T41" fmla="*/ 63 h 74"/>
                      <a:gd name="T42" fmla="*/ 6 w 70"/>
                      <a:gd name="T43" fmla="*/ 59 h 74"/>
                      <a:gd name="T44" fmla="*/ 3 w 70"/>
                      <a:gd name="T45" fmla="*/ 52 h 74"/>
                      <a:gd name="T46" fmla="*/ 2 w 70"/>
                      <a:gd name="T47" fmla="*/ 45 h 74"/>
                      <a:gd name="T48" fmla="*/ 0 w 70"/>
                      <a:gd name="T49" fmla="*/ 38 h 74"/>
                      <a:gd name="T50" fmla="*/ 2 w 70"/>
                      <a:gd name="T51" fmla="*/ 30 h 74"/>
                      <a:gd name="T52" fmla="*/ 3 w 70"/>
                      <a:gd name="T53" fmla="*/ 23 h 74"/>
                      <a:gd name="T54" fmla="*/ 6 w 70"/>
                      <a:gd name="T55" fmla="*/ 17 h 74"/>
                      <a:gd name="T56" fmla="*/ 11 w 70"/>
                      <a:gd name="T57" fmla="*/ 11 h 74"/>
                      <a:gd name="T58" fmla="*/ 15 w 70"/>
                      <a:gd name="T59" fmla="*/ 7 h 74"/>
                      <a:gd name="T60" fmla="*/ 22 w 70"/>
                      <a:gd name="T61" fmla="*/ 3 h 74"/>
                      <a:gd name="T62" fmla="*/ 28 w 70"/>
                      <a:gd name="T63" fmla="*/ 1 h 74"/>
                      <a:gd name="T64" fmla="*/ 35 w 70"/>
                      <a:gd name="T65" fmla="*/ 0 h 7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70"/>
                      <a:gd name="T100" fmla="*/ 0 h 74"/>
                      <a:gd name="T101" fmla="*/ 70 w 70"/>
                      <a:gd name="T102" fmla="*/ 74 h 7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70" h="74">
                        <a:moveTo>
                          <a:pt x="35" y="0"/>
                        </a:moveTo>
                        <a:lnTo>
                          <a:pt x="42" y="1"/>
                        </a:lnTo>
                        <a:lnTo>
                          <a:pt x="49" y="3"/>
                        </a:lnTo>
                        <a:lnTo>
                          <a:pt x="55" y="7"/>
                        </a:lnTo>
                        <a:lnTo>
                          <a:pt x="59" y="11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30"/>
                        </a:lnTo>
                        <a:lnTo>
                          <a:pt x="70" y="38"/>
                        </a:lnTo>
                        <a:lnTo>
                          <a:pt x="68" y="45"/>
                        </a:lnTo>
                        <a:lnTo>
                          <a:pt x="67" y="52"/>
                        </a:lnTo>
                        <a:lnTo>
                          <a:pt x="64" y="59"/>
                        </a:lnTo>
                        <a:lnTo>
                          <a:pt x="59" y="63"/>
                        </a:lnTo>
                        <a:lnTo>
                          <a:pt x="55" y="68"/>
                        </a:lnTo>
                        <a:lnTo>
                          <a:pt x="49" y="71"/>
                        </a:lnTo>
                        <a:lnTo>
                          <a:pt x="42" y="72"/>
                        </a:lnTo>
                        <a:lnTo>
                          <a:pt x="35" y="74"/>
                        </a:lnTo>
                        <a:lnTo>
                          <a:pt x="28" y="72"/>
                        </a:lnTo>
                        <a:lnTo>
                          <a:pt x="22" y="71"/>
                        </a:lnTo>
                        <a:lnTo>
                          <a:pt x="15" y="68"/>
                        </a:lnTo>
                        <a:lnTo>
                          <a:pt x="11" y="63"/>
                        </a:lnTo>
                        <a:lnTo>
                          <a:pt x="6" y="59"/>
                        </a:lnTo>
                        <a:lnTo>
                          <a:pt x="3" y="52"/>
                        </a:lnTo>
                        <a:lnTo>
                          <a:pt x="2" y="45"/>
                        </a:lnTo>
                        <a:lnTo>
                          <a:pt x="0" y="38"/>
                        </a:lnTo>
                        <a:lnTo>
                          <a:pt x="2" y="30"/>
                        </a:lnTo>
                        <a:lnTo>
                          <a:pt x="3" y="23"/>
                        </a:lnTo>
                        <a:lnTo>
                          <a:pt x="6" y="17"/>
                        </a:lnTo>
                        <a:lnTo>
                          <a:pt x="11" y="11"/>
                        </a:lnTo>
                        <a:lnTo>
                          <a:pt x="15" y="7"/>
                        </a:lnTo>
                        <a:lnTo>
                          <a:pt x="22" y="3"/>
                        </a:lnTo>
                        <a:lnTo>
                          <a:pt x="28" y="1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2" name="Freeform 108"/>
                  <p:cNvSpPr>
                    <a:spLocks noChangeArrowheads="1"/>
                  </p:cNvSpPr>
                  <p:nvPr/>
                </p:nvSpPr>
                <p:spPr bwMode="auto">
                  <a:xfrm>
                    <a:off x="4696" y="1501"/>
                    <a:ext cx="20" cy="22"/>
                  </a:xfrm>
                  <a:custGeom>
                    <a:avLst/>
                    <a:gdLst>
                      <a:gd name="T0" fmla="*/ 62 w 123"/>
                      <a:gd name="T1" fmla="*/ 0 h 134"/>
                      <a:gd name="T2" fmla="*/ 75 w 123"/>
                      <a:gd name="T3" fmla="*/ 1 h 134"/>
                      <a:gd name="T4" fmla="*/ 86 w 123"/>
                      <a:gd name="T5" fmla="*/ 6 h 134"/>
                      <a:gd name="T6" fmla="*/ 97 w 123"/>
                      <a:gd name="T7" fmla="*/ 12 h 134"/>
                      <a:gd name="T8" fmla="*/ 105 w 123"/>
                      <a:gd name="T9" fmla="*/ 20 h 134"/>
                      <a:gd name="T10" fmla="*/ 113 w 123"/>
                      <a:gd name="T11" fmla="*/ 30 h 134"/>
                      <a:gd name="T12" fmla="*/ 119 w 123"/>
                      <a:gd name="T13" fmla="*/ 41 h 134"/>
                      <a:gd name="T14" fmla="*/ 122 w 123"/>
                      <a:gd name="T15" fmla="*/ 53 h 134"/>
                      <a:gd name="T16" fmla="*/ 123 w 123"/>
                      <a:gd name="T17" fmla="*/ 67 h 134"/>
                      <a:gd name="T18" fmla="*/ 122 w 123"/>
                      <a:gd name="T19" fmla="*/ 81 h 134"/>
                      <a:gd name="T20" fmla="*/ 119 w 123"/>
                      <a:gd name="T21" fmla="*/ 94 h 134"/>
                      <a:gd name="T22" fmla="*/ 113 w 123"/>
                      <a:gd name="T23" fmla="*/ 104 h 134"/>
                      <a:gd name="T24" fmla="*/ 105 w 123"/>
                      <a:gd name="T25" fmla="*/ 114 h 134"/>
                      <a:gd name="T26" fmla="*/ 97 w 123"/>
                      <a:gd name="T27" fmla="*/ 122 h 134"/>
                      <a:gd name="T28" fmla="*/ 86 w 123"/>
                      <a:gd name="T29" fmla="*/ 128 h 134"/>
                      <a:gd name="T30" fmla="*/ 75 w 123"/>
                      <a:gd name="T31" fmla="*/ 133 h 134"/>
                      <a:gd name="T32" fmla="*/ 62 w 123"/>
                      <a:gd name="T33" fmla="*/ 134 h 134"/>
                      <a:gd name="T34" fmla="*/ 49 w 123"/>
                      <a:gd name="T35" fmla="*/ 133 h 134"/>
                      <a:gd name="T36" fmla="*/ 38 w 123"/>
                      <a:gd name="T37" fmla="*/ 128 h 134"/>
                      <a:gd name="T38" fmla="*/ 28 w 123"/>
                      <a:gd name="T39" fmla="*/ 122 h 134"/>
                      <a:gd name="T40" fmla="*/ 18 w 123"/>
                      <a:gd name="T41" fmla="*/ 114 h 134"/>
                      <a:gd name="T42" fmla="*/ 10 w 123"/>
                      <a:gd name="T43" fmla="*/ 104 h 134"/>
                      <a:gd name="T44" fmla="*/ 4 w 123"/>
                      <a:gd name="T45" fmla="*/ 94 h 134"/>
                      <a:gd name="T46" fmla="*/ 1 w 123"/>
                      <a:gd name="T47" fmla="*/ 81 h 134"/>
                      <a:gd name="T48" fmla="*/ 0 w 123"/>
                      <a:gd name="T49" fmla="*/ 67 h 134"/>
                      <a:gd name="T50" fmla="*/ 1 w 123"/>
                      <a:gd name="T51" fmla="*/ 53 h 134"/>
                      <a:gd name="T52" fmla="*/ 4 w 123"/>
                      <a:gd name="T53" fmla="*/ 41 h 134"/>
                      <a:gd name="T54" fmla="*/ 10 w 123"/>
                      <a:gd name="T55" fmla="*/ 30 h 134"/>
                      <a:gd name="T56" fmla="*/ 18 w 123"/>
                      <a:gd name="T57" fmla="*/ 20 h 134"/>
                      <a:gd name="T58" fmla="*/ 28 w 123"/>
                      <a:gd name="T59" fmla="*/ 12 h 134"/>
                      <a:gd name="T60" fmla="*/ 38 w 123"/>
                      <a:gd name="T61" fmla="*/ 6 h 134"/>
                      <a:gd name="T62" fmla="*/ 49 w 123"/>
                      <a:gd name="T63" fmla="*/ 1 h 134"/>
                      <a:gd name="T64" fmla="*/ 62 w 123"/>
                      <a:gd name="T65" fmla="*/ 0 h 13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4"/>
                      <a:gd name="T101" fmla="*/ 123 w 123"/>
                      <a:gd name="T102" fmla="*/ 134 h 13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4">
                        <a:moveTo>
                          <a:pt x="62" y="0"/>
                        </a:moveTo>
                        <a:lnTo>
                          <a:pt x="75" y="1"/>
                        </a:lnTo>
                        <a:lnTo>
                          <a:pt x="86" y="6"/>
                        </a:lnTo>
                        <a:lnTo>
                          <a:pt x="97" y="12"/>
                        </a:lnTo>
                        <a:lnTo>
                          <a:pt x="105" y="20"/>
                        </a:lnTo>
                        <a:lnTo>
                          <a:pt x="113" y="30"/>
                        </a:lnTo>
                        <a:lnTo>
                          <a:pt x="119" y="41"/>
                        </a:lnTo>
                        <a:lnTo>
                          <a:pt x="122" y="53"/>
                        </a:lnTo>
                        <a:lnTo>
                          <a:pt x="123" y="67"/>
                        </a:lnTo>
                        <a:lnTo>
                          <a:pt x="122" y="81"/>
                        </a:lnTo>
                        <a:lnTo>
                          <a:pt x="119" y="94"/>
                        </a:lnTo>
                        <a:lnTo>
                          <a:pt x="113" y="104"/>
                        </a:lnTo>
                        <a:lnTo>
                          <a:pt x="105" y="114"/>
                        </a:lnTo>
                        <a:lnTo>
                          <a:pt x="97" y="122"/>
                        </a:lnTo>
                        <a:lnTo>
                          <a:pt x="86" y="128"/>
                        </a:lnTo>
                        <a:lnTo>
                          <a:pt x="75" y="133"/>
                        </a:lnTo>
                        <a:lnTo>
                          <a:pt x="62" y="134"/>
                        </a:lnTo>
                        <a:lnTo>
                          <a:pt x="49" y="133"/>
                        </a:lnTo>
                        <a:lnTo>
                          <a:pt x="38" y="128"/>
                        </a:lnTo>
                        <a:lnTo>
                          <a:pt x="28" y="122"/>
                        </a:lnTo>
                        <a:lnTo>
                          <a:pt x="18" y="114"/>
                        </a:lnTo>
                        <a:lnTo>
                          <a:pt x="10" y="104"/>
                        </a:lnTo>
                        <a:lnTo>
                          <a:pt x="4" y="94"/>
                        </a:lnTo>
                        <a:lnTo>
                          <a:pt x="1" y="81"/>
                        </a:lnTo>
                        <a:lnTo>
                          <a:pt x="0" y="67"/>
                        </a:lnTo>
                        <a:lnTo>
                          <a:pt x="1" y="53"/>
                        </a:lnTo>
                        <a:lnTo>
                          <a:pt x="4" y="41"/>
                        </a:lnTo>
                        <a:lnTo>
                          <a:pt x="10" y="30"/>
                        </a:lnTo>
                        <a:lnTo>
                          <a:pt x="18" y="20"/>
                        </a:lnTo>
                        <a:lnTo>
                          <a:pt x="28" y="12"/>
                        </a:lnTo>
                        <a:lnTo>
                          <a:pt x="38" y="6"/>
                        </a:lnTo>
                        <a:lnTo>
                          <a:pt x="49" y="1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3" name="Freeform 109"/>
                  <p:cNvSpPr>
                    <a:spLocks noChangeArrowheads="1"/>
                  </p:cNvSpPr>
                  <p:nvPr/>
                </p:nvSpPr>
                <p:spPr bwMode="auto">
                  <a:xfrm>
                    <a:off x="4699" y="1454"/>
                    <a:ext cx="14" cy="16"/>
                  </a:xfrm>
                  <a:custGeom>
                    <a:avLst/>
                    <a:gdLst>
                      <a:gd name="T0" fmla="*/ 44 w 88"/>
                      <a:gd name="T1" fmla="*/ 0 h 96"/>
                      <a:gd name="T2" fmla="*/ 53 w 88"/>
                      <a:gd name="T3" fmla="*/ 1 h 96"/>
                      <a:gd name="T4" fmla="*/ 61 w 88"/>
                      <a:gd name="T5" fmla="*/ 4 h 96"/>
                      <a:gd name="T6" fmla="*/ 68 w 88"/>
                      <a:gd name="T7" fmla="*/ 8 h 96"/>
                      <a:gd name="T8" fmla="*/ 75 w 88"/>
                      <a:gd name="T9" fmla="*/ 14 h 96"/>
                      <a:gd name="T10" fmla="*/ 81 w 88"/>
                      <a:gd name="T11" fmla="*/ 22 h 96"/>
                      <a:gd name="T12" fmla="*/ 85 w 88"/>
                      <a:gd name="T13" fmla="*/ 30 h 96"/>
                      <a:gd name="T14" fmla="*/ 87 w 88"/>
                      <a:gd name="T15" fmla="*/ 39 h 96"/>
                      <a:gd name="T16" fmla="*/ 88 w 88"/>
                      <a:gd name="T17" fmla="*/ 49 h 96"/>
                      <a:gd name="T18" fmla="*/ 87 w 88"/>
                      <a:gd name="T19" fmla="*/ 58 h 96"/>
                      <a:gd name="T20" fmla="*/ 85 w 88"/>
                      <a:gd name="T21" fmla="*/ 67 h 96"/>
                      <a:gd name="T22" fmla="*/ 81 w 88"/>
                      <a:gd name="T23" fmla="*/ 75 h 96"/>
                      <a:gd name="T24" fmla="*/ 75 w 88"/>
                      <a:gd name="T25" fmla="*/ 82 h 96"/>
                      <a:gd name="T26" fmla="*/ 68 w 88"/>
                      <a:gd name="T27" fmla="*/ 88 h 96"/>
                      <a:gd name="T28" fmla="*/ 61 w 88"/>
                      <a:gd name="T29" fmla="*/ 92 h 96"/>
                      <a:gd name="T30" fmla="*/ 53 w 88"/>
                      <a:gd name="T31" fmla="*/ 95 h 96"/>
                      <a:gd name="T32" fmla="*/ 44 w 88"/>
                      <a:gd name="T33" fmla="*/ 96 h 96"/>
                      <a:gd name="T34" fmla="*/ 35 w 88"/>
                      <a:gd name="T35" fmla="*/ 95 h 96"/>
                      <a:gd name="T36" fmla="*/ 27 w 88"/>
                      <a:gd name="T37" fmla="*/ 92 h 96"/>
                      <a:gd name="T38" fmla="*/ 20 w 88"/>
                      <a:gd name="T39" fmla="*/ 88 h 96"/>
                      <a:gd name="T40" fmla="*/ 13 w 88"/>
                      <a:gd name="T41" fmla="*/ 82 h 96"/>
                      <a:gd name="T42" fmla="*/ 7 w 88"/>
                      <a:gd name="T43" fmla="*/ 75 h 96"/>
                      <a:gd name="T44" fmla="*/ 4 w 88"/>
                      <a:gd name="T45" fmla="*/ 67 h 96"/>
                      <a:gd name="T46" fmla="*/ 2 w 88"/>
                      <a:gd name="T47" fmla="*/ 58 h 96"/>
                      <a:gd name="T48" fmla="*/ 0 w 88"/>
                      <a:gd name="T49" fmla="*/ 49 h 96"/>
                      <a:gd name="T50" fmla="*/ 2 w 88"/>
                      <a:gd name="T51" fmla="*/ 39 h 96"/>
                      <a:gd name="T52" fmla="*/ 4 w 88"/>
                      <a:gd name="T53" fmla="*/ 30 h 96"/>
                      <a:gd name="T54" fmla="*/ 7 w 88"/>
                      <a:gd name="T55" fmla="*/ 22 h 96"/>
                      <a:gd name="T56" fmla="*/ 13 w 88"/>
                      <a:gd name="T57" fmla="*/ 14 h 96"/>
                      <a:gd name="T58" fmla="*/ 20 w 88"/>
                      <a:gd name="T59" fmla="*/ 8 h 96"/>
                      <a:gd name="T60" fmla="*/ 27 w 88"/>
                      <a:gd name="T61" fmla="*/ 4 h 96"/>
                      <a:gd name="T62" fmla="*/ 35 w 88"/>
                      <a:gd name="T63" fmla="*/ 1 h 96"/>
                      <a:gd name="T64" fmla="*/ 44 w 88"/>
                      <a:gd name="T65" fmla="*/ 0 h 9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8"/>
                      <a:gd name="T100" fmla="*/ 0 h 96"/>
                      <a:gd name="T101" fmla="*/ 88 w 88"/>
                      <a:gd name="T102" fmla="*/ 96 h 9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8" h="96">
                        <a:moveTo>
                          <a:pt x="44" y="0"/>
                        </a:moveTo>
                        <a:lnTo>
                          <a:pt x="53" y="1"/>
                        </a:lnTo>
                        <a:lnTo>
                          <a:pt x="61" y="4"/>
                        </a:lnTo>
                        <a:lnTo>
                          <a:pt x="68" y="8"/>
                        </a:lnTo>
                        <a:lnTo>
                          <a:pt x="75" y="14"/>
                        </a:lnTo>
                        <a:lnTo>
                          <a:pt x="81" y="22"/>
                        </a:lnTo>
                        <a:lnTo>
                          <a:pt x="85" y="30"/>
                        </a:lnTo>
                        <a:lnTo>
                          <a:pt x="87" y="39"/>
                        </a:lnTo>
                        <a:lnTo>
                          <a:pt x="88" y="49"/>
                        </a:lnTo>
                        <a:lnTo>
                          <a:pt x="87" y="58"/>
                        </a:lnTo>
                        <a:lnTo>
                          <a:pt x="85" y="67"/>
                        </a:lnTo>
                        <a:lnTo>
                          <a:pt x="81" y="75"/>
                        </a:lnTo>
                        <a:lnTo>
                          <a:pt x="75" y="82"/>
                        </a:lnTo>
                        <a:lnTo>
                          <a:pt x="68" y="88"/>
                        </a:lnTo>
                        <a:lnTo>
                          <a:pt x="61" y="92"/>
                        </a:lnTo>
                        <a:lnTo>
                          <a:pt x="53" y="95"/>
                        </a:lnTo>
                        <a:lnTo>
                          <a:pt x="44" y="96"/>
                        </a:lnTo>
                        <a:lnTo>
                          <a:pt x="35" y="95"/>
                        </a:lnTo>
                        <a:lnTo>
                          <a:pt x="27" y="92"/>
                        </a:lnTo>
                        <a:lnTo>
                          <a:pt x="20" y="88"/>
                        </a:lnTo>
                        <a:lnTo>
                          <a:pt x="13" y="82"/>
                        </a:lnTo>
                        <a:lnTo>
                          <a:pt x="7" y="75"/>
                        </a:lnTo>
                        <a:lnTo>
                          <a:pt x="4" y="67"/>
                        </a:lnTo>
                        <a:lnTo>
                          <a:pt x="2" y="58"/>
                        </a:lnTo>
                        <a:lnTo>
                          <a:pt x="0" y="49"/>
                        </a:lnTo>
                        <a:lnTo>
                          <a:pt x="2" y="39"/>
                        </a:lnTo>
                        <a:lnTo>
                          <a:pt x="4" y="30"/>
                        </a:lnTo>
                        <a:lnTo>
                          <a:pt x="7" y="22"/>
                        </a:lnTo>
                        <a:lnTo>
                          <a:pt x="13" y="14"/>
                        </a:lnTo>
                        <a:lnTo>
                          <a:pt x="20" y="8"/>
                        </a:lnTo>
                        <a:lnTo>
                          <a:pt x="27" y="4"/>
                        </a:lnTo>
                        <a:lnTo>
                          <a:pt x="35" y="1"/>
                        </a:lnTo>
                        <a:lnTo>
                          <a:pt x="44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4" name="Freeform 110"/>
                  <p:cNvSpPr>
                    <a:spLocks noChangeArrowheads="1"/>
                  </p:cNvSpPr>
                  <p:nvPr/>
                </p:nvSpPr>
                <p:spPr bwMode="auto">
                  <a:xfrm>
                    <a:off x="4773" y="1361"/>
                    <a:ext cx="9" cy="10"/>
                  </a:xfrm>
                  <a:custGeom>
                    <a:avLst/>
                    <a:gdLst>
                      <a:gd name="T0" fmla="*/ 28 w 55"/>
                      <a:gd name="T1" fmla="*/ 0 h 59"/>
                      <a:gd name="T2" fmla="*/ 38 w 55"/>
                      <a:gd name="T3" fmla="*/ 2 h 59"/>
                      <a:gd name="T4" fmla="*/ 47 w 55"/>
                      <a:gd name="T5" fmla="*/ 8 h 59"/>
                      <a:gd name="T6" fmla="*/ 53 w 55"/>
                      <a:gd name="T7" fmla="*/ 18 h 59"/>
                      <a:gd name="T8" fmla="*/ 55 w 55"/>
                      <a:gd name="T9" fmla="*/ 30 h 59"/>
                      <a:gd name="T10" fmla="*/ 53 w 55"/>
                      <a:gd name="T11" fmla="*/ 41 h 59"/>
                      <a:gd name="T12" fmla="*/ 47 w 55"/>
                      <a:gd name="T13" fmla="*/ 50 h 59"/>
                      <a:gd name="T14" fmla="*/ 38 w 55"/>
                      <a:gd name="T15" fmla="*/ 57 h 59"/>
                      <a:gd name="T16" fmla="*/ 28 w 55"/>
                      <a:gd name="T17" fmla="*/ 59 h 59"/>
                      <a:gd name="T18" fmla="*/ 17 w 55"/>
                      <a:gd name="T19" fmla="*/ 57 h 59"/>
                      <a:gd name="T20" fmla="*/ 8 w 55"/>
                      <a:gd name="T21" fmla="*/ 50 h 59"/>
                      <a:gd name="T22" fmla="*/ 2 w 55"/>
                      <a:gd name="T23" fmla="*/ 41 h 59"/>
                      <a:gd name="T24" fmla="*/ 0 w 55"/>
                      <a:gd name="T25" fmla="*/ 30 h 59"/>
                      <a:gd name="T26" fmla="*/ 2 w 55"/>
                      <a:gd name="T27" fmla="*/ 18 h 59"/>
                      <a:gd name="T28" fmla="*/ 8 w 55"/>
                      <a:gd name="T29" fmla="*/ 8 h 59"/>
                      <a:gd name="T30" fmla="*/ 17 w 55"/>
                      <a:gd name="T31" fmla="*/ 2 h 59"/>
                      <a:gd name="T32" fmla="*/ 28 w 55"/>
                      <a:gd name="T33" fmla="*/ 0 h 5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5"/>
                      <a:gd name="T52" fmla="*/ 0 h 59"/>
                      <a:gd name="T53" fmla="*/ 55 w 55"/>
                      <a:gd name="T54" fmla="*/ 59 h 59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5" h="59">
                        <a:moveTo>
                          <a:pt x="28" y="0"/>
                        </a:moveTo>
                        <a:lnTo>
                          <a:pt x="38" y="2"/>
                        </a:lnTo>
                        <a:lnTo>
                          <a:pt x="47" y="8"/>
                        </a:lnTo>
                        <a:lnTo>
                          <a:pt x="53" y="18"/>
                        </a:lnTo>
                        <a:lnTo>
                          <a:pt x="55" y="30"/>
                        </a:lnTo>
                        <a:lnTo>
                          <a:pt x="53" y="41"/>
                        </a:lnTo>
                        <a:lnTo>
                          <a:pt x="47" y="50"/>
                        </a:lnTo>
                        <a:lnTo>
                          <a:pt x="38" y="57"/>
                        </a:lnTo>
                        <a:lnTo>
                          <a:pt x="28" y="59"/>
                        </a:lnTo>
                        <a:lnTo>
                          <a:pt x="17" y="57"/>
                        </a:lnTo>
                        <a:lnTo>
                          <a:pt x="8" y="50"/>
                        </a:lnTo>
                        <a:lnTo>
                          <a:pt x="2" y="41"/>
                        </a:lnTo>
                        <a:lnTo>
                          <a:pt x="0" y="30"/>
                        </a:lnTo>
                        <a:lnTo>
                          <a:pt x="2" y="18"/>
                        </a:lnTo>
                        <a:lnTo>
                          <a:pt x="8" y="8"/>
                        </a:lnTo>
                        <a:lnTo>
                          <a:pt x="17" y="2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5" name="Freeform 111"/>
                  <p:cNvSpPr>
                    <a:spLocks noChangeArrowheads="1"/>
                  </p:cNvSpPr>
                  <p:nvPr/>
                </p:nvSpPr>
                <p:spPr bwMode="auto">
                  <a:xfrm>
                    <a:off x="4774" y="1310"/>
                    <a:ext cx="9" cy="10"/>
                  </a:xfrm>
                  <a:custGeom>
                    <a:avLst/>
                    <a:gdLst>
                      <a:gd name="T0" fmla="*/ 28 w 57"/>
                      <a:gd name="T1" fmla="*/ 0 h 60"/>
                      <a:gd name="T2" fmla="*/ 40 w 57"/>
                      <a:gd name="T3" fmla="*/ 2 h 60"/>
                      <a:gd name="T4" fmla="*/ 49 w 57"/>
                      <a:gd name="T5" fmla="*/ 8 h 60"/>
                      <a:gd name="T6" fmla="*/ 55 w 57"/>
                      <a:gd name="T7" fmla="*/ 18 h 60"/>
                      <a:gd name="T8" fmla="*/ 57 w 57"/>
                      <a:gd name="T9" fmla="*/ 30 h 60"/>
                      <a:gd name="T10" fmla="*/ 55 w 57"/>
                      <a:gd name="T11" fmla="*/ 41 h 60"/>
                      <a:gd name="T12" fmla="*/ 49 w 57"/>
                      <a:gd name="T13" fmla="*/ 51 h 60"/>
                      <a:gd name="T14" fmla="*/ 40 w 57"/>
                      <a:gd name="T15" fmla="*/ 57 h 60"/>
                      <a:gd name="T16" fmla="*/ 28 w 57"/>
                      <a:gd name="T17" fmla="*/ 60 h 60"/>
                      <a:gd name="T18" fmla="*/ 18 w 57"/>
                      <a:gd name="T19" fmla="*/ 57 h 60"/>
                      <a:gd name="T20" fmla="*/ 8 w 57"/>
                      <a:gd name="T21" fmla="*/ 51 h 60"/>
                      <a:gd name="T22" fmla="*/ 3 w 57"/>
                      <a:gd name="T23" fmla="*/ 41 h 60"/>
                      <a:gd name="T24" fmla="*/ 0 w 57"/>
                      <a:gd name="T25" fmla="*/ 30 h 60"/>
                      <a:gd name="T26" fmla="*/ 3 w 57"/>
                      <a:gd name="T27" fmla="*/ 18 h 60"/>
                      <a:gd name="T28" fmla="*/ 8 w 57"/>
                      <a:gd name="T29" fmla="*/ 8 h 60"/>
                      <a:gd name="T30" fmla="*/ 18 w 57"/>
                      <a:gd name="T31" fmla="*/ 2 h 60"/>
                      <a:gd name="T32" fmla="*/ 28 w 57"/>
                      <a:gd name="T33" fmla="*/ 0 h 6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7"/>
                      <a:gd name="T52" fmla="*/ 0 h 60"/>
                      <a:gd name="T53" fmla="*/ 57 w 57"/>
                      <a:gd name="T54" fmla="*/ 60 h 6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7" h="60">
                        <a:moveTo>
                          <a:pt x="28" y="0"/>
                        </a:moveTo>
                        <a:lnTo>
                          <a:pt x="40" y="2"/>
                        </a:lnTo>
                        <a:lnTo>
                          <a:pt x="49" y="8"/>
                        </a:lnTo>
                        <a:lnTo>
                          <a:pt x="55" y="18"/>
                        </a:lnTo>
                        <a:lnTo>
                          <a:pt x="57" y="30"/>
                        </a:lnTo>
                        <a:lnTo>
                          <a:pt x="55" y="41"/>
                        </a:lnTo>
                        <a:lnTo>
                          <a:pt x="49" y="51"/>
                        </a:lnTo>
                        <a:lnTo>
                          <a:pt x="40" y="57"/>
                        </a:lnTo>
                        <a:lnTo>
                          <a:pt x="28" y="60"/>
                        </a:lnTo>
                        <a:lnTo>
                          <a:pt x="18" y="57"/>
                        </a:lnTo>
                        <a:lnTo>
                          <a:pt x="8" y="51"/>
                        </a:lnTo>
                        <a:lnTo>
                          <a:pt x="3" y="41"/>
                        </a:lnTo>
                        <a:lnTo>
                          <a:pt x="0" y="30"/>
                        </a:lnTo>
                        <a:lnTo>
                          <a:pt x="3" y="18"/>
                        </a:lnTo>
                        <a:lnTo>
                          <a:pt x="8" y="8"/>
                        </a:lnTo>
                        <a:lnTo>
                          <a:pt x="18" y="2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6" name="Freeform 112"/>
                  <p:cNvSpPr>
                    <a:spLocks noChangeArrowheads="1"/>
                  </p:cNvSpPr>
                  <p:nvPr/>
                </p:nvSpPr>
                <p:spPr bwMode="auto">
                  <a:xfrm>
                    <a:off x="4698" y="1504"/>
                    <a:ext cx="15" cy="16"/>
                  </a:xfrm>
                  <a:custGeom>
                    <a:avLst/>
                    <a:gdLst>
                      <a:gd name="T0" fmla="*/ 45 w 91"/>
                      <a:gd name="T1" fmla="*/ 0 h 99"/>
                      <a:gd name="T2" fmla="*/ 54 w 91"/>
                      <a:gd name="T3" fmla="*/ 2 h 99"/>
                      <a:gd name="T4" fmla="*/ 63 w 91"/>
                      <a:gd name="T5" fmla="*/ 4 h 99"/>
                      <a:gd name="T6" fmla="*/ 70 w 91"/>
                      <a:gd name="T7" fmla="*/ 8 h 99"/>
                      <a:gd name="T8" fmla="*/ 77 w 91"/>
                      <a:gd name="T9" fmla="*/ 14 h 99"/>
                      <a:gd name="T10" fmla="*/ 83 w 91"/>
                      <a:gd name="T11" fmla="*/ 22 h 99"/>
                      <a:gd name="T12" fmla="*/ 87 w 91"/>
                      <a:gd name="T13" fmla="*/ 30 h 99"/>
                      <a:gd name="T14" fmla="*/ 90 w 91"/>
                      <a:gd name="T15" fmla="*/ 40 h 99"/>
                      <a:gd name="T16" fmla="*/ 91 w 91"/>
                      <a:gd name="T17" fmla="*/ 50 h 99"/>
                      <a:gd name="T18" fmla="*/ 90 w 91"/>
                      <a:gd name="T19" fmla="*/ 59 h 99"/>
                      <a:gd name="T20" fmla="*/ 87 w 91"/>
                      <a:gd name="T21" fmla="*/ 68 h 99"/>
                      <a:gd name="T22" fmla="*/ 83 w 91"/>
                      <a:gd name="T23" fmla="*/ 78 h 99"/>
                      <a:gd name="T24" fmla="*/ 77 w 91"/>
                      <a:gd name="T25" fmla="*/ 85 h 99"/>
                      <a:gd name="T26" fmla="*/ 70 w 91"/>
                      <a:gd name="T27" fmla="*/ 90 h 99"/>
                      <a:gd name="T28" fmla="*/ 63 w 91"/>
                      <a:gd name="T29" fmla="*/ 96 h 99"/>
                      <a:gd name="T30" fmla="*/ 54 w 91"/>
                      <a:gd name="T31" fmla="*/ 98 h 99"/>
                      <a:gd name="T32" fmla="*/ 45 w 91"/>
                      <a:gd name="T33" fmla="*/ 99 h 99"/>
                      <a:gd name="T34" fmla="*/ 36 w 91"/>
                      <a:gd name="T35" fmla="*/ 98 h 99"/>
                      <a:gd name="T36" fmla="*/ 27 w 91"/>
                      <a:gd name="T37" fmla="*/ 96 h 99"/>
                      <a:gd name="T38" fmla="*/ 19 w 91"/>
                      <a:gd name="T39" fmla="*/ 90 h 99"/>
                      <a:gd name="T40" fmla="*/ 14 w 91"/>
                      <a:gd name="T41" fmla="*/ 85 h 99"/>
                      <a:gd name="T42" fmla="*/ 8 w 91"/>
                      <a:gd name="T43" fmla="*/ 78 h 99"/>
                      <a:gd name="T44" fmla="*/ 3 w 91"/>
                      <a:gd name="T45" fmla="*/ 68 h 99"/>
                      <a:gd name="T46" fmla="*/ 1 w 91"/>
                      <a:gd name="T47" fmla="*/ 59 h 99"/>
                      <a:gd name="T48" fmla="*/ 0 w 91"/>
                      <a:gd name="T49" fmla="*/ 50 h 99"/>
                      <a:gd name="T50" fmla="*/ 1 w 91"/>
                      <a:gd name="T51" fmla="*/ 40 h 99"/>
                      <a:gd name="T52" fmla="*/ 3 w 91"/>
                      <a:gd name="T53" fmla="*/ 30 h 99"/>
                      <a:gd name="T54" fmla="*/ 8 w 91"/>
                      <a:gd name="T55" fmla="*/ 22 h 99"/>
                      <a:gd name="T56" fmla="*/ 14 w 91"/>
                      <a:gd name="T57" fmla="*/ 14 h 99"/>
                      <a:gd name="T58" fmla="*/ 19 w 91"/>
                      <a:gd name="T59" fmla="*/ 8 h 99"/>
                      <a:gd name="T60" fmla="*/ 27 w 91"/>
                      <a:gd name="T61" fmla="*/ 4 h 99"/>
                      <a:gd name="T62" fmla="*/ 36 w 91"/>
                      <a:gd name="T63" fmla="*/ 2 h 99"/>
                      <a:gd name="T64" fmla="*/ 45 w 91"/>
                      <a:gd name="T65" fmla="*/ 0 h 9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1"/>
                      <a:gd name="T100" fmla="*/ 0 h 99"/>
                      <a:gd name="T101" fmla="*/ 91 w 91"/>
                      <a:gd name="T102" fmla="*/ 99 h 9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1" h="99">
                        <a:moveTo>
                          <a:pt x="45" y="0"/>
                        </a:moveTo>
                        <a:lnTo>
                          <a:pt x="54" y="2"/>
                        </a:lnTo>
                        <a:lnTo>
                          <a:pt x="63" y="4"/>
                        </a:lnTo>
                        <a:lnTo>
                          <a:pt x="70" y="8"/>
                        </a:lnTo>
                        <a:lnTo>
                          <a:pt x="77" y="14"/>
                        </a:lnTo>
                        <a:lnTo>
                          <a:pt x="83" y="22"/>
                        </a:lnTo>
                        <a:lnTo>
                          <a:pt x="87" y="30"/>
                        </a:lnTo>
                        <a:lnTo>
                          <a:pt x="90" y="40"/>
                        </a:lnTo>
                        <a:lnTo>
                          <a:pt x="91" y="50"/>
                        </a:lnTo>
                        <a:lnTo>
                          <a:pt x="90" y="59"/>
                        </a:lnTo>
                        <a:lnTo>
                          <a:pt x="87" y="68"/>
                        </a:lnTo>
                        <a:lnTo>
                          <a:pt x="83" y="78"/>
                        </a:lnTo>
                        <a:lnTo>
                          <a:pt x="77" y="85"/>
                        </a:lnTo>
                        <a:lnTo>
                          <a:pt x="70" y="90"/>
                        </a:lnTo>
                        <a:lnTo>
                          <a:pt x="63" y="96"/>
                        </a:lnTo>
                        <a:lnTo>
                          <a:pt x="54" y="98"/>
                        </a:lnTo>
                        <a:lnTo>
                          <a:pt x="45" y="99"/>
                        </a:lnTo>
                        <a:lnTo>
                          <a:pt x="36" y="98"/>
                        </a:lnTo>
                        <a:lnTo>
                          <a:pt x="27" y="96"/>
                        </a:lnTo>
                        <a:lnTo>
                          <a:pt x="19" y="90"/>
                        </a:lnTo>
                        <a:lnTo>
                          <a:pt x="14" y="85"/>
                        </a:lnTo>
                        <a:lnTo>
                          <a:pt x="8" y="78"/>
                        </a:lnTo>
                        <a:lnTo>
                          <a:pt x="3" y="68"/>
                        </a:lnTo>
                        <a:lnTo>
                          <a:pt x="1" y="59"/>
                        </a:lnTo>
                        <a:lnTo>
                          <a:pt x="0" y="50"/>
                        </a:lnTo>
                        <a:lnTo>
                          <a:pt x="1" y="40"/>
                        </a:lnTo>
                        <a:lnTo>
                          <a:pt x="3" y="30"/>
                        </a:lnTo>
                        <a:lnTo>
                          <a:pt x="8" y="22"/>
                        </a:lnTo>
                        <a:lnTo>
                          <a:pt x="14" y="14"/>
                        </a:lnTo>
                        <a:lnTo>
                          <a:pt x="19" y="8"/>
                        </a:lnTo>
                        <a:lnTo>
                          <a:pt x="27" y="4"/>
                        </a:lnTo>
                        <a:lnTo>
                          <a:pt x="36" y="2"/>
                        </a:lnTo>
                        <a:lnTo>
                          <a:pt x="45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7" name="Freeform 113"/>
                  <p:cNvSpPr>
                    <a:spLocks noChangeArrowheads="1"/>
                  </p:cNvSpPr>
                  <p:nvPr/>
                </p:nvSpPr>
                <p:spPr bwMode="auto">
                  <a:xfrm>
                    <a:off x="4701" y="1456"/>
                    <a:ext cx="11" cy="12"/>
                  </a:xfrm>
                  <a:custGeom>
                    <a:avLst/>
                    <a:gdLst>
                      <a:gd name="T0" fmla="*/ 32 w 65"/>
                      <a:gd name="T1" fmla="*/ 0 h 71"/>
                      <a:gd name="T2" fmla="*/ 45 w 65"/>
                      <a:gd name="T3" fmla="*/ 2 h 71"/>
                      <a:gd name="T4" fmla="*/ 56 w 65"/>
                      <a:gd name="T5" fmla="*/ 10 h 71"/>
                      <a:gd name="T6" fmla="*/ 63 w 65"/>
                      <a:gd name="T7" fmla="*/ 22 h 71"/>
                      <a:gd name="T8" fmla="*/ 65 w 65"/>
                      <a:gd name="T9" fmla="*/ 35 h 71"/>
                      <a:gd name="T10" fmla="*/ 63 w 65"/>
                      <a:gd name="T11" fmla="*/ 49 h 71"/>
                      <a:gd name="T12" fmla="*/ 56 w 65"/>
                      <a:gd name="T13" fmla="*/ 61 h 71"/>
                      <a:gd name="T14" fmla="*/ 45 w 65"/>
                      <a:gd name="T15" fmla="*/ 69 h 71"/>
                      <a:gd name="T16" fmla="*/ 32 w 65"/>
                      <a:gd name="T17" fmla="*/ 71 h 71"/>
                      <a:gd name="T18" fmla="*/ 19 w 65"/>
                      <a:gd name="T19" fmla="*/ 69 h 71"/>
                      <a:gd name="T20" fmla="*/ 9 w 65"/>
                      <a:gd name="T21" fmla="*/ 61 h 71"/>
                      <a:gd name="T22" fmla="*/ 2 w 65"/>
                      <a:gd name="T23" fmla="*/ 49 h 71"/>
                      <a:gd name="T24" fmla="*/ 0 w 65"/>
                      <a:gd name="T25" fmla="*/ 35 h 71"/>
                      <a:gd name="T26" fmla="*/ 2 w 65"/>
                      <a:gd name="T27" fmla="*/ 22 h 71"/>
                      <a:gd name="T28" fmla="*/ 9 w 65"/>
                      <a:gd name="T29" fmla="*/ 10 h 71"/>
                      <a:gd name="T30" fmla="*/ 19 w 65"/>
                      <a:gd name="T31" fmla="*/ 2 h 71"/>
                      <a:gd name="T32" fmla="*/ 32 w 65"/>
                      <a:gd name="T33" fmla="*/ 0 h 71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5"/>
                      <a:gd name="T52" fmla="*/ 0 h 71"/>
                      <a:gd name="T53" fmla="*/ 65 w 65"/>
                      <a:gd name="T54" fmla="*/ 71 h 71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5" h="71">
                        <a:moveTo>
                          <a:pt x="32" y="0"/>
                        </a:moveTo>
                        <a:lnTo>
                          <a:pt x="45" y="2"/>
                        </a:lnTo>
                        <a:lnTo>
                          <a:pt x="56" y="10"/>
                        </a:lnTo>
                        <a:lnTo>
                          <a:pt x="63" y="22"/>
                        </a:lnTo>
                        <a:lnTo>
                          <a:pt x="65" y="35"/>
                        </a:lnTo>
                        <a:lnTo>
                          <a:pt x="63" y="49"/>
                        </a:lnTo>
                        <a:lnTo>
                          <a:pt x="56" y="61"/>
                        </a:lnTo>
                        <a:lnTo>
                          <a:pt x="45" y="69"/>
                        </a:lnTo>
                        <a:lnTo>
                          <a:pt x="32" y="71"/>
                        </a:lnTo>
                        <a:lnTo>
                          <a:pt x="19" y="69"/>
                        </a:lnTo>
                        <a:lnTo>
                          <a:pt x="9" y="61"/>
                        </a:lnTo>
                        <a:lnTo>
                          <a:pt x="2" y="49"/>
                        </a:lnTo>
                        <a:lnTo>
                          <a:pt x="0" y="35"/>
                        </a:lnTo>
                        <a:lnTo>
                          <a:pt x="2" y="22"/>
                        </a:lnTo>
                        <a:lnTo>
                          <a:pt x="9" y="10"/>
                        </a:lnTo>
                        <a:lnTo>
                          <a:pt x="19" y="2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8" name="Freeform 114"/>
                  <p:cNvSpPr>
                    <a:spLocks noChangeArrowheads="1"/>
                  </p:cNvSpPr>
                  <p:nvPr/>
                </p:nvSpPr>
                <p:spPr bwMode="auto">
                  <a:xfrm>
                    <a:off x="4774" y="1363"/>
                    <a:ext cx="7" cy="7"/>
                  </a:xfrm>
                  <a:custGeom>
                    <a:avLst/>
                    <a:gdLst>
                      <a:gd name="T0" fmla="*/ 21 w 41"/>
                      <a:gd name="T1" fmla="*/ 0 h 45"/>
                      <a:gd name="T2" fmla="*/ 29 w 41"/>
                      <a:gd name="T3" fmla="*/ 2 h 45"/>
                      <a:gd name="T4" fmla="*/ 34 w 41"/>
                      <a:gd name="T5" fmla="*/ 6 h 45"/>
                      <a:gd name="T6" fmla="*/ 39 w 41"/>
                      <a:gd name="T7" fmla="*/ 13 h 45"/>
                      <a:gd name="T8" fmla="*/ 41 w 41"/>
                      <a:gd name="T9" fmla="*/ 22 h 45"/>
                      <a:gd name="T10" fmla="*/ 39 w 41"/>
                      <a:gd name="T11" fmla="*/ 32 h 45"/>
                      <a:gd name="T12" fmla="*/ 34 w 41"/>
                      <a:gd name="T13" fmla="*/ 39 h 45"/>
                      <a:gd name="T14" fmla="*/ 29 w 41"/>
                      <a:gd name="T15" fmla="*/ 43 h 45"/>
                      <a:gd name="T16" fmla="*/ 21 w 41"/>
                      <a:gd name="T17" fmla="*/ 45 h 45"/>
                      <a:gd name="T18" fmla="*/ 13 w 41"/>
                      <a:gd name="T19" fmla="*/ 43 h 45"/>
                      <a:gd name="T20" fmla="*/ 6 w 41"/>
                      <a:gd name="T21" fmla="*/ 39 h 45"/>
                      <a:gd name="T22" fmla="*/ 1 w 41"/>
                      <a:gd name="T23" fmla="*/ 32 h 45"/>
                      <a:gd name="T24" fmla="*/ 0 w 41"/>
                      <a:gd name="T25" fmla="*/ 22 h 45"/>
                      <a:gd name="T26" fmla="*/ 1 w 41"/>
                      <a:gd name="T27" fmla="*/ 13 h 45"/>
                      <a:gd name="T28" fmla="*/ 6 w 41"/>
                      <a:gd name="T29" fmla="*/ 6 h 45"/>
                      <a:gd name="T30" fmla="*/ 13 w 41"/>
                      <a:gd name="T31" fmla="*/ 2 h 45"/>
                      <a:gd name="T32" fmla="*/ 21 w 41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1"/>
                      <a:gd name="T52" fmla="*/ 0 h 45"/>
                      <a:gd name="T53" fmla="*/ 41 w 41"/>
                      <a:gd name="T54" fmla="*/ 45 h 45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1" h="45">
                        <a:moveTo>
                          <a:pt x="21" y="0"/>
                        </a:moveTo>
                        <a:lnTo>
                          <a:pt x="29" y="2"/>
                        </a:lnTo>
                        <a:lnTo>
                          <a:pt x="34" y="6"/>
                        </a:lnTo>
                        <a:lnTo>
                          <a:pt x="39" y="13"/>
                        </a:lnTo>
                        <a:lnTo>
                          <a:pt x="41" y="22"/>
                        </a:lnTo>
                        <a:lnTo>
                          <a:pt x="39" y="32"/>
                        </a:lnTo>
                        <a:lnTo>
                          <a:pt x="34" y="39"/>
                        </a:lnTo>
                        <a:lnTo>
                          <a:pt x="29" y="43"/>
                        </a:lnTo>
                        <a:lnTo>
                          <a:pt x="21" y="45"/>
                        </a:lnTo>
                        <a:lnTo>
                          <a:pt x="13" y="43"/>
                        </a:lnTo>
                        <a:lnTo>
                          <a:pt x="6" y="39"/>
                        </a:lnTo>
                        <a:lnTo>
                          <a:pt x="1" y="32"/>
                        </a:lnTo>
                        <a:lnTo>
                          <a:pt x="0" y="22"/>
                        </a:lnTo>
                        <a:lnTo>
                          <a:pt x="1" y="13"/>
                        </a:lnTo>
                        <a:lnTo>
                          <a:pt x="6" y="6"/>
                        </a:lnTo>
                        <a:lnTo>
                          <a:pt x="13" y="2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19" name="Freeform 115"/>
                  <p:cNvSpPr>
                    <a:spLocks noChangeArrowheads="1"/>
                  </p:cNvSpPr>
                  <p:nvPr/>
                </p:nvSpPr>
                <p:spPr bwMode="auto">
                  <a:xfrm>
                    <a:off x="4774" y="1311"/>
                    <a:ext cx="7" cy="7"/>
                  </a:xfrm>
                  <a:custGeom>
                    <a:avLst/>
                    <a:gdLst>
                      <a:gd name="T0" fmla="*/ 21 w 42"/>
                      <a:gd name="T1" fmla="*/ 0 h 45"/>
                      <a:gd name="T2" fmla="*/ 29 w 42"/>
                      <a:gd name="T3" fmla="*/ 2 h 45"/>
                      <a:gd name="T4" fmla="*/ 36 w 42"/>
                      <a:gd name="T5" fmla="*/ 7 h 45"/>
                      <a:gd name="T6" fmla="*/ 41 w 42"/>
                      <a:gd name="T7" fmla="*/ 14 h 45"/>
                      <a:gd name="T8" fmla="*/ 42 w 42"/>
                      <a:gd name="T9" fmla="*/ 22 h 45"/>
                      <a:gd name="T10" fmla="*/ 41 w 42"/>
                      <a:gd name="T11" fmla="*/ 31 h 45"/>
                      <a:gd name="T12" fmla="*/ 36 w 42"/>
                      <a:gd name="T13" fmla="*/ 38 h 45"/>
                      <a:gd name="T14" fmla="*/ 29 w 42"/>
                      <a:gd name="T15" fmla="*/ 42 h 45"/>
                      <a:gd name="T16" fmla="*/ 21 w 42"/>
                      <a:gd name="T17" fmla="*/ 45 h 45"/>
                      <a:gd name="T18" fmla="*/ 13 w 42"/>
                      <a:gd name="T19" fmla="*/ 42 h 45"/>
                      <a:gd name="T20" fmla="*/ 6 w 42"/>
                      <a:gd name="T21" fmla="*/ 38 h 45"/>
                      <a:gd name="T22" fmla="*/ 1 w 42"/>
                      <a:gd name="T23" fmla="*/ 31 h 45"/>
                      <a:gd name="T24" fmla="*/ 0 w 42"/>
                      <a:gd name="T25" fmla="*/ 22 h 45"/>
                      <a:gd name="T26" fmla="*/ 1 w 42"/>
                      <a:gd name="T27" fmla="*/ 14 h 45"/>
                      <a:gd name="T28" fmla="*/ 6 w 42"/>
                      <a:gd name="T29" fmla="*/ 7 h 45"/>
                      <a:gd name="T30" fmla="*/ 13 w 42"/>
                      <a:gd name="T31" fmla="*/ 2 h 45"/>
                      <a:gd name="T32" fmla="*/ 21 w 42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2"/>
                      <a:gd name="T52" fmla="*/ 0 h 45"/>
                      <a:gd name="T53" fmla="*/ 42 w 42"/>
                      <a:gd name="T54" fmla="*/ 45 h 45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2" h="45">
                        <a:moveTo>
                          <a:pt x="21" y="0"/>
                        </a:moveTo>
                        <a:lnTo>
                          <a:pt x="29" y="2"/>
                        </a:lnTo>
                        <a:lnTo>
                          <a:pt x="36" y="7"/>
                        </a:lnTo>
                        <a:lnTo>
                          <a:pt x="41" y="14"/>
                        </a:lnTo>
                        <a:lnTo>
                          <a:pt x="42" y="22"/>
                        </a:lnTo>
                        <a:lnTo>
                          <a:pt x="41" y="31"/>
                        </a:lnTo>
                        <a:lnTo>
                          <a:pt x="36" y="38"/>
                        </a:lnTo>
                        <a:lnTo>
                          <a:pt x="29" y="42"/>
                        </a:lnTo>
                        <a:lnTo>
                          <a:pt x="21" y="45"/>
                        </a:lnTo>
                        <a:lnTo>
                          <a:pt x="13" y="42"/>
                        </a:lnTo>
                        <a:lnTo>
                          <a:pt x="6" y="38"/>
                        </a:lnTo>
                        <a:lnTo>
                          <a:pt x="1" y="31"/>
                        </a:lnTo>
                        <a:lnTo>
                          <a:pt x="0" y="22"/>
                        </a:lnTo>
                        <a:lnTo>
                          <a:pt x="1" y="14"/>
                        </a:lnTo>
                        <a:lnTo>
                          <a:pt x="6" y="7"/>
                        </a:lnTo>
                        <a:lnTo>
                          <a:pt x="13" y="2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20" name="Freeform 116"/>
                  <p:cNvSpPr>
                    <a:spLocks noChangeArrowheads="1"/>
                  </p:cNvSpPr>
                  <p:nvPr/>
                </p:nvSpPr>
                <p:spPr bwMode="auto">
                  <a:xfrm>
                    <a:off x="4702" y="1508"/>
                    <a:ext cx="8" cy="9"/>
                  </a:xfrm>
                  <a:custGeom>
                    <a:avLst/>
                    <a:gdLst>
                      <a:gd name="T0" fmla="*/ 23 w 47"/>
                      <a:gd name="T1" fmla="*/ 0 h 52"/>
                      <a:gd name="T2" fmla="*/ 32 w 47"/>
                      <a:gd name="T3" fmla="*/ 3 h 52"/>
                      <a:gd name="T4" fmla="*/ 40 w 47"/>
                      <a:gd name="T5" fmla="*/ 9 h 52"/>
                      <a:gd name="T6" fmla="*/ 45 w 47"/>
                      <a:gd name="T7" fmla="*/ 17 h 52"/>
                      <a:gd name="T8" fmla="*/ 47 w 47"/>
                      <a:gd name="T9" fmla="*/ 27 h 52"/>
                      <a:gd name="T10" fmla="*/ 45 w 47"/>
                      <a:gd name="T11" fmla="*/ 36 h 52"/>
                      <a:gd name="T12" fmla="*/ 40 w 47"/>
                      <a:gd name="T13" fmla="*/ 44 h 52"/>
                      <a:gd name="T14" fmla="*/ 32 w 47"/>
                      <a:gd name="T15" fmla="*/ 50 h 52"/>
                      <a:gd name="T16" fmla="*/ 23 w 47"/>
                      <a:gd name="T17" fmla="*/ 52 h 52"/>
                      <a:gd name="T18" fmla="*/ 14 w 47"/>
                      <a:gd name="T19" fmla="*/ 50 h 52"/>
                      <a:gd name="T20" fmla="*/ 7 w 47"/>
                      <a:gd name="T21" fmla="*/ 44 h 52"/>
                      <a:gd name="T22" fmla="*/ 2 w 47"/>
                      <a:gd name="T23" fmla="*/ 36 h 52"/>
                      <a:gd name="T24" fmla="*/ 0 w 47"/>
                      <a:gd name="T25" fmla="*/ 27 h 52"/>
                      <a:gd name="T26" fmla="*/ 2 w 47"/>
                      <a:gd name="T27" fmla="*/ 17 h 52"/>
                      <a:gd name="T28" fmla="*/ 7 w 47"/>
                      <a:gd name="T29" fmla="*/ 9 h 52"/>
                      <a:gd name="T30" fmla="*/ 14 w 47"/>
                      <a:gd name="T31" fmla="*/ 3 h 52"/>
                      <a:gd name="T32" fmla="*/ 23 w 47"/>
                      <a:gd name="T33" fmla="*/ 0 h 5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7"/>
                      <a:gd name="T52" fmla="*/ 0 h 52"/>
                      <a:gd name="T53" fmla="*/ 47 w 47"/>
                      <a:gd name="T54" fmla="*/ 52 h 5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7" h="52">
                        <a:moveTo>
                          <a:pt x="23" y="0"/>
                        </a:moveTo>
                        <a:lnTo>
                          <a:pt x="32" y="3"/>
                        </a:lnTo>
                        <a:lnTo>
                          <a:pt x="40" y="9"/>
                        </a:lnTo>
                        <a:lnTo>
                          <a:pt x="45" y="17"/>
                        </a:lnTo>
                        <a:lnTo>
                          <a:pt x="47" y="27"/>
                        </a:lnTo>
                        <a:lnTo>
                          <a:pt x="45" y="36"/>
                        </a:lnTo>
                        <a:lnTo>
                          <a:pt x="40" y="44"/>
                        </a:lnTo>
                        <a:lnTo>
                          <a:pt x="32" y="50"/>
                        </a:lnTo>
                        <a:lnTo>
                          <a:pt x="23" y="52"/>
                        </a:lnTo>
                        <a:lnTo>
                          <a:pt x="14" y="50"/>
                        </a:lnTo>
                        <a:lnTo>
                          <a:pt x="7" y="44"/>
                        </a:lnTo>
                        <a:lnTo>
                          <a:pt x="2" y="36"/>
                        </a:lnTo>
                        <a:lnTo>
                          <a:pt x="0" y="27"/>
                        </a:lnTo>
                        <a:lnTo>
                          <a:pt x="2" y="17"/>
                        </a:lnTo>
                        <a:lnTo>
                          <a:pt x="7" y="9"/>
                        </a:lnTo>
                        <a:lnTo>
                          <a:pt x="14" y="3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21" name="Freeform 117"/>
                  <p:cNvSpPr>
                    <a:spLocks noChangeArrowheads="1"/>
                  </p:cNvSpPr>
                  <p:nvPr/>
                </p:nvSpPr>
                <p:spPr bwMode="auto">
                  <a:xfrm>
                    <a:off x="4703" y="1459"/>
                    <a:ext cx="6" cy="6"/>
                  </a:xfrm>
                  <a:custGeom>
                    <a:avLst/>
                    <a:gdLst>
                      <a:gd name="T0" fmla="*/ 17 w 34"/>
                      <a:gd name="T1" fmla="*/ 0 h 37"/>
                      <a:gd name="T2" fmla="*/ 24 w 34"/>
                      <a:gd name="T3" fmla="*/ 1 h 37"/>
                      <a:gd name="T4" fmla="*/ 30 w 34"/>
                      <a:gd name="T5" fmla="*/ 6 h 37"/>
                      <a:gd name="T6" fmla="*/ 33 w 34"/>
                      <a:gd name="T7" fmla="*/ 12 h 37"/>
                      <a:gd name="T8" fmla="*/ 34 w 34"/>
                      <a:gd name="T9" fmla="*/ 18 h 37"/>
                      <a:gd name="T10" fmla="*/ 33 w 34"/>
                      <a:gd name="T11" fmla="*/ 25 h 37"/>
                      <a:gd name="T12" fmla="*/ 30 w 34"/>
                      <a:gd name="T13" fmla="*/ 31 h 37"/>
                      <a:gd name="T14" fmla="*/ 24 w 34"/>
                      <a:gd name="T15" fmla="*/ 36 h 37"/>
                      <a:gd name="T16" fmla="*/ 17 w 34"/>
                      <a:gd name="T17" fmla="*/ 37 h 37"/>
                      <a:gd name="T18" fmla="*/ 10 w 34"/>
                      <a:gd name="T19" fmla="*/ 36 h 37"/>
                      <a:gd name="T20" fmla="*/ 6 w 34"/>
                      <a:gd name="T21" fmla="*/ 31 h 37"/>
                      <a:gd name="T22" fmla="*/ 1 w 34"/>
                      <a:gd name="T23" fmla="*/ 25 h 37"/>
                      <a:gd name="T24" fmla="*/ 0 w 34"/>
                      <a:gd name="T25" fmla="*/ 18 h 37"/>
                      <a:gd name="T26" fmla="*/ 1 w 34"/>
                      <a:gd name="T27" fmla="*/ 12 h 37"/>
                      <a:gd name="T28" fmla="*/ 6 w 34"/>
                      <a:gd name="T29" fmla="*/ 6 h 37"/>
                      <a:gd name="T30" fmla="*/ 10 w 34"/>
                      <a:gd name="T31" fmla="*/ 1 h 37"/>
                      <a:gd name="T32" fmla="*/ 17 w 34"/>
                      <a:gd name="T33" fmla="*/ 0 h 37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4"/>
                      <a:gd name="T52" fmla="*/ 0 h 37"/>
                      <a:gd name="T53" fmla="*/ 34 w 34"/>
                      <a:gd name="T54" fmla="*/ 37 h 37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4" h="37">
                        <a:moveTo>
                          <a:pt x="17" y="0"/>
                        </a:moveTo>
                        <a:lnTo>
                          <a:pt x="24" y="1"/>
                        </a:lnTo>
                        <a:lnTo>
                          <a:pt x="30" y="6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lnTo>
                          <a:pt x="33" y="25"/>
                        </a:lnTo>
                        <a:lnTo>
                          <a:pt x="30" y="31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0" y="36"/>
                        </a:lnTo>
                        <a:lnTo>
                          <a:pt x="6" y="31"/>
                        </a:lnTo>
                        <a:lnTo>
                          <a:pt x="1" y="25"/>
                        </a:lnTo>
                        <a:lnTo>
                          <a:pt x="0" y="18"/>
                        </a:lnTo>
                        <a:lnTo>
                          <a:pt x="1" y="12"/>
                        </a:lnTo>
                        <a:lnTo>
                          <a:pt x="6" y="6"/>
                        </a:lnTo>
                        <a:lnTo>
                          <a:pt x="10" y="1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22" name="Freeform 118"/>
                  <p:cNvSpPr>
                    <a:spLocks noChangeArrowheads="1"/>
                  </p:cNvSpPr>
                  <p:nvPr/>
                </p:nvSpPr>
                <p:spPr bwMode="auto">
                  <a:xfrm>
                    <a:off x="4775" y="1364"/>
                    <a:ext cx="4" cy="4"/>
                  </a:xfrm>
                  <a:custGeom>
                    <a:avLst/>
                    <a:gdLst>
                      <a:gd name="T0" fmla="*/ 12 w 22"/>
                      <a:gd name="T1" fmla="*/ 0 h 23"/>
                      <a:gd name="T2" fmla="*/ 16 w 22"/>
                      <a:gd name="T3" fmla="*/ 1 h 23"/>
                      <a:gd name="T4" fmla="*/ 18 w 22"/>
                      <a:gd name="T5" fmla="*/ 3 h 23"/>
                      <a:gd name="T6" fmla="*/ 21 w 22"/>
                      <a:gd name="T7" fmla="*/ 7 h 23"/>
                      <a:gd name="T8" fmla="*/ 22 w 22"/>
                      <a:gd name="T9" fmla="*/ 11 h 23"/>
                      <a:gd name="T10" fmla="*/ 21 w 22"/>
                      <a:gd name="T11" fmla="*/ 16 h 23"/>
                      <a:gd name="T12" fmla="*/ 18 w 22"/>
                      <a:gd name="T13" fmla="*/ 19 h 23"/>
                      <a:gd name="T14" fmla="*/ 16 w 22"/>
                      <a:gd name="T15" fmla="*/ 22 h 23"/>
                      <a:gd name="T16" fmla="*/ 12 w 22"/>
                      <a:gd name="T17" fmla="*/ 23 h 23"/>
                      <a:gd name="T18" fmla="*/ 7 w 22"/>
                      <a:gd name="T19" fmla="*/ 22 h 23"/>
                      <a:gd name="T20" fmla="*/ 4 w 22"/>
                      <a:gd name="T21" fmla="*/ 19 h 23"/>
                      <a:gd name="T22" fmla="*/ 1 w 22"/>
                      <a:gd name="T23" fmla="*/ 16 h 23"/>
                      <a:gd name="T24" fmla="*/ 0 w 22"/>
                      <a:gd name="T25" fmla="*/ 11 h 23"/>
                      <a:gd name="T26" fmla="*/ 1 w 22"/>
                      <a:gd name="T27" fmla="*/ 7 h 23"/>
                      <a:gd name="T28" fmla="*/ 4 w 22"/>
                      <a:gd name="T29" fmla="*/ 3 h 23"/>
                      <a:gd name="T30" fmla="*/ 7 w 22"/>
                      <a:gd name="T31" fmla="*/ 1 h 23"/>
                      <a:gd name="T32" fmla="*/ 12 w 22"/>
                      <a:gd name="T33" fmla="*/ 0 h 2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22"/>
                      <a:gd name="T52" fmla="*/ 0 h 23"/>
                      <a:gd name="T53" fmla="*/ 22 w 22"/>
                      <a:gd name="T54" fmla="*/ 23 h 2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22" h="23">
                        <a:moveTo>
                          <a:pt x="12" y="0"/>
                        </a:moveTo>
                        <a:lnTo>
                          <a:pt x="16" y="1"/>
                        </a:lnTo>
                        <a:lnTo>
                          <a:pt x="18" y="3"/>
                        </a:lnTo>
                        <a:lnTo>
                          <a:pt x="21" y="7"/>
                        </a:lnTo>
                        <a:lnTo>
                          <a:pt x="22" y="11"/>
                        </a:lnTo>
                        <a:lnTo>
                          <a:pt x="21" y="16"/>
                        </a:lnTo>
                        <a:lnTo>
                          <a:pt x="18" y="19"/>
                        </a:lnTo>
                        <a:lnTo>
                          <a:pt x="16" y="22"/>
                        </a:lnTo>
                        <a:lnTo>
                          <a:pt x="12" y="23"/>
                        </a:lnTo>
                        <a:lnTo>
                          <a:pt x="7" y="22"/>
                        </a:lnTo>
                        <a:lnTo>
                          <a:pt x="4" y="19"/>
                        </a:lnTo>
                        <a:lnTo>
                          <a:pt x="1" y="16"/>
                        </a:lnTo>
                        <a:lnTo>
                          <a:pt x="0" y="11"/>
                        </a:lnTo>
                        <a:lnTo>
                          <a:pt x="1" y="7"/>
                        </a:lnTo>
                        <a:lnTo>
                          <a:pt x="4" y="3"/>
                        </a:lnTo>
                        <a:lnTo>
                          <a:pt x="7" y="1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23" name="Freeform 119"/>
                  <p:cNvSpPr>
                    <a:spLocks noChangeArrowheads="1"/>
                  </p:cNvSpPr>
                  <p:nvPr/>
                </p:nvSpPr>
                <p:spPr bwMode="auto">
                  <a:xfrm>
                    <a:off x="4776" y="1313"/>
                    <a:ext cx="4" cy="4"/>
                  </a:xfrm>
                  <a:custGeom>
                    <a:avLst/>
                    <a:gdLst>
                      <a:gd name="T0" fmla="*/ 11 w 21"/>
                      <a:gd name="T1" fmla="*/ 0 h 23"/>
                      <a:gd name="T2" fmla="*/ 16 w 21"/>
                      <a:gd name="T3" fmla="*/ 1 h 23"/>
                      <a:gd name="T4" fmla="*/ 18 w 21"/>
                      <a:gd name="T5" fmla="*/ 4 h 23"/>
                      <a:gd name="T6" fmla="*/ 20 w 21"/>
                      <a:gd name="T7" fmla="*/ 7 h 23"/>
                      <a:gd name="T8" fmla="*/ 21 w 21"/>
                      <a:gd name="T9" fmla="*/ 12 h 23"/>
                      <a:gd name="T10" fmla="*/ 20 w 21"/>
                      <a:gd name="T11" fmla="*/ 16 h 23"/>
                      <a:gd name="T12" fmla="*/ 18 w 21"/>
                      <a:gd name="T13" fmla="*/ 20 h 23"/>
                      <a:gd name="T14" fmla="*/ 16 w 21"/>
                      <a:gd name="T15" fmla="*/ 22 h 23"/>
                      <a:gd name="T16" fmla="*/ 11 w 21"/>
                      <a:gd name="T17" fmla="*/ 23 h 23"/>
                      <a:gd name="T18" fmla="*/ 6 w 21"/>
                      <a:gd name="T19" fmla="*/ 22 h 23"/>
                      <a:gd name="T20" fmla="*/ 3 w 21"/>
                      <a:gd name="T21" fmla="*/ 20 h 23"/>
                      <a:gd name="T22" fmla="*/ 1 w 21"/>
                      <a:gd name="T23" fmla="*/ 16 h 23"/>
                      <a:gd name="T24" fmla="*/ 0 w 21"/>
                      <a:gd name="T25" fmla="*/ 12 h 23"/>
                      <a:gd name="T26" fmla="*/ 1 w 21"/>
                      <a:gd name="T27" fmla="*/ 7 h 23"/>
                      <a:gd name="T28" fmla="*/ 3 w 21"/>
                      <a:gd name="T29" fmla="*/ 4 h 23"/>
                      <a:gd name="T30" fmla="*/ 6 w 21"/>
                      <a:gd name="T31" fmla="*/ 1 h 23"/>
                      <a:gd name="T32" fmla="*/ 11 w 21"/>
                      <a:gd name="T33" fmla="*/ 0 h 2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21"/>
                      <a:gd name="T52" fmla="*/ 0 h 23"/>
                      <a:gd name="T53" fmla="*/ 21 w 21"/>
                      <a:gd name="T54" fmla="*/ 23 h 2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21" h="23">
                        <a:moveTo>
                          <a:pt x="11" y="0"/>
                        </a:moveTo>
                        <a:lnTo>
                          <a:pt x="16" y="1"/>
                        </a:lnTo>
                        <a:lnTo>
                          <a:pt x="18" y="4"/>
                        </a:lnTo>
                        <a:lnTo>
                          <a:pt x="20" y="7"/>
                        </a:lnTo>
                        <a:lnTo>
                          <a:pt x="21" y="12"/>
                        </a:lnTo>
                        <a:lnTo>
                          <a:pt x="20" y="16"/>
                        </a:lnTo>
                        <a:lnTo>
                          <a:pt x="18" y="20"/>
                        </a:lnTo>
                        <a:lnTo>
                          <a:pt x="16" y="22"/>
                        </a:lnTo>
                        <a:lnTo>
                          <a:pt x="11" y="23"/>
                        </a:lnTo>
                        <a:lnTo>
                          <a:pt x="6" y="22"/>
                        </a:lnTo>
                        <a:lnTo>
                          <a:pt x="3" y="20"/>
                        </a:lnTo>
                        <a:lnTo>
                          <a:pt x="1" y="16"/>
                        </a:lnTo>
                        <a:lnTo>
                          <a:pt x="0" y="12"/>
                        </a:lnTo>
                        <a:lnTo>
                          <a:pt x="1" y="7"/>
                        </a:lnTo>
                        <a:lnTo>
                          <a:pt x="3" y="4"/>
                        </a:lnTo>
                        <a:lnTo>
                          <a:pt x="6" y="1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46" name="Group 120"/>
                <p:cNvGrpSpPr>
                  <a:grpSpLocks/>
                </p:cNvGrpSpPr>
                <p:nvPr/>
              </p:nvGrpSpPr>
              <p:grpSpPr bwMode="auto">
                <a:xfrm>
                  <a:off x="4810" y="1234"/>
                  <a:ext cx="377" cy="400"/>
                  <a:chOff x="4810" y="1234"/>
                  <a:chExt cx="377" cy="400"/>
                </a:xfrm>
              </p:grpSpPr>
              <p:sp>
                <p:nvSpPr>
                  <p:cNvPr id="17540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810" y="1234"/>
                    <a:ext cx="378" cy="401"/>
                  </a:xfrm>
                  <a:prstGeom prst="roundRect">
                    <a:avLst>
                      <a:gd name="adj" fmla="val 264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41" name="Freeform 122"/>
                  <p:cNvSpPr>
                    <a:spLocks noChangeArrowheads="1"/>
                  </p:cNvSpPr>
                  <p:nvPr/>
                </p:nvSpPr>
                <p:spPr bwMode="auto">
                  <a:xfrm>
                    <a:off x="4811" y="1234"/>
                    <a:ext cx="272" cy="399"/>
                  </a:xfrm>
                  <a:custGeom>
                    <a:avLst/>
                    <a:gdLst>
                      <a:gd name="T0" fmla="*/ 0 w 1658"/>
                      <a:gd name="T1" fmla="*/ 521 h 2435"/>
                      <a:gd name="T2" fmla="*/ 0 w 1658"/>
                      <a:gd name="T3" fmla="*/ 345 h 2435"/>
                      <a:gd name="T4" fmla="*/ 40 w 1658"/>
                      <a:gd name="T5" fmla="*/ 219 h 2435"/>
                      <a:gd name="T6" fmla="*/ 151 w 1658"/>
                      <a:gd name="T7" fmla="*/ 158 h 2435"/>
                      <a:gd name="T8" fmla="*/ 840 w 1658"/>
                      <a:gd name="T9" fmla="*/ 0 h 2435"/>
                      <a:gd name="T10" fmla="*/ 1091 w 1658"/>
                      <a:gd name="T11" fmla="*/ 25 h 2435"/>
                      <a:gd name="T12" fmla="*/ 1658 w 1658"/>
                      <a:gd name="T13" fmla="*/ 70 h 2435"/>
                      <a:gd name="T14" fmla="*/ 1655 w 1658"/>
                      <a:gd name="T15" fmla="*/ 1958 h 2435"/>
                      <a:gd name="T16" fmla="*/ 922 w 1658"/>
                      <a:gd name="T17" fmla="*/ 2435 h 2435"/>
                      <a:gd name="T18" fmla="*/ 815 w 1658"/>
                      <a:gd name="T19" fmla="*/ 2374 h 2435"/>
                      <a:gd name="T20" fmla="*/ 740 w 1658"/>
                      <a:gd name="T21" fmla="*/ 2323 h 2435"/>
                      <a:gd name="T22" fmla="*/ 231 w 1658"/>
                      <a:gd name="T23" fmla="*/ 2252 h 2435"/>
                      <a:gd name="T24" fmla="*/ 163 w 1658"/>
                      <a:gd name="T25" fmla="*/ 2285 h 2435"/>
                      <a:gd name="T26" fmla="*/ 26 w 1658"/>
                      <a:gd name="T27" fmla="*/ 2260 h 2435"/>
                      <a:gd name="T28" fmla="*/ 0 w 1658"/>
                      <a:gd name="T29" fmla="*/ 521 h 2435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1658"/>
                      <a:gd name="T46" fmla="*/ 0 h 2435"/>
                      <a:gd name="T47" fmla="*/ 1658 w 1658"/>
                      <a:gd name="T48" fmla="*/ 2435 h 2435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1658" h="2435">
                        <a:moveTo>
                          <a:pt x="0" y="521"/>
                        </a:moveTo>
                        <a:lnTo>
                          <a:pt x="0" y="345"/>
                        </a:lnTo>
                        <a:lnTo>
                          <a:pt x="40" y="219"/>
                        </a:lnTo>
                        <a:lnTo>
                          <a:pt x="151" y="158"/>
                        </a:lnTo>
                        <a:lnTo>
                          <a:pt x="840" y="0"/>
                        </a:lnTo>
                        <a:lnTo>
                          <a:pt x="1091" y="25"/>
                        </a:lnTo>
                        <a:lnTo>
                          <a:pt x="1658" y="70"/>
                        </a:lnTo>
                        <a:lnTo>
                          <a:pt x="1655" y="1958"/>
                        </a:lnTo>
                        <a:lnTo>
                          <a:pt x="922" y="2435"/>
                        </a:lnTo>
                        <a:lnTo>
                          <a:pt x="815" y="2374"/>
                        </a:lnTo>
                        <a:lnTo>
                          <a:pt x="740" y="2323"/>
                        </a:lnTo>
                        <a:lnTo>
                          <a:pt x="231" y="2252"/>
                        </a:lnTo>
                        <a:lnTo>
                          <a:pt x="163" y="2285"/>
                        </a:lnTo>
                        <a:lnTo>
                          <a:pt x="26" y="2260"/>
                        </a:lnTo>
                        <a:lnTo>
                          <a:pt x="0" y="521"/>
                        </a:lnTo>
                        <a:close/>
                      </a:path>
                    </a:pathLst>
                  </a:custGeom>
                  <a:solidFill>
                    <a:srgbClr val="493F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42" name="Freeform 123"/>
                  <p:cNvSpPr>
                    <a:spLocks noChangeArrowheads="1"/>
                  </p:cNvSpPr>
                  <p:nvPr/>
                </p:nvSpPr>
                <p:spPr bwMode="auto">
                  <a:xfrm>
                    <a:off x="4810" y="1262"/>
                    <a:ext cx="172" cy="359"/>
                  </a:xfrm>
                  <a:custGeom>
                    <a:avLst/>
                    <a:gdLst>
                      <a:gd name="T0" fmla="*/ 126 w 1047"/>
                      <a:gd name="T1" fmla="*/ 0 h 2189"/>
                      <a:gd name="T2" fmla="*/ 119 w 1047"/>
                      <a:gd name="T3" fmla="*/ 2 h 2189"/>
                      <a:gd name="T4" fmla="*/ 112 w 1047"/>
                      <a:gd name="T5" fmla="*/ 4 h 2189"/>
                      <a:gd name="T6" fmla="*/ 105 w 1047"/>
                      <a:gd name="T7" fmla="*/ 7 h 2189"/>
                      <a:gd name="T8" fmla="*/ 99 w 1047"/>
                      <a:gd name="T9" fmla="*/ 8 h 2189"/>
                      <a:gd name="T10" fmla="*/ 92 w 1047"/>
                      <a:gd name="T11" fmla="*/ 10 h 2189"/>
                      <a:gd name="T12" fmla="*/ 85 w 1047"/>
                      <a:gd name="T13" fmla="*/ 12 h 2189"/>
                      <a:gd name="T14" fmla="*/ 78 w 1047"/>
                      <a:gd name="T15" fmla="*/ 15 h 2189"/>
                      <a:gd name="T16" fmla="*/ 71 w 1047"/>
                      <a:gd name="T17" fmla="*/ 17 h 2189"/>
                      <a:gd name="T18" fmla="*/ 59 w 1047"/>
                      <a:gd name="T19" fmla="*/ 20 h 2189"/>
                      <a:gd name="T20" fmla="*/ 48 w 1047"/>
                      <a:gd name="T21" fmla="*/ 30 h 2189"/>
                      <a:gd name="T22" fmla="*/ 39 w 1047"/>
                      <a:gd name="T23" fmla="*/ 43 h 2189"/>
                      <a:gd name="T24" fmla="*/ 31 w 1047"/>
                      <a:gd name="T25" fmla="*/ 60 h 2189"/>
                      <a:gd name="T26" fmla="*/ 23 w 1047"/>
                      <a:gd name="T27" fmla="*/ 80 h 2189"/>
                      <a:gd name="T28" fmla="*/ 17 w 1047"/>
                      <a:gd name="T29" fmla="*/ 102 h 2189"/>
                      <a:gd name="T30" fmla="*/ 12 w 1047"/>
                      <a:gd name="T31" fmla="*/ 125 h 2189"/>
                      <a:gd name="T32" fmla="*/ 7 w 1047"/>
                      <a:gd name="T33" fmla="*/ 151 h 2189"/>
                      <a:gd name="T34" fmla="*/ 0 w 1047"/>
                      <a:gd name="T35" fmla="*/ 2088 h 2189"/>
                      <a:gd name="T36" fmla="*/ 174 w 1047"/>
                      <a:gd name="T37" fmla="*/ 2113 h 2189"/>
                      <a:gd name="T38" fmla="*/ 115 w 1047"/>
                      <a:gd name="T39" fmla="*/ 2039 h 2189"/>
                      <a:gd name="T40" fmla="*/ 722 w 1047"/>
                      <a:gd name="T41" fmla="*/ 2113 h 2189"/>
                      <a:gd name="T42" fmla="*/ 750 w 1047"/>
                      <a:gd name="T43" fmla="*/ 2189 h 2189"/>
                      <a:gd name="T44" fmla="*/ 963 w 1047"/>
                      <a:gd name="T45" fmla="*/ 2189 h 2189"/>
                      <a:gd name="T46" fmla="*/ 968 w 1047"/>
                      <a:gd name="T47" fmla="*/ 202 h 2189"/>
                      <a:gd name="T48" fmla="*/ 975 w 1047"/>
                      <a:gd name="T49" fmla="*/ 179 h 2189"/>
                      <a:gd name="T50" fmla="*/ 982 w 1047"/>
                      <a:gd name="T51" fmla="*/ 163 h 2189"/>
                      <a:gd name="T52" fmla="*/ 990 w 1047"/>
                      <a:gd name="T53" fmla="*/ 152 h 2189"/>
                      <a:gd name="T54" fmla="*/ 999 w 1047"/>
                      <a:gd name="T55" fmla="*/ 143 h 2189"/>
                      <a:gd name="T56" fmla="*/ 1008 w 1047"/>
                      <a:gd name="T57" fmla="*/ 135 h 2189"/>
                      <a:gd name="T58" fmla="*/ 1020 w 1047"/>
                      <a:gd name="T59" fmla="*/ 125 h 2189"/>
                      <a:gd name="T60" fmla="*/ 1032 w 1047"/>
                      <a:gd name="T61" fmla="*/ 113 h 2189"/>
                      <a:gd name="T62" fmla="*/ 1047 w 1047"/>
                      <a:gd name="T63" fmla="*/ 95 h 2189"/>
                      <a:gd name="T64" fmla="*/ 126 w 1047"/>
                      <a:gd name="T65" fmla="*/ 0 h 218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47"/>
                      <a:gd name="T100" fmla="*/ 0 h 2189"/>
                      <a:gd name="T101" fmla="*/ 1047 w 1047"/>
                      <a:gd name="T102" fmla="*/ 2189 h 218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47" h="2189">
                        <a:moveTo>
                          <a:pt x="126" y="0"/>
                        </a:moveTo>
                        <a:lnTo>
                          <a:pt x="119" y="2"/>
                        </a:lnTo>
                        <a:lnTo>
                          <a:pt x="112" y="4"/>
                        </a:lnTo>
                        <a:lnTo>
                          <a:pt x="105" y="7"/>
                        </a:lnTo>
                        <a:lnTo>
                          <a:pt x="99" y="8"/>
                        </a:lnTo>
                        <a:lnTo>
                          <a:pt x="92" y="10"/>
                        </a:lnTo>
                        <a:lnTo>
                          <a:pt x="85" y="12"/>
                        </a:lnTo>
                        <a:lnTo>
                          <a:pt x="78" y="15"/>
                        </a:lnTo>
                        <a:lnTo>
                          <a:pt x="71" y="17"/>
                        </a:lnTo>
                        <a:lnTo>
                          <a:pt x="59" y="20"/>
                        </a:lnTo>
                        <a:lnTo>
                          <a:pt x="48" y="30"/>
                        </a:lnTo>
                        <a:lnTo>
                          <a:pt x="39" y="43"/>
                        </a:lnTo>
                        <a:lnTo>
                          <a:pt x="31" y="60"/>
                        </a:lnTo>
                        <a:lnTo>
                          <a:pt x="23" y="80"/>
                        </a:lnTo>
                        <a:lnTo>
                          <a:pt x="17" y="102"/>
                        </a:lnTo>
                        <a:lnTo>
                          <a:pt x="12" y="125"/>
                        </a:lnTo>
                        <a:lnTo>
                          <a:pt x="7" y="151"/>
                        </a:lnTo>
                        <a:lnTo>
                          <a:pt x="0" y="2088"/>
                        </a:lnTo>
                        <a:lnTo>
                          <a:pt x="174" y="2113"/>
                        </a:lnTo>
                        <a:lnTo>
                          <a:pt x="115" y="2039"/>
                        </a:lnTo>
                        <a:lnTo>
                          <a:pt x="722" y="2113"/>
                        </a:lnTo>
                        <a:lnTo>
                          <a:pt x="750" y="2189"/>
                        </a:lnTo>
                        <a:lnTo>
                          <a:pt x="963" y="2189"/>
                        </a:lnTo>
                        <a:lnTo>
                          <a:pt x="968" y="202"/>
                        </a:lnTo>
                        <a:lnTo>
                          <a:pt x="975" y="179"/>
                        </a:lnTo>
                        <a:lnTo>
                          <a:pt x="982" y="163"/>
                        </a:lnTo>
                        <a:lnTo>
                          <a:pt x="990" y="152"/>
                        </a:lnTo>
                        <a:lnTo>
                          <a:pt x="999" y="143"/>
                        </a:lnTo>
                        <a:lnTo>
                          <a:pt x="1008" y="135"/>
                        </a:lnTo>
                        <a:lnTo>
                          <a:pt x="1020" y="125"/>
                        </a:lnTo>
                        <a:lnTo>
                          <a:pt x="1032" y="113"/>
                        </a:lnTo>
                        <a:lnTo>
                          <a:pt x="1047" y="95"/>
                        </a:lnTo>
                        <a:lnTo>
                          <a:pt x="126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43" name="Freeform 124"/>
                  <p:cNvSpPr>
                    <a:spLocks noChangeArrowheads="1"/>
                  </p:cNvSpPr>
                  <p:nvPr/>
                </p:nvSpPr>
                <p:spPr bwMode="auto">
                  <a:xfrm>
                    <a:off x="4811" y="1279"/>
                    <a:ext cx="166" cy="342"/>
                  </a:xfrm>
                  <a:custGeom>
                    <a:avLst/>
                    <a:gdLst>
                      <a:gd name="T0" fmla="*/ 137 w 1014"/>
                      <a:gd name="T1" fmla="*/ 2 h 2087"/>
                      <a:gd name="T2" fmla="*/ 122 w 1014"/>
                      <a:gd name="T3" fmla="*/ 6 h 2087"/>
                      <a:gd name="T4" fmla="*/ 106 w 1014"/>
                      <a:gd name="T5" fmla="*/ 10 h 2087"/>
                      <a:gd name="T6" fmla="*/ 91 w 1014"/>
                      <a:gd name="T7" fmla="*/ 15 h 2087"/>
                      <a:gd name="T8" fmla="*/ 72 w 1014"/>
                      <a:gd name="T9" fmla="*/ 21 h 2087"/>
                      <a:gd name="T10" fmla="*/ 51 w 1014"/>
                      <a:gd name="T11" fmla="*/ 42 h 2087"/>
                      <a:gd name="T12" fmla="*/ 35 w 1014"/>
                      <a:gd name="T13" fmla="*/ 78 h 2087"/>
                      <a:gd name="T14" fmla="*/ 21 w 1014"/>
                      <a:gd name="T15" fmla="*/ 123 h 2087"/>
                      <a:gd name="T16" fmla="*/ 12 w 1014"/>
                      <a:gd name="T17" fmla="*/ 603 h 2087"/>
                      <a:gd name="T18" fmla="*/ 5 w 1014"/>
                      <a:gd name="T19" fmla="*/ 1517 h 2087"/>
                      <a:gd name="T20" fmla="*/ 21 w 1014"/>
                      <a:gd name="T21" fmla="*/ 1978 h 2087"/>
                      <a:gd name="T22" fmla="*/ 62 w 1014"/>
                      <a:gd name="T23" fmla="*/ 1986 h 2087"/>
                      <a:gd name="T24" fmla="*/ 103 w 1014"/>
                      <a:gd name="T25" fmla="*/ 1995 h 2087"/>
                      <a:gd name="T26" fmla="*/ 144 w 1014"/>
                      <a:gd name="T27" fmla="*/ 2003 h 2087"/>
                      <a:gd name="T28" fmla="*/ 158 w 1014"/>
                      <a:gd name="T29" fmla="*/ 1998 h 2087"/>
                      <a:gd name="T30" fmla="*/ 145 w 1014"/>
                      <a:gd name="T31" fmla="*/ 1980 h 2087"/>
                      <a:gd name="T32" fmla="*/ 133 w 1014"/>
                      <a:gd name="T33" fmla="*/ 1963 h 2087"/>
                      <a:gd name="T34" fmla="*/ 120 w 1014"/>
                      <a:gd name="T35" fmla="*/ 1945 h 2087"/>
                      <a:gd name="T36" fmla="*/ 151 w 1014"/>
                      <a:gd name="T37" fmla="*/ 1940 h 2087"/>
                      <a:gd name="T38" fmla="*/ 226 w 1014"/>
                      <a:gd name="T39" fmla="*/ 1949 h 2087"/>
                      <a:gd name="T40" fmla="*/ 301 w 1014"/>
                      <a:gd name="T41" fmla="*/ 1958 h 2087"/>
                      <a:gd name="T42" fmla="*/ 377 w 1014"/>
                      <a:gd name="T43" fmla="*/ 1968 h 2087"/>
                      <a:gd name="T44" fmla="*/ 452 w 1014"/>
                      <a:gd name="T45" fmla="*/ 1976 h 2087"/>
                      <a:gd name="T46" fmla="*/ 528 w 1014"/>
                      <a:gd name="T47" fmla="*/ 1985 h 2087"/>
                      <a:gd name="T48" fmla="*/ 603 w 1014"/>
                      <a:gd name="T49" fmla="*/ 1994 h 2087"/>
                      <a:gd name="T50" fmla="*/ 678 w 1014"/>
                      <a:gd name="T51" fmla="*/ 2003 h 2087"/>
                      <a:gd name="T52" fmla="*/ 723 w 1014"/>
                      <a:gd name="T53" fmla="*/ 2028 h 2087"/>
                      <a:gd name="T54" fmla="*/ 736 w 1014"/>
                      <a:gd name="T55" fmla="*/ 2067 h 2087"/>
                      <a:gd name="T56" fmla="*/ 756 w 1014"/>
                      <a:gd name="T57" fmla="*/ 2086 h 2087"/>
                      <a:gd name="T58" fmla="*/ 783 w 1014"/>
                      <a:gd name="T59" fmla="*/ 2086 h 2087"/>
                      <a:gd name="T60" fmla="*/ 809 w 1014"/>
                      <a:gd name="T61" fmla="*/ 2086 h 2087"/>
                      <a:gd name="T62" fmla="*/ 836 w 1014"/>
                      <a:gd name="T63" fmla="*/ 2086 h 2087"/>
                      <a:gd name="T64" fmla="*/ 861 w 1014"/>
                      <a:gd name="T65" fmla="*/ 2087 h 2087"/>
                      <a:gd name="T66" fmla="*/ 887 w 1014"/>
                      <a:gd name="T67" fmla="*/ 2087 h 2087"/>
                      <a:gd name="T68" fmla="*/ 913 w 1014"/>
                      <a:gd name="T69" fmla="*/ 2087 h 2087"/>
                      <a:gd name="T70" fmla="*/ 939 w 1014"/>
                      <a:gd name="T71" fmla="*/ 2087 h 2087"/>
                      <a:gd name="T72" fmla="*/ 952 w 1014"/>
                      <a:gd name="T73" fmla="*/ 1615 h 2087"/>
                      <a:gd name="T74" fmla="*/ 953 w 1014"/>
                      <a:gd name="T75" fmla="*/ 671 h 2087"/>
                      <a:gd name="T76" fmla="*/ 959 w 1014"/>
                      <a:gd name="T77" fmla="*/ 177 h 2087"/>
                      <a:gd name="T78" fmla="*/ 968 w 1014"/>
                      <a:gd name="T79" fmla="*/ 149 h 2087"/>
                      <a:gd name="T80" fmla="*/ 980 w 1014"/>
                      <a:gd name="T81" fmla="*/ 133 h 2087"/>
                      <a:gd name="T82" fmla="*/ 999 w 1014"/>
                      <a:gd name="T83" fmla="*/ 110 h 2087"/>
                      <a:gd name="T84" fmla="*/ 986 w 1014"/>
                      <a:gd name="T85" fmla="*/ 88 h 2087"/>
                      <a:gd name="T86" fmla="*/ 932 w 1014"/>
                      <a:gd name="T87" fmla="*/ 83 h 2087"/>
                      <a:gd name="T88" fmla="*/ 878 w 1014"/>
                      <a:gd name="T89" fmla="*/ 77 h 2087"/>
                      <a:gd name="T90" fmla="*/ 824 w 1014"/>
                      <a:gd name="T91" fmla="*/ 71 h 2087"/>
                      <a:gd name="T92" fmla="*/ 770 w 1014"/>
                      <a:gd name="T93" fmla="*/ 65 h 2087"/>
                      <a:gd name="T94" fmla="*/ 716 w 1014"/>
                      <a:gd name="T95" fmla="*/ 59 h 2087"/>
                      <a:gd name="T96" fmla="*/ 662 w 1014"/>
                      <a:gd name="T97" fmla="*/ 54 h 2087"/>
                      <a:gd name="T98" fmla="*/ 607 w 1014"/>
                      <a:gd name="T99" fmla="*/ 48 h 2087"/>
                      <a:gd name="T100" fmla="*/ 553 w 1014"/>
                      <a:gd name="T101" fmla="*/ 42 h 2087"/>
                      <a:gd name="T102" fmla="*/ 499 w 1014"/>
                      <a:gd name="T103" fmla="*/ 36 h 2087"/>
                      <a:gd name="T104" fmla="*/ 445 w 1014"/>
                      <a:gd name="T105" fmla="*/ 31 h 2087"/>
                      <a:gd name="T106" fmla="*/ 390 w 1014"/>
                      <a:gd name="T107" fmla="*/ 25 h 2087"/>
                      <a:gd name="T108" fmla="*/ 335 w 1014"/>
                      <a:gd name="T109" fmla="*/ 19 h 2087"/>
                      <a:gd name="T110" fmla="*/ 281 w 1014"/>
                      <a:gd name="T111" fmla="*/ 13 h 2087"/>
                      <a:gd name="T112" fmla="*/ 227 w 1014"/>
                      <a:gd name="T113" fmla="*/ 8 h 2087"/>
                      <a:gd name="T114" fmla="*/ 173 w 1014"/>
                      <a:gd name="T115" fmla="*/ 2 h 2087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014"/>
                      <a:gd name="T175" fmla="*/ 0 h 2087"/>
                      <a:gd name="T176" fmla="*/ 1014 w 1014"/>
                      <a:gd name="T177" fmla="*/ 2087 h 2087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014" h="2087">
                        <a:moveTo>
                          <a:pt x="145" y="0"/>
                        </a:moveTo>
                        <a:lnTo>
                          <a:pt x="137" y="2"/>
                        </a:lnTo>
                        <a:lnTo>
                          <a:pt x="130" y="4"/>
                        </a:lnTo>
                        <a:lnTo>
                          <a:pt x="122" y="6"/>
                        </a:lnTo>
                        <a:lnTo>
                          <a:pt x="114" y="8"/>
                        </a:lnTo>
                        <a:lnTo>
                          <a:pt x="106" y="10"/>
                        </a:lnTo>
                        <a:lnTo>
                          <a:pt x="99" y="12"/>
                        </a:lnTo>
                        <a:lnTo>
                          <a:pt x="91" y="15"/>
                        </a:lnTo>
                        <a:lnTo>
                          <a:pt x="83" y="17"/>
                        </a:lnTo>
                        <a:lnTo>
                          <a:pt x="72" y="21"/>
                        </a:lnTo>
                        <a:lnTo>
                          <a:pt x="60" y="30"/>
                        </a:lnTo>
                        <a:lnTo>
                          <a:pt x="51" y="42"/>
                        </a:lnTo>
                        <a:lnTo>
                          <a:pt x="43" y="59"/>
                        </a:lnTo>
                        <a:lnTo>
                          <a:pt x="35" y="78"/>
                        </a:lnTo>
                        <a:lnTo>
                          <a:pt x="28" y="100"/>
                        </a:lnTo>
                        <a:lnTo>
                          <a:pt x="21" y="123"/>
                        </a:lnTo>
                        <a:lnTo>
                          <a:pt x="15" y="147"/>
                        </a:lnTo>
                        <a:lnTo>
                          <a:pt x="12" y="603"/>
                        </a:lnTo>
                        <a:lnTo>
                          <a:pt x="8" y="1061"/>
                        </a:lnTo>
                        <a:lnTo>
                          <a:pt x="5" y="1517"/>
                        </a:lnTo>
                        <a:lnTo>
                          <a:pt x="0" y="1975"/>
                        </a:lnTo>
                        <a:lnTo>
                          <a:pt x="21" y="1978"/>
                        </a:lnTo>
                        <a:lnTo>
                          <a:pt x="42" y="1983"/>
                        </a:lnTo>
                        <a:lnTo>
                          <a:pt x="62" y="1986"/>
                        </a:lnTo>
                        <a:lnTo>
                          <a:pt x="83" y="1991"/>
                        </a:lnTo>
                        <a:lnTo>
                          <a:pt x="103" y="1995"/>
                        </a:lnTo>
                        <a:lnTo>
                          <a:pt x="123" y="1999"/>
                        </a:lnTo>
                        <a:lnTo>
                          <a:pt x="144" y="2003"/>
                        </a:lnTo>
                        <a:lnTo>
                          <a:pt x="165" y="2007"/>
                        </a:lnTo>
                        <a:lnTo>
                          <a:pt x="158" y="1998"/>
                        </a:lnTo>
                        <a:lnTo>
                          <a:pt x="152" y="1990"/>
                        </a:lnTo>
                        <a:lnTo>
                          <a:pt x="145" y="1980"/>
                        </a:lnTo>
                        <a:lnTo>
                          <a:pt x="140" y="1971"/>
                        </a:lnTo>
                        <a:lnTo>
                          <a:pt x="133" y="1963"/>
                        </a:lnTo>
                        <a:lnTo>
                          <a:pt x="126" y="1954"/>
                        </a:lnTo>
                        <a:lnTo>
                          <a:pt x="120" y="1945"/>
                        </a:lnTo>
                        <a:lnTo>
                          <a:pt x="113" y="1935"/>
                        </a:lnTo>
                        <a:lnTo>
                          <a:pt x="151" y="1940"/>
                        </a:lnTo>
                        <a:lnTo>
                          <a:pt x="188" y="1945"/>
                        </a:lnTo>
                        <a:lnTo>
                          <a:pt x="226" y="1949"/>
                        </a:lnTo>
                        <a:lnTo>
                          <a:pt x="264" y="1954"/>
                        </a:lnTo>
                        <a:lnTo>
                          <a:pt x="301" y="1958"/>
                        </a:lnTo>
                        <a:lnTo>
                          <a:pt x="339" y="1963"/>
                        </a:lnTo>
                        <a:lnTo>
                          <a:pt x="377" y="1968"/>
                        </a:lnTo>
                        <a:lnTo>
                          <a:pt x="415" y="1971"/>
                        </a:lnTo>
                        <a:lnTo>
                          <a:pt x="452" y="1976"/>
                        </a:lnTo>
                        <a:lnTo>
                          <a:pt x="490" y="1980"/>
                        </a:lnTo>
                        <a:lnTo>
                          <a:pt x="528" y="1985"/>
                        </a:lnTo>
                        <a:lnTo>
                          <a:pt x="565" y="1990"/>
                        </a:lnTo>
                        <a:lnTo>
                          <a:pt x="603" y="1994"/>
                        </a:lnTo>
                        <a:lnTo>
                          <a:pt x="641" y="1999"/>
                        </a:lnTo>
                        <a:lnTo>
                          <a:pt x="678" y="2003"/>
                        </a:lnTo>
                        <a:lnTo>
                          <a:pt x="716" y="2008"/>
                        </a:lnTo>
                        <a:lnTo>
                          <a:pt x="723" y="2028"/>
                        </a:lnTo>
                        <a:lnTo>
                          <a:pt x="730" y="2047"/>
                        </a:lnTo>
                        <a:lnTo>
                          <a:pt x="736" y="2067"/>
                        </a:lnTo>
                        <a:lnTo>
                          <a:pt x="743" y="2086"/>
                        </a:lnTo>
                        <a:lnTo>
                          <a:pt x="756" y="2086"/>
                        </a:lnTo>
                        <a:lnTo>
                          <a:pt x="770" y="2086"/>
                        </a:lnTo>
                        <a:lnTo>
                          <a:pt x="783" y="2086"/>
                        </a:lnTo>
                        <a:lnTo>
                          <a:pt x="796" y="2086"/>
                        </a:lnTo>
                        <a:lnTo>
                          <a:pt x="809" y="2086"/>
                        </a:lnTo>
                        <a:lnTo>
                          <a:pt x="822" y="2086"/>
                        </a:lnTo>
                        <a:lnTo>
                          <a:pt x="836" y="2086"/>
                        </a:lnTo>
                        <a:lnTo>
                          <a:pt x="848" y="2086"/>
                        </a:lnTo>
                        <a:lnTo>
                          <a:pt x="861" y="2087"/>
                        </a:lnTo>
                        <a:lnTo>
                          <a:pt x="874" y="2087"/>
                        </a:lnTo>
                        <a:lnTo>
                          <a:pt x="887" y="2087"/>
                        </a:lnTo>
                        <a:lnTo>
                          <a:pt x="900" y="2087"/>
                        </a:lnTo>
                        <a:lnTo>
                          <a:pt x="913" y="2087"/>
                        </a:lnTo>
                        <a:lnTo>
                          <a:pt x="925" y="2087"/>
                        </a:lnTo>
                        <a:lnTo>
                          <a:pt x="939" y="2087"/>
                        </a:lnTo>
                        <a:lnTo>
                          <a:pt x="952" y="2087"/>
                        </a:lnTo>
                        <a:lnTo>
                          <a:pt x="952" y="1615"/>
                        </a:lnTo>
                        <a:lnTo>
                          <a:pt x="953" y="1143"/>
                        </a:lnTo>
                        <a:lnTo>
                          <a:pt x="953" y="671"/>
                        </a:lnTo>
                        <a:lnTo>
                          <a:pt x="953" y="199"/>
                        </a:lnTo>
                        <a:lnTo>
                          <a:pt x="959" y="177"/>
                        </a:lnTo>
                        <a:lnTo>
                          <a:pt x="963" y="161"/>
                        </a:lnTo>
                        <a:lnTo>
                          <a:pt x="968" y="149"/>
                        </a:lnTo>
                        <a:lnTo>
                          <a:pt x="973" y="141"/>
                        </a:lnTo>
                        <a:lnTo>
                          <a:pt x="980" y="133"/>
                        </a:lnTo>
                        <a:lnTo>
                          <a:pt x="988" y="123"/>
                        </a:lnTo>
                        <a:lnTo>
                          <a:pt x="999" y="110"/>
                        </a:lnTo>
                        <a:lnTo>
                          <a:pt x="1014" y="92"/>
                        </a:lnTo>
                        <a:lnTo>
                          <a:pt x="986" y="88"/>
                        </a:lnTo>
                        <a:lnTo>
                          <a:pt x="960" y="86"/>
                        </a:lnTo>
                        <a:lnTo>
                          <a:pt x="932" y="83"/>
                        </a:lnTo>
                        <a:lnTo>
                          <a:pt x="906" y="80"/>
                        </a:lnTo>
                        <a:lnTo>
                          <a:pt x="878" y="77"/>
                        </a:lnTo>
                        <a:lnTo>
                          <a:pt x="852" y="74"/>
                        </a:lnTo>
                        <a:lnTo>
                          <a:pt x="824" y="71"/>
                        </a:lnTo>
                        <a:lnTo>
                          <a:pt x="797" y="69"/>
                        </a:lnTo>
                        <a:lnTo>
                          <a:pt x="770" y="65"/>
                        </a:lnTo>
                        <a:lnTo>
                          <a:pt x="743" y="63"/>
                        </a:lnTo>
                        <a:lnTo>
                          <a:pt x="716" y="59"/>
                        </a:lnTo>
                        <a:lnTo>
                          <a:pt x="689" y="57"/>
                        </a:lnTo>
                        <a:lnTo>
                          <a:pt x="662" y="54"/>
                        </a:lnTo>
                        <a:lnTo>
                          <a:pt x="634" y="51"/>
                        </a:lnTo>
                        <a:lnTo>
                          <a:pt x="607" y="48"/>
                        </a:lnTo>
                        <a:lnTo>
                          <a:pt x="580" y="46"/>
                        </a:lnTo>
                        <a:lnTo>
                          <a:pt x="553" y="42"/>
                        </a:lnTo>
                        <a:lnTo>
                          <a:pt x="526" y="40"/>
                        </a:lnTo>
                        <a:lnTo>
                          <a:pt x="499" y="36"/>
                        </a:lnTo>
                        <a:lnTo>
                          <a:pt x="471" y="34"/>
                        </a:lnTo>
                        <a:lnTo>
                          <a:pt x="445" y="31"/>
                        </a:lnTo>
                        <a:lnTo>
                          <a:pt x="417" y="28"/>
                        </a:lnTo>
                        <a:lnTo>
                          <a:pt x="390" y="25"/>
                        </a:lnTo>
                        <a:lnTo>
                          <a:pt x="363" y="23"/>
                        </a:lnTo>
                        <a:lnTo>
                          <a:pt x="335" y="19"/>
                        </a:lnTo>
                        <a:lnTo>
                          <a:pt x="309" y="17"/>
                        </a:lnTo>
                        <a:lnTo>
                          <a:pt x="281" y="13"/>
                        </a:lnTo>
                        <a:lnTo>
                          <a:pt x="254" y="11"/>
                        </a:lnTo>
                        <a:lnTo>
                          <a:pt x="227" y="8"/>
                        </a:lnTo>
                        <a:lnTo>
                          <a:pt x="200" y="5"/>
                        </a:lnTo>
                        <a:lnTo>
                          <a:pt x="173" y="2"/>
                        </a:lnTo>
                        <a:lnTo>
                          <a:pt x="145" y="0"/>
                        </a:lnTo>
                        <a:close/>
                      </a:path>
                    </a:pathLst>
                  </a:custGeom>
                  <a:solidFill>
                    <a:srgbClr val="8E878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44" name="Freeform 125"/>
                  <p:cNvSpPr>
                    <a:spLocks noChangeArrowheads="1"/>
                  </p:cNvSpPr>
                  <p:nvPr/>
                </p:nvSpPr>
                <p:spPr bwMode="auto">
                  <a:xfrm>
                    <a:off x="4813" y="1296"/>
                    <a:ext cx="161" cy="326"/>
                  </a:xfrm>
                  <a:custGeom>
                    <a:avLst/>
                    <a:gdLst>
                      <a:gd name="T0" fmla="*/ 156 w 981"/>
                      <a:gd name="T1" fmla="*/ 3 h 1987"/>
                      <a:gd name="T2" fmla="*/ 139 w 981"/>
                      <a:gd name="T3" fmla="*/ 7 h 1987"/>
                      <a:gd name="T4" fmla="*/ 121 w 981"/>
                      <a:gd name="T5" fmla="*/ 11 h 1987"/>
                      <a:gd name="T6" fmla="*/ 104 w 981"/>
                      <a:gd name="T7" fmla="*/ 15 h 1987"/>
                      <a:gd name="T8" fmla="*/ 83 w 981"/>
                      <a:gd name="T9" fmla="*/ 22 h 1987"/>
                      <a:gd name="T10" fmla="*/ 63 w 981"/>
                      <a:gd name="T11" fmla="*/ 44 h 1987"/>
                      <a:gd name="T12" fmla="*/ 45 w 981"/>
                      <a:gd name="T13" fmla="*/ 79 h 1987"/>
                      <a:gd name="T14" fmla="*/ 30 w 981"/>
                      <a:gd name="T15" fmla="*/ 120 h 1987"/>
                      <a:gd name="T16" fmla="*/ 19 w 981"/>
                      <a:gd name="T17" fmla="*/ 573 h 1987"/>
                      <a:gd name="T18" fmla="*/ 6 w 981"/>
                      <a:gd name="T19" fmla="*/ 1433 h 1987"/>
                      <a:gd name="T20" fmla="*/ 20 w 981"/>
                      <a:gd name="T21" fmla="*/ 1867 h 1987"/>
                      <a:gd name="T22" fmla="*/ 59 w 981"/>
                      <a:gd name="T23" fmla="*/ 1877 h 1987"/>
                      <a:gd name="T24" fmla="*/ 97 w 981"/>
                      <a:gd name="T25" fmla="*/ 1888 h 1987"/>
                      <a:gd name="T26" fmla="*/ 135 w 981"/>
                      <a:gd name="T27" fmla="*/ 1898 h 1987"/>
                      <a:gd name="T28" fmla="*/ 149 w 981"/>
                      <a:gd name="T29" fmla="*/ 1894 h 1987"/>
                      <a:gd name="T30" fmla="*/ 138 w 981"/>
                      <a:gd name="T31" fmla="*/ 1876 h 1987"/>
                      <a:gd name="T32" fmla="*/ 127 w 981"/>
                      <a:gd name="T33" fmla="*/ 1858 h 1987"/>
                      <a:gd name="T34" fmla="*/ 116 w 981"/>
                      <a:gd name="T35" fmla="*/ 1841 h 1987"/>
                      <a:gd name="T36" fmla="*/ 147 w 981"/>
                      <a:gd name="T37" fmla="*/ 1836 h 1987"/>
                      <a:gd name="T38" fmla="*/ 222 w 981"/>
                      <a:gd name="T39" fmla="*/ 1845 h 1987"/>
                      <a:gd name="T40" fmla="*/ 297 w 981"/>
                      <a:gd name="T41" fmla="*/ 1854 h 1987"/>
                      <a:gd name="T42" fmla="*/ 371 w 981"/>
                      <a:gd name="T43" fmla="*/ 1864 h 1987"/>
                      <a:gd name="T44" fmla="*/ 446 w 981"/>
                      <a:gd name="T45" fmla="*/ 1873 h 1987"/>
                      <a:gd name="T46" fmla="*/ 521 w 981"/>
                      <a:gd name="T47" fmla="*/ 1882 h 1987"/>
                      <a:gd name="T48" fmla="*/ 596 w 981"/>
                      <a:gd name="T49" fmla="*/ 1891 h 1987"/>
                      <a:gd name="T50" fmla="*/ 671 w 981"/>
                      <a:gd name="T51" fmla="*/ 1901 h 1987"/>
                      <a:gd name="T52" fmla="*/ 716 w 981"/>
                      <a:gd name="T53" fmla="*/ 1925 h 1987"/>
                      <a:gd name="T54" fmla="*/ 730 w 981"/>
                      <a:gd name="T55" fmla="*/ 1966 h 1987"/>
                      <a:gd name="T56" fmla="*/ 749 w 981"/>
                      <a:gd name="T57" fmla="*/ 1986 h 1987"/>
                      <a:gd name="T58" fmla="*/ 775 w 981"/>
                      <a:gd name="T59" fmla="*/ 1986 h 1987"/>
                      <a:gd name="T60" fmla="*/ 800 w 981"/>
                      <a:gd name="T61" fmla="*/ 1986 h 1987"/>
                      <a:gd name="T62" fmla="*/ 825 w 981"/>
                      <a:gd name="T63" fmla="*/ 1986 h 1987"/>
                      <a:gd name="T64" fmla="*/ 852 w 981"/>
                      <a:gd name="T65" fmla="*/ 1987 h 1987"/>
                      <a:gd name="T66" fmla="*/ 877 w 981"/>
                      <a:gd name="T67" fmla="*/ 1987 h 1987"/>
                      <a:gd name="T68" fmla="*/ 903 w 981"/>
                      <a:gd name="T69" fmla="*/ 1987 h 1987"/>
                      <a:gd name="T70" fmla="*/ 928 w 981"/>
                      <a:gd name="T71" fmla="*/ 1987 h 1987"/>
                      <a:gd name="T72" fmla="*/ 941 w 981"/>
                      <a:gd name="T73" fmla="*/ 1539 h 1987"/>
                      <a:gd name="T74" fmla="*/ 939 w 981"/>
                      <a:gd name="T75" fmla="*/ 643 h 1987"/>
                      <a:gd name="T76" fmla="*/ 943 w 981"/>
                      <a:gd name="T77" fmla="*/ 174 h 1987"/>
                      <a:gd name="T78" fmla="*/ 946 w 981"/>
                      <a:gd name="T79" fmla="*/ 149 h 1987"/>
                      <a:gd name="T80" fmla="*/ 951 w 981"/>
                      <a:gd name="T81" fmla="*/ 133 h 1987"/>
                      <a:gd name="T82" fmla="*/ 966 w 981"/>
                      <a:gd name="T83" fmla="*/ 109 h 1987"/>
                      <a:gd name="T84" fmla="*/ 956 w 981"/>
                      <a:gd name="T85" fmla="*/ 87 h 1987"/>
                      <a:gd name="T86" fmla="*/ 905 w 981"/>
                      <a:gd name="T87" fmla="*/ 81 h 1987"/>
                      <a:gd name="T88" fmla="*/ 853 w 981"/>
                      <a:gd name="T89" fmla="*/ 75 h 1987"/>
                      <a:gd name="T90" fmla="*/ 802 w 981"/>
                      <a:gd name="T91" fmla="*/ 70 h 1987"/>
                      <a:gd name="T92" fmla="*/ 752 w 981"/>
                      <a:gd name="T93" fmla="*/ 64 h 1987"/>
                      <a:gd name="T94" fmla="*/ 701 w 981"/>
                      <a:gd name="T95" fmla="*/ 58 h 1987"/>
                      <a:gd name="T96" fmla="*/ 649 w 981"/>
                      <a:gd name="T97" fmla="*/ 53 h 1987"/>
                      <a:gd name="T98" fmla="*/ 598 w 981"/>
                      <a:gd name="T99" fmla="*/ 48 h 1987"/>
                      <a:gd name="T100" fmla="*/ 548 w 981"/>
                      <a:gd name="T101" fmla="*/ 42 h 1987"/>
                      <a:gd name="T102" fmla="*/ 497 w 981"/>
                      <a:gd name="T103" fmla="*/ 36 h 1987"/>
                      <a:gd name="T104" fmla="*/ 445 w 981"/>
                      <a:gd name="T105" fmla="*/ 32 h 1987"/>
                      <a:gd name="T106" fmla="*/ 394 w 981"/>
                      <a:gd name="T107" fmla="*/ 26 h 1987"/>
                      <a:gd name="T108" fmla="*/ 344 w 981"/>
                      <a:gd name="T109" fmla="*/ 20 h 1987"/>
                      <a:gd name="T110" fmla="*/ 293 w 981"/>
                      <a:gd name="T111" fmla="*/ 14 h 1987"/>
                      <a:gd name="T112" fmla="*/ 241 w 981"/>
                      <a:gd name="T113" fmla="*/ 8 h 1987"/>
                      <a:gd name="T114" fmla="*/ 191 w 981"/>
                      <a:gd name="T115" fmla="*/ 3 h 1987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981"/>
                      <a:gd name="T175" fmla="*/ 0 h 1987"/>
                      <a:gd name="T176" fmla="*/ 981 w 981"/>
                      <a:gd name="T177" fmla="*/ 1987 h 1987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981" h="1987">
                        <a:moveTo>
                          <a:pt x="165" y="0"/>
                        </a:moveTo>
                        <a:lnTo>
                          <a:pt x="156" y="3"/>
                        </a:lnTo>
                        <a:lnTo>
                          <a:pt x="148" y="5"/>
                        </a:lnTo>
                        <a:lnTo>
                          <a:pt x="139" y="7"/>
                        </a:lnTo>
                        <a:lnTo>
                          <a:pt x="131" y="8"/>
                        </a:lnTo>
                        <a:lnTo>
                          <a:pt x="121" y="11"/>
                        </a:lnTo>
                        <a:lnTo>
                          <a:pt x="113" y="13"/>
                        </a:lnTo>
                        <a:lnTo>
                          <a:pt x="104" y="15"/>
                        </a:lnTo>
                        <a:lnTo>
                          <a:pt x="95" y="18"/>
                        </a:lnTo>
                        <a:lnTo>
                          <a:pt x="83" y="22"/>
                        </a:lnTo>
                        <a:lnTo>
                          <a:pt x="72" y="32"/>
                        </a:lnTo>
                        <a:lnTo>
                          <a:pt x="63" y="44"/>
                        </a:lnTo>
                        <a:lnTo>
                          <a:pt x="53" y="59"/>
                        </a:lnTo>
                        <a:lnTo>
                          <a:pt x="45" y="79"/>
                        </a:lnTo>
                        <a:lnTo>
                          <a:pt x="37" y="98"/>
                        </a:lnTo>
                        <a:lnTo>
                          <a:pt x="30" y="120"/>
                        </a:lnTo>
                        <a:lnTo>
                          <a:pt x="25" y="143"/>
                        </a:lnTo>
                        <a:lnTo>
                          <a:pt x="19" y="573"/>
                        </a:lnTo>
                        <a:lnTo>
                          <a:pt x="13" y="1003"/>
                        </a:lnTo>
                        <a:lnTo>
                          <a:pt x="6" y="1433"/>
                        </a:lnTo>
                        <a:lnTo>
                          <a:pt x="0" y="1863"/>
                        </a:lnTo>
                        <a:lnTo>
                          <a:pt x="20" y="1867"/>
                        </a:lnTo>
                        <a:lnTo>
                          <a:pt x="40" y="1872"/>
                        </a:lnTo>
                        <a:lnTo>
                          <a:pt x="59" y="1877"/>
                        </a:lnTo>
                        <a:lnTo>
                          <a:pt x="78" y="1882"/>
                        </a:lnTo>
                        <a:lnTo>
                          <a:pt x="97" y="1888"/>
                        </a:lnTo>
                        <a:lnTo>
                          <a:pt x="117" y="1892"/>
                        </a:lnTo>
                        <a:lnTo>
                          <a:pt x="135" y="1898"/>
                        </a:lnTo>
                        <a:lnTo>
                          <a:pt x="155" y="1903"/>
                        </a:lnTo>
                        <a:lnTo>
                          <a:pt x="149" y="1894"/>
                        </a:lnTo>
                        <a:lnTo>
                          <a:pt x="143" y="1884"/>
                        </a:lnTo>
                        <a:lnTo>
                          <a:pt x="138" y="1876"/>
                        </a:lnTo>
                        <a:lnTo>
                          <a:pt x="133" y="1867"/>
                        </a:lnTo>
                        <a:lnTo>
                          <a:pt x="127" y="1858"/>
                        </a:lnTo>
                        <a:lnTo>
                          <a:pt x="121" y="1850"/>
                        </a:lnTo>
                        <a:lnTo>
                          <a:pt x="116" y="1841"/>
                        </a:lnTo>
                        <a:lnTo>
                          <a:pt x="110" y="1831"/>
                        </a:lnTo>
                        <a:lnTo>
                          <a:pt x="147" y="1836"/>
                        </a:lnTo>
                        <a:lnTo>
                          <a:pt x="185" y="1841"/>
                        </a:lnTo>
                        <a:lnTo>
                          <a:pt x="222" y="1845"/>
                        </a:lnTo>
                        <a:lnTo>
                          <a:pt x="260" y="1850"/>
                        </a:lnTo>
                        <a:lnTo>
                          <a:pt x="297" y="1854"/>
                        </a:lnTo>
                        <a:lnTo>
                          <a:pt x="335" y="1859"/>
                        </a:lnTo>
                        <a:lnTo>
                          <a:pt x="371" y="1864"/>
                        </a:lnTo>
                        <a:lnTo>
                          <a:pt x="409" y="1868"/>
                        </a:lnTo>
                        <a:lnTo>
                          <a:pt x="446" y="1873"/>
                        </a:lnTo>
                        <a:lnTo>
                          <a:pt x="484" y="1877"/>
                        </a:lnTo>
                        <a:lnTo>
                          <a:pt x="521" y="1882"/>
                        </a:lnTo>
                        <a:lnTo>
                          <a:pt x="559" y="1887"/>
                        </a:lnTo>
                        <a:lnTo>
                          <a:pt x="596" y="1891"/>
                        </a:lnTo>
                        <a:lnTo>
                          <a:pt x="634" y="1896"/>
                        </a:lnTo>
                        <a:lnTo>
                          <a:pt x="671" y="1901"/>
                        </a:lnTo>
                        <a:lnTo>
                          <a:pt x="709" y="1905"/>
                        </a:lnTo>
                        <a:lnTo>
                          <a:pt x="716" y="1925"/>
                        </a:lnTo>
                        <a:lnTo>
                          <a:pt x="723" y="1945"/>
                        </a:lnTo>
                        <a:lnTo>
                          <a:pt x="730" y="1966"/>
                        </a:lnTo>
                        <a:lnTo>
                          <a:pt x="737" y="1986"/>
                        </a:lnTo>
                        <a:lnTo>
                          <a:pt x="749" y="1986"/>
                        </a:lnTo>
                        <a:lnTo>
                          <a:pt x="762" y="1986"/>
                        </a:lnTo>
                        <a:lnTo>
                          <a:pt x="775" y="1986"/>
                        </a:lnTo>
                        <a:lnTo>
                          <a:pt x="787" y="1986"/>
                        </a:lnTo>
                        <a:lnTo>
                          <a:pt x="800" y="1986"/>
                        </a:lnTo>
                        <a:lnTo>
                          <a:pt x="813" y="1986"/>
                        </a:lnTo>
                        <a:lnTo>
                          <a:pt x="825" y="1986"/>
                        </a:lnTo>
                        <a:lnTo>
                          <a:pt x="839" y="1986"/>
                        </a:lnTo>
                        <a:lnTo>
                          <a:pt x="852" y="1987"/>
                        </a:lnTo>
                        <a:lnTo>
                          <a:pt x="865" y="1987"/>
                        </a:lnTo>
                        <a:lnTo>
                          <a:pt x="877" y="1987"/>
                        </a:lnTo>
                        <a:lnTo>
                          <a:pt x="890" y="1987"/>
                        </a:lnTo>
                        <a:lnTo>
                          <a:pt x="903" y="1987"/>
                        </a:lnTo>
                        <a:lnTo>
                          <a:pt x="915" y="1987"/>
                        </a:lnTo>
                        <a:lnTo>
                          <a:pt x="928" y="1987"/>
                        </a:lnTo>
                        <a:lnTo>
                          <a:pt x="941" y="1987"/>
                        </a:lnTo>
                        <a:lnTo>
                          <a:pt x="941" y="1539"/>
                        </a:lnTo>
                        <a:lnTo>
                          <a:pt x="939" y="1092"/>
                        </a:lnTo>
                        <a:lnTo>
                          <a:pt x="939" y="643"/>
                        </a:lnTo>
                        <a:lnTo>
                          <a:pt x="938" y="195"/>
                        </a:lnTo>
                        <a:lnTo>
                          <a:pt x="943" y="174"/>
                        </a:lnTo>
                        <a:lnTo>
                          <a:pt x="945" y="159"/>
                        </a:lnTo>
                        <a:lnTo>
                          <a:pt x="946" y="149"/>
                        </a:lnTo>
                        <a:lnTo>
                          <a:pt x="947" y="141"/>
                        </a:lnTo>
                        <a:lnTo>
                          <a:pt x="951" y="133"/>
                        </a:lnTo>
                        <a:lnTo>
                          <a:pt x="957" y="123"/>
                        </a:lnTo>
                        <a:lnTo>
                          <a:pt x="966" y="109"/>
                        </a:lnTo>
                        <a:lnTo>
                          <a:pt x="981" y="89"/>
                        </a:lnTo>
                        <a:lnTo>
                          <a:pt x="956" y="87"/>
                        </a:lnTo>
                        <a:lnTo>
                          <a:pt x="930" y="83"/>
                        </a:lnTo>
                        <a:lnTo>
                          <a:pt x="905" y="81"/>
                        </a:lnTo>
                        <a:lnTo>
                          <a:pt x="880" y="78"/>
                        </a:lnTo>
                        <a:lnTo>
                          <a:pt x="853" y="75"/>
                        </a:lnTo>
                        <a:lnTo>
                          <a:pt x="828" y="72"/>
                        </a:lnTo>
                        <a:lnTo>
                          <a:pt x="802" y="70"/>
                        </a:lnTo>
                        <a:lnTo>
                          <a:pt x="777" y="67"/>
                        </a:lnTo>
                        <a:lnTo>
                          <a:pt x="752" y="64"/>
                        </a:lnTo>
                        <a:lnTo>
                          <a:pt x="726" y="61"/>
                        </a:lnTo>
                        <a:lnTo>
                          <a:pt x="701" y="58"/>
                        </a:lnTo>
                        <a:lnTo>
                          <a:pt x="676" y="56"/>
                        </a:lnTo>
                        <a:lnTo>
                          <a:pt x="649" y="53"/>
                        </a:lnTo>
                        <a:lnTo>
                          <a:pt x="624" y="50"/>
                        </a:lnTo>
                        <a:lnTo>
                          <a:pt x="598" y="48"/>
                        </a:lnTo>
                        <a:lnTo>
                          <a:pt x="573" y="44"/>
                        </a:lnTo>
                        <a:lnTo>
                          <a:pt x="548" y="42"/>
                        </a:lnTo>
                        <a:lnTo>
                          <a:pt x="522" y="40"/>
                        </a:lnTo>
                        <a:lnTo>
                          <a:pt x="497" y="36"/>
                        </a:lnTo>
                        <a:lnTo>
                          <a:pt x="472" y="34"/>
                        </a:lnTo>
                        <a:lnTo>
                          <a:pt x="445" y="32"/>
                        </a:lnTo>
                        <a:lnTo>
                          <a:pt x="420" y="28"/>
                        </a:lnTo>
                        <a:lnTo>
                          <a:pt x="394" y="26"/>
                        </a:lnTo>
                        <a:lnTo>
                          <a:pt x="369" y="22"/>
                        </a:lnTo>
                        <a:lnTo>
                          <a:pt x="344" y="20"/>
                        </a:lnTo>
                        <a:lnTo>
                          <a:pt x="318" y="18"/>
                        </a:lnTo>
                        <a:lnTo>
                          <a:pt x="293" y="14"/>
                        </a:lnTo>
                        <a:lnTo>
                          <a:pt x="268" y="12"/>
                        </a:lnTo>
                        <a:lnTo>
                          <a:pt x="241" y="8"/>
                        </a:lnTo>
                        <a:lnTo>
                          <a:pt x="216" y="6"/>
                        </a:lnTo>
                        <a:lnTo>
                          <a:pt x="191" y="3"/>
                        </a:lnTo>
                        <a:lnTo>
                          <a:pt x="165" y="0"/>
                        </a:lnTo>
                        <a:close/>
                      </a:path>
                    </a:pathLst>
                  </a:custGeom>
                  <a:solidFill>
                    <a:srgbClr val="938C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45" name="Freeform 126"/>
                  <p:cNvSpPr>
                    <a:spLocks noChangeArrowheads="1"/>
                  </p:cNvSpPr>
                  <p:nvPr/>
                </p:nvSpPr>
                <p:spPr bwMode="auto">
                  <a:xfrm>
                    <a:off x="4814" y="1313"/>
                    <a:ext cx="155" cy="309"/>
                  </a:xfrm>
                  <a:custGeom>
                    <a:avLst/>
                    <a:gdLst>
                      <a:gd name="T0" fmla="*/ 175 w 947"/>
                      <a:gd name="T1" fmla="*/ 3 h 1885"/>
                      <a:gd name="T2" fmla="*/ 155 w 947"/>
                      <a:gd name="T3" fmla="*/ 7 h 1885"/>
                      <a:gd name="T4" fmla="*/ 136 w 947"/>
                      <a:gd name="T5" fmla="*/ 11 h 1885"/>
                      <a:gd name="T6" fmla="*/ 116 w 947"/>
                      <a:gd name="T7" fmla="*/ 14 h 1885"/>
                      <a:gd name="T8" fmla="*/ 94 w 947"/>
                      <a:gd name="T9" fmla="*/ 22 h 1885"/>
                      <a:gd name="T10" fmla="*/ 73 w 947"/>
                      <a:gd name="T11" fmla="*/ 44 h 1885"/>
                      <a:gd name="T12" fmla="*/ 55 w 947"/>
                      <a:gd name="T13" fmla="*/ 77 h 1885"/>
                      <a:gd name="T14" fmla="*/ 40 w 947"/>
                      <a:gd name="T15" fmla="*/ 118 h 1885"/>
                      <a:gd name="T16" fmla="*/ 25 w 947"/>
                      <a:gd name="T17" fmla="*/ 542 h 1885"/>
                      <a:gd name="T18" fmla="*/ 8 w 947"/>
                      <a:gd name="T19" fmla="*/ 1346 h 1885"/>
                      <a:gd name="T20" fmla="*/ 18 w 947"/>
                      <a:gd name="T21" fmla="*/ 1754 h 1885"/>
                      <a:gd name="T22" fmla="*/ 54 w 947"/>
                      <a:gd name="T23" fmla="*/ 1767 h 1885"/>
                      <a:gd name="T24" fmla="*/ 91 w 947"/>
                      <a:gd name="T25" fmla="*/ 1778 h 1885"/>
                      <a:gd name="T26" fmla="*/ 126 w 947"/>
                      <a:gd name="T27" fmla="*/ 1791 h 1885"/>
                      <a:gd name="T28" fmla="*/ 140 w 947"/>
                      <a:gd name="T29" fmla="*/ 1787 h 1885"/>
                      <a:gd name="T30" fmla="*/ 131 w 947"/>
                      <a:gd name="T31" fmla="*/ 1770 h 1885"/>
                      <a:gd name="T32" fmla="*/ 121 w 947"/>
                      <a:gd name="T33" fmla="*/ 1753 h 1885"/>
                      <a:gd name="T34" fmla="*/ 111 w 947"/>
                      <a:gd name="T35" fmla="*/ 1736 h 1885"/>
                      <a:gd name="T36" fmla="*/ 144 w 947"/>
                      <a:gd name="T37" fmla="*/ 1731 h 1885"/>
                      <a:gd name="T38" fmla="*/ 217 w 947"/>
                      <a:gd name="T39" fmla="*/ 1740 h 1885"/>
                      <a:gd name="T40" fmla="*/ 292 w 947"/>
                      <a:gd name="T41" fmla="*/ 1749 h 1885"/>
                      <a:gd name="T42" fmla="*/ 366 w 947"/>
                      <a:gd name="T43" fmla="*/ 1759 h 1885"/>
                      <a:gd name="T44" fmla="*/ 440 w 947"/>
                      <a:gd name="T45" fmla="*/ 1768 h 1885"/>
                      <a:gd name="T46" fmla="*/ 515 w 947"/>
                      <a:gd name="T47" fmla="*/ 1777 h 1885"/>
                      <a:gd name="T48" fmla="*/ 588 w 947"/>
                      <a:gd name="T49" fmla="*/ 1786 h 1885"/>
                      <a:gd name="T50" fmla="*/ 663 w 947"/>
                      <a:gd name="T51" fmla="*/ 1796 h 1885"/>
                      <a:gd name="T52" fmla="*/ 708 w 947"/>
                      <a:gd name="T53" fmla="*/ 1821 h 1885"/>
                      <a:gd name="T54" fmla="*/ 722 w 947"/>
                      <a:gd name="T55" fmla="*/ 1862 h 1885"/>
                      <a:gd name="T56" fmla="*/ 742 w 947"/>
                      <a:gd name="T57" fmla="*/ 1884 h 1885"/>
                      <a:gd name="T58" fmla="*/ 767 w 947"/>
                      <a:gd name="T59" fmla="*/ 1884 h 1885"/>
                      <a:gd name="T60" fmla="*/ 791 w 947"/>
                      <a:gd name="T61" fmla="*/ 1884 h 1885"/>
                      <a:gd name="T62" fmla="*/ 817 w 947"/>
                      <a:gd name="T63" fmla="*/ 1884 h 1885"/>
                      <a:gd name="T64" fmla="*/ 842 w 947"/>
                      <a:gd name="T65" fmla="*/ 1885 h 1885"/>
                      <a:gd name="T66" fmla="*/ 866 w 947"/>
                      <a:gd name="T67" fmla="*/ 1885 h 1885"/>
                      <a:gd name="T68" fmla="*/ 891 w 947"/>
                      <a:gd name="T69" fmla="*/ 1885 h 1885"/>
                      <a:gd name="T70" fmla="*/ 916 w 947"/>
                      <a:gd name="T71" fmla="*/ 1885 h 1885"/>
                      <a:gd name="T72" fmla="*/ 927 w 947"/>
                      <a:gd name="T73" fmla="*/ 1461 h 1885"/>
                      <a:gd name="T74" fmla="*/ 924 w 947"/>
                      <a:gd name="T75" fmla="*/ 614 h 1885"/>
                      <a:gd name="T76" fmla="*/ 926 w 947"/>
                      <a:gd name="T77" fmla="*/ 172 h 1885"/>
                      <a:gd name="T78" fmla="*/ 924 w 947"/>
                      <a:gd name="T79" fmla="*/ 148 h 1885"/>
                      <a:gd name="T80" fmla="*/ 920 w 947"/>
                      <a:gd name="T81" fmla="*/ 130 h 1885"/>
                      <a:gd name="T82" fmla="*/ 932 w 947"/>
                      <a:gd name="T83" fmla="*/ 106 h 1885"/>
                      <a:gd name="T84" fmla="*/ 922 w 947"/>
                      <a:gd name="T85" fmla="*/ 83 h 1885"/>
                      <a:gd name="T86" fmla="*/ 875 w 947"/>
                      <a:gd name="T87" fmla="*/ 77 h 1885"/>
                      <a:gd name="T88" fmla="*/ 828 w 947"/>
                      <a:gd name="T89" fmla="*/ 72 h 1885"/>
                      <a:gd name="T90" fmla="*/ 780 w 947"/>
                      <a:gd name="T91" fmla="*/ 67 h 1885"/>
                      <a:gd name="T92" fmla="*/ 732 w 947"/>
                      <a:gd name="T93" fmla="*/ 61 h 1885"/>
                      <a:gd name="T94" fmla="*/ 685 w 947"/>
                      <a:gd name="T95" fmla="*/ 56 h 1885"/>
                      <a:gd name="T96" fmla="*/ 637 w 947"/>
                      <a:gd name="T97" fmla="*/ 51 h 1885"/>
                      <a:gd name="T98" fmla="*/ 590 w 947"/>
                      <a:gd name="T99" fmla="*/ 45 h 1885"/>
                      <a:gd name="T100" fmla="*/ 542 w 947"/>
                      <a:gd name="T101" fmla="*/ 41 h 1885"/>
                      <a:gd name="T102" fmla="*/ 494 w 947"/>
                      <a:gd name="T103" fmla="*/ 35 h 1885"/>
                      <a:gd name="T104" fmla="*/ 447 w 947"/>
                      <a:gd name="T105" fmla="*/ 30 h 1885"/>
                      <a:gd name="T106" fmla="*/ 398 w 947"/>
                      <a:gd name="T107" fmla="*/ 24 h 1885"/>
                      <a:gd name="T108" fmla="*/ 351 w 947"/>
                      <a:gd name="T109" fmla="*/ 19 h 1885"/>
                      <a:gd name="T110" fmla="*/ 304 w 947"/>
                      <a:gd name="T111" fmla="*/ 14 h 1885"/>
                      <a:gd name="T112" fmla="*/ 255 w 947"/>
                      <a:gd name="T113" fmla="*/ 8 h 1885"/>
                      <a:gd name="T114" fmla="*/ 208 w 947"/>
                      <a:gd name="T115" fmla="*/ 3 h 1885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947"/>
                      <a:gd name="T175" fmla="*/ 0 h 1885"/>
                      <a:gd name="T176" fmla="*/ 947 w 947"/>
                      <a:gd name="T177" fmla="*/ 1885 h 1885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947" h="1885">
                        <a:moveTo>
                          <a:pt x="184" y="0"/>
                        </a:moveTo>
                        <a:lnTo>
                          <a:pt x="175" y="3"/>
                        </a:lnTo>
                        <a:lnTo>
                          <a:pt x="164" y="5"/>
                        </a:lnTo>
                        <a:lnTo>
                          <a:pt x="155" y="7"/>
                        </a:lnTo>
                        <a:lnTo>
                          <a:pt x="146" y="8"/>
                        </a:lnTo>
                        <a:lnTo>
                          <a:pt x="136" y="11"/>
                        </a:lnTo>
                        <a:lnTo>
                          <a:pt x="126" y="13"/>
                        </a:lnTo>
                        <a:lnTo>
                          <a:pt x="116" y="14"/>
                        </a:lnTo>
                        <a:lnTo>
                          <a:pt x="107" y="16"/>
                        </a:lnTo>
                        <a:lnTo>
                          <a:pt x="94" y="22"/>
                        </a:lnTo>
                        <a:lnTo>
                          <a:pt x="83" y="31"/>
                        </a:lnTo>
                        <a:lnTo>
                          <a:pt x="73" y="44"/>
                        </a:lnTo>
                        <a:lnTo>
                          <a:pt x="63" y="59"/>
                        </a:lnTo>
                        <a:lnTo>
                          <a:pt x="55" y="77"/>
                        </a:lnTo>
                        <a:lnTo>
                          <a:pt x="47" y="97"/>
                        </a:lnTo>
                        <a:lnTo>
                          <a:pt x="40" y="118"/>
                        </a:lnTo>
                        <a:lnTo>
                          <a:pt x="33" y="140"/>
                        </a:lnTo>
                        <a:lnTo>
                          <a:pt x="25" y="542"/>
                        </a:lnTo>
                        <a:lnTo>
                          <a:pt x="17" y="944"/>
                        </a:lnTo>
                        <a:lnTo>
                          <a:pt x="8" y="1346"/>
                        </a:lnTo>
                        <a:lnTo>
                          <a:pt x="0" y="1748"/>
                        </a:lnTo>
                        <a:lnTo>
                          <a:pt x="18" y="1754"/>
                        </a:lnTo>
                        <a:lnTo>
                          <a:pt x="37" y="1760"/>
                        </a:lnTo>
                        <a:lnTo>
                          <a:pt x="54" y="1767"/>
                        </a:lnTo>
                        <a:lnTo>
                          <a:pt x="72" y="1772"/>
                        </a:lnTo>
                        <a:lnTo>
                          <a:pt x="91" y="1778"/>
                        </a:lnTo>
                        <a:lnTo>
                          <a:pt x="109" y="1784"/>
                        </a:lnTo>
                        <a:lnTo>
                          <a:pt x="126" y="1791"/>
                        </a:lnTo>
                        <a:lnTo>
                          <a:pt x="145" y="1797"/>
                        </a:lnTo>
                        <a:lnTo>
                          <a:pt x="140" y="1787"/>
                        </a:lnTo>
                        <a:lnTo>
                          <a:pt x="136" y="1779"/>
                        </a:lnTo>
                        <a:lnTo>
                          <a:pt x="131" y="1770"/>
                        </a:lnTo>
                        <a:lnTo>
                          <a:pt x="126" y="1762"/>
                        </a:lnTo>
                        <a:lnTo>
                          <a:pt x="121" y="1753"/>
                        </a:lnTo>
                        <a:lnTo>
                          <a:pt x="116" y="1745"/>
                        </a:lnTo>
                        <a:lnTo>
                          <a:pt x="111" y="1736"/>
                        </a:lnTo>
                        <a:lnTo>
                          <a:pt x="107" y="1726"/>
                        </a:lnTo>
                        <a:lnTo>
                          <a:pt x="144" y="1731"/>
                        </a:lnTo>
                        <a:lnTo>
                          <a:pt x="181" y="1736"/>
                        </a:lnTo>
                        <a:lnTo>
                          <a:pt x="217" y="1740"/>
                        </a:lnTo>
                        <a:lnTo>
                          <a:pt x="254" y="1745"/>
                        </a:lnTo>
                        <a:lnTo>
                          <a:pt x="292" y="1749"/>
                        </a:lnTo>
                        <a:lnTo>
                          <a:pt x="329" y="1754"/>
                        </a:lnTo>
                        <a:lnTo>
                          <a:pt x="366" y="1759"/>
                        </a:lnTo>
                        <a:lnTo>
                          <a:pt x="403" y="1763"/>
                        </a:lnTo>
                        <a:lnTo>
                          <a:pt x="440" y="1768"/>
                        </a:lnTo>
                        <a:lnTo>
                          <a:pt x="478" y="1772"/>
                        </a:lnTo>
                        <a:lnTo>
                          <a:pt x="515" y="1777"/>
                        </a:lnTo>
                        <a:lnTo>
                          <a:pt x="552" y="1782"/>
                        </a:lnTo>
                        <a:lnTo>
                          <a:pt x="588" y="1786"/>
                        </a:lnTo>
                        <a:lnTo>
                          <a:pt x="626" y="1791"/>
                        </a:lnTo>
                        <a:lnTo>
                          <a:pt x="663" y="1796"/>
                        </a:lnTo>
                        <a:lnTo>
                          <a:pt x="700" y="1800"/>
                        </a:lnTo>
                        <a:lnTo>
                          <a:pt x="708" y="1821"/>
                        </a:lnTo>
                        <a:lnTo>
                          <a:pt x="715" y="1842"/>
                        </a:lnTo>
                        <a:lnTo>
                          <a:pt x="722" y="1862"/>
                        </a:lnTo>
                        <a:lnTo>
                          <a:pt x="729" y="1884"/>
                        </a:lnTo>
                        <a:lnTo>
                          <a:pt x="742" y="1884"/>
                        </a:lnTo>
                        <a:lnTo>
                          <a:pt x="754" y="1884"/>
                        </a:lnTo>
                        <a:lnTo>
                          <a:pt x="767" y="1884"/>
                        </a:lnTo>
                        <a:lnTo>
                          <a:pt x="778" y="1884"/>
                        </a:lnTo>
                        <a:lnTo>
                          <a:pt x="791" y="1884"/>
                        </a:lnTo>
                        <a:lnTo>
                          <a:pt x="804" y="1884"/>
                        </a:lnTo>
                        <a:lnTo>
                          <a:pt x="817" y="1884"/>
                        </a:lnTo>
                        <a:lnTo>
                          <a:pt x="829" y="1884"/>
                        </a:lnTo>
                        <a:lnTo>
                          <a:pt x="842" y="1885"/>
                        </a:lnTo>
                        <a:lnTo>
                          <a:pt x="855" y="1885"/>
                        </a:lnTo>
                        <a:lnTo>
                          <a:pt x="866" y="1885"/>
                        </a:lnTo>
                        <a:lnTo>
                          <a:pt x="879" y="1885"/>
                        </a:lnTo>
                        <a:lnTo>
                          <a:pt x="891" y="1885"/>
                        </a:lnTo>
                        <a:lnTo>
                          <a:pt x="904" y="1885"/>
                        </a:lnTo>
                        <a:lnTo>
                          <a:pt x="916" y="1885"/>
                        </a:lnTo>
                        <a:lnTo>
                          <a:pt x="928" y="1885"/>
                        </a:lnTo>
                        <a:lnTo>
                          <a:pt x="927" y="1461"/>
                        </a:lnTo>
                        <a:lnTo>
                          <a:pt x="926" y="1038"/>
                        </a:lnTo>
                        <a:lnTo>
                          <a:pt x="924" y="614"/>
                        </a:lnTo>
                        <a:lnTo>
                          <a:pt x="922" y="192"/>
                        </a:lnTo>
                        <a:lnTo>
                          <a:pt x="926" y="172"/>
                        </a:lnTo>
                        <a:lnTo>
                          <a:pt x="926" y="158"/>
                        </a:lnTo>
                        <a:lnTo>
                          <a:pt x="924" y="148"/>
                        </a:lnTo>
                        <a:lnTo>
                          <a:pt x="921" y="140"/>
                        </a:lnTo>
                        <a:lnTo>
                          <a:pt x="920" y="130"/>
                        </a:lnTo>
                        <a:lnTo>
                          <a:pt x="924" y="120"/>
                        </a:lnTo>
                        <a:lnTo>
                          <a:pt x="932" y="106"/>
                        </a:lnTo>
                        <a:lnTo>
                          <a:pt x="947" y="86"/>
                        </a:lnTo>
                        <a:lnTo>
                          <a:pt x="922" y="83"/>
                        </a:lnTo>
                        <a:lnTo>
                          <a:pt x="899" y="80"/>
                        </a:lnTo>
                        <a:lnTo>
                          <a:pt x="875" y="77"/>
                        </a:lnTo>
                        <a:lnTo>
                          <a:pt x="851" y="75"/>
                        </a:lnTo>
                        <a:lnTo>
                          <a:pt x="828" y="72"/>
                        </a:lnTo>
                        <a:lnTo>
                          <a:pt x="804" y="69"/>
                        </a:lnTo>
                        <a:lnTo>
                          <a:pt x="780" y="67"/>
                        </a:lnTo>
                        <a:lnTo>
                          <a:pt x="757" y="64"/>
                        </a:lnTo>
                        <a:lnTo>
                          <a:pt x="732" y="61"/>
                        </a:lnTo>
                        <a:lnTo>
                          <a:pt x="708" y="59"/>
                        </a:lnTo>
                        <a:lnTo>
                          <a:pt x="685" y="56"/>
                        </a:lnTo>
                        <a:lnTo>
                          <a:pt x="661" y="53"/>
                        </a:lnTo>
                        <a:lnTo>
                          <a:pt x="637" y="51"/>
                        </a:lnTo>
                        <a:lnTo>
                          <a:pt x="614" y="49"/>
                        </a:lnTo>
                        <a:lnTo>
                          <a:pt x="590" y="45"/>
                        </a:lnTo>
                        <a:lnTo>
                          <a:pt x="565" y="43"/>
                        </a:lnTo>
                        <a:lnTo>
                          <a:pt x="542" y="41"/>
                        </a:lnTo>
                        <a:lnTo>
                          <a:pt x="518" y="37"/>
                        </a:lnTo>
                        <a:lnTo>
                          <a:pt x="494" y="35"/>
                        </a:lnTo>
                        <a:lnTo>
                          <a:pt x="471" y="33"/>
                        </a:lnTo>
                        <a:lnTo>
                          <a:pt x="447" y="30"/>
                        </a:lnTo>
                        <a:lnTo>
                          <a:pt x="422" y="27"/>
                        </a:lnTo>
                        <a:lnTo>
                          <a:pt x="398" y="24"/>
                        </a:lnTo>
                        <a:lnTo>
                          <a:pt x="375" y="22"/>
                        </a:lnTo>
                        <a:lnTo>
                          <a:pt x="351" y="19"/>
                        </a:lnTo>
                        <a:lnTo>
                          <a:pt x="327" y="16"/>
                        </a:lnTo>
                        <a:lnTo>
                          <a:pt x="304" y="14"/>
                        </a:lnTo>
                        <a:lnTo>
                          <a:pt x="280" y="11"/>
                        </a:lnTo>
                        <a:lnTo>
                          <a:pt x="255" y="8"/>
                        </a:lnTo>
                        <a:lnTo>
                          <a:pt x="231" y="6"/>
                        </a:lnTo>
                        <a:lnTo>
                          <a:pt x="208" y="3"/>
                        </a:lnTo>
                        <a:lnTo>
                          <a:pt x="184" y="0"/>
                        </a:lnTo>
                        <a:close/>
                      </a:path>
                    </a:pathLst>
                  </a:custGeom>
                  <a:solidFill>
                    <a:srgbClr val="9991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46" name="Freeform 127"/>
                  <p:cNvSpPr>
                    <a:spLocks noChangeArrowheads="1"/>
                  </p:cNvSpPr>
                  <p:nvPr/>
                </p:nvSpPr>
                <p:spPr bwMode="auto">
                  <a:xfrm>
                    <a:off x="4815" y="1331"/>
                    <a:ext cx="151" cy="292"/>
                  </a:xfrm>
                  <a:custGeom>
                    <a:avLst/>
                    <a:gdLst>
                      <a:gd name="T0" fmla="*/ 193 w 918"/>
                      <a:gd name="T1" fmla="*/ 2 h 1784"/>
                      <a:gd name="T2" fmla="*/ 173 w 918"/>
                      <a:gd name="T3" fmla="*/ 7 h 1784"/>
                      <a:gd name="T4" fmla="*/ 151 w 918"/>
                      <a:gd name="T5" fmla="*/ 12 h 1784"/>
                      <a:gd name="T6" fmla="*/ 129 w 918"/>
                      <a:gd name="T7" fmla="*/ 16 h 1784"/>
                      <a:gd name="T8" fmla="*/ 106 w 918"/>
                      <a:gd name="T9" fmla="*/ 23 h 1784"/>
                      <a:gd name="T10" fmla="*/ 84 w 918"/>
                      <a:gd name="T11" fmla="*/ 44 h 1784"/>
                      <a:gd name="T12" fmla="*/ 66 w 918"/>
                      <a:gd name="T13" fmla="*/ 76 h 1784"/>
                      <a:gd name="T14" fmla="*/ 49 w 918"/>
                      <a:gd name="T15" fmla="*/ 115 h 1784"/>
                      <a:gd name="T16" fmla="*/ 37 w 918"/>
                      <a:gd name="T17" fmla="*/ 324 h 1784"/>
                      <a:gd name="T18" fmla="*/ 26 w 918"/>
                      <a:gd name="T19" fmla="*/ 698 h 1784"/>
                      <a:gd name="T20" fmla="*/ 16 w 918"/>
                      <a:gd name="T21" fmla="*/ 1073 h 1784"/>
                      <a:gd name="T22" fmla="*/ 6 w 918"/>
                      <a:gd name="T23" fmla="*/ 1447 h 1784"/>
                      <a:gd name="T24" fmla="*/ 17 w 918"/>
                      <a:gd name="T25" fmla="*/ 1642 h 1784"/>
                      <a:gd name="T26" fmla="*/ 51 w 918"/>
                      <a:gd name="T27" fmla="*/ 1656 h 1784"/>
                      <a:gd name="T28" fmla="*/ 84 w 918"/>
                      <a:gd name="T29" fmla="*/ 1670 h 1784"/>
                      <a:gd name="T30" fmla="*/ 119 w 918"/>
                      <a:gd name="T31" fmla="*/ 1684 h 1784"/>
                      <a:gd name="T32" fmla="*/ 128 w 918"/>
                      <a:gd name="T33" fmla="*/ 1673 h 1784"/>
                      <a:gd name="T34" fmla="*/ 112 w 918"/>
                      <a:gd name="T35" fmla="*/ 1640 h 1784"/>
                      <a:gd name="T36" fmla="*/ 140 w 918"/>
                      <a:gd name="T37" fmla="*/ 1627 h 1784"/>
                      <a:gd name="T38" fmla="*/ 214 w 918"/>
                      <a:gd name="T39" fmla="*/ 1636 h 1784"/>
                      <a:gd name="T40" fmla="*/ 288 w 918"/>
                      <a:gd name="T41" fmla="*/ 1646 h 1784"/>
                      <a:gd name="T42" fmla="*/ 362 w 918"/>
                      <a:gd name="T43" fmla="*/ 1655 h 1784"/>
                      <a:gd name="T44" fmla="*/ 435 w 918"/>
                      <a:gd name="T45" fmla="*/ 1664 h 1784"/>
                      <a:gd name="T46" fmla="*/ 509 w 918"/>
                      <a:gd name="T47" fmla="*/ 1673 h 1784"/>
                      <a:gd name="T48" fmla="*/ 583 w 918"/>
                      <a:gd name="T49" fmla="*/ 1682 h 1784"/>
                      <a:gd name="T50" fmla="*/ 657 w 918"/>
                      <a:gd name="T51" fmla="*/ 1692 h 1784"/>
                      <a:gd name="T52" fmla="*/ 700 w 918"/>
                      <a:gd name="T53" fmla="*/ 1718 h 1784"/>
                      <a:gd name="T54" fmla="*/ 715 w 918"/>
                      <a:gd name="T55" fmla="*/ 1760 h 1784"/>
                      <a:gd name="T56" fmla="*/ 735 w 918"/>
                      <a:gd name="T57" fmla="*/ 1782 h 1784"/>
                      <a:gd name="T58" fmla="*/ 759 w 918"/>
                      <a:gd name="T59" fmla="*/ 1783 h 1784"/>
                      <a:gd name="T60" fmla="*/ 783 w 918"/>
                      <a:gd name="T61" fmla="*/ 1783 h 1784"/>
                      <a:gd name="T62" fmla="*/ 808 w 918"/>
                      <a:gd name="T63" fmla="*/ 1783 h 1784"/>
                      <a:gd name="T64" fmla="*/ 833 w 918"/>
                      <a:gd name="T65" fmla="*/ 1784 h 1784"/>
                      <a:gd name="T66" fmla="*/ 857 w 918"/>
                      <a:gd name="T67" fmla="*/ 1784 h 1784"/>
                      <a:gd name="T68" fmla="*/ 881 w 918"/>
                      <a:gd name="T69" fmla="*/ 1784 h 1784"/>
                      <a:gd name="T70" fmla="*/ 905 w 918"/>
                      <a:gd name="T71" fmla="*/ 1784 h 1784"/>
                      <a:gd name="T72" fmla="*/ 916 w 918"/>
                      <a:gd name="T73" fmla="*/ 1385 h 1784"/>
                      <a:gd name="T74" fmla="*/ 910 w 918"/>
                      <a:gd name="T75" fmla="*/ 587 h 1784"/>
                      <a:gd name="T76" fmla="*/ 910 w 918"/>
                      <a:gd name="T77" fmla="*/ 170 h 1784"/>
                      <a:gd name="T78" fmla="*/ 902 w 918"/>
                      <a:gd name="T79" fmla="*/ 146 h 1784"/>
                      <a:gd name="T80" fmla="*/ 893 w 918"/>
                      <a:gd name="T81" fmla="*/ 129 h 1784"/>
                      <a:gd name="T82" fmla="*/ 900 w 918"/>
                      <a:gd name="T83" fmla="*/ 104 h 1784"/>
                      <a:gd name="T84" fmla="*/ 870 w 918"/>
                      <a:gd name="T85" fmla="*/ 76 h 1784"/>
                      <a:gd name="T86" fmla="*/ 781 w 918"/>
                      <a:gd name="T87" fmla="*/ 66 h 1784"/>
                      <a:gd name="T88" fmla="*/ 692 w 918"/>
                      <a:gd name="T89" fmla="*/ 55 h 1784"/>
                      <a:gd name="T90" fmla="*/ 604 w 918"/>
                      <a:gd name="T91" fmla="*/ 45 h 1784"/>
                      <a:gd name="T92" fmla="*/ 515 w 918"/>
                      <a:gd name="T93" fmla="*/ 36 h 1784"/>
                      <a:gd name="T94" fmla="*/ 426 w 918"/>
                      <a:gd name="T95" fmla="*/ 25 h 1784"/>
                      <a:gd name="T96" fmla="*/ 337 w 918"/>
                      <a:gd name="T97" fmla="*/ 15 h 1784"/>
                      <a:gd name="T98" fmla="*/ 249 w 918"/>
                      <a:gd name="T99" fmla="*/ 5 h 178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918"/>
                      <a:gd name="T151" fmla="*/ 0 h 1784"/>
                      <a:gd name="T152" fmla="*/ 918 w 918"/>
                      <a:gd name="T153" fmla="*/ 1784 h 178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918" h="1784">
                        <a:moveTo>
                          <a:pt x="204" y="0"/>
                        </a:moveTo>
                        <a:lnTo>
                          <a:pt x="193" y="2"/>
                        </a:lnTo>
                        <a:lnTo>
                          <a:pt x="183" y="5"/>
                        </a:lnTo>
                        <a:lnTo>
                          <a:pt x="173" y="7"/>
                        </a:lnTo>
                        <a:lnTo>
                          <a:pt x="161" y="9"/>
                        </a:lnTo>
                        <a:lnTo>
                          <a:pt x="151" y="12"/>
                        </a:lnTo>
                        <a:lnTo>
                          <a:pt x="140" y="14"/>
                        </a:lnTo>
                        <a:lnTo>
                          <a:pt x="129" y="16"/>
                        </a:lnTo>
                        <a:lnTo>
                          <a:pt x="119" y="19"/>
                        </a:lnTo>
                        <a:lnTo>
                          <a:pt x="106" y="23"/>
                        </a:lnTo>
                        <a:lnTo>
                          <a:pt x="94" y="32"/>
                        </a:lnTo>
                        <a:lnTo>
                          <a:pt x="84" y="44"/>
                        </a:lnTo>
                        <a:lnTo>
                          <a:pt x="75" y="59"/>
                        </a:lnTo>
                        <a:lnTo>
                          <a:pt x="66" y="76"/>
                        </a:lnTo>
                        <a:lnTo>
                          <a:pt x="57" y="95"/>
                        </a:lnTo>
                        <a:lnTo>
                          <a:pt x="49" y="115"/>
                        </a:lnTo>
                        <a:lnTo>
                          <a:pt x="42" y="136"/>
                        </a:lnTo>
                        <a:lnTo>
                          <a:pt x="37" y="324"/>
                        </a:lnTo>
                        <a:lnTo>
                          <a:pt x="32" y="511"/>
                        </a:lnTo>
                        <a:lnTo>
                          <a:pt x="26" y="698"/>
                        </a:lnTo>
                        <a:lnTo>
                          <a:pt x="22" y="885"/>
                        </a:lnTo>
                        <a:lnTo>
                          <a:pt x="16" y="1073"/>
                        </a:lnTo>
                        <a:lnTo>
                          <a:pt x="10" y="1261"/>
                        </a:lnTo>
                        <a:lnTo>
                          <a:pt x="6" y="1447"/>
                        </a:lnTo>
                        <a:lnTo>
                          <a:pt x="0" y="1635"/>
                        </a:lnTo>
                        <a:lnTo>
                          <a:pt x="17" y="1642"/>
                        </a:lnTo>
                        <a:lnTo>
                          <a:pt x="33" y="1649"/>
                        </a:lnTo>
                        <a:lnTo>
                          <a:pt x="51" y="1656"/>
                        </a:lnTo>
                        <a:lnTo>
                          <a:pt x="68" y="1663"/>
                        </a:lnTo>
                        <a:lnTo>
                          <a:pt x="84" y="1670"/>
                        </a:lnTo>
                        <a:lnTo>
                          <a:pt x="101" y="1677"/>
                        </a:lnTo>
                        <a:lnTo>
                          <a:pt x="119" y="1684"/>
                        </a:lnTo>
                        <a:lnTo>
                          <a:pt x="136" y="1691"/>
                        </a:lnTo>
                        <a:lnTo>
                          <a:pt x="128" y="1673"/>
                        </a:lnTo>
                        <a:lnTo>
                          <a:pt x="120" y="1656"/>
                        </a:lnTo>
                        <a:lnTo>
                          <a:pt x="112" y="1640"/>
                        </a:lnTo>
                        <a:lnTo>
                          <a:pt x="104" y="1623"/>
                        </a:lnTo>
                        <a:lnTo>
                          <a:pt x="140" y="1627"/>
                        </a:lnTo>
                        <a:lnTo>
                          <a:pt x="177" y="1632"/>
                        </a:lnTo>
                        <a:lnTo>
                          <a:pt x="214" y="1636"/>
                        </a:lnTo>
                        <a:lnTo>
                          <a:pt x="251" y="1641"/>
                        </a:lnTo>
                        <a:lnTo>
                          <a:pt x="288" y="1646"/>
                        </a:lnTo>
                        <a:lnTo>
                          <a:pt x="325" y="1650"/>
                        </a:lnTo>
                        <a:lnTo>
                          <a:pt x="362" y="1655"/>
                        </a:lnTo>
                        <a:lnTo>
                          <a:pt x="399" y="1659"/>
                        </a:lnTo>
                        <a:lnTo>
                          <a:pt x="435" y="1664"/>
                        </a:lnTo>
                        <a:lnTo>
                          <a:pt x="472" y="1669"/>
                        </a:lnTo>
                        <a:lnTo>
                          <a:pt x="509" y="1673"/>
                        </a:lnTo>
                        <a:lnTo>
                          <a:pt x="546" y="1678"/>
                        </a:lnTo>
                        <a:lnTo>
                          <a:pt x="583" y="1682"/>
                        </a:lnTo>
                        <a:lnTo>
                          <a:pt x="620" y="1687"/>
                        </a:lnTo>
                        <a:lnTo>
                          <a:pt x="657" y="1692"/>
                        </a:lnTo>
                        <a:lnTo>
                          <a:pt x="693" y="1696"/>
                        </a:lnTo>
                        <a:lnTo>
                          <a:pt x="700" y="1718"/>
                        </a:lnTo>
                        <a:lnTo>
                          <a:pt x="708" y="1739"/>
                        </a:lnTo>
                        <a:lnTo>
                          <a:pt x="715" y="1760"/>
                        </a:lnTo>
                        <a:lnTo>
                          <a:pt x="722" y="1782"/>
                        </a:lnTo>
                        <a:lnTo>
                          <a:pt x="735" y="1782"/>
                        </a:lnTo>
                        <a:lnTo>
                          <a:pt x="746" y="1782"/>
                        </a:lnTo>
                        <a:lnTo>
                          <a:pt x="759" y="1783"/>
                        </a:lnTo>
                        <a:lnTo>
                          <a:pt x="772" y="1783"/>
                        </a:lnTo>
                        <a:lnTo>
                          <a:pt x="783" y="1783"/>
                        </a:lnTo>
                        <a:lnTo>
                          <a:pt x="796" y="1783"/>
                        </a:lnTo>
                        <a:lnTo>
                          <a:pt x="808" y="1783"/>
                        </a:lnTo>
                        <a:lnTo>
                          <a:pt x="820" y="1783"/>
                        </a:lnTo>
                        <a:lnTo>
                          <a:pt x="833" y="1784"/>
                        </a:lnTo>
                        <a:lnTo>
                          <a:pt x="844" y="1784"/>
                        </a:lnTo>
                        <a:lnTo>
                          <a:pt x="857" y="1784"/>
                        </a:lnTo>
                        <a:lnTo>
                          <a:pt x="869" y="1784"/>
                        </a:lnTo>
                        <a:lnTo>
                          <a:pt x="881" y="1784"/>
                        </a:lnTo>
                        <a:lnTo>
                          <a:pt x="894" y="1784"/>
                        </a:lnTo>
                        <a:lnTo>
                          <a:pt x="905" y="1784"/>
                        </a:lnTo>
                        <a:lnTo>
                          <a:pt x="918" y="1784"/>
                        </a:lnTo>
                        <a:lnTo>
                          <a:pt x="916" y="1385"/>
                        </a:lnTo>
                        <a:lnTo>
                          <a:pt x="913" y="985"/>
                        </a:lnTo>
                        <a:lnTo>
                          <a:pt x="910" y="587"/>
                        </a:lnTo>
                        <a:lnTo>
                          <a:pt x="908" y="188"/>
                        </a:lnTo>
                        <a:lnTo>
                          <a:pt x="910" y="170"/>
                        </a:lnTo>
                        <a:lnTo>
                          <a:pt x="907" y="157"/>
                        </a:lnTo>
                        <a:lnTo>
                          <a:pt x="902" y="146"/>
                        </a:lnTo>
                        <a:lnTo>
                          <a:pt x="896" y="138"/>
                        </a:lnTo>
                        <a:lnTo>
                          <a:pt x="893" y="129"/>
                        </a:lnTo>
                        <a:lnTo>
                          <a:pt x="893" y="119"/>
                        </a:lnTo>
                        <a:lnTo>
                          <a:pt x="900" y="104"/>
                        </a:lnTo>
                        <a:lnTo>
                          <a:pt x="915" y="82"/>
                        </a:lnTo>
                        <a:lnTo>
                          <a:pt x="870" y="76"/>
                        </a:lnTo>
                        <a:lnTo>
                          <a:pt x="826" y="72"/>
                        </a:lnTo>
                        <a:lnTo>
                          <a:pt x="781" y="66"/>
                        </a:lnTo>
                        <a:lnTo>
                          <a:pt x="737" y="61"/>
                        </a:lnTo>
                        <a:lnTo>
                          <a:pt x="692" y="55"/>
                        </a:lnTo>
                        <a:lnTo>
                          <a:pt x="649" y="51"/>
                        </a:lnTo>
                        <a:lnTo>
                          <a:pt x="604" y="45"/>
                        </a:lnTo>
                        <a:lnTo>
                          <a:pt x="560" y="40"/>
                        </a:lnTo>
                        <a:lnTo>
                          <a:pt x="515" y="36"/>
                        </a:lnTo>
                        <a:lnTo>
                          <a:pt x="470" y="30"/>
                        </a:lnTo>
                        <a:lnTo>
                          <a:pt x="426" y="25"/>
                        </a:lnTo>
                        <a:lnTo>
                          <a:pt x="381" y="21"/>
                        </a:lnTo>
                        <a:lnTo>
                          <a:pt x="337" y="15"/>
                        </a:lnTo>
                        <a:lnTo>
                          <a:pt x="293" y="10"/>
                        </a:lnTo>
                        <a:lnTo>
                          <a:pt x="249" y="5"/>
                        </a:lnTo>
                        <a:lnTo>
                          <a:pt x="204" y="0"/>
                        </a:lnTo>
                        <a:close/>
                      </a:path>
                    </a:pathLst>
                  </a:custGeom>
                  <a:solidFill>
                    <a:srgbClr val="9E93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47" name="Freeform 128"/>
                  <p:cNvSpPr>
                    <a:spLocks noChangeArrowheads="1"/>
                  </p:cNvSpPr>
                  <p:nvPr/>
                </p:nvSpPr>
                <p:spPr bwMode="auto">
                  <a:xfrm>
                    <a:off x="4817" y="1348"/>
                    <a:ext cx="149" cy="276"/>
                  </a:xfrm>
                  <a:custGeom>
                    <a:avLst/>
                    <a:gdLst>
                      <a:gd name="T0" fmla="*/ 212 w 907"/>
                      <a:gd name="T1" fmla="*/ 2 h 1683"/>
                      <a:gd name="T2" fmla="*/ 189 w 907"/>
                      <a:gd name="T3" fmla="*/ 7 h 1683"/>
                      <a:gd name="T4" fmla="*/ 165 w 907"/>
                      <a:gd name="T5" fmla="*/ 12 h 1683"/>
                      <a:gd name="T6" fmla="*/ 142 w 907"/>
                      <a:gd name="T7" fmla="*/ 16 h 1683"/>
                      <a:gd name="T8" fmla="*/ 118 w 907"/>
                      <a:gd name="T9" fmla="*/ 24 h 1683"/>
                      <a:gd name="T10" fmla="*/ 96 w 907"/>
                      <a:gd name="T11" fmla="*/ 44 h 1683"/>
                      <a:gd name="T12" fmla="*/ 76 w 907"/>
                      <a:gd name="T13" fmla="*/ 75 h 1683"/>
                      <a:gd name="T14" fmla="*/ 60 w 907"/>
                      <a:gd name="T15" fmla="*/ 112 h 1683"/>
                      <a:gd name="T16" fmla="*/ 45 w 907"/>
                      <a:gd name="T17" fmla="*/ 305 h 1683"/>
                      <a:gd name="T18" fmla="*/ 32 w 907"/>
                      <a:gd name="T19" fmla="*/ 653 h 1683"/>
                      <a:gd name="T20" fmla="*/ 20 w 907"/>
                      <a:gd name="T21" fmla="*/ 1001 h 1683"/>
                      <a:gd name="T22" fmla="*/ 7 w 907"/>
                      <a:gd name="T23" fmla="*/ 1348 h 1683"/>
                      <a:gd name="T24" fmla="*/ 16 w 907"/>
                      <a:gd name="T25" fmla="*/ 1530 h 1683"/>
                      <a:gd name="T26" fmla="*/ 47 w 907"/>
                      <a:gd name="T27" fmla="*/ 1545 h 1683"/>
                      <a:gd name="T28" fmla="*/ 78 w 907"/>
                      <a:gd name="T29" fmla="*/ 1561 h 1683"/>
                      <a:gd name="T30" fmla="*/ 110 w 907"/>
                      <a:gd name="T31" fmla="*/ 1577 h 1683"/>
                      <a:gd name="T32" fmla="*/ 120 w 907"/>
                      <a:gd name="T33" fmla="*/ 1568 h 1683"/>
                      <a:gd name="T34" fmla="*/ 107 w 907"/>
                      <a:gd name="T35" fmla="*/ 1535 h 1683"/>
                      <a:gd name="T36" fmla="*/ 138 w 907"/>
                      <a:gd name="T37" fmla="*/ 1522 h 1683"/>
                      <a:gd name="T38" fmla="*/ 211 w 907"/>
                      <a:gd name="T39" fmla="*/ 1531 h 1683"/>
                      <a:gd name="T40" fmla="*/ 284 w 907"/>
                      <a:gd name="T41" fmla="*/ 1541 h 1683"/>
                      <a:gd name="T42" fmla="*/ 357 w 907"/>
                      <a:gd name="T43" fmla="*/ 1550 h 1683"/>
                      <a:gd name="T44" fmla="*/ 430 w 907"/>
                      <a:gd name="T45" fmla="*/ 1559 h 1683"/>
                      <a:gd name="T46" fmla="*/ 504 w 907"/>
                      <a:gd name="T47" fmla="*/ 1568 h 1683"/>
                      <a:gd name="T48" fmla="*/ 576 w 907"/>
                      <a:gd name="T49" fmla="*/ 1577 h 1683"/>
                      <a:gd name="T50" fmla="*/ 650 w 907"/>
                      <a:gd name="T51" fmla="*/ 1587 h 1683"/>
                      <a:gd name="T52" fmla="*/ 694 w 907"/>
                      <a:gd name="T53" fmla="*/ 1613 h 1683"/>
                      <a:gd name="T54" fmla="*/ 709 w 907"/>
                      <a:gd name="T55" fmla="*/ 1658 h 1683"/>
                      <a:gd name="T56" fmla="*/ 727 w 907"/>
                      <a:gd name="T57" fmla="*/ 1680 h 1683"/>
                      <a:gd name="T58" fmla="*/ 751 w 907"/>
                      <a:gd name="T59" fmla="*/ 1681 h 1683"/>
                      <a:gd name="T60" fmla="*/ 775 w 907"/>
                      <a:gd name="T61" fmla="*/ 1681 h 1683"/>
                      <a:gd name="T62" fmla="*/ 800 w 907"/>
                      <a:gd name="T63" fmla="*/ 1681 h 1683"/>
                      <a:gd name="T64" fmla="*/ 824 w 907"/>
                      <a:gd name="T65" fmla="*/ 1682 h 1683"/>
                      <a:gd name="T66" fmla="*/ 847 w 907"/>
                      <a:gd name="T67" fmla="*/ 1682 h 1683"/>
                      <a:gd name="T68" fmla="*/ 871 w 907"/>
                      <a:gd name="T69" fmla="*/ 1682 h 1683"/>
                      <a:gd name="T70" fmla="*/ 895 w 907"/>
                      <a:gd name="T71" fmla="*/ 1683 h 1683"/>
                      <a:gd name="T72" fmla="*/ 903 w 907"/>
                      <a:gd name="T73" fmla="*/ 1308 h 1683"/>
                      <a:gd name="T74" fmla="*/ 896 w 907"/>
                      <a:gd name="T75" fmla="*/ 558 h 1683"/>
                      <a:gd name="T76" fmla="*/ 894 w 907"/>
                      <a:gd name="T77" fmla="*/ 166 h 1683"/>
                      <a:gd name="T78" fmla="*/ 880 w 907"/>
                      <a:gd name="T79" fmla="*/ 145 h 1683"/>
                      <a:gd name="T80" fmla="*/ 864 w 907"/>
                      <a:gd name="T81" fmla="*/ 128 h 1683"/>
                      <a:gd name="T82" fmla="*/ 866 w 907"/>
                      <a:gd name="T83" fmla="*/ 100 h 1683"/>
                      <a:gd name="T84" fmla="*/ 840 w 907"/>
                      <a:gd name="T85" fmla="*/ 74 h 1683"/>
                      <a:gd name="T86" fmla="*/ 758 w 907"/>
                      <a:gd name="T87" fmla="*/ 63 h 1683"/>
                      <a:gd name="T88" fmla="*/ 676 w 907"/>
                      <a:gd name="T89" fmla="*/ 54 h 1683"/>
                      <a:gd name="T90" fmla="*/ 593 w 907"/>
                      <a:gd name="T91" fmla="*/ 44 h 1683"/>
                      <a:gd name="T92" fmla="*/ 512 w 907"/>
                      <a:gd name="T93" fmla="*/ 35 h 1683"/>
                      <a:gd name="T94" fmla="*/ 429 w 907"/>
                      <a:gd name="T95" fmla="*/ 24 h 1683"/>
                      <a:gd name="T96" fmla="*/ 347 w 907"/>
                      <a:gd name="T97" fmla="*/ 15 h 1683"/>
                      <a:gd name="T98" fmla="*/ 265 w 907"/>
                      <a:gd name="T99" fmla="*/ 5 h 1683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907"/>
                      <a:gd name="T151" fmla="*/ 0 h 1683"/>
                      <a:gd name="T152" fmla="*/ 907 w 907"/>
                      <a:gd name="T153" fmla="*/ 1683 h 1683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907" h="1683">
                        <a:moveTo>
                          <a:pt x="224" y="0"/>
                        </a:moveTo>
                        <a:lnTo>
                          <a:pt x="212" y="2"/>
                        </a:lnTo>
                        <a:lnTo>
                          <a:pt x="201" y="5"/>
                        </a:lnTo>
                        <a:lnTo>
                          <a:pt x="189" y="7"/>
                        </a:lnTo>
                        <a:lnTo>
                          <a:pt x="178" y="9"/>
                        </a:lnTo>
                        <a:lnTo>
                          <a:pt x="165" y="12"/>
                        </a:lnTo>
                        <a:lnTo>
                          <a:pt x="153" y="14"/>
                        </a:lnTo>
                        <a:lnTo>
                          <a:pt x="142" y="16"/>
                        </a:lnTo>
                        <a:lnTo>
                          <a:pt x="130" y="18"/>
                        </a:lnTo>
                        <a:lnTo>
                          <a:pt x="118" y="24"/>
                        </a:lnTo>
                        <a:lnTo>
                          <a:pt x="106" y="32"/>
                        </a:lnTo>
                        <a:lnTo>
                          <a:pt x="96" y="44"/>
                        </a:lnTo>
                        <a:lnTo>
                          <a:pt x="85" y="59"/>
                        </a:lnTo>
                        <a:lnTo>
                          <a:pt x="76" y="75"/>
                        </a:lnTo>
                        <a:lnTo>
                          <a:pt x="68" y="92"/>
                        </a:lnTo>
                        <a:lnTo>
                          <a:pt x="60" y="112"/>
                        </a:lnTo>
                        <a:lnTo>
                          <a:pt x="52" y="131"/>
                        </a:lnTo>
                        <a:lnTo>
                          <a:pt x="45" y="305"/>
                        </a:lnTo>
                        <a:lnTo>
                          <a:pt x="39" y="479"/>
                        </a:lnTo>
                        <a:lnTo>
                          <a:pt x="32" y="653"/>
                        </a:lnTo>
                        <a:lnTo>
                          <a:pt x="27" y="827"/>
                        </a:lnTo>
                        <a:lnTo>
                          <a:pt x="20" y="1001"/>
                        </a:lnTo>
                        <a:lnTo>
                          <a:pt x="13" y="1174"/>
                        </a:lnTo>
                        <a:lnTo>
                          <a:pt x="7" y="1348"/>
                        </a:lnTo>
                        <a:lnTo>
                          <a:pt x="0" y="1522"/>
                        </a:lnTo>
                        <a:lnTo>
                          <a:pt x="16" y="1530"/>
                        </a:lnTo>
                        <a:lnTo>
                          <a:pt x="31" y="1538"/>
                        </a:lnTo>
                        <a:lnTo>
                          <a:pt x="47" y="1545"/>
                        </a:lnTo>
                        <a:lnTo>
                          <a:pt x="63" y="1553"/>
                        </a:lnTo>
                        <a:lnTo>
                          <a:pt x="78" y="1561"/>
                        </a:lnTo>
                        <a:lnTo>
                          <a:pt x="95" y="1569"/>
                        </a:lnTo>
                        <a:lnTo>
                          <a:pt x="110" y="1577"/>
                        </a:lnTo>
                        <a:lnTo>
                          <a:pt x="126" y="1586"/>
                        </a:lnTo>
                        <a:lnTo>
                          <a:pt x="120" y="1568"/>
                        </a:lnTo>
                        <a:lnTo>
                          <a:pt x="114" y="1551"/>
                        </a:lnTo>
                        <a:lnTo>
                          <a:pt x="107" y="1535"/>
                        </a:lnTo>
                        <a:lnTo>
                          <a:pt x="101" y="1518"/>
                        </a:lnTo>
                        <a:lnTo>
                          <a:pt x="138" y="1522"/>
                        </a:lnTo>
                        <a:lnTo>
                          <a:pt x="174" y="1527"/>
                        </a:lnTo>
                        <a:lnTo>
                          <a:pt x="211" y="1531"/>
                        </a:lnTo>
                        <a:lnTo>
                          <a:pt x="248" y="1536"/>
                        </a:lnTo>
                        <a:lnTo>
                          <a:pt x="284" y="1541"/>
                        </a:lnTo>
                        <a:lnTo>
                          <a:pt x="320" y="1545"/>
                        </a:lnTo>
                        <a:lnTo>
                          <a:pt x="357" y="1550"/>
                        </a:lnTo>
                        <a:lnTo>
                          <a:pt x="394" y="1554"/>
                        </a:lnTo>
                        <a:lnTo>
                          <a:pt x="430" y="1559"/>
                        </a:lnTo>
                        <a:lnTo>
                          <a:pt x="467" y="1564"/>
                        </a:lnTo>
                        <a:lnTo>
                          <a:pt x="504" y="1568"/>
                        </a:lnTo>
                        <a:lnTo>
                          <a:pt x="540" y="1573"/>
                        </a:lnTo>
                        <a:lnTo>
                          <a:pt x="576" y="1577"/>
                        </a:lnTo>
                        <a:lnTo>
                          <a:pt x="613" y="1582"/>
                        </a:lnTo>
                        <a:lnTo>
                          <a:pt x="650" y="1587"/>
                        </a:lnTo>
                        <a:lnTo>
                          <a:pt x="687" y="1591"/>
                        </a:lnTo>
                        <a:lnTo>
                          <a:pt x="694" y="1613"/>
                        </a:lnTo>
                        <a:lnTo>
                          <a:pt x="702" y="1635"/>
                        </a:lnTo>
                        <a:lnTo>
                          <a:pt x="709" y="1658"/>
                        </a:lnTo>
                        <a:lnTo>
                          <a:pt x="716" y="1680"/>
                        </a:lnTo>
                        <a:lnTo>
                          <a:pt x="727" y="1680"/>
                        </a:lnTo>
                        <a:lnTo>
                          <a:pt x="740" y="1680"/>
                        </a:lnTo>
                        <a:lnTo>
                          <a:pt x="751" y="1681"/>
                        </a:lnTo>
                        <a:lnTo>
                          <a:pt x="764" y="1681"/>
                        </a:lnTo>
                        <a:lnTo>
                          <a:pt x="775" y="1681"/>
                        </a:lnTo>
                        <a:lnTo>
                          <a:pt x="788" y="1681"/>
                        </a:lnTo>
                        <a:lnTo>
                          <a:pt x="800" y="1681"/>
                        </a:lnTo>
                        <a:lnTo>
                          <a:pt x="811" y="1681"/>
                        </a:lnTo>
                        <a:lnTo>
                          <a:pt x="824" y="1682"/>
                        </a:lnTo>
                        <a:lnTo>
                          <a:pt x="835" y="1682"/>
                        </a:lnTo>
                        <a:lnTo>
                          <a:pt x="847" y="1682"/>
                        </a:lnTo>
                        <a:lnTo>
                          <a:pt x="860" y="1682"/>
                        </a:lnTo>
                        <a:lnTo>
                          <a:pt x="871" y="1682"/>
                        </a:lnTo>
                        <a:lnTo>
                          <a:pt x="883" y="1683"/>
                        </a:lnTo>
                        <a:lnTo>
                          <a:pt x="895" y="1683"/>
                        </a:lnTo>
                        <a:lnTo>
                          <a:pt x="907" y="1683"/>
                        </a:lnTo>
                        <a:lnTo>
                          <a:pt x="903" y="1308"/>
                        </a:lnTo>
                        <a:lnTo>
                          <a:pt x="900" y="933"/>
                        </a:lnTo>
                        <a:lnTo>
                          <a:pt x="896" y="558"/>
                        </a:lnTo>
                        <a:lnTo>
                          <a:pt x="893" y="183"/>
                        </a:lnTo>
                        <a:lnTo>
                          <a:pt x="894" y="166"/>
                        </a:lnTo>
                        <a:lnTo>
                          <a:pt x="888" y="154"/>
                        </a:lnTo>
                        <a:lnTo>
                          <a:pt x="880" y="145"/>
                        </a:lnTo>
                        <a:lnTo>
                          <a:pt x="871" y="137"/>
                        </a:lnTo>
                        <a:lnTo>
                          <a:pt x="864" y="128"/>
                        </a:lnTo>
                        <a:lnTo>
                          <a:pt x="861" y="116"/>
                        </a:lnTo>
                        <a:lnTo>
                          <a:pt x="866" y="100"/>
                        </a:lnTo>
                        <a:lnTo>
                          <a:pt x="881" y="78"/>
                        </a:lnTo>
                        <a:lnTo>
                          <a:pt x="840" y="74"/>
                        </a:lnTo>
                        <a:lnTo>
                          <a:pt x="800" y="68"/>
                        </a:lnTo>
                        <a:lnTo>
                          <a:pt x="758" y="63"/>
                        </a:lnTo>
                        <a:lnTo>
                          <a:pt x="717" y="59"/>
                        </a:lnTo>
                        <a:lnTo>
                          <a:pt x="676" y="54"/>
                        </a:lnTo>
                        <a:lnTo>
                          <a:pt x="635" y="48"/>
                        </a:lnTo>
                        <a:lnTo>
                          <a:pt x="593" y="44"/>
                        </a:lnTo>
                        <a:lnTo>
                          <a:pt x="553" y="39"/>
                        </a:lnTo>
                        <a:lnTo>
                          <a:pt x="512" y="35"/>
                        </a:lnTo>
                        <a:lnTo>
                          <a:pt x="470" y="30"/>
                        </a:lnTo>
                        <a:lnTo>
                          <a:pt x="429" y="24"/>
                        </a:lnTo>
                        <a:lnTo>
                          <a:pt x="388" y="20"/>
                        </a:lnTo>
                        <a:lnTo>
                          <a:pt x="347" y="15"/>
                        </a:lnTo>
                        <a:lnTo>
                          <a:pt x="305" y="10"/>
                        </a:lnTo>
                        <a:lnTo>
                          <a:pt x="265" y="5"/>
                        </a:lnTo>
                        <a:lnTo>
                          <a:pt x="224" y="0"/>
                        </a:lnTo>
                        <a:close/>
                      </a:path>
                    </a:pathLst>
                  </a:custGeom>
                  <a:solidFill>
                    <a:srgbClr val="A399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48" name="Freeform 129"/>
                  <p:cNvSpPr>
                    <a:spLocks noChangeArrowheads="1"/>
                  </p:cNvSpPr>
                  <p:nvPr/>
                </p:nvSpPr>
                <p:spPr bwMode="auto">
                  <a:xfrm>
                    <a:off x="4819" y="1365"/>
                    <a:ext cx="146" cy="259"/>
                  </a:xfrm>
                  <a:custGeom>
                    <a:avLst/>
                    <a:gdLst>
                      <a:gd name="T0" fmla="*/ 231 w 895"/>
                      <a:gd name="T1" fmla="*/ 2 h 1582"/>
                      <a:gd name="T2" fmla="*/ 205 w 895"/>
                      <a:gd name="T3" fmla="*/ 7 h 1582"/>
                      <a:gd name="T4" fmla="*/ 181 w 895"/>
                      <a:gd name="T5" fmla="*/ 11 h 1582"/>
                      <a:gd name="T6" fmla="*/ 156 w 895"/>
                      <a:gd name="T7" fmla="*/ 16 h 1582"/>
                      <a:gd name="T8" fmla="*/ 130 w 895"/>
                      <a:gd name="T9" fmla="*/ 24 h 1582"/>
                      <a:gd name="T10" fmla="*/ 107 w 895"/>
                      <a:gd name="T11" fmla="*/ 45 h 1582"/>
                      <a:gd name="T12" fmla="*/ 87 w 895"/>
                      <a:gd name="T13" fmla="*/ 74 h 1582"/>
                      <a:gd name="T14" fmla="*/ 69 w 895"/>
                      <a:gd name="T15" fmla="*/ 109 h 1582"/>
                      <a:gd name="T16" fmla="*/ 53 w 895"/>
                      <a:gd name="T17" fmla="*/ 288 h 1582"/>
                      <a:gd name="T18" fmla="*/ 38 w 895"/>
                      <a:gd name="T19" fmla="*/ 608 h 1582"/>
                      <a:gd name="T20" fmla="*/ 23 w 895"/>
                      <a:gd name="T21" fmla="*/ 929 h 1582"/>
                      <a:gd name="T22" fmla="*/ 8 w 895"/>
                      <a:gd name="T23" fmla="*/ 1249 h 1582"/>
                      <a:gd name="T24" fmla="*/ 15 w 895"/>
                      <a:gd name="T25" fmla="*/ 1418 h 1582"/>
                      <a:gd name="T26" fmla="*/ 44 w 895"/>
                      <a:gd name="T27" fmla="*/ 1436 h 1582"/>
                      <a:gd name="T28" fmla="*/ 73 w 895"/>
                      <a:gd name="T29" fmla="*/ 1453 h 1582"/>
                      <a:gd name="T30" fmla="*/ 102 w 895"/>
                      <a:gd name="T31" fmla="*/ 1470 h 1582"/>
                      <a:gd name="T32" fmla="*/ 112 w 895"/>
                      <a:gd name="T33" fmla="*/ 1463 h 1582"/>
                      <a:gd name="T34" fmla="*/ 103 w 895"/>
                      <a:gd name="T35" fmla="*/ 1430 h 1582"/>
                      <a:gd name="T36" fmla="*/ 135 w 895"/>
                      <a:gd name="T37" fmla="*/ 1417 h 1582"/>
                      <a:gd name="T38" fmla="*/ 208 w 895"/>
                      <a:gd name="T39" fmla="*/ 1426 h 1582"/>
                      <a:gd name="T40" fmla="*/ 280 w 895"/>
                      <a:gd name="T41" fmla="*/ 1436 h 1582"/>
                      <a:gd name="T42" fmla="*/ 353 w 895"/>
                      <a:gd name="T43" fmla="*/ 1445 h 1582"/>
                      <a:gd name="T44" fmla="*/ 425 w 895"/>
                      <a:gd name="T45" fmla="*/ 1455 h 1582"/>
                      <a:gd name="T46" fmla="*/ 498 w 895"/>
                      <a:gd name="T47" fmla="*/ 1464 h 1582"/>
                      <a:gd name="T48" fmla="*/ 571 w 895"/>
                      <a:gd name="T49" fmla="*/ 1474 h 1582"/>
                      <a:gd name="T50" fmla="*/ 643 w 895"/>
                      <a:gd name="T51" fmla="*/ 1483 h 1582"/>
                      <a:gd name="T52" fmla="*/ 687 w 895"/>
                      <a:gd name="T53" fmla="*/ 1509 h 1582"/>
                      <a:gd name="T54" fmla="*/ 702 w 895"/>
                      <a:gd name="T55" fmla="*/ 1554 h 1582"/>
                      <a:gd name="T56" fmla="*/ 722 w 895"/>
                      <a:gd name="T57" fmla="*/ 1577 h 1582"/>
                      <a:gd name="T58" fmla="*/ 745 w 895"/>
                      <a:gd name="T59" fmla="*/ 1578 h 1582"/>
                      <a:gd name="T60" fmla="*/ 768 w 895"/>
                      <a:gd name="T61" fmla="*/ 1580 h 1582"/>
                      <a:gd name="T62" fmla="*/ 791 w 895"/>
                      <a:gd name="T63" fmla="*/ 1580 h 1582"/>
                      <a:gd name="T64" fmla="*/ 814 w 895"/>
                      <a:gd name="T65" fmla="*/ 1581 h 1582"/>
                      <a:gd name="T66" fmla="*/ 837 w 895"/>
                      <a:gd name="T67" fmla="*/ 1581 h 1582"/>
                      <a:gd name="T68" fmla="*/ 861 w 895"/>
                      <a:gd name="T69" fmla="*/ 1581 h 1582"/>
                      <a:gd name="T70" fmla="*/ 884 w 895"/>
                      <a:gd name="T71" fmla="*/ 1582 h 1582"/>
                      <a:gd name="T72" fmla="*/ 891 w 895"/>
                      <a:gd name="T73" fmla="*/ 1232 h 1582"/>
                      <a:gd name="T74" fmla="*/ 883 w 895"/>
                      <a:gd name="T75" fmla="*/ 530 h 1582"/>
                      <a:gd name="T76" fmla="*/ 878 w 895"/>
                      <a:gd name="T77" fmla="*/ 163 h 1582"/>
                      <a:gd name="T78" fmla="*/ 857 w 895"/>
                      <a:gd name="T79" fmla="*/ 144 h 1582"/>
                      <a:gd name="T80" fmla="*/ 834 w 895"/>
                      <a:gd name="T81" fmla="*/ 127 h 1582"/>
                      <a:gd name="T82" fmla="*/ 833 w 895"/>
                      <a:gd name="T83" fmla="*/ 98 h 1582"/>
                      <a:gd name="T84" fmla="*/ 810 w 895"/>
                      <a:gd name="T85" fmla="*/ 70 h 1582"/>
                      <a:gd name="T86" fmla="*/ 735 w 895"/>
                      <a:gd name="T87" fmla="*/ 61 h 1582"/>
                      <a:gd name="T88" fmla="*/ 659 w 895"/>
                      <a:gd name="T89" fmla="*/ 52 h 1582"/>
                      <a:gd name="T90" fmla="*/ 583 w 895"/>
                      <a:gd name="T91" fmla="*/ 42 h 1582"/>
                      <a:gd name="T92" fmla="*/ 508 w 895"/>
                      <a:gd name="T93" fmla="*/ 32 h 1582"/>
                      <a:gd name="T94" fmla="*/ 432 w 895"/>
                      <a:gd name="T95" fmla="*/ 23 h 1582"/>
                      <a:gd name="T96" fmla="*/ 356 w 895"/>
                      <a:gd name="T97" fmla="*/ 14 h 1582"/>
                      <a:gd name="T98" fmla="*/ 281 w 895"/>
                      <a:gd name="T99" fmla="*/ 4 h 1582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895"/>
                      <a:gd name="T151" fmla="*/ 0 h 1582"/>
                      <a:gd name="T152" fmla="*/ 895 w 895"/>
                      <a:gd name="T153" fmla="*/ 1582 h 1582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895" h="1582">
                        <a:moveTo>
                          <a:pt x="243" y="0"/>
                        </a:moveTo>
                        <a:lnTo>
                          <a:pt x="231" y="2"/>
                        </a:lnTo>
                        <a:lnTo>
                          <a:pt x="218" y="4"/>
                        </a:lnTo>
                        <a:lnTo>
                          <a:pt x="205" y="7"/>
                        </a:lnTo>
                        <a:lnTo>
                          <a:pt x="194" y="9"/>
                        </a:lnTo>
                        <a:lnTo>
                          <a:pt x="181" y="11"/>
                        </a:lnTo>
                        <a:lnTo>
                          <a:pt x="169" y="14"/>
                        </a:lnTo>
                        <a:lnTo>
                          <a:pt x="156" y="16"/>
                        </a:lnTo>
                        <a:lnTo>
                          <a:pt x="143" y="18"/>
                        </a:lnTo>
                        <a:lnTo>
                          <a:pt x="130" y="24"/>
                        </a:lnTo>
                        <a:lnTo>
                          <a:pt x="119" y="33"/>
                        </a:lnTo>
                        <a:lnTo>
                          <a:pt x="107" y="45"/>
                        </a:lnTo>
                        <a:lnTo>
                          <a:pt x="97" y="59"/>
                        </a:lnTo>
                        <a:lnTo>
                          <a:pt x="87" y="74"/>
                        </a:lnTo>
                        <a:lnTo>
                          <a:pt x="77" y="91"/>
                        </a:lnTo>
                        <a:lnTo>
                          <a:pt x="69" y="109"/>
                        </a:lnTo>
                        <a:lnTo>
                          <a:pt x="61" y="128"/>
                        </a:lnTo>
                        <a:lnTo>
                          <a:pt x="53" y="288"/>
                        </a:lnTo>
                        <a:lnTo>
                          <a:pt x="46" y="448"/>
                        </a:lnTo>
                        <a:lnTo>
                          <a:pt x="38" y="608"/>
                        </a:lnTo>
                        <a:lnTo>
                          <a:pt x="31" y="768"/>
                        </a:lnTo>
                        <a:lnTo>
                          <a:pt x="23" y="929"/>
                        </a:lnTo>
                        <a:lnTo>
                          <a:pt x="15" y="1089"/>
                        </a:lnTo>
                        <a:lnTo>
                          <a:pt x="8" y="1249"/>
                        </a:lnTo>
                        <a:lnTo>
                          <a:pt x="0" y="1409"/>
                        </a:lnTo>
                        <a:lnTo>
                          <a:pt x="15" y="1418"/>
                        </a:lnTo>
                        <a:lnTo>
                          <a:pt x="29" y="1426"/>
                        </a:lnTo>
                        <a:lnTo>
                          <a:pt x="44" y="1436"/>
                        </a:lnTo>
                        <a:lnTo>
                          <a:pt x="59" y="1444"/>
                        </a:lnTo>
                        <a:lnTo>
                          <a:pt x="73" y="1453"/>
                        </a:lnTo>
                        <a:lnTo>
                          <a:pt x="88" y="1462"/>
                        </a:lnTo>
                        <a:lnTo>
                          <a:pt x="102" y="1470"/>
                        </a:lnTo>
                        <a:lnTo>
                          <a:pt x="117" y="1479"/>
                        </a:lnTo>
                        <a:lnTo>
                          <a:pt x="112" y="1463"/>
                        </a:lnTo>
                        <a:lnTo>
                          <a:pt x="107" y="1446"/>
                        </a:lnTo>
                        <a:lnTo>
                          <a:pt x="103" y="1430"/>
                        </a:lnTo>
                        <a:lnTo>
                          <a:pt x="98" y="1413"/>
                        </a:lnTo>
                        <a:lnTo>
                          <a:pt x="135" y="1417"/>
                        </a:lnTo>
                        <a:lnTo>
                          <a:pt x="171" y="1422"/>
                        </a:lnTo>
                        <a:lnTo>
                          <a:pt x="208" y="1426"/>
                        </a:lnTo>
                        <a:lnTo>
                          <a:pt x="243" y="1431"/>
                        </a:lnTo>
                        <a:lnTo>
                          <a:pt x="280" y="1436"/>
                        </a:lnTo>
                        <a:lnTo>
                          <a:pt x="316" y="1440"/>
                        </a:lnTo>
                        <a:lnTo>
                          <a:pt x="353" y="1445"/>
                        </a:lnTo>
                        <a:lnTo>
                          <a:pt x="389" y="1449"/>
                        </a:lnTo>
                        <a:lnTo>
                          <a:pt x="425" y="1455"/>
                        </a:lnTo>
                        <a:lnTo>
                          <a:pt x="461" y="1460"/>
                        </a:lnTo>
                        <a:lnTo>
                          <a:pt x="498" y="1464"/>
                        </a:lnTo>
                        <a:lnTo>
                          <a:pt x="534" y="1469"/>
                        </a:lnTo>
                        <a:lnTo>
                          <a:pt x="571" y="1474"/>
                        </a:lnTo>
                        <a:lnTo>
                          <a:pt x="606" y="1478"/>
                        </a:lnTo>
                        <a:lnTo>
                          <a:pt x="643" y="1483"/>
                        </a:lnTo>
                        <a:lnTo>
                          <a:pt x="679" y="1487"/>
                        </a:lnTo>
                        <a:lnTo>
                          <a:pt x="687" y="1509"/>
                        </a:lnTo>
                        <a:lnTo>
                          <a:pt x="695" y="1532"/>
                        </a:lnTo>
                        <a:lnTo>
                          <a:pt x="702" y="1554"/>
                        </a:lnTo>
                        <a:lnTo>
                          <a:pt x="710" y="1577"/>
                        </a:lnTo>
                        <a:lnTo>
                          <a:pt x="722" y="1577"/>
                        </a:lnTo>
                        <a:lnTo>
                          <a:pt x="733" y="1578"/>
                        </a:lnTo>
                        <a:lnTo>
                          <a:pt x="745" y="1578"/>
                        </a:lnTo>
                        <a:lnTo>
                          <a:pt x="756" y="1578"/>
                        </a:lnTo>
                        <a:lnTo>
                          <a:pt x="768" y="1580"/>
                        </a:lnTo>
                        <a:lnTo>
                          <a:pt x="779" y="1580"/>
                        </a:lnTo>
                        <a:lnTo>
                          <a:pt x="791" y="1580"/>
                        </a:lnTo>
                        <a:lnTo>
                          <a:pt x="802" y="1580"/>
                        </a:lnTo>
                        <a:lnTo>
                          <a:pt x="814" y="1581"/>
                        </a:lnTo>
                        <a:lnTo>
                          <a:pt x="825" y="1581"/>
                        </a:lnTo>
                        <a:lnTo>
                          <a:pt x="837" y="1581"/>
                        </a:lnTo>
                        <a:lnTo>
                          <a:pt x="849" y="1581"/>
                        </a:lnTo>
                        <a:lnTo>
                          <a:pt x="861" y="1581"/>
                        </a:lnTo>
                        <a:lnTo>
                          <a:pt x="872" y="1582"/>
                        </a:lnTo>
                        <a:lnTo>
                          <a:pt x="884" y="1582"/>
                        </a:lnTo>
                        <a:lnTo>
                          <a:pt x="895" y="1582"/>
                        </a:lnTo>
                        <a:lnTo>
                          <a:pt x="891" y="1232"/>
                        </a:lnTo>
                        <a:lnTo>
                          <a:pt x="887" y="880"/>
                        </a:lnTo>
                        <a:lnTo>
                          <a:pt x="883" y="530"/>
                        </a:lnTo>
                        <a:lnTo>
                          <a:pt x="878" y="180"/>
                        </a:lnTo>
                        <a:lnTo>
                          <a:pt x="878" y="163"/>
                        </a:lnTo>
                        <a:lnTo>
                          <a:pt x="870" y="152"/>
                        </a:lnTo>
                        <a:lnTo>
                          <a:pt x="857" y="144"/>
                        </a:lnTo>
                        <a:lnTo>
                          <a:pt x="845" y="136"/>
                        </a:lnTo>
                        <a:lnTo>
                          <a:pt x="834" y="127"/>
                        </a:lnTo>
                        <a:lnTo>
                          <a:pt x="830" y="115"/>
                        </a:lnTo>
                        <a:lnTo>
                          <a:pt x="833" y="98"/>
                        </a:lnTo>
                        <a:lnTo>
                          <a:pt x="848" y="75"/>
                        </a:lnTo>
                        <a:lnTo>
                          <a:pt x="810" y="70"/>
                        </a:lnTo>
                        <a:lnTo>
                          <a:pt x="772" y="66"/>
                        </a:lnTo>
                        <a:lnTo>
                          <a:pt x="735" y="61"/>
                        </a:lnTo>
                        <a:lnTo>
                          <a:pt x="697" y="56"/>
                        </a:lnTo>
                        <a:lnTo>
                          <a:pt x="659" y="52"/>
                        </a:lnTo>
                        <a:lnTo>
                          <a:pt x="621" y="47"/>
                        </a:lnTo>
                        <a:lnTo>
                          <a:pt x="583" y="42"/>
                        </a:lnTo>
                        <a:lnTo>
                          <a:pt x="546" y="37"/>
                        </a:lnTo>
                        <a:lnTo>
                          <a:pt x="508" y="32"/>
                        </a:lnTo>
                        <a:lnTo>
                          <a:pt x="470" y="27"/>
                        </a:lnTo>
                        <a:lnTo>
                          <a:pt x="432" y="23"/>
                        </a:lnTo>
                        <a:lnTo>
                          <a:pt x="394" y="18"/>
                        </a:lnTo>
                        <a:lnTo>
                          <a:pt x="356" y="14"/>
                        </a:lnTo>
                        <a:lnTo>
                          <a:pt x="319" y="9"/>
                        </a:lnTo>
                        <a:lnTo>
                          <a:pt x="281" y="4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solidFill>
                    <a:srgbClr val="A89E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49" name="Freeform 130"/>
                  <p:cNvSpPr>
                    <a:spLocks noChangeArrowheads="1"/>
                  </p:cNvSpPr>
                  <p:nvPr/>
                </p:nvSpPr>
                <p:spPr bwMode="auto">
                  <a:xfrm>
                    <a:off x="4820" y="1382"/>
                    <a:ext cx="145" cy="243"/>
                  </a:xfrm>
                  <a:custGeom>
                    <a:avLst/>
                    <a:gdLst>
                      <a:gd name="T0" fmla="*/ 248 w 883"/>
                      <a:gd name="T1" fmla="*/ 2 h 1480"/>
                      <a:gd name="T2" fmla="*/ 222 w 883"/>
                      <a:gd name="T3" fmla="*/ 7 h 1480"/>
                      <a:gd name="T4" fmla="*/ 195 w 883"/>
                      <a:gd name="T5" fmla="*/ 11 h 1480"/>
                      <a:gd name="T6" fmla="*/ 168 w 883"/>
                      <a:gd name="T7" fmla="*/ 16 h 1480"/>
                      <a:gd name="T8" fmla="*/ 141 w 883"/>
                      <a:gd name="T9" fmla="*/ 24 h 1480"/>
                      <a:gd name="T10" fmla="*/ 118 w 883"/>
                      <a:gd name="T11" fmla="*/ 45 h 1480"/>
                      <a:gd name="T12" fmla="*/ 97 w 883"/>
                      <a:gd name="T13" fmla="*/ 72 h 1480"/>
                      <a:gd name="T14" fmla="*/ 78 w 883"/>
                      <a:gd name="T15" fmla="*/ 106 h 1480"/>
                      <a:gd name="T16" fmla="*/ 61 w 883"/>
                      <a:gd name="T17" fmla="*/ 269 h 1480"/>
                      <a:gd name="T18" fmla="*/ 43 w 883"/>
                      <a:gd name="T19" fmla="*/ 563 h 1480"/>
                      <a:gd name="T20" fmla="*/ 26 w 883"/>
                      <a:gd name="T21" fmla="*/ 857 h 1480"/>
                      <a:gd name="T22" fmla="*/ 9 w 883"/>
                      <a:gd name="T23" fmla="*/ 1150 h 1480"/>
                      <a:gd name="T24" fmla="*/ 13 w 883"/>
                      <a:gd name="T25" fmla="*/ 1305 h 1480"/>
                      <a:gd name="T26" fmla="*/ 40 w 883"/>
                      <a:gd name="T27" fmla="*/ 1325 h 1480"/>
                      <a:gd name="T28" fmla="*/ 65 w 883"/>
                      <a:gd name="T29" fmla="*/ 1344 h 1480"/>
                      <a:gd name="T30" fmla="*/ 92 w 883"/>
                      <a:gd name="T31" fmla="*/ 1364 h 1480"/>
                      <a:gd name="T32" fmla="*/ 103 w 883"/>
                      <a:gd name="T33" fmla="*/ 1357 h 1480"/>
                      <a:gd name="T34" fmla="*/ 97 w 883"/>
                      <a:gd name="T35" fmla="*/ 1325 h 1480"/>
                      <a:gd name="T36" fmla="*/ 130 w 883"/>
                      <a:gd name="T37" fmla="*/ 1313 h 1480"/>
                      <a:gd name="T38" fmla="*/ 202 w 883"/>
                      <a:gd name="T39" fmla="*/ 1323 h 1480"/>
                      <a:gd name="T40" fmla="*/ 275 w 883"/>
                      <a:gd name="T41" fmla="*/ 1332 h 1480"/>
                      <a:gd name="T42" fmla="*/ 346 w 883"/>
                      <a:gd name="T43" fmla="*/ 1341 h 1480"/>
                      <a:gd name="T44" fmla="*/ 419 w 883"/>
                      <a:gd name="T45" fmla="*/ 1350 h 1480"/>
                      <a:gd name="T46" fmla="*/ 490 w 883"/>
                      <a:gd name="T47" fmla="*/ 1359 h 1480"/>
                      <a:gd name="T48" fmla="*/ 563 w 883"/>
                      <a:gd name="T49" fmla="*/ 1369 h 1480"/>
                      <a:gd name="T50" fmla="*/ 635 w 883"/>
                      <a:gd name="T51" fmla="*/ 1378 h 1480"/>
                      <a:gd name="T52" fmla="*/ 679 w 883"/>
                      <a:gd name="T53" fmla="*/ 1405 h 1480"/>
                      <a:gd name="T54" fmla="*/ 694 w 883"/>
                      <a:gd name="T55" fmla="*/ 1453 h 1480"/>
                      <a:gd name="T56" fmla="*/ 725 w 883"/>
                      <a:gd name="T57" fmla="*/ 1476 h 1480"/>
                      <a:gd name="T58" fmla="*/ 770 w 883"/>
                      <a:gd name="T59" fmla="*/ 1477 h 1480"/>
                      <a:gd name="T60" fmla="*/ 815 w 883"/>
                      <a:gd name="T61" fmla="*/ 1479 h 1480"/>
                      <a:gd name="T62" fmla="*/ 860 w 883"/>
                      <a:gd name="T63" fmla="*/ 1480 h 1480"/>
                      <a:gd name="T64" fmla="*/ 879 w 883"/>
                      <a:gd name="T65" fmla="*/ 1154 h 1480"/>
                      <a:gd name="T66" fmla="*/ 868 w 883"/>
                      <a:gd name="T67" fmla="*/ 501 h 1480"/>
                      <a:gd name="T68" fmla="*/ 861 w 883"/>
                      <a:gd name="T69" fmla="*/ 161 h 1480"/>
                      <a:gd name="T70" fmla="*/ 835 w 883"/>
                      <a:gd name="T71" fmla="*/ 143 h 1480"/>
                      <a:gd name="T72" fmla="*/ 805 w 883"/>
                      <a:gd name="T73" fmla="*/ 125 h 1480"/>
                      <a:gd name="T74" fmla="*/ 799 w 883"/>
                      <a:gd name="T75" fmla="*/ 95 h 1480"/>
                      <a:gd name="T76" fmla="*/ 780 w 883"/>
                      <a:gd name="T77" fmla="*/ 67 h 1480"/>
                      <a:gd name="T78" fmla="*/ 710 w 883"/>
                      <a:gd name="T79" fmla="*/ 57 h 1480"/>
                      <a:gd name="T80" fmla="*/ 641 w 883"/>
                      <a:gd name="T81" fmla="*/ 49 h 1480"/>
                      <a:gd name="T82" fmla="*/ 572 w 883"/>
                      <a:gd name="T83" fmla="*/ 40 h 1480"/>
                      <a:gd name="T84" fmla="*/ 504 w 883"/>
                      <a:gd name="T85" fmla="*/ 31 h 1480"/>
                      <a:gd name="T86" fmla="*/ 435 w 883"/>
                      <a:gd name="T87" fmla="*/ 22 h 1480"/>
                      <a:gd name="T88" fmla="*/ 366 w 883"/>
                      <a:gd name="T89" fmla="*/ 14 h 1480"/>
                      <a:gd name="T90" fmla="*/ 297 w 883"/>
                      <a:gd name="T91" fmla="*/ 4 h 1480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83"/>
                      <a:gd name="T139" fmla="*/ 0 h 1480"/>
                      <a:gd name="T140" fmla="*/ 883 w 883"/>
                      <a:gd name="T141" fmla="*/ 1480 h 1480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83" h="1480">
                        <a:moveTo>
                          <a:pt x="262" y="0"/>
                        </a:moveTo>
                        <a:lnTo>
                          <a:pt x="248" y="2"/>
                        </a:lnTo>
                        <a:lnTo>
                          <a:pt x="236" y="4"/>
                        </a:lnTo>
                        <a:lnTo>
                          <a:pt x="222" y="7"/>
                        </a:lnTo>
                        <a:lnTo>
                          <a:pt x="208" y="9"/>
                        </a:lnTo>
                        <a:lnTo>
                          <a:pt x="195" y="11"/>
                        </a:lnTo>
                        <a:lnTo>
                          <a:pt x="182" y="14"/>
                        </a:lnTo>
                        <a:lnTo>
                          <a:pt x="168" y="16"/>
                        </a:lnTo>
                        <a:lnTo>
                          <a:pt x="154" y="18"/>
                        </a:lnTo>
                        <a:lnTo>
                          <a:pt x="141" y="24"/>
                        </a:lnTo>
                        <a:lnTo>
                          <a:pt x="130" y="33"/>
                        </a:lnTo>
                        <a:lnTo>
                          <a:pt x="118" y="45"/>
                        </a:lnTo>
                        <a:lnTo>
                          <a:pt x="108" y="57"/>
                        </a:lnTo>
                        <a:lnTo>
                          <a:pt x="97" y="72"/>
                        </a:lnTo>
                        <a:lnTo>
                          <a:pt x="87" y="88"/>
                        </a:lnTo>
                        <a:lnTo>
                          <a:pt x="78" y="106"/>
                        </a:lnTo>
                        <a:lnTo>
                          <a:pt x="69" y="123"/>
                        </a:lnTo>
                        <a:lnTo>
                          <a:pt x="61" y="269"/>
                        </a:lnTo>
                        <a:lnTo>
                          <a:pt x="51" y="417"/>
                        </a:lnTo>
                        <a:lnTo>
                          <a:pt x="43" y="563"/>
                        </a:lnTo>
                        <a:lnTo>
                          <a:pt x="34" y="710"/>
                        </a:lnTo>
                        <a:lnTo>
                          <a:pt x="26" y="857"/>
                        </a:lnTo>
                        <a:lnTo>
                          <a:pt x="17" y="1003"/>
                        </a:lnTo>
                        <a:lnTo>
                          <a:pt x="9" y="1150"/>
                        </a:lnTo>
                        <a:lnTo>
                          <a:pt x="0" y="1296"/>
                        </a:lnTo>
                        <a:lnTo>
                          <a:pt x="13" y="1305"/>
                        </a:lnTo>
                        <a:lnTo>
                          <a:pt x="26" y="1316"/>
                        </a:lnTo>
                        <a:lnTo>
                          <a:pt x="40" y="1325"/>
                        </a:lnTo>
                        <a:lnTo>
                          <a:pt x="53" y="1334"/>
                        </a:lnTo>
                        <a:lnTo>
                          <a:pt x="65" y="1344"/>
                        </a:lnTo>
                        <a:lnTo>
                          <a:pt x="79" y="1354"/>
                        </a:lnTo>
                        <a:lnTo>
                          <a:pt x="92" y="1364"/>
                        </a:lnTo>
                        <a:lnTo>
                          <a:pt x="106" y="1373"/>
                        </a:lnTo>
                        <a:lnTo>
                          <a:pt x="103" y="1357"/>
                        </a:lnTo>
                        <a:lnTo>
                          <a:pt x="100" y="1341"/>
                        </a:lnTo>
                        <a:lnTo>
                          <a:pt x="97" y="1325"/>
                        </a:lnTo>
                        <a:lnTo>
                          <a:pt x="94" y="1309"/>
                        </a:lnTo>
                        <a:lnTo>
                          <a:pt x="130" y="1313"/>
                        </a:lnTo>
                        <a:lnTo>
                          <a:pt x="167" y="1318"/>
                        </a:lnTo>
                        <a:lnTo>
                          <a:pt x="202" y="1323"/>
                        </a:lnTo>
                        <a:lnTo>
                          <a:pt x="238" y="1327"/>
                        </a:lnTo>
                        <a:lnTo>
                          <a:pt x="275" y="1332"/>
                        </a:lnTo>
                        <a:lnTo>
                          <a:pt x="311" y="1336"/>
                        </a:lnTo>
                        <a:lnTo>
                          <a:pt x="346" y="1341"/>
                        </a:lnTo>
                        <a:lnTo>
                          <a:pt x="383" y="1346"/>
                        </a:lnTo>
                        <a:lnTo>
                          <a:pt x="419" y="1350"/>
                        </a:lnTo>
                        <a:lnTo>
                          <a:pt x="455" y="1355"/>
                        </a:lnTo>
                        <a:lnTo>
                          <a:pt x="490" y="1359"/>
                        </a:lnTo>
                        <a:lnTo>
                          <a:pt x="527" y="1364"/>
                        </a:lnTo>
                        <a:lnTo>
                          <a:pt x="563" y="1369"/>
                        </a:lnTo>
                        <a:lnTo>
                          <a:pt x="599" y="1373"/>
                        </a:lnTo>
                        <a:lnTo>
                          <a:pt x="635" y="1378"/>
                        </a:lnTo>
                        <a:lnTo>
                          <a:pt x="671" y="1382"/>
                        </a:lnTo>
                        <a:lnTo>
                          <a:pt x="679" y="1405"/>
                        </a:lnTo>
                        <a:lnTo>
                          <a:pt x="687" y="1429"/>
                        </a:lnTo>
                        <a:lnTo>
                          <a:pt x="694" y="1453"/>
                        </a:lnTo>
                        <a:lnTo>
                          <a:pt x="702" y="1476"/>
                        </a:lnTo>
                        <a:lnTo>
                          <a:pt x="725" y="1476"/>
                        </a:lnTo>
                        <a:lnTo>
                          <a:pt x="747" y="1477"/>
                        </a:lnTo>
                        <a:lnTo>
                          <a:pt x="770" y="1477"/>
                        </a:lnTo>
                        <a:lnTo>
                          <a:pt x="793" y="1478"/>
                        </a:lnTo>
                        <a:lnTo>
                          <a:pt x="815" y="1479"/>
                        </a:lnTo>
                        <a:lnTo>
                          <a:pt x="838" y="1479"/>
                        </a:lnTo>
                        <a:lnTo>
                          <a:pt x="860" y="1480"/>
                        </a:lnTo>
                        <a:lnTo>
                          <a:pt x="883" y="1480"/>
                        </a:lnTo>
                        <a:lnTo>
                          <a:pt x="879" y="1154"/>
                        </a:lnTo>
                        <a:lnTo>
                          <a:pt x="873" y="827"/>
                        </a:lnTo>
                        <a:lnTo>
                          <a:pt x="868" y="501"/>
                        </a:lnTo>
                        <a:lnTo>
                          <a:pt x="862" y="175"/>
                        </a:lnTo>
                        <a:lnTo>
                          <a:pt x="861" y="161"/>
                        </a:lnTo>
                        <a:lnTo>
                          <a:pt x="851" y="151"/>
                        </a:lnTo>
                        <a:lnTo>
                          <a:pt x="835" y="143"/>
                        </a:lnTo>
                        <a:lnTo>
                          <a:pt x="819" y="135"/>
                        </a:lnTo>
                        <a:lnTo>
                          <a:pt x="805" y="125"/>
                        </a:lnTo>
                        <a:lnTo>
                          <a:pt x="797" y="113"/>
                        </a:lnTo>
                        <a:lnTo>
                          <a:pt x="799" y="95"/>
                        </a:lnTo>
                        <a:lnTo>
                          <a:pt x="814" y="71"/>
                        </a:lnTo>
                        <a:lnTo>
                          <a:pt x="780" y="67"/>
                        </a:lnTo>
                        <a:lnTo>
                          <a:pt x="745" y="62"/>
                        </a:lnTo>
                        <a:lnTo>
                          <a:pt x="710" y="57"/>
                        </a:lnTo>
                        <a:lnTo>
                          <a:pt x="676" y="53"/>
                        </a:lnTo>
                        <a:lnTo>
                          <a:pt x="641" y="49"/>
                        </a:lnTo>
                        <a:lnTo>
                          <a:pt x="607" y="45"/>
                        </a:lnTo>
                        <a:lnTo>
                          <a:pt x="572" y="40"/>
                        </a:lnTo>
                        <a:lnTo>
                          <a:pt x="539" y="35"/>
                        </a:lnTo>
                        <a:lnTo>
                          <a:pt x="504" y="31"/>
                        </a:lnTo>
                        <a:lnTo>
                          <a:pt x="470" y="26"/>
                        </a:lnTo>
                        <a:lnTo>
                          <a:pt x="435" y="22"/>
                        </a:lnTo>
                        <a:lnTo>
                          <a:pt x="400" y="18"/>
                        </a:lnTo>
                        <a:lnTo>
                          <a:pt x="366" y="14"/>
                        </a:lnTo>
                        <a:lnTo>
                          <a:pt x="331" y="9"/>
                        </a:lnTo>
                        <a:lnTo>
                          <a:pt x="297" y="4"/>
                        </a:lnTo>
                        <a:lnTo>
                          <a:pt x="262" y="0"/>
                        </a:lnTo>
                        <a:close/>
                      </a:path>
                    </a:pathLst>
                  </a:custGeom>
                  <a:solidFill>
                    <a:srgbClr val="AD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0" name="Freeform 131"/>
                  <p:cNvSpPr>
                    <a:spLocks noChangeArrowheads="1"/>
                  </p:cNvSpPr>
                  <p:nvPr/>
                </p:nvSpPr>
                <p:spPr bwMode="auto">
                  <a:xfrm>
                    <a:off x="4822" y="1399"/>
                    <a:ext cx="143" cy="226"/>
                  </a:xfrm>
                  <a:custGeom>
                    <a:avLst/>
                    <a:gdLst>
                      <a:gd name="T0" fmla="*/ 268 w 872"/>
                      <a:gd name="T1" fmla="*/ 2 h 1379"/>
                      <a:gd name="T2" fmla="*/ 239 w 872"/>
                      <a:gd name="T3" fmla="*/ 6 h 1379"/>
                      <a:gd name="T4" fmla="*/ 209 w 872"/>
                      <a:gd name="T5" fmla="*/ 12 h 1379"/>
                      <a:gd name="T6" fmla="*/ 181 w 872"/>
                      <a:gd name="T7" fmla="*/ 17 h 1379"/>
                      <a:gd name="T8" fmla="*/ 154 w 872"/>
                      <a:gd name="T9" fmla="*/ 25 h 1379"/>
                      <a:gd name="T10" fmla="*/ 130 w 872"/>
                      <a:gd name="T11" fmla="*/ 44 h 1379"/>
                      <a:gd name="T12" fmla="*/ 108 w 872"/>
                      <a:gd name="T13" fmla="*/ 71 h 1379"/>
                      <a:gd name="T14" fmla="*/ 87 w 872"/>
                      <a:gd name="T15" fmla="*/ 103 h 1379"/>
                      <a:gd name="T16" fmla="*/ 68 w 872"/>
                      <a:gd name="T17" fmla="*/ 252 h 1379"/>
                      <a:gd name="T18" fmla="*/ 48 w 872"/>
                      <a:gd name="T19" fmla="*/ 518 h 1379"/>
                      <a:gd name="T20" fmla="*/ 30 w 872"/>
                      <a:gd name="T21" fmla="*/ 784 h 1379"/>
                      <a:gd name="T22" fmla="*/ 10 w 872"/>
                      <a:gd name="T23" fmla="*/ 1049 h 1379"/>
                      <a:gd name="T24" fmla="*/ 12 w 872"/>
                      <a:gd name="T25" fmla="*/ 1192 h 1379"/>
                      <a:gd name="T26" fmla="*/ 37 w 872"/>
                      <a:gd name="T27" fmla="*/ 1214 h 1379"/>
                      <a:gd name="T28" fmla="*/ 61 w 872"/>
                      <a:gd name="T29" fmla="*/ 1236 h 1379"/>
                      <a:gd name="T30" fmla="*/ 85 w 872"/>
                      <a:gd name="T31" fmla="*/ 1258 h 1379"/>
                      <a:gd name="T32" fmla="*/ 95 w 872"/>
                      <a:gd name="T33" fmla="*/ 1252 h 1379"/>
                      <a:gd name="T34" fmla="*/ 93 w 872"/>
                      <a:gd name="T35" fmla="*/ 1220 h 1379"/>
                      <a:gd name="T36" fmla="*/ 128 w 872"/>
                      <a:gd name="T37" fmla="*/ 1208 h 1379"/>
                      <a:gd name="T38" fmla="*/ 199 w 872"/>
                      <a:gd name="T39" fmla="*/ 1218 h 1379"/>
                      <a:gd name="T40" fmla="*/ 270 w 872"/>
                      <a:gd name="T41" fmla="*/ 1227 h 1379"/>
                      <a:gd name="T42" fmla="*/ 342 w 872"/>
                      <a:gd name="T43" fmla="*/ 1236 h 1379"/>
                      <a:gd name="T44" fmla="*/ 413 w 872"/>
                      <a:gd name="T45" fmla="*/ 1246 h 1379"/>
                      <a:gd name="T46" fmla="*/ 485 w 872"/>
                      <a:gd name="T47" fmla="*/ 1256 h 1379"/>
                      <a:gd name="T48" fmla="*/ 557 w 872"/>
                      <a:gd name="T49" fmla="*/ 1265 h 1379"/>
                      <a:gd name="T50" fmla="*/ 629 w 872"/>
                      <a:gd name="T51" fmla="*/ 1274 h 1379"/>
                      <a:gd name="T52" fmla="*/ 673 w 872"/>
                      <a:gd name="T53" fmla="*/ 1302 h 1379"/>
                      <a:gd name="T54" fmla="*/ 688 w 872"/>
                      <a:gd name="T55" fmla="*/ 1350 h 1379"/>
                      <a:gd name="T56" fmla="*/ 718 w 872"/>
                      <a:gd name="T57" fmla="*/ 1374 h 1379"/>
                      <a:gd name="T58" fmla="*/ 761 w 872"/>
                      <a:gd name="T59" fmla="*/ 1375 h 1379"/>
                      <a:gd name="T60" fmla="*/ 806 w 872"/>
                      <a:gd name="T61" fmla="*/ 1378 h 1379"/>
                      <a:gd name="T62" fmla="*/ 850 w 872"/>
                      <a:gd name="T63" fmla="*/ 1379 h 1379"/>
                      <a:gd name="T64" fmla="*/ 866 w 872"/>
                      <a:gd name="T65" fmla="*/ 1077 h 1379"/>
                      <a:gd name="T66" fmla="*/ 853 w 872"/>
                      <a:gd name="T67" fmla="*/ 473 h 1379"/>
                      <a:gd name="T68" fmla="*/ 845 w 872"/>
                      <a:gd name="T69" fmla="*/ 159 h 1379"/>
                      <a:gd name="T70" fmla="*/ 813 w 872"/>
                      <a:gd name="T71" fmla="*/ 141 h 1379"/>
                      <a:gd name="T72" fmla="*/ 776 w 872"/>
                      <a:gd name="T73" fmla="*/ 124 h 1379"/>
                      <a:gd name="T74" fmla="*/ 766 w 872"/>
                      <a:gd name="T75" fmla="*/ 93 h 1379"/>
                      <a:gd name="T76" fmla="*/ 750 w 872"/>
                      <a:gd name="T77" fmla="*/ 63 h 1379"/>
                      <a:gd name="T78" fmla="*/ 688 w 872"/>
                      <a:gd name="T79" fmla="*/ 55 h 1379"/>
                      <a:gd name="T80" fmla="*/ 625 w 872"/>
                      <a:gd name="T81" fmla="*/ 46 h 1379"/>
                      <a:gd name="T82" fmla="*/ 563 w 872"/>
                      <a:gd name="T83" fmla="*/ 38 h 1379"/>
                      <a:gd name="T84" fmla="*/ 501 w 872"/>
                      <a:gd name="T85" fmla="*/ 30 h 1379"/>
                      <a:gd name="T86" fmla="*/ 439 w 872"/>
                      <a:gd name="T87" fmla="*/ 21 h 1379"/>
                      <a:gd name="T88" fmla="*/ 375 w 872"/>
                      <a:gd name="T89" fmla="*/ 12 h 1379"/>
                      <a:gd name="T90" fmla="*/ 313 w 872"/>
                      <a:gd name="T91" fmla="*/ 4 h 1379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72"/>
                      <a:gd name="T139" fmla="*/ 0 h 1379"/>
                      <a:gd name="T140" fmla="*/ 872 w 872"/>
                      <a:gd name="T141" fmla="*/ 1379 h 1379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72" h="1379">
                        <a:moveTo>
                          <a:pt x="282" y="0"/>
                        </a:moveTo>
                        <a:lnTo>
                          <a:pt x="268" y="2"/>
                        </a:lnTo>
                        <a:lnTo>
                          <a:pt x="253" y="4"/>
                        </a:lnTo>
                        <a:lnTo>
                          <a:pt x="239" y="6"/>
                        </a:lnTo>
                        <a:lnTo>
                          <a:pt x="224" y="9"/>
                        </a:lnTo>
                        <a:lnTo>
                          <a:pt x="209" y="12"/>
                        </a:lnTo>
                        <a:lnTo>
                          <a:pt x="196" y="15"/>
                        </a:lnTo>
                        <a:lnTo>
                          <a:pt x="181" y="17"/>
                        </a:lnTo>
                        <a:lnTo>
                          <a:pt x="167" y="19"/>
                        </a:lnTo>
                        <a:lnTo>
                          <a:pt x="154" y="25"/>
                        </a:lnTo>
                        <a:lnTo>
                          <a:pt x="141" y="34"/>
                        </a:lnTo>
                        <a:lnTo>
                          <a:pt x="130" y="44"/>
                        </a:lnTo>
                        <a:lnTo>
                          <a:pt x="118" y="57"/>
                        </a:lnTo>
                        <a:lnTo>
                          <a:pt x="108" y="71"/>
                        </a:lnTo>
                        <a:lnTo>
                          <a:pt x="98" y="86"/>
                        </a:lnTo>
                        <a:lnTo>
                          <a:pt x="87" y="103"/>
                        </a:lnTo>
                        <a:lnTo>
                          <a:pt x="78" y="119"/>
                        </a:lnTo>
                        <a:lnTo>
                          <a:pt x="68" y="252"/>
                        </a:lnTo>
                        <a:lnTo>
                          <a:pt x="58" y="386"/>
                        </a:lnTo>
                        <a:lnTo>
                          <a:pt x="48" y="518"/>
                        </a:lnTo>
                        <a:lnTo>
                          <a:pt x="39" y="651"/>
                        </a:lnTo>
                        <a:lnTo>
                          <a:pt x="30" y="784"/>
                        </a:lnTo>
                        <a:lnTo>
                          <a:pt x="19" y="917"/>
                        </a:lnTo>
                        <a:lnTo>
                          <a:pt x="10" y="1049"/>
                        </a:lnTo>
                        <a:lnTo>
                          <a:pt x="0" y="1182"/>
                        </a:lnTo>
                        <a:lnTo>
                          <a:pt x="12" y="1192"/>
                        </a:lnTo>
                        <a:lnTo>
                          <a:pt x="24" y="1204"/>
                        </a:lnTo>
                        <a:lnTo>
                          <a:pt x="37" y="1214"/>
                        </a:lnTo>
                        <a:lnTo>
                          <a:pt x="48" y="1224"/>
                        </a:lnTo>
                        <a:lnTo>
                          <a:pt x="61" y="1236"/>
                        </a:lnTo>
                        <a:lnTo>
                          <a:pt x="72" y="1246"/>
                        </a:lnTo>
                        <a:lnTo>
                          <a:pt x="85" y="1258"/>
                        </a:lnTo>
                        <a:lnTo>
                          <a:pt x="97" y="1268"/>
                        </a:lnTo>
                        <a:lnTo>
                          <a:pt x="95" y="1252"/>
                        </a:lnTo>
                        <a:lnTo>
                          <a:pt x="94" y="1236"/>
                        </a:lnTo>
                        <a:lnTo>
                          <a:pt x="93" y="1220"/>
                        </a:lnTo>
                        <a:lnTo>
                          <a:pt x="92" y="1204"/>
                        </a:lnTo>
                        <a:lnTo>
                          <a:pt x="128" y="1208"/>
                        </a:lnTo>
                        <a:lnTo>
                          <a:pt x="163" y="1213"/>
                        </a:lnTo>
                        <a:lnTo>
                          <a:pt x="199" y="1218"/>
                        </a:lnTo>
                        <a:lnTo>
                          <a:pt x="235" y="1222"/>
                        </a:lnTo>
                        <a:lnTo>
                          <a:pt x="270" y="1227"/>
                        </a:lnTo>
                        <a:lnTo>
                          <a:pt x="306" y="1231"/>
                        </a:lnTo>
                        <a:lnTo>
                          <a:pt x="342" y="1236"/>
                        </a:lnTo>
                        <a:lnTo>
                          <a:pt x="378" y="1241"/>
                        </a:lnTo>
                        <a:lnTo>
                          <a:pt x="413" y="1246"/>
                        </a:lnTo>
                        <a:lnTo>
                          <a:pt x="449" y="1251"/>
                        </a:lnTo>
                        <a:lnTo>
                          <a:pt x="485" y="1256"/>
                        </a:lnTo>
                        <a:lnTo>
                          <a:pt x="522" y="1260"/>
                        </a:lnTo>
                        <a:lnTo>
                          <a:pt x="557" y="1265"/>
                        </a:lnTo>
                        <a:lnTo>
                          <a:pt x="593" y="1269"/>
                        </a:lnTo>
                        <a:lnTo>
                          <a:pt x="629" y="1274"/>
                        </a:lnTo>
                        <a:lnTo>
                          <a:pt x="665" y="1279"/>
                        </a:lnTo>
                        <a:lnTo>
                          <a:pt x="673" y="1302"/>
                        </a:lnTo>
                        <a:lnTo>
                          <a:pt x="681" y="1326"/>
                        </a:lnTo>
                        <a:lnTo>
                          <a:pt x="688" y="1350"/>
                        </a:lnTo>
                        <a:lnTo>
                          <a:pt x="696" y="1374"/>
                        </a:lnTo>
                        <a:lnTo>
                          <a:pt x="718" y="1374"/>
                        </a:lnTo>
                        <a:lnTo>
                          <a:pt x="739" y="1375"/>
                        </a:lnTo>
                        <a:lnTo>
                          <a:pt x="761" y="1375"/>
                        </a:lnTo>
                        <a:lnTo>
                          <a:pt x="784" y="1377"/>
                        </a:lnTo>
                        <a:lnTo>
                          <a:pt x="806" y="1378"/>
                        </a:lnTo>
                        <a:lnTo>
                          <a:pt x="828" y="1378"/>
                        </a:lnTo>
                        <a:lnTo>
                          <a:pt x="850" y="1379"/>
                        </a:lnTo>
                        <a:lnTo>
                          <a:pt x="872" y="1379"/>
                        </a:lnTo>
                        <a:lnTo>
                          <a:pt x="866" y="1077"/>
                        </a:lnTo>
                        <a:lnTo>
                          <a:pt x="860" y="775"/>
                        </a:lnTo>
                        <a:lnTo>
                          <a:pt x="853" y="473"/>
                        </a:lnTo>
                        <a:lnTo>
                          <a:pt x="848" y="171"/>
                        </a:lnTo>
                        <a:lnTo>
                          <a:pt x="845" y="159"/>
                        </a:lnTo>
                        <a:lnTo>
                          <a:pt x="832" y="148"/>
                        </a:lnTo>
                        <a:lnTo>
                          <a:pt x="813" y="141"/>
                        </a:lnTo>
                        <a:lnTo>
                          <a:pt x="794" y="133"/>
                        </a:lnTo>
                        <a:lnTo>
                          <a:pt x="776" y="124"/>
                        </a:lnTo>
                        <a:lnTo>
                          <a:pt x="766" y="111"/>
                        </a:lnTo>
                        <a:lnTo>
                          <a:pt x="766" y="93"/>
                        </a:lnTo>
                        <a:lnTo>
                          <a:pt x="781" y="68"/>
                        </a:lnTo>
                        <a:lnTo>
                          <a:pt x="750" y="63"/>
                        </a:lnTo>
                        <a:lnTo>
                          <a:pt x="719" y="59"/>
                        </a:lnTo>
                        <a:lnTo>
                          <a:pt x="688" y="55"/>
                        </a:lnTo>
                        <a:lnTo>
                          <a:pt x="656" y="50"/>
                        </a:lnTo>
                        <a:lnTo>
                          <a:pt x="625" y="46"/>
                        </a:lnTo>
                        <a:lnTo>
                          <a:pt x="594" y="42"/>
                        </a:lnTo>
                        <a:lnTo>
                          <a:pt x="563" y="38"/>
                        </a:lnTo>
                        <a:lnTo>
                          <a:pt x="532" y="33"/>
                        </a:lnTo>
                        <a:lnTo>
                          <a:pt x="501" y="30"/>
                        </a:lnTo>
                        <a:lnTo>
                          <a:pt x="470" y="25"/>
                        </a:lnTo>
                        <a:lnTo>
                          <a:pt x="439" y="21"/>
                        </a:lnTo>
                        <a:lnTo>
                          <a:pt x="408" y="17"/>
                        </a:lnTo>
                        <a:lnTo>
                          <a:pt x="375" y="12"/>
                        </a:lnTo>
                        <a:lnTo>
                          <a:pt x="344" y="8"/>
                        </a:lnTo>
                        <a:lnTo>
                          <a:pt x="313" y="4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B2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1" name="Freeform 132"/>
                  <p:cNvSpPr>
                    <a:spLocks noChangeArrowheads="1"/>
                  </p:cNvSpPr>
                  <p:nvPr/>
                </p:nvSpPr>
                <p:spPr bwMode="auto">
                  <a:xfrm>
                    <a:off x="4823" y="1416"/>
                    <a:ext cx="141" cy="210"/>
                  </a:xfrm>
                  <a:custGeom>
                    <a:avLst/>
                    <a:gdLst>
                      <a:gd name="T0" fmla="*/ 287 w 861"/>
                      <a:gd name="T1" fmla="*/ 3 h 1278"/>
                      <a:gd name="T2" fmla="*/ 256 w 861"/>
                      <a:gd name="T3" fmla="*/ 7 h 1278"/>
                      <a:gd name="T4" fmla="*/ 225 w 861"/>
                      <a:gd name="T5" fmla="*/ 13 h 1278"/>
                      <a:gd name="T6" fmla="*/ 194 w 861"/>
                      <a:gd name="T7" fmla="*/ 18 h 1278"/>
                      <a:gd name="T8" fmla="*/ 166 w 861"/>
                      <a:gd name="T9" fmla="*/ 27 h 1278"/>
                      <a:gd name="T10" fmla="*/ 141 w 861"/>
                      <a:gd name="T11" fmla="*/ 45 h 1278"/>
                      <a:gd name="T12" fmla="*/ 119 w 861"/>
                      <a:gd name="T13" fmla="*/ 71 h 1278"/>
                      <a:gd name="T14" fmla="*/ 98 w 861"/>
                      <a:gd name="T15" fmla="*/ 101 h 1278"/>
                      <a:gd name="T16" fmla="*/ 77 w 861"/>
                      <a:gd name="T17" fmla="*/ 235 h 1278"/>
                      <a:gd name="T18" fmla="*/ 55 w 861"/>
                      <a:gd name="T19" fmla="*/ 474 h 1278"/>
                      <a:gd name="T20" fmla="*/ 32 w 861"/>
                      <a:gd name="T21" fmla="*/ 713 h 1278"/>
                      <a:gd name="T22" fmla="*/ 10 w 861"/>
                      <a:gd name="T23" fmla="*/ 951 h 1278"/>
                      <a:gd name="T24" fmla="*/ 10 w 861"/>
                      <a:gd name="T25" fmla="*/ 1081 h 1278"/>
                      <a:gd name="T26" fmla="*/ 32 w 861"/>
                      <a:gd name="T27" fmla="*/ 1104 h 1278"/>
                      <a:gd name="T28" fmla="*/ 54 w 861"/>
                      <a:gd name="T29" fmla="*/ 1129 h 1278"/>
                      <a:gd name="T30" fmla="*/ 76 w 861"/>
                      <a:gd name="T31" fmla="*/ 1152 h 1278"/>
                      <a:gd name="T32" fmla="*/ 88 w 861"/>
                      <a:gd name="T33" fmla="*/ 1147 h 1278"/>
                      <a:gd name="T34" fmla="*/ 89 w 861"/>
                      <a:gd name="T35" fmla="*/ 1116 h 1278"/>
                      <a:gd name="T36" fmla="*/ 124 w 861"/>
                      <a:gd name="T37" fmla="*/ 1104 h 1278"/>
                      <a:gd name="T38" fmla="*/ 196 w 861"/>
                      <a:gd name="T39" fmla="*/ 1114 h 1278"/>
                      <a:gd name="T40" fmla="*/ 266 w 861"/>
                      <a:gd name="T41" fmla="*/ 1124 h 1278"/>
                      <a:gd name="T42" fmla="*/ 338 w 861"/>
                      <a:gd name="T43" fmla="*/ 1133 h 1278"/>
                      <a:gd name="T44" fmla="*/ 409 w 861"/>
                      <a:gd name="T45" fmla="*/ 1142 h 1278"/>
                      <a:gd name="T46" fmla="*/ 479 w 861"/>
                      <a:gd name="T47" fmla="*/ 1152 h 1278"/>
                      <a:gd name="T48" fmla="*/ 551 w 861"/>
                      <a:gd name="T49" fmla="*/ 1161 h 1278"/>
                      <a:gd name="T50" fmla="*/ 621 w 861"/>
                      <a:gd name="T51" fmla="*/ 1170 h 1278"/>
                      <a:gd name="T52" fmla="*/ 665 w 861"/>
                      <a:gd name="T53" fmla="*/ 1200 h 1278"/>
                      <a:gd name="T54" fmla="*/ 681 w 861"/>
                      <a:gd name="T55" fmla="*/ 1248 h 1278"/>
                      <a:gd name="T56" fmla="*/ 711 w 861"/>
                      <a:gd name="T57" fmla="*/ 1274 h 1278"/>
                      <a:gd name="T58" fmla="*/ 753 w 861"/>
                      <a:gd name="T59" fmla="*/ 1275 h 1278"/>
                      <a:gd name="T60" fmla="*/ 796 w 861"/>
                      <a:gd name="T61" fmla="*/ 1277 h 1278"/>
                      <a:gd name="T62" fmla="*/ 839 w 861"/>
                      <a:gd name="T63" fmla="*/ 1278 h 1278"/>
                      <a:gd name="T64" fmla="*/ 854 w 861"/>
                      <a:gd name="T65" fmla="*/ 1001 h 1278"/>
                      <a:gd name="T66" fmla="*/ 840 w 861"/>
                      <a:gd name="T67" fmla="*/ 445 h 1278"/>
                      <a:gd name="T68" fmla="*/ 828 w 861"/>
                      <a:gd name="T69" fmla="*/ 156 h 1278"/>
                      <a:gd name="T70" fmla="*/ 791 w 861"/>
                      <a:gd name="T71" fmla="*/ 140 h 1278"/>
                      <a:gd name="T72" fmla="*/ 747 w 861"/>
                      <a:gd name="T73" fmla="*/ 123 h 1278"/>
                      <a:gd name="T74" fmla="*/ 733 w 861"/>
                      <a:gd name="T75" fmla="*/ 91 h 1278"/>
                      <a:gd name="T76" fmla="*/ 720 w 861"/>
                      <a:gd name="T77" fmla="*/ 60 h 1278"/>
                      <a:gd name="T78" fmla="*/ 664 w 861"/>
                      <a:gd name="T79" fmla="*/ 52 h 1278"/>
                      <a:gd name="T80" fmla="*/ 608 w 861"/>
                      <a:gd name="T81" fmla="*/ 44 h 1278"/>
                      <a:gd name="T82" fmla="*/ 553 w 861"/>
                      <a:gd name="T83" fmla="*/ 36 h 1278"/>
                      <a:gd name="T84" fmla="*/ 497 w 861"/>
                      <a:gd name="T85" fmla="*/ 29 h 1278"/>
                      <a:gd name="T86" fmla="*/ 441 w 861"/>
                      <a:gd name="T87" fmla="*/ 21 h 1278"/>
                      <a:gd name="T88" fmla="*/ 386 w 861"/>
                      <a:gd name="T89" fmla="*/ 13 h 1278"/>
                      <a:gd name="T90" fmla="*/ 329 w 861"/>
                      <a:gd name="T91" fmla="*/ 5 h 1278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61"/>
                      <a:gd name="T139" fmla="*/ 0 h 1278"/>
                      <a:gd name="T140" fmla="*/ 861 w 861"/>
                      <a:gd name="T141" fmla="*/ 1278 h 1278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61" h="1278">
                        <a:moveTo>
                          <a:pt x="302" y="0"/>
                        </a:moveTo>
                        <a:lnTo>
                          <a:pt x="287" y="3"/>
                        </a:lnTo>
                        <a:lnTo>
                          <a:pt x="271" y="5"/>
                        </a:lnTo>
                        <a:lnTo>
                          <a:pt x="256" y="7"/>
                        </a:lnTo>
                        <a:lnTo>
                          <a:pt x="241" y="10"/>
                        </a:lnTo>
                        <a:lnTo>
                          <a:pt x="225" y="13"/>
                        </a:lnTo>
                        <a:lnTo>
                          <a:pt x="210" y="15"/>
                        </a:lnTo>
                        <a:lnTo>
                          <a:pt x="194" y="18"/>
                        </a:lnTo>
                        <a:lnTo>
                          <a:pt x="179" y="20"/>
                        </a:lnTo>
                        <a:lnTo>
                          <a:pt x="166" y="27"/>
                        </a:lnTo>
                        <a:lnTo>
                          <a:pt x="153" y="35"/>
                        </a:lnTo>
                        <a:lnTo>
                          <a:pt x="141" y="45"/>
                        </a:lnTo>
                        <a:lnTo>
                          <a:pt x="130" y="58"/>
                        </a:lnTo>
                        <a:lnTo>
                          <a:pt x="119" y="71"/>
                        </a:lnTo>
                        <a:lnTo>
                          <a:pt x="108" y="86"/>
                        </a:lnTo>
                        <a:lnTo>
                          <a:pt x="98" y="101"/>
                        </a:lnTo>
                        <a:lnTo>
                          <a:pt x="88" y="117"/>
                        </a:lnTo>
                        <a:lnTo>
                          <a:pt x="77" y="235"/>
                        </a:lnTo>
                        <a:lnTo>
                          <a:pt x="66" y="355"/>
                        </a:lnTo>
                        <a:lnTo>
                          <a:pt x="55" y="474"/>
                        </a:lnTo>
                        <a:lnTo>
                          <a:pt x="44" y="593"/>
                        </a:lnTo>
                        <a:lnTo>
                          <a:pt x="32" y="713"/>
                        </a:lnTo>
                        <a:lnTo>
                          <a:pt x="22" y="831"/>
                        </a:lnTo>
                        <a:lnTo>
                          <a:pt x="10" y="951"/>
                        </a:lnTo>
                        <a:lnTo>
                          <a:pt x="0" y="1070"/>
                        </a:lnTo>
                        <a:lnTo>
                          <a:pt x="10" y="1081"/>
                        </a:lnTo>
                        <a:lnTo>
                          <a:pt x="22" y="1093"/>
                        </a:lnTo>
                        <a:lnTo>
                          <a:pt x="32" y="1104"/>
                        </a:lnTo>
                        <a:lnTo>
                          <a:pt x="44" y="1116"/>
                        </a:lnTo>
                        <a:lnTo>
                          <a:pt x="54" y="1129"/>
                        </a:lnTo>
                        <a:lnTo>
                          <a:pt x="64" y="1140"/>
                        </a:lnTo>
                        <a:lnTo>
                          <a:pt x="76" y="1152"/>
                        </a:lnTo>
                        <a:lnTo>
                          <a:pt x="86" y="1163"/>
                        </a:lnTo>
                        <a:lnTo>
                          <a:pt x="88" y="1147"/>
                        </a:lnTo>
                        <a:lnTo>
                          <a:pt x="88" y="1132"/>
                        </a:lnTo>
                        <a:lnTo>
                          <a:pt x="89" y="1116"/>
                        </a:lnTo>
                        <a:lnTo>
                          <a:pt x="89" y="1100"/>
                        </a:lnTo>
                        <a:lnTo>
                          <a:pt x="124" y="1104"/>
                        </a:lnTo>
                        <a:lnTo>
                          <a:pt x="160" y="1109"/>
                        </a:lnTo>
                        <a:lnTo>
                          <a:pt x="196" y="1114"/>
                        </a:lnTo>
                        <a:lnTo>
                          <a:pt x="232" y="1118"/>
                        </a:lnTo>
                        <a:lnTo>
                          <a:pt x="266" y="1124"/>
                        </a:lnTo>
                        <a:lnTo>
                          <a:pt x="302" y="1129"/>
                        </a:lnTo>
                        <a:lnTo>
                          <a:pt x="338" y="1133"/>
                        </a:lnTo>
                        <a:lnTo>
                          <a:pt x="373" y="1138"/>
                        </a:lnTo>
                        <a:lnTo>
                          <a:pt x="409" y="1142"/>
                        </a:lnTo>
                        <a:lnTo>
                          <a:pt x="444" y="1147"/>
                        </a:lnTo>
                        <a:lnTo>
                          <a:pt x="479" y="1152"/>
                        </a:lnTo>
                        <a:lnTo>
                          <a:pt x="515" y="1156"/>
                        </a:lnTo>
                        <a:lnTo>
                          <a:pt x="551" y="1161"/>
                        </a:lnTo>
                        <a:lnTo>
                          <a:pt x="585" y="1165"/>
                        </a:lnTo>
                        <a:lnTo>
                          <a:pt x="621" y="1170"/>
                        </a:lnTo>
                        <a:lnTo>
                          <a:pt x="657" y="1175"/>
                        </a:lnTo>
                        <a:lnTo>
                          <a:pt x="665" y="1200"/>
                        </a:lnTo>
                        <a:lnTo>
                          <a:pt x="673" y="1224"/>
                        </a:lnTo>
                        <a:lnTo>
                          <a:pt x="681" y="1248"/>
                        </a:lnTo>
                        <a:lnTo>
                          <a:pt x="689" y="1273"/>
                        </a:lnTo>
                        <a:lnTo>
                          <a:pt x="711" y="1274"/>
                        </a:lnTo>
                        <a:lnTo>
                          <a:pt x="732" y="1274"/>
                        </a:lnTo>
                        <a:lnTo>
                          <a:pt x="753" y="1275"/>
                        </a:lnTo>
                        <a:lnTo>
                          <a:pt x="775" y="1276"/>
                        </a:lnTo>
                        <a:lnTo>
                          <a:pt x="796" y="1277"/>
                        </a:lnTo>
                        <a:lnTo>
                          <a:pt x="818" y="1277"/>
                        </a:lnTo>
                        <a:lnTo>
                          <a:pt x="839" y="1278"/>
                        </a:lnTo>
                        <a:lnTo>
                          <a:pt x="861" y="1278"/>
                        </a:lnTo>
                        <a:lnTo>
                          <a:pt x="854" y="1001"/>
                        </a:lnTo>
                        <a:lnTo>
                          <a:pt x="847" y="723"/>
                        </a:lnTo>
                        <a:lnTo>
                          <a:pt x="840" y="445"/>
                        </a:lnTo>
                        <a:lnTo>
                          <a:pt x="833" y="167"/>
                        </a:lnTo>
                        <a:lnTo>
                          <a:pt x="828" y="156"/>
                        </a:lnTo>
                        <a:lnTo>
                          <a:pt x="813" y="147"/>
                        </a:lnTo>
                        <a:lnTo>
                          <a:pt x="791" y="140"/>
                        </a:lnTo>
                        <a:lnTo>
                          <a:pt x="768" y="133"/>
                        </a:lnTo>
                        <a:lnTo>
                          <a:pt x="747" y="123"/>
                        </a:lnTo>
                        <a:lnTo>
                          <a:pt x="734" y="110"/>
                        </a:lnTo>
                        <a:lnTo>
                          <a:pt x="733" y="91"/>
                        </a:lnTo>
                        <a:lnTo>
                          <a:pt x="748" y="65"/>
                        </a:lnTo>
                        <a:lnTo>
                          <a:pt x="720" y="60"/>
                        </a:lnTo>
                        <a:lnTo>
                          <a:pt x="692" y="57"/>
                        </a:lnTo>
                        <a:lnTo>
                          <a:pt x="664" y="52"/>
                        </a:lnTo>
                        <a:lnTo>
                          <a:pt x="636" y="49"/>
                        </a:lnTo>
                        <a:lnTo>
                          <a:pt x="608" y="44"/>
                        </a:lnTo>
                        <a:lnTo>
                          <a:pt x="581" y="41"/>
                        </a:lnTo>
                        <a:lnTo>
                          <a:pt x="553" y="36"/>
                        </a:lnTo>
                        <a:lnTo>
                          <a:pt x="525" y="33"/>
                        </a:lnTo>
                        <a:lnTo>
                          <a:pt x="497" y="29"/>
                        </a:lnTo>
                        <a:lnTo>
                          <a:pt x="469" y="25"/>
                        </a:lnTo>
                        <a:lnTo>
                          <a:pt x="441" y="21"/>
                        </a:lnTo>
                        <a:lnTo>
                          <a:pt x="414" y="17"/>
                        </a:lnTo>
                        <a:lnTo>
                          <a:pt x="386" y="13"/>
                        </a:lnTo>
                        <a:lnTo>
                          <a:pt x="357" y="8"/>
                        </a:lnTo>
                        <a:lnTo>
                          <a:pt x="329" y="5"/>
                        </a:lnTo>
                        <a:lnTo>
                          <a:pt x="302" y="0"/>
                        </a:lnTo>
                        <a:close/>
                      </a:path>
                    </a:pathLst>
                  </a:custGeom>
                  <a:solidFill>
                    <a:srgbClr val="BA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2" name="Freeform 133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433"/>
                    <a:ext cx="139" cy="193"/>
                  </a:xfrm>
                  <a:custGeom>
                    <a:avLst/>
                    <a:gdLst>
                      <a:gd name="T0" fmla="*/ 305 w 849"/>
                      <a:gd name="T1" fmla="*/ 3 h 1178"/>
                      <a:gd name="T2" fmla="*/ 272 w 849"/>
                      <a:gd name="T3" fmla="*/ 7 h 1178"/>
                      <a:gd name="T4" fmla="*/ 240 w 849"/>
                      <a:gd name="T5" fmla="*/ 13 h 1178"/>
                      <a:gd name="T6" fmla="*/ 206 w 849"/>
                      <a:gd name="T7" fmla="*/ 18 h 1178"/>
                      <a:gd name="T8" fmla="*/ 178 w 849"/>
                      <a:gd name="T9" fmla="*/ 27 h 1178"/>
                      <a:gd name="T10" fmla="*/ 152 w 849"/>
                      <a:gd name="T11" fmla="*/ 45 h 1178"/>
                      <a:gd name="T12" fmla="*/ 129 w 849"/>
                      <a:gd name="T13" fmla="*/ 69 h 1178"/>
                      <a:gd name="T14" fmla="*/ 107 w 849"/>
                      <a:gd name="T15" fmla="*/ 97 h 1178"/>
                      <a:gd name="T16" fmla="*/ 85 w 849"/>
                      <a:gd name="T17" fmla="*/ 218 h 1178"/>
                      <a:gd name="T18" fmla="*/ 61 w 849"/>
                      <a:gd name="T19" fmla="*/ 429 h 1178"/>
                      <a:gd name="T20" fmla="*/ 37 w 849"/>
                      <a:gd name="T21" fmla="*/ 640 h 1178"/>
                      <a:gd name="T22" fmla="*/ 13 w 849"/>
                      <a:gd name="T23" fmla="*/ 851 h 1178"/>
                      <a:gd name="T24" fmla="*/ 9 w 849"/>
                      <a:gd name="T25" fmla="*/ 969 h 1178"/>
                      <a:gd name="T26" fmla="*/ 29 w 849"/>
                      <a:gd name="T27" fmla="*/ 995 h 1178"/>
                      <a:gd name="T28" fmla="*/ 49 w 849"/>
                      <a:gd name="T29" fmla="*/ 1019 h 1178"/>
                      <a:gd name="T30" fmla="*/ 68 w 849"/>
                      <a:gd name="T31" fmla="*/ 1044 h 1178"/>
                      <a:gd name="T32" fmla="*/ 80 w 849"/>
                      <a:gd name="T33" fmla="*/ 1042 h 1178"/>
                      <a:gd name="T34" fmla="*/ 84 w 849"/>
                      <a:gd name="T35" fmla="*/ 1011 h 1178"/>
                      <a:gd name="T36" fmla="*/ 122 w 849"/>
                      <a:gd name="T37" fmla="*/ 1000 h 1178"/>
                      <a:gd name="T38" fmla="*/ 193 w 849"/>
                      <a:gd name="T39" fmla="*/ 1010 h 1178"/>
                      <a:gd name="T40" fmla="*/ 263 w 849"/>
                      <a:gd name="T41" fmla="*/ 1019 h 1178"/>
                      <a:gd name="T42" fmla="*/ 333 w 849"/>
                      <a:gd name="T43" fmla="*/ 1028 h 1178"/>
                      <a:gd name="T44" fmla="*/ 403 w 849"/>
                      <a:gd name="T45" fmla="*/ 1037 h 1178"/>
                      <a:gd name="T46" fmla="*/ 474 w 849"/>
                      <a:gd name="T47" fmla="*/ 1047 h 1178"/>
                      <a:gd name="T48" fmla="*/ 544 w 849"/>
                      <a:gd name="T49" fmla="*/ 1057 h 1178"/>
                      <a:gd name="T50" fmla="*/ 614 w 849"/>
                      <a:gd name="T51" fmla="*/ 1066 h 1178"/>
                      <a:gd name="T52" fmla="*/ 658 w 849"/>
                      <a:gd name="T53" fmla="*/ 1096 h 1178"/>
                      <a:gd name="T54" fmla="*/ 674 w 849"/>
                      <a:gd name="T55" fmla="*/ 1146 h 1178"/>
                      <a:gd name="T56" fmla="*/ 703 w 849"/>
                      <a:gd name="T57" fmla="*/ 1172 h 1178"/>
                      <a:gd name="T58" fmla="*/ 744 w 849"/>
                      <a:gd name="T59" fmla="*/ 1173 h 1178"/>
                      <a:gd name="T60" fmla="*/ 787 w 849"/>
                      <a:gd name="T61" fmla="*/ 1176 h 1178"/>
                      <a:gd name="T62" fmla="*/ 829 w 849"/>
                      <a:gd name="T63" fmla="*/ 1177 h 1178"/>
                      <a:gd name="T64" fmla="*/ 841 w 849"/>
                      <a:gd name="T65" fmla="*/ 924 h 1178"/>
                      <a:gd name="T66" fmla="*/ 826 w 849"/>
                      <a:gd name="T67" fmla="*/ 417 h 1178"/>
                      <a:gd name="T68" fmla="*/ 812 w 849"/>
                      <a:gd name="T69" fmla="*/ 154 h 1178"/>
                      <a:gd name="T70" fmla="*/ 770 w 849"/>
                      <a:gd name="T71" fmla="*/ 139 h 1178"/>
                      <a:gd name="T72" fmla="*/ 718 w 849"/>
                      <a:gd name="T73" fmla="*/ 122 h 1178"/>
                      <a:gd name="T74" fmla="*/ 700 w 849"/>
                      <a:gd name="T75" fmla="*/ 89 h 1178"/>
                      <a:gd name="T76" fmla="*/ 691 w 849"/>
                      <a:gd name="T77" fmla="*/ 58 h 1178"/>
                      <a:gd name="T78" fmla="*/ 642 w 849"/>
                      <a:gd name="T79" fmla="*/ 50 h 1178"/>
                      <a:gd name="T80" fmla="*/ 592 w 849"/>
                      <a:gd name="T81" fmla="*/ 42 h 1178"/>
                      <a:gd name="T82" fmla="*/ 543 w 849"/>
                      <a:gd name="T83" fmla="*/ 35 h 1178"/>
                      <a:gd name="T84" fmla="*/ 494 w 849"/>
                      <a:gd name="T85" fmla="*/ 27 h 1178"/>
                      <a:gd name="T86" fmla="*/ 445 w 849"/>
                      <a:gd name="T87" fmla="*/ 20 h 1178"/>
                      <a:gd name="T88" fmla="*/ 395 w 849"/>
                      <a:gd name="T89" fmla="*/ 12 h 1178"/>
                      <a:gd name="T90" fmla="*/ 346 w 849"/>
                      <a:gd name="T91" fmla="*/ 4 h 1178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49"/>
                      <a:gd name="T139" fmla="*/ 0 h 1178"/>
                      <a:gd name="T140" fmla="*/ 849 w 849"/>
                      <a:gd name="T141" fmla="*/ 1178 h 1178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49" h="1178">
                        <a:moveTo>
                          <a:pt x="322" y="0"/>
                        </a:moveTo>
                        <a:lnTo>
                          <a:pt x="305" y="3"/>
                        </a:lnTo>
                        <a:lnTo>
                          <a:pt x="289" y="5"/>
                        </a:lnTo>
                        <a:lnTo>
                          <a:pt x="272" y="7"/>
                        </a:lnTo>
                        <a:lnTo>
                          <a:pt x="256" y="9"/>
                        </a:lnTo>
                        <a:lnTo>
                          <a:pt x="240" y="13"/>
                        </a:lnTo>
                        <a:lnTo>
                          <a:pt x="224" y="15"/>
                        </a:lnTo>
                        <a:lnTo>
                          <a:pt x="206" y="18"/>
                        </a:lnTo>
                        <a:lnTo>
                          <a:pt x="190" y="20"/>
                        </a:lnTo>
                        <a:lnTo>
                          <a:pt x="178" y="27"/>
                        </a:lnTo>
                        <a:lnTo>
                          <a:pt x="165" y="35"/>
                        </a:lnTo>
                        <a:lnTo>
                          <a:pt x="152" y="45"/>
                        </a:lnTo>
                        <a:lnTo>
                          <a:pt x="141" y="57"/>
                        </a:lnTo>
                        <a:lnTo>
                          <a:pt x="129" y="69"/>
                        </a:lnTo>
                        <a:lnTo>
                          <a:pt x="118" y="83"/>
                        </a:lnTo>
                        <a:lnTo>
                          <a:pt x="107" y="97"/>
                        </a:lnTo>
                        <a:lnTo>
                          <a:pt x="97" y="112"/>
                        </a:lnTo>
                        <a:lnTo>
                          <a:pt x="85" y="218"/>
                        </a:lnTo>
                        <a:lnTo>
                          <a:pt x="73" y="324"/>
                        </a:lnTo>
                        <a:lnTo>
                          <a:pt x="61" y="429"/>
                        </a:lnTo>
                        <a:lnTo>
                          <a:pt x="49" y="535"/>
                        </a:lnTo>
                        <a:lnTo>
                          <a:pt x="37" y="640"/>
                        </a:lnTo>
                        <a:lnTo>
                          <a:pt x="24" y="746"/>
                        </a:lnTo>
                        <a:lnTo>
                          <a:pt x="13" y="851"/>
                        </a:lnTo>
                        <a:lnTo>
                          <a:pt x="0" y="957"/>
                        </a:lnTo>
                        <a:lnTo>
                          <a:pt x="9" y="969"/>
                        </a:lnTo>
                        <a:lnTo>
                          <a:pt x="20" y="982"/>
                        </a:lnTo>
                        <a:lnTo>
                          <a:pt x="29" y="995"/>
                        </a:lnTo>
                        <a:lnTo>
                          <a:pt x="39" y="1006"/>
                        </a:lnTo>
                        <a:lnTo>
                          <a:pt x="49" y="1019"/>
                        </a:lnTo>
                        <a:lnTo>
                          <a:pt x="58" y="1032"/>
                        </a:lnTo>
                        <a:lnTo>
                          <a:pt x="68" y="1044"/>
                        </a:lnTo>
                        <a:lnTo>
                          <a:pt x="77" y="1057"/>
                        </a:lnTo>
                        <a:lnTo>
                          <a:pt x="80" y="1042"/>
                        </a:lnTo>
                        <a:lnTo>
                          <a:pt x="82" y="1026"/>
                        </a:lnTo>
                        <a:lnTo>
                          <a:pt x="84" y="1011"/>
                        </a:lnTo>
                        <a:lnTo>
                          <a:pt x="87" y="996"/>
                        </a:lnTo>
                        <a:lnTo>
                          <a:pt x="122" y="1000"/>
                        </a:lnTo>
                        <a:lnTo>
                          <a:pt x="157" y="1005"/>
                        </a:lnTo>
                        <a:lnTo>
                          <a:pt x="193" y="1010"/>
                        </a:lnTo>
                        <a:lnTo>
                          <a:pt x="227" y="1014"/>
                        </a:lnTo>
                        <a:lnTo>
                          <a:pt x="263" y="1019"/>
                        </a:lnTo>
                        <a:lnTo>
                          <a:pt x="297" y="1024"/>
                        </a:lnTo>
                        <a:lnTo>
                          <a:pt x="333" y="1028"/>
                        </a:lnTo>
                        <a:lnTo>
                          <a:pt x="369" y="1033"/>
                        </a:lnTo>
                        <a:lnTo>
                          <a:pt x="403" y="1037"/>
                        </a:lnTo>
                        <a:lnTo>
                          <a:pt x="439" y="1042"/>
                        </a:lnTo>
                        <a:lnTo>
                          <a:pt x="474" y="1047"/>
                        </a:lnTo>
                        <a:lnTo>
                          <a:pt x="509" y="1052"/>
                        </a:lnTo>
                        <a:lnTo>
                          <a:pt x="544" y="1057"/>
                        </a:lnTo>
                        <a:lnTo>
                          <a:pt x="580" y="1062"/>
                        </a:lnTo>
                        <a:lnTo>
                          <a:pt x="614" y="1066"/>
                        </a:lnTo>
                        <a:lnTo>
                          <a:pt x="650" y="1071"/>
                        </a:lnTo>
                        <a:lnTo>
                          <a:pt x="658" y="1096"/>
                        </a:lnTo>
                        <a:lnTo>
                          <a:pt x="666" y="1120"/>
                        </a:lnTo>
                        <a:lnTo>
                          <a:pt x="674" y="1146"/>
                        </a:lnTo>
                        <a:lnTo>
                          <a:pt x="682" y="1171"/>
                        </a:lnTo>
                        <a:lnTo>
                          <a:pt x="703" y="1172"/>
                        </a:lnTo>
                        <a:lnTo>
                          <a:pt x="724" y="1172"/>
                        </a:lnTo>
                        <a:lnTo>
                          <a:pt x="744" y="1173"/>
                        </a:lnTo>
                        <a:lnTo>
                          <a:pt x="766" y="1174"/>
                        </a:lnTo>
                        <a:lnTo>
                          <a:pt x="787" y="1176"/>
                        </a:lnTo>
                        <a:lnTo>
                          <a:pt x="808" y="1176"/>
                        </a:lnTo>
                        <a:lnTo>
                          <a:pt x="829" y="1177"/>
                        </a:lnTo>
                        <a:lnTo>
                          <a:pt x="849" y="1178"/>
                        </a:lnTo>
                        <a:lnTo>
                          <a:pt x="841" y="924"/>
                        </a:lnTo>
                        <a:lnTo>
                          <a:pt x="834" y="671"/>
                        </a:lnTo>
                        <a:lnTo>
                          <a:pt x="826" y="417"/>
                        </a:lnTo>
                        <a:lnTo>
                          <a:pt x="818" y="164"/>
                        </a:lnTo>
                        <a:lnTo>
                          <a:pt x="812" y="154"/>
                        </a:lnTo>
                        <a:lnTo>
                          <a:pt x="795" y="145"/>
                        </a:lnTo>
                        <a:lnTo>
                          <a:pt x="770" y="139"/>
                        </a:lnTo>
                        <a:lnTo>
                          <a:pt x="743" y="132"/>
                        </a:lnTo>
                        <a:lnTo>
                          <a:pt x="718" y="122"/>
                        </a:lnTo>
                        <a:lnTo>
                          <a:pt x="703" y="109"/>
                        </a:lnTo>
                        <a:lnTo>
                          <a:pt x="700" y="89"/>
                        </a:lnTo>
                        <a:lnTo>
                          <a:pt x="716" y="61"/>
                        </a:lnTo>
                        <a:lnTo>
                          <a:pt x="691" y="58"/>
                        </a:lnTo>
                        <a:lnTo>
                          <a:pt x="666" y="53"/>
                        </a:lnTo>
                        <a:lnTo>
                          <a:pt x="642" y="50"/>
                        </a:lnTo>
                        <a:lnTo>
                          <a:pt x="618" y="46"/>
                        </a:lnTo>
                        <a:lnTo>
                          <a:pt x="592" y="42"/>
                        </a:lnTo>
                        <a:lnTo>
                          <a:pt x="568" y="38"/>
                        </a:lnTo>
                        <a:lnTo>
                          <a:pt x="543" y="35"/>
                        </a:lnTo>
                        <a:lnTo>
                          <a:pt x="519" y="30"/>
                        </a:lnTo>
                        <a:lnTo>
                          <a:pt x="494" y="27"/>
                        </a:lnTo>
                        <a:lnTo>
                          <a:pt x="469" y="23"/>
                        </a:lnTo>
                        <a:lnTo>
                          <a:pt x="445" y="20"/>
                        </a:lnTo>
                        <a:lnTo>
                          <a:pt x="421" y="15"/>
                        </a:lnTo>
                        <a:lnTo>
                          <a:pt x="395" y="12"/>
                        </a:lnTo>
                        <a:lnTo>
                          <a:pt x="371" y="8"/>
                        </a:lnTo>
                        <a:lnTo>
                          <a:pt x="346" y="4"/>
                        </a:lnTo>
                        <a:lnTo>
                          <a:pt x="322" y="0"/>
                        </a:lnTo>
                        <a:close/>
                      </a:path>
                    </a:pathLst>
                  </a:custGeom>
                  <a:solidFill>
                    <a:srgbClr val="BFB5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3" name="Freeform 134"/>
                  <p:cNvSpPr>
                    <a:spLocks noChangeArrowheads="1"/>
                  </p:cNvSpPr>
                  <p:nvPr/>
                </p:nvSpPr>
                <p:spPr bwMode="auto">
                  <a:xfrm>
                    <a:off x="4826" y="1451"/>
                    <a:ext cx="137" cy="176"/>
                  </a:xfrm>
                  <a:custGeom>
                    <a:avLst/>
                    <a:gdLst>
                      <a:gd name="T0" fmla="*/ 324 w 838"/>
                      <a:gd name="T1" fmla="*/ 2 h 1076"/>
                      <a:gd name="T2" fmla="*/ 290 w 838"/>
                      <a:gd name="T3" fmla="*/ 8 h 1076"/>
                      <a:gd name="T4" fmla="*/ 255 w 838"/>
                      <a:gd name="T5" fmla="*/ 13 h 1076"/>
                      <a:gd name="T6" fmla="*/ 220 w 838"/>
                      <a:gd name="T7" fmla="*/ 17 h 1076"/>
                      <a:gd name="T8" fmla="*/ 189 w 838"/>
                      <a:gd name="T9" fmla="*/ 27 h 1076"/>
                      <a:gd name="T10" fmla="*/ 164 w 838"/>
                      <a:gd name="T11" fmla="*/ 46 h 1076"/>
                      <a:gd name="T12" fmla="*/ 140 w 838"/>
                      <a:gd name="T13" fmla="*/ 69 h 1076"/>
                      <a:gd name="T14" fmla="*/ 117 w 838"/>
                      <a:gd name="T15" fmla="*/ 95 h 1076"/>
                      <a:gd name="T16" fmla="*/ 93 w 838"/>
                      <a:gd name="T17" fmla="*/ 201 h 1076"/>
                      <a:gd name="T18" fmla="*/ 66 w 838"/>
                      <a:gd name="T19" fmla="*/ 384 h 1076"/>
                      <a:gd name="T20" fmla="*/ 41 w 838"/>
                      <a:gd name="T21" fmla="*/ 568 h 1076"/>
                      <a:gd name="T22" fmla="*/ 14 w 838"/>
                      <a:gd name="T23" fmla="*/ 751 h 1076"/>
                      <a:gd name="T24" fmla="*/ 8 w 838"/>
                      <a:gd name="T25" fmla="*/ 857 h 1076"/>
                      <a:gd name="T26" fmla="*/ 26 w 838"/>
                      <a:gd name="T27" fmla="*/ 884 h 1076"/>
                      <a:gd name="T28" fmla="*/ 42 w 838"/>
                      <a:gd name="T29" fmla="*/ 910 h 1076"/>
                      <a:gd name="T30" fmla="*/ 59 w 838"/>
                      <a:gd name="T31" fmla="*/ 938 h 1076"/>
                      <a:gd name="T32" fmla="*/ 72 w 838"/>
                      <a:gd name="T33" fmla="*/ 937 h 1076"/>
                      <a:gd name="T34" fmla="*/ 80 w 838"/>
                      <a:gd name="T35" fmla="*/ 906 h 1076"/>
                      <a:gd name="T36" fmla="*/ 118 w 838"/>
                      <a:gd name="T37" fmla="*/ 895 h 1076"/>
                      <a:gd name="T38" fmla="*/ 188 w 838"/>
                      <a:gd name="T39" fmla="*/ 905 h 1076"/>
                      <a:gd name="T40" fmla="*/ 258 w 838"/>
                      <a:gd name="T41" fmla="*/ 914 h 1076"/>
                      <a:gd name="T42" fmla="*/ 329 w 838"/>
                      <a:gd name="T43" fmla="*/ 923 h 1076"/>
                      <a:gd name="T44" fmla="*/ 398 w 838"/>
                      <a:gd name="T45" fmla="*/ 933 h 1076"/>
                      <a:gd name="T46" fmla="*/ 468 w 838"/>
                      <a:gd name="T47" fmla="*/ 943 h 1076"/>
                      <a:gd name="T48" fmla="*/ 538 w 838"/>
                      <a:gd name="T49" fmla="*/ 952 h 1076"/>
                      <a:gd name="T50" fmla="*/ 609 w 838"/>
                      <a:gd name="T51" fmla="*/ 961 h 1076"/>
                      <a:gd name="T52" fmla="*/ 651 w 838"/>
                      <a:gd name="T53" fmla="*/ 991 h 1076"/>
                      <a:gd name="T54" fmla="*/ 667 w 838"/>
                      <a:gd name="T55" fmla="*/ 1043 h 1076"/>
                      <a:gd name="T56" fmla="*/ 696 w 838"/>
                      <a:gd name="T57" fmla="*/ 1071 h 1076"/>
                      <a:gd name="T58" fmla="*/ 737 w 838"/>
                      <a:gd name="T59" fmla="*/ 1072 h 1076"/>
                      <a:gd name="T60" fmla="*/ 777 w 838"/>
                      <a:gd name="T61" fmla="*/ 1074 h 1076"/>
                      <a:gd name="T62" fmla="*/ 817 w 838"/>
                      <a:gd name="T63" fmla="*/ 1075 h 1076"/>
                      <a:gd name="T64" fmla="*/ 833 w 838"/>
                      <a:gd name="T65" fmla="*/ 962 h 1076"/>
                      <a:gd name="T66" fmla="*/ 825 w 838"/>
                      <a:gd name="T67" fmla="*/ 733 h 1076"/>
                      <a:gd name="T68" fmla="*/ 816 w 838"/>
                      <a:gd name="T69" fmla="*/ 504 h 1076"/>
                      <a:gd name="T70" fmla="*/ 808 w 838"/>
                      <a:gd name="T71" fmla="*/ 274 h 1076"/>
                      <a:gd name="T72" fmla="*/ 802 w 838"/>
                      <a:gd name="T73" fmla="*/ 155 h 1076"/>
                      <a:gd name="T74" fmla="*/ 788 w 838"/>
                      <a:gd name="T75" fmla="*/ 146 h 1076"/>
                      <a:gd name="T76" fmla="*/ 763 w 838"/>
                      <a:gd name="T77" fmla="*/ 141 h 1076"/>
                      <a:gd name="T78" fmla="*/ 732 w 838"/>
                      <a:gd name="T79" fmla="*/ 134 h 1076"/>
                      <a:gd name="T80" fmla="*/ 702 w 838"/>
                      <a:gd name="T81" fmla="*/ 126 h 1076"/>
                      <a:gd name="T82" fmla="*/ 679 w 838"/>
                      <a:gd name="T83" fmla="*/ 114 h 1076"/>
                      <a:gd name="T84" fmla="*/ 666 w 838"/>
                      <a:gd name="T85" fmla="*/ 97 h 1076"/>
                      <a:gd name="T86" fmla="*/ 672 w 838"/>
                      <a:gd name="T87" fmla="*/ 73 h 1076"/>
                      <a:gd name="T88" fmla="*/ 661 w 838"/>
                      <a:gd name="T89" fmla="*/ 54 h 1076"/>
                      <a:gd name="T90" fmla="*/ 618 w 838"/>
                      <a:gd name="T91" fmla="*/ 47 h 1076"/>
                      <a:gd name="T92" fmla="*/ 575 w 838"/>
                      <a:gd name="T93" fmla="*/ 39 h 1076"/>
                      <a:gd name="T94" fmla="*/ 533 w 838"/>
                      <a:gd name="T95" fmla="*/ 32 h 1076"/>
                      <a:gd name="T96" fmla="*/ 491 w 838"/>
                      <a:gd name="T97" fmla="*/ 25 h 1076"/>
                      <a:gd name="T98" fmla="*/ 449 w 838"/>
                      <a:gd name="T99" fmla="*/ 19 h 1076"/>
                      <a:gd name="T100" fmla="*/ 406 w 838"/>
                      <a:gd name="T101" fmla="*/ 11 h 1076"/>
                      <a:gd name="T102" fmla="*/ 363 w 838"/>
                      <a:gd name="T103" fmla="*/ 4 h 107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38"/>
                      <a:gd name="T157" fmla="*/ 0 h 1076"/>
                      <a:gd name="T158" fmla="*/ 838 w 838"/>
                      <a:gd name="T159" fmla="*/ 1076 h 1076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38" h="1076">
                        <a:moveTo>
                          <a:pt x="341" y="0"/>
                        </a:moveTo>
                        <a:lnTo>
                          <a:pt x="324" y="2"/>
                        </a:lnTo>
                        <a:lnTo>
                          <a:pt x="307" y="5"/>
                        </a:lnTo>
                        <a:lnTo>
                          <a:pt x="290" y="8"/>
                        </a:lnTo>
                        <a:lnTo>
                          <a:pt x="272" y="11"/>
                        </a:lnTo>
                        <a:lnTo>
                          <a:pt x="255" y="13"/>
                        </a:lnTo>
                        <a:lnTo>
                          <a:pt x="238" y="15"/>
                        </a:lnTo>
                        <a:lnTo>
                          <a:pt x="220" y="17"/>
                        </a:lnTo>
                        <a:lnTo>
                          <a:pt x="203" y="20"/>
                        </a:lnTo>
                        <a:lnTo>
                          <a:pt x="189" y="27"/>
                        </a:lnTo>
                        <a:lnTo>
                          <a:pt x="177" y="36"/>
                        </a:lnTo>
                        <a:lnTo>
                          <a:pt x="164" y="46"/>
                        </a:lnTo>
                        <a:lnTo>
                          <a:pt x="151" y="57"/>
                        </a:lnTo>
                        <a:lnTo>
                          <a:pt x="140" y="69"/>
                        </a:lnTo>
                        <a:lnTo>
                          <a:pt x="128" y="82"/>
                        </a:lnTo>
                        <a:lnTo>
                          <a:pt x="117" y="95"/>
                        </a:lnTo>
                        <a:lnTo>
                          <a:pt x="106" y="108"/>
                        </a:lnTo>
                        <a:lnTo>
                          <a:pt x="93" y="201"/>
                        </a:lnTo>
                        <a:lnTo>
                          <a:pt x="80" y="293"/>
                        </a:lnTo>
                        <a:lnTo>
                          <a:pt x="66" y="384"/>
                        </a:lnTo>
                        <a:lnTo>
                          <a:pt x="53" y="476"/>
                        </a:lnTo>
                        <a:lnTo>
                          <a:pt x="41" y="568"/>
                        </a:lnTo>
                        <a:lnTo>
                          <a:pt x="27" y="659"/>
                        </a:lnTo>
                        <a:lnTo>
                          <a:pt x="14" y="751"/>
                        </a:lnTo>
                        <a:lnTo>
                          <a:pt x="0" y="844"/>
                        </a:lnTo>
                        <a:lnTo>
                          <a:pt x="8" y="857"/>
                        </a:lnTo>
                        <a:lnTo>
                          <a:pt x="17" y="870"/>
                        </a:lnTo>
                        <a:lnTo>
                          <a:pt x="26" y="884"/>
                        </a:lnTo>
                        <a:lnTo>
                          <a:pt x="34" y="898"/>
                        </a:lnTo>
                        <a:lnTo>
                          <a:pt x="42" y="910"/>
                        </a:lnTo>
                        <a:lnTo>
                          <a:pt x="51" y="924"/>
                        </a:lnTo>
                        <a:lnTo>
                          <a:pt x="59" y="938"/>
                        </a:lnTo>
                        <a:lnTo>
                          <a:pt x="67" y="952"/>
                        </a:lnTo>
                        <a:lnTo>
                          <a:pt x="72" y="937"/>
                        </a:lnTo>
                        <a:lnTo>
                          <a:pt x="75" y="921"/>
                        </a:lnTo>
                        <a:lnTo>
                          <a:pt x="80" y="906"/>
                        </a:lnTo>
                        <a:lnTo>
                          <a:pt x="83" y="891"/>
                        </a:lnTo>
                        <a:lnTo>
                          <a:pt x="118" y="895"/>
                        </a:lnTo>
                        <a:lnTo>
                          <a:pt x="154" y="900"/>
                        </a:lnTo>
                        <a:lnTo>
                          <a:pt x="188" y="905"/>
                        </a:lnTo>
                        <a:lnTo>
                          <a:pt x="224" y="909"/>
                        </a:lnTo>
                        <a:lnTo>
                          <a:pt x="258" y="914"/>
                        </a:lnTo>
                        <a:lnTo>
                          <a:pt x="293" y="919"/>
                        </a:lnTo>
                        <a:lnTo>
                          <a:pt x="329" y="923"/>
                        </a:lnTo>
                        <a:lnTo>
                          <a:pt x="363" y="928"/>
                        </a:lnTo>
                        <a:lnTo>
                          <a:pt x="398" y="933"/>
                        </a:lnTo>
                        <a:lnTo>
                          <a:pt x="434" y="938"/>
                        </a:lnTo>
                        <a:lnTo>
                          <a:pt x="468" y="943"/>
                        </a:lnTo>
                        <a:lnTo>
                          <a:pt x="504" y="947"/>
                        </a:lnTo>
                        <a:lnTo>
                          <a:pt x="538" y="952"/>
                        </a:lnTo>
                        <a:lnTo>
                          <a:pt x="573" y="957"/>
                        </a:lnTo>
                        <a:lnTo>
                          <a:pt x="609" y="961"/>
                        </a:lnTo>
                        <a:lnTo>
                          <a:pt x="643" y="966"/>
                        </a:lnTo>
                        <a:lnTo>
                          <a:pt x="651" y="991"/>
                        </a:lnTo>
                        <a:lnTo>
                          <a:pt x="659" y="1018"/>
                        </a:lnTo>
                        <a:lnTo>
                          <a:pt x="667" y="1043"/>
                        </a:lnTo>
                        <a:lnTo>
                          <a:pt x="676" y="1069"/>
                        </a:lnTo>
                        <a:lnTo>
                          <a:pt x="696" y="1071"/>
                        </a:lnTo>
                        <a:lnTo>
                          <a:pt x="716" y="1071"/>
                        </a:lnTo>
                        <a:lnTo>
                          <a:pt x="737" y="1072"/>
                        </a:lnTo>
                        <a:lnTo>
                          <a:pt x="757" y="1073"/>
                        </a:lnTo>
                        <a:lnTo>
                          <a:pt x="777" y="1074"/>
                        </a:lnTo>
                        <a:lnTo>
                          <a:pt x="798" y="1074"/>
                        </a:lnTo>
                        <a:lnTo>
                          <a:pt x="817" y="1075"/>
                        </a:lnTo>
                        <a:lnTo>
                          <a:pt x="838" y="1076"/>
                        </a:lnTo>
                        <a:lnTo>
                          <a:pt x="833" y="962"/>
                        </a:lnTo>
                        <a:lnTo>
                          <a:pt x="830" y="847"/>
                        </a:lnTo>
                        <a:lnTo>
                          <a:pt x="825" y="733"/>
                        </a:lnTo>
                        <a:lnTo>
                          <a:pt x="821" y="618"/>
                        </a:lnTo>
                        <a:lnTo>
                          <a:pt x="816" y="504"/>
                        </a:lnTo>
                        <a:lnTo>
                          <a:pt x="813" y="388"/>
                        </a:lnTo>
                        <a:lnTo>
                          <a:pt x="808" y="274"/>
                        </a:lnTo>
                        <a:lnTo>
                          <a:pt x="803" y="159"/>
                        </a:lnTo>
                        <a:lnTo>
                          <a:pt x="802" y="155"/>
                        </a:lnTo>
                        <a:lnTo>
                          <a:pt x="797" y="150"/>
                        </a:lnTo>
                        <a:lnTo>
                          <a:pt x="788" y="146"/>
                        </a:lnTo>
                        <a:lnTo>
                          <a:pt x="777" y="143"/>
                        </a:lnTo>
                        <a:lnTo>
                          <a:pt x="763" y="141"/>
                        </a:lnTo>
                        <a:lnTo>
                          <a:pt x="748" y="137"/>
                        </a:lnTo>
                        <a:lnTo>
                          <a:pt x="732" y="134"/>
                        </a:lnTo>
                        <a:lnTo>
                          <a:pt x="717" y="130"/>
                        </a:lnTo>
                        <a:lnTo>
                          <a:pt x="702" y="126"/>
                        </a:lnTo>
                        <a:lnTo>
                          <a:pt x="689" y="120"/>
                        </a:lnTo>
                        <a:lnTo>
                          <a:pt x="679" y="114"/>
                        </a:lnTo>
                        <a:lnTo>
                          <a:pt x="671" y="106"/>
                        </a:lnTo>
                        <a:lnTo>
                          <a:pt x="666" y="97"/>
                        </a:lnTo>
                        <a:lnTo>
                          <a:pt x="666" y="85"/>
                        </a:lnTo>
                        <a:lnTo>
                          <a:pt x="672" y="73"/>
                        </a:lnTo>
                        <a:lnTo>
                          <a:pt x="682" y="58"/>
                        </a:lnTo>
                        <a:lnTo>
                          <a:pt x="661" y="54"/>
                        </a:lnTo>
                        <a:lnTo>
                          <a:pt x="640" y="51"/>
                        </a:lnTo>
                        <a:lnTo>
                          <a:pt x="618" y="47"/>
                        </a:lnTo>
                        <a:lnTo>
                          <a:pt x="597" y="43"/>
                        </a:lnTo>
                        <a:lnTo>
                          <a:pt x="575" y="39"/>
                        </a:lnTo>
                        <a:lnTo>
                          <a:pt x="555" y="36"/>
                        </a:lnTo>
                        <a:lnTo>
                          <a:pt x="533" y="32"/>
                        </a:lnTo>
                        <a:lnTo>
                          <a:pt x="512" y="29"/>
                        </a:lnTo>
                        <a:lnTo>
                          <a:pt x="491" y="25"/>
                        </a:lnTo>
                        <a:lnTo>
                          <a:pt x="469" y="22"/>
                        </a:lnTo>
                        <a:lnTo>
                          <a:pt x="449" y="19"/>
                        </a:lnTo>
                        <a:lnTo>
                          <a:pt x="427" y="15"/>
                        </a:lnTo>
                        <a:lnTo>
                          <a:pt x="406" y="11"/>
                        </a:lnTo>
                        <a:lnTo>
                          <a:pt x="384" y="7"/>
                        </a:lnTo>
                        <a:lnTo>
                          <a:pt x="363" y="4"/>
                        </a:lnTo>
                        <a:lnTo>
                          <a:pt x="341" y="0"/>
                        </a:lnTo>
                        <a:close/>
                      </a:path>
                    </a:pathLst>
                  </a:custGeom>
                  <a:solidFill>
                    <a:srgbClr val="C4BAB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4" name="Freeform 135"/>
                  <p:cNvSpPr>
                    <a:spLocks noChangeArrowheads="1"/>
                  </p:cNvSpPr>
                  <p:nvPr/>
                </p:nvSpPr>
                <p:spPr bwMode="auto">
                  <a:xfrm>
                    <a:off x="4828" y="1468"/>
                    <a:ext cx="136" cy="160"/>
                  </a:xfrm>
                  <a:custGeom>
                    <a:avLst/>
                    <a:gdLst>
                      <a:gd name="T0" fmla="*/ 342 w 827"/>
                      <a:gd name="T1" fmla="*/ 2 h 975"/>
                      <a:gd name="T2" fmla="*/ 305 w 827"/>
                      <a:gd name="T3" fmla="*/ 8 h 975"/>
                      <a:gd name="T4" fmla="*/ 269 w 827"/>
                      <a:gd name="T5" fmla="*/ 13 h 975"/>
                      <a:gd name="T6" fmla="*/ 232 w 827"/>
                      <a:gd name="T7" fmla="*/ 17 h 975"/>
                      <a:gd name="T8" fmla="*/ 200 w 827"/>
                      <a:gd name="T9" fmla="*/ 28 h 975"/>
                      <a:gd name="T10" fmla="*/ 175 w 827"/>
                      <a:gd name="T11" fmla="*/ 46 h 975"/>
                      <a:gd name="T12" fmla="*/ 149 w 827"/>
                      <a:gd name="T13" fmla="*/ 68 h 975"/>
                      <a:gd name="T14" fmla="*/ 126 w 827"/>
                      <a:gd name="T15" fmla="*/ 92 h 975"/>
                      <a:gd name="T16" fmla="*/ 100 w 827"/>
                      <a:gd name="T17" fmla="*/ 183 h 975"/>
                      <a:gd name="T18" fmla="*/ 71 w 827"/>
                      <a:gd name="T19" fmla="*/ 340 h 975"/>
                      <a:gd name="T20" fmla="*/ 42 w 827"/>
                      <a:gd name="T21" fmla="*/ 495 h 975"/>
                      <a:gd name="T22" fmla="*/ 13 w 827"/>
                      <a:gd name="T23" fmla="*/ 651 h 975"/>
                      <a:gd name="T24" fmla="*/ 7 w 827"/>
                      <a:gd name="T25" fmla="*/ 744 h 975"/>
                      <a:gd name="T26" fmla="*/ 21 w 827"/>
                      <a:gd name="T27" fmla="*/ 773 h 975"/>
                      <a:gd name="T28" fmla="*/ 35 w 827"/>
                      <a:gd name="T29" fmla="*/ 803 h 975"/>
                      <a:gd name="T30" fmla="*/ 50 w 827"/>
                      <a:gd name="T31" fmla="*/ 832 h 975"/>
                      <a:gd name="T32" fmla="*/ 63 w 827"/>
                      <a:gd name="T33" fmla="*/ 831 h 975"/>
                      <a:gd name="T34" fmla="*/ 74 w 827"/>
                      <a:gd name="T35" fmla="*/ 801 h 975"/>
                      <a:gd name="T36" fmla="*/ 115 w 827"/>
                      <a:gd name="T37" fmla="*/ 790 h 975"/>
                      <a:gd name="T38" fmla="*/ 184 w 827"/>
                      <a:gd name="T39" fmla="*/ 800 h 975"/>
                      <a:gd name="T40" fmla="*/ 253 w 827"/>
                      <a:gd name="T41" fmla="*/ 810 h 975"/>
                      <a:gd name="T42" fmla="*/ 322 w 827"/>
                      <a:gd name="T43" fmla="*/ 819 h 975"/>
                      <a:gd name="T44" fmla="*/ 392 w 827"/>
                      <a:gd name="T45" fmla="*/ 828 h 975"/>
                      <a:gd name="T46" fmla="*/ 462 w 827"/>
                      <a:gd name="T47" fmla="*/ 838 h 975"/>
                      <a:gd name="T48" fmla="*/ 531 w 827"/>
                      <a:gd name="T49" fmla="*/ 848 h 975"/>
                      <a:gd name="T50" fmla="*/ 600 w 827"/>
                      <a:gd name="T51" fmla="*/ 857 h 975"/>
                      <a:gd name="T52" fmla="*/ 642 w 827"/>
                      <a:gd name="T53" fmla="*/ 888 h 975"/>
                      <a:gd name="T54" fmla="*/ 660 w 827"/>
                      <a:gd name="T55" fmla="*/ 940 h 975"/>
                      <a:gd name="T56" fmla="*/ 687 w 827"/>
                      <a:gd name="T57" fmla="*/ 968 h 975"/>
                      <a:gd name="T58" fmla="*/ 728 w 827"/>
                      <a:gd name="T59" fmla="*/ 970 h 975"/>
                      <a:gd name="T60" fmla="*/ 767 w 827"/>
                      <a:gd name="T61" fmla="*/ 971 h 975"/>
                      <a:gd name="T62" fmla="*/ 807 w 827"/>
                      <a:gd name="T63" fmla="*/ 974 h 975"/>
                      <a:gd name="T64" fmla="*/ 822 w 827"/>
                      <a:gd name="T65" fmla="*/ 872 h 975"/>
                      <a:gd name="T66" fmla="*/ 812 w 827"/>
                      <a:gd name="T67" fmla="*/ 667 h 975"/>
                      <a:gd name="T68" fmla="*/ 801 w 827"/>
                      <a:gd name="T69" fmla="*/ 463 h 975"/>
                      <a:gd name="T70" fmla="*/ 792 w 827"/>
                      <a:gd name="T71" fmla="*/ 258 h 975"/>
                      <a:gd name="T72" fmla="*/ 787 w 827"/>
                      <a:gd name="T73" fmla="*/ 151 h 975"/>
                      <a:gd name="T74" fmla="*/ 770 w 827"/>
                      <a:gd name="T75" fmla="*/ 144 h 975"/>
                      <a:gd name="T76" fmla="*/ 742 w 827"/>
                      <a:gd name="T77" fmla="*/ 138 h 975"/>
                      <a:gd name="T78" fmla="*/ 708 w 827"/>
                      <a:gd name="T79" fmla="*/ 133 h 975"/>
                      <a:gd name="T80" fmla="*/ 675 w 827"/>
                      <a:gd name="T81" fmla="*/ 124 h 975"/>
                      <a:gd name="T82" fmla="*/ 647 w 827"/>
                      <a:gd name="T83" fmla="*/ 112 h 975"/>
                      <a:gd name="T84" fmla="*/ 633 w 827"/>
                      <a:gd name="T85" fmla="*/ 94 h 975"/>
                      <a:gd name="T86" fmla="*/ 637 w 827"/>
                      <a:gd name="T87" fmla="*/ 70 h 975"/>
                      <a:gd name="T88" fmla="*/ 630 w 827"/>
                      <a:gd name="T89" fmla="*/ 51 h 975"/>
                      <a:gd name="T90" fmla="*/ 594 w 827"/>
                      <a:gd name="T91" fmla="*/ 44 h 975"/>
                      <a:gd name="T92" fmla="*/ 558 w 827"/>
                      <a:gd name="T93" fmla="*/ 37 h 975"/>
                      <a:gd name="T94" fmla="*/ 523 w 827"/>
                      <a:gd name="T95" fmla="*/ 30 h 975"/>
                      <a:gd name="T96" fmla="*/ 487 w 827"/>
                      <a:gd name="T97" fmla="*/ 24 h 975"/>
                      <a:gd name="T98" fmla="*/ 450 w 827"/>
                      <a:gd name="T99" fmla="*/ 17 h 975"/>
                      <a:gd name="T100" fmla="*/ 414 w 827"/>
                      <a:gd name="T101" fmla="*/ 10 h 975"/>
                      <a:gd name="T102" fmla="*/ 379 w 827"/>
                      <a:gd name="T103" fmla="*/ 3 h 975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27"/>
                      <a:gd name="T157" fmla="*/ 0 h 975"/>
                      <a:gd name="T158" fmla="*/ 827 w 827"/>
                      <a:gd name="T159" fmla="*/ 975 h 975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27" h="975">
                        <a:moveTo>
                          <a:pt x="360" y="0"/>
                        </a:moveTo>
                        <a:lnTo>
                          <a:pt x="342" y="2"/>
                        </a:lnTo>
                        <a:lnTo>
                          <a:pt x="323" y="5"/>
                        </a:lnTo>
                        <a:lnTo>
                          <a:pt x="305" y="8"/>
                        </a:lnTo>
                        <a:lnTo>
                          <a:pt x="288" y="10"/>
                        </a:lnTo>
                        <a:lnTo>
                          <a:pt x="269" y="13"/>
                        </a:lnTo>
                        <a:lnTo>
                          <a:pt x="251" y="15"/>
                        </a:lnTo>
                        <a:lnTo>
                          <a:pt x="232" y="17"/>
                        </a:lnTo>
                        <a:lnTo>
                          <a:pt x="214" y="20"/>
                        </a:lnTo>
                        <a:lnTo>
                          <a:pt x="200" y="28"/>
                        </a:lnTo>
                        <a:lnTo>
                          <a:pt x="187" y="36"/>
                        </a:lnTo>
                        <a:lnTo>
                          <a:pt x="175" y="46"/>
                        </a:lnTo>
                        <a:lnTo>
                          <a:pt x="162" y="56"/>
                        </a:lnTo>
                        <a:lnTo>
                          <a:pt x="149" y="68"/>
                        </a:lnTo>
                        <a:lnTo>
                          <a:pt x="138" y="79"/>
                        </a:lnTo>
                        <a:lnTo>
                          <a:pt x="126" y="92"/>
                        </a:lnTo>
                        <a:lnTo>
                          <a:pt x="115" y="105"/>
                        </a:lnTo>
                        <a:lnTo>
                          <a:pt x="100" y="183"/>
                        </a:lnTo>
                        <a:lnTo>
                          <a:pt x="86" y="262"/>
                        </a:lnTo>
                        <a:lnTo>
                          <a:pt x="71" y="340"/>
                        </a:lnTo>
                        <a:lnTo>
                          <a:pt x="57" y="417"/>
                        </a:lnTo>
                        <a:lnTo>
                          <a:pt x="42" y="495"/>
                        </a:lnTo>
                        <a:lnTo>
                          <a:pt x="28" y="574"/>
                        </a:lnTo>
                        <a:lnTo>
                          <a:pt x="13" y="651"/>
                        </a:lnTo>
                        <a:lnTo>
                          <a:pt x="0" y="729"/>
                        </a:lnTo>
                        <a:lnTo>
                          <a:pt x="7" y="744"/>
                        </a:lnTo>
                        <a:lnTo>
                          <a:pt x="15" y="758"/>
                        </a:lnTo>
                        <a:lnTo>
                          <a:pt x="21" y="773"/>
                        </a:lnTo>
                        <a:lnTo>
                          <a:pt x="28" y="788"/>
                        </a:lnTo>
                        <a:lnTo>
                          <a:pt x="35" y="803"/>
                        </a:lnTo>
                        <a:lnTo>
                          <a:pt x="42" y="817"/>
                        </a:lnTo>
                        <a:lnTo>
                          <a:pt x="50" y="832"/>
                        </a:lnTo>
                        <a:lnTo>
                          <a:pt x="57" y="846"/>
                        </a:lnTo>
                        <a:lnTo>
                          <a:pt x="63" y="831"/>
                        </a:lnTo>
                        <a:lnTo>
                          <a:pt x="69" y="816"/>
                        </a:lnTo>
                        <a:lnTo>
                          <a:pt x="74" y="801"/>
                        </a:lnTo>
                        <a:lnTo>
                          <a:pt x="80" y="786"/>
                        </a:lnTo>
                        <a:lnTo>
                          <a:pt x="115" y="790"/>
                        </a:lnTo>
                        <a:lnTo>
                          <a:pt x="149" y="795"/>
                        </a:lnTo>
                        <a:lnTo>
                          <a:pt x="184" y="800"/>
                        </a:lnTo>
                        <a:lnTo>
                          <a:pt x="219" y="804"/>
                        </a:lnTo>
                        <a:lnTo>
                          <a:pt x="253" y="810"/>
                        </a:lnTo>
                        <a:lnTo>
                          <a:pt x="288" y="815"/>
                        </a:lnTo>
                        <a:lnTo>
                          <a:pt x="322" y="819"/>
                        </a:lnTo>
                        <a:lnTo>
                          <a:pt x="358" y="824"/>
                        </a:lnTo>
                        <a:lnTo>
                          <a:pt x="392" y="828"/>
                        </a:lnTo>
                        <a:lnTo>
                          <a:pt x="427" y="833"/>
                        </a:lnTo>
                        <a:lnTo>
                          <a:pt x="462" y="838"/>
                        </a:lnTo>
                        <a:lnTo>
                          <a:pt x="496" y="842"/>
                        </a:lnTo>
                        <a:lnTo>
                          <a:pt x="531" y="848"/>
                        </a:lnTo>
                        <a:lnTo>
                          <a:pt x="565" y="853"/>
                        </a:lnTo>
                        <a:lnTo>
                          <a:pt x="600" y="857"/>
                        </a:lnTo>
                        <a:lnTo>
                          <a:pt x="634" y="862"/>
                        </a:lnTo>
                        <a:lnTo>
                          <a:pt x="642" y="888"/>
                        </a:lnTo>
                        <a:lnTo>
                          <a:pt x="652" y="914"/>
                        </a:lnTo>
                        <a:lnTo>
                          <a:pt x="660" y="940"/>
                        </a:lnTo>
                        <a:lnTo>
                          <a:pt x="668" y="967"/>
                        </a:lnTo>
                        <a:lnTo>
                          <a:pt x="687" y="968"/>
                        </a:lnTo>
                        <a:lnTo>
                          <a:pt x="708" y="969"/>
                        </a:lnTo>
                        <a:lnTo>
                          <a:pt x="728" y="970"/>
                        </a:lnTo>
                        <a:lnTo>
                          <a:pt x="747" y="970"/>
                        </a:lnTo>
                        <a:lnTo>
                          <a:pt x="767" y="971"/>
                        </a:lnTo>
                        <a:lnTo>
                          <a:pt x="788" y="973"/>
                        </a:lnTo>
                        <a:lnTo>
                          <a:pt x="807" y="974"/>
                        </a:lnTo>
                        <a:lnTo>
                          <a:pt x="827" y="975"/>
                        </a:lnTo>
                        <a:lnTo>
                          <a:pt x="822" y="872"/>
                        </a:lnTo>
                        <a:lnTo>
                          <a:pt x="816" y="770"/>
                        </a:lnTo>
                        <a:lnTo>
                          <a:pt x="812" y="667"/>
                        </a:lnTo>
                        <a:lnTo>
                          <a:pt x="807" y="565"/>
                        </a:lnTo>
                        <a:lnTo>
                          <a:pt x="801" y="463"/>
                        </a:lnTo>
                        <a:lnTo>
                          <a:pt x="797" y="361"/>
                        </a:lnTo>
                        <a:lnTo>
                          <a:pt x="792" y="258"/>
                        </a:lnTo>
                        <a:lnTo>
                          <a:pt x="788" y="156"/>
                        </a:lnTo>
                        <a:lnTo>
                          <a:pt x="787" y="151"/>
                        </a:lnTo>
                        <a:lnTo>
                          <a:pt x="780" y="147"/>
                        </a:lnTo>
                        <a:lnTo>
                          <a:pt x="770" y="144"/>
                        </a:lnTo>
                        <a:lnTo>
                          <a:pt x="757" y="142"/>
                        </a:lnTo>
                        <a:lnTo>
                          <a:pt x="742" y="138"/>
                        </a:lnTo>
                        <a:lnTo>
                          <a:pt x="725" y="136"/>
                        </a:lnTo>
                        <a:lnTo>
                          <a:pt x="708" y="133"/>
                        </a:lnTo>
                        <a:lnTo>
                          <a:pt x="691" y="129"/>
                        </a:lnTo>
                        <a:lnTo>
                          <a:pt x="675" y="124"/>
                        </a:lnTo>
                        <a:lnTo>
                          <a:pt x="660" y="119"/>
                        </a:lnTo>
                        <a:lnTo>
                          <a:pt x="647" y="112"/>
                        </a:lnTo>
                        <a:lnTo>
                          <a:pt x="638" y="104"/>
                        </a:lnTo>
                        <a:lnTo>
                          <a:pt x="633" y="94"/>
                        </a:lnTo>
                        <a:lnTo>
                          <a:pt x="632" y="83"/>
                        </a:lnTo>
                        <a:lnTo>
                          <a:pt x="637" y="70"/>
                        </a:lnTo>
                        <a:lnTo>
                          <a:pt x="648" y="54"/>
                        </a:lnTo>
                        <a:lnTo>
                          <a:pt x="630" y="51"/>
                        </a:lnTo>
                        <a:lnTo>
                          <a:pt x="613" y="47"/>
                        </a:lnTo>
                        <a:lnTo>
                          <a:pt x="594" y="44"/>
                        </a:lnTo>
                        <a:lnTo>
                          <a:pt x="577" y="40"/>
                        </a:lnTo>
                        <a:lnTo>
                          <a:pt x="558" y="37"/>
                        </a:lnTo>
                        <a:lnTo>
                          <a:pt x="541" y="33"/>
                        </a:lnTo>
                        <a:lnTo>
                          <a:pt x="523" y="30"/>
                        </a:lnTo>
                        <a:lnTo>
                          <a:pt x="504" y="26"/>
                        </a:lnTo>
                        <a:lnTo>
                          <a:pt x="487" y="24"/>
                        </a:lnTo>
                        <a:lnTo>
                          <a:pt x="469" y="21"/>
                        </a:lnTo>
                        <a:lnTo>
                          <a:pt x="450" y="17"/>
                        </a:lnTo>
                        <a:lnTo>
                          <a:pt x="433" y="14"/>
                        </a:lnTo>
                        <a:lnTo>
                          <a:pt x="414" y="10"/>
                        </a:lnTo>
                        <a:lnTo>
                          <a:pt x="396" y="7"/>
                        </a:lnTo>
                        <a:lnTo>
                          <a:pt x="379" y="3"/>
                        </a:lnTo>
                        <a:lnTo>
                          <a:pt x="360" y="0"/>
                        </a:lnTo>
                        <a:close/>
                      </a:path>
                    </a:pathLst>
                  </a:custGeom>
                  <a:solidFill>
                    <a:srgbClr val="C9BC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5" name="Freeform 136"/>
                  <p:cNvSpPr>
                    <a:spLocks noChangeArrowheads="1"/>
                  </p:cNvSpPr>
                  <p:nvPr/>
                </p:nvSpPr>
                <p:spPr bwMode="auto">
                  <a:xfrm>
                    <a:off x="4829" y="1485"/>
                    <a:ext cx="134" cy="143"/>
                  </a:xfrm>
                  <a:custGeom>
                    <a:avLst/>
                    <a:gdLst>
                      <a:gd name="T0" fmla="*/ 360 w 816"/>
                      <a:gd name="T1" fmla="*/ 2 h 873"/>
                      <a:gd name="T2" fmla="*/ 322 w 816"/>
                      <a:gd name="T3" fmla="*/ 8 h 873"/>
                      <a:gd name="T4" fmla="*/ 284 w 816"/>
                      <a:gd name="T5" fmla="*/ 13 h 873"/>
                      <a:gd name="T6" fmla="*/ 245 w 816"/>
                      <a:gd name="T7" fmla="*/ 18 h 873"/>
                      <a:gd name="T8" fmla="*/ 212 w 816"/>
                      <a:gd name="T9" fmla="*/ 28 h 873"/>
                      <a:gd name="T10" fmla="*/ 186 w 816"/>
                      <a:gd name="T11" fmla="*/ 46 h 873"/>
                      <a:gd name="T12" fmla="*/ 161 w 816"/>
                      <a:gd name="T13" fmla="*/ 67 h 873"/>
                      <a:gd name="T14" fmla="*/ 136 w 816"/>
                      <a:gd name="T15" fmla="*/ 89 h 873"/>
                      <a:gd name="T16" fmla="*/ 108 w 816"/>
                      <a:gd name="T17" fmla="*/ 165 h 873"/>
                      <a:gd name="T18" fmla="*/ 77 w 816"/>
                      <a:gd name="T19" fmla="*/ 294 h 873"/>
                      <a:gd name="T20" fmla="*/ 46 w 816"/>
                      <a:gd name="T21" fmla="*/ 423 h 873"/>
                      <a:gd name="T22" fmla="*/ 15 w 816"/>
                      <a:gd name="T23" fmla="*/ 552 h 873"/>
                      <a:gd name="T24" fmla="*/ 6 w 816"/>
                      <a:gd name="T25" fmla="*/ 631 h 873"/>
                      <a:gd name="T26" fmla="*/ 18 w 816"/>
                      <a:gd name="T27" fmla="*/ 662 h 873"/>
                      <a:gd name="T28" fmla="*/ 30 w 816"/>
                      <a:gd name="T29" fmla="*/ 694 h 873"/>
                      <a:gd name="T30" fmla="*/ 42 w 816"/>
                      <a:gd name="T31" fmla="*/ 725 h 873"/>
                      <a:gd name="T32" fmla="*/ 55 w 816"/>
                      <a:gd name="T33" fmla="*/ 725 h 873"/>
                      <a:gd name="T34" fmla="*/ 70 w 816"/>
                      <a:gd name="T35" fmla="*/ 697 h 873"/>
                      <a:gd name="T36" fmla="*/ 112 w 816"/>
                      <a:gd name="T37" fmla="*/ 687 h 873"/>
                      <a:gd name="T38" fmla="*/ 181 w 816"/>
                      <a:gd name="T39" fmla="*/ 696 h 873"/>
                      <a:gd name="T40" fmla="*/ 249 w 816"/>
                      <a:gd name="T41" fmla="*/ 705 h 873"/>
                      <a:gd name="T42" fmla="*/ 318 w 816"/>
                      <a:gd name="T43" fmla="*/ 714 h 873"/>
                      <a:gd name="T44" fmla="*/ 387 w 816"/>
                      <a:gd name="T45" fmla="*/ 723 h 873"/>
                      <a:gd name="T46" fmla="*/ 456 w 816"/>
                      <a:gd name="T47" fmla="*/ 733 h 873"/>
                      <a:gd name="T48" fmla="*/ 524 w 816"/>
                      <a:gd name="T49" fmla="*/ 743 h 873"/>
                      <a:gd name="T50" fmla="*/ 593 w 816"/>
                      <a:gd name="T51" fmla="*/ 752 h 873"/>
                      <a:gd name="T52" fmla="*/ 636 w 816"/>
                      <a:gd name="T53" fmla="*/ 783 h 873"/>
                      <a:gd name="T54" fmla="*/ 653 w 816"/>
                      <a:gd name="T55" fmla="*/ 839 h 873"/>
                      <a:gd name="T56" fmla="*/ 681 w 816"/>
                      <a:gd name="T57" fmla="*/ 866 h 873"/>
                      <a:gd name="T58" fmla="*/ 719 w 816"/>
                      <a:gd name="T59" fmla="*/ 869 h 873"/>
                      <a:gd name="T60" fmla="*/ 758 w 816"/>
                      <a:gd name="T61" fmla="*/ 870 h 873"/>
                      <a:gd name="T62" fmla="*/ 796 w 816"/>
                      <a:gd name="T63" fmla="*/ 872 h 873"/>
                      <a:gd name="T64" fmla="*/ 810 w 816"/>
                      <a:gd name="T65" fmla="*/ 783 h 873"/>
                      <a:gd name="T66" fmla="*/ 799 w 816"/>
                      <a:gd name="T67" fmla="*/ 602 h 873"/>
                      <a:gd name="T68" fmla="*/ 789 w 816"/>
                      <a:gd name="T69" fmla="*/ 422 h 873"/>
                      <a:gd name="T70" fmla="*/ 779 w 816"/>
                      <a:gd name="T71" fmla="*/ 241 h 873"/>
                      <a:gd name="T72" fmla="*/ 771 w 816"/>
                      <a:gd name="T73" fmla="*/ 147 h 873"/>
                      <a:gd name="T74" fmla="*/ 753 w 816"/>
                      <a:gd name="T75" fmla="*/ 142 h 873"/>
                      <a:gd name="T76" fmla="*/ 722 w 816"/>
                      <a:gd name="T77" fmla="*/ 137 h 873"/>
                      <a:gd name="T78" fmla="*/ 684 w 816"/>
                      <a:gd name="T79" fmla="*/ 131 h 873"/>
                      <a:gd name="T80" fmla="*/ 647 w 816"/>
                      <a:gd name="T81" fmla="*/ 122 h 873"/>
                      <a:gd name="T82" fmla="*/ 617 w 816"/>
                      <a:gd name="T83" fmla="*/ 110 h 873"/>
                      <a:gd name="T84" fmla="*/ 600 w 816"/>
                      <a:gd name="T85" fmla="*/ 92 h 873"/>
                      <a:gd name="T86" fmla="*/ 604 w 816"/>
                      <a:gd name="T87" fmla="*/ 67 h 873"/>
                      <a:gd name="T88" fmla="*/ 600 w 816"/>
                      <a:gd name="T89" fmla="*/ 47 h 873"/>
                      <a:gd name="T90" fmla="*/ 571 w 816"/>
                      <a:gd name="T91" fmla="*/ 41 h 873"/>
                      <a:gd name="T92" fmla="*/ 541 w 816"/>
                      <a:gd name="T93" fmla="*/ 34 h 873"/>
                      <a:gd name="T94" fmla="*/ 513 w 816"/>
                      <a:gd name="T95" fmla="*/ 29 h 873"/>
                      <a:gd name="T96" fmla="*/ 483 w 816"/>
                      <a:gd name="T97" fmla="*/ 22 h 873"/>
                      <a:gd name="T98" fmla="*/ 454 w 816"/>
                      <a:gd name="T99" fmla="*/ 16 h 873"/>
                      <a:gd name="T100" fmla="*/ 424 w 816"/>
                      <a:gd name="T101" fmla="*/ 9 h 873"/>
                      <a:gd name="T102" fmla="*/ 395 w 816"/>
                      <a:gd name="T103" fmla="*/ 3 h 873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16"/>
                      <a:gd name="T157" fmla="*/ 0 h 873"/>
                      <a:gd name="T158" fmla="*/ 816 w 816"/>
                      <a:gd name="T159" fmla="*/ 873 h 873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16" h="873">
                        <a:moveTo>
                          <a:pt x="380" y="0"/>
                        </a:moveTo>
                        <a:lnTo>
                          <a:pt x="360" y="2"/>
                        </a:lnTo>
                        <a:lnTo>
                          <a:pt x="342" y="4"/>
                        </a:lnTo>
                        <a:lnTo>
                          <a:pt x="322" y="8"/>
                        </a:lnTo>
                        <a:lnTo>
                          <a:pt x="303" y="10"/>
                        </a:lnTo>
                        <a:lnTo>
                          <a:pt x="284" y="13"/>
                        </a:lnTo>
                        <a:lnTo>
                          <a:pt x="265" y="15"/>
                        </a:lnTo>
                        <a:lnTo>
                          <a:pt x="245" y="18"/>
                        </a:lnTo>
                        <a:lnTo>
                          <a:pt x="226" y="21"/>
                        </a:lnTo>
                        <a:lnTo>
                          <a:pt x="212" y="28"/>
                        </a:lnTo>
                        <a:lnTo>
                          <a:pt x="199" y="37"/>
                        </a:lnTo>
                        <a:lnTo>
                          <a:pt x="186" y="46"/>
                        </a:lnTo>
                        <a:lnTo>
                          <a:pt x="174" y="55"/>
                        </a:lnTo>
                        <a:lnTo>
                          <a:pt x="161" y="67"/>
                        </a:lnTo>
                        <a:lnTo>
                          <a:pt x="148" y="77"/>
                        </a:lnTo>
                        <a:lnTo>
                          <a:pt x="136" y="89"/>
                        </a:lnTo>
                        <a:lnTo>
                          <a:pt x="123" y="100"/>
                        </a:lnTo>
                        <a:lnTo>
                          <a:pt x="108" y="165"/>
                        </a:lnTo>
                        <a:lnTo>
                          <a:pt x="93" y="229"/>
                        </a:lnTo>
                        <a:lnTo>
                          <a:pt x="77" y="294"/>
                        </a:lnTo>
                        <a:lnTo>
                          <a:pt x="62" y="358"/>
                        </a:lnTo>
                        <a:lnTo>
                          <a:pt x="46" y="423"/>
                        </a:lnTo>
                        <a:lnTo>
                          <a:pt x="31" y="487"/>
                        </a:lnTo>
                        <a:lnTo>
                          <a:pt x="15" y="552"/>
                        </a:lnTo>
                        <a:lnTo>
                          <a:pt x="0" y="616"/>
                        </a:lnTo>
                        <a:lnTo>
                          <a:pt x="6" y="631"/>
                        </a:lnTo>
                        <a:lnTo>
                          <a:pt x="12" y="647"/>
                        </a:lnTo>
                        <a:lnTo>
                          <a:pt x="18" y="662"/>
                        </a:lnTo>
                        <a:lnTo>
                          <a:pt x="24" y="679"/>
                        </a:lnTo>
                        <a:lnTo>
                          <a:pt x="30" y="694"/>
                        </a:lnTo>
                        <a:lnTo>
                          <a:pt x="37" y="710"/>
                        </a:lnTo>
                        <a:lnTo>
                          <a:pt x="42" y="725"/>
                        </a:lnTo>
                        <a:lnTo>
                          <a:pt x="48" y="740"/>
                        </a:lnTo>
                        <a:lnTo>
                          <a:pt x="55" y="725"/>
                        </a:lnTo>
                        <a:lnTo>
                          <a:pt x="63" y="711"/>
                        </a:lnTo>
                        <a:lnTo>
                          <a:pt x="70" y="697"/>
                        </a:lnTo>
                        <a:lnTo>
                          <a:pt x="77" y="682"/>
                        </a:lnTo>
                        <a:lnTo>
                          <a:pt x="112" y="687"/>
                        </a:lnTo>
                        <a:lnTo>
                          <a:pt x="146" y="691"/>
                        </a:lnTo>
                        <a:lnTo>
                          <a:pt x="181" y="696"/>
                        </a:lnTo>
                        <a:lnTo>
                          <a:pt x="214" y="700"/>
                        </a:lnTo>
                        <a:lnTo>
                          <a:pt x="249" y="705"/>
                        </a:lnTo>
                        <a:lnTo>
                          <a:pt x="283" y="710"/>
                        </a:lnTo>
                        <a:lnTo>
                          <a:pt x="318" y="714"/>
                        </a:lnTo>
                        <a:lnTo>
                          <a:pt x="352" y="719"/>
                        </a:lnTo>
                        <a:lnTo>
                          <a:pt x="387" y="723"/>
                        </a:lnTo>
                        <a:lnTo>
                          <a:pt x="421" y="728"/>
                        </a:lnTo>
                        <a:lnTo>
                          <a:pt x="456" y="733"/>
                        </a:lnTo>
                        <a:lnTo>
                          <a:pt x="491" y="738"/>
                        </a:lnTo>
                        <a:lnTo>
                          <a:pt x="524" y="743"/>
                        </a:lnTo>
                        <a:lnTo>
                          <a:pt x="559" y="748"/>
                        </a:lnTo>
                        <a:lnTo>
                          <a:pt x="593" y="752"/>
                        </a:lnTo>
                        <a:lnTo>
                          <a:pt x="628" y="757"/>
                        </a:lnTo>
                        <a:lnTo>
                          <a:pt x="636" y="783"/>
                        </a:lnTo>
                        <a:lnTo>
                          <a:pt x="645" y="811"/>
                        </a:lnTo>
                        <a:lnTo>
                          <a:pt x="653" y="839"/>
                        </a:lnTo>
                        <a:lnTo>
                          <a:pt x="661" y="865"/>
                        </a:lnTo>
                        <a:lnTo>
                          <a:pt x="681" y="866"/>
                        </a:lnTo>
                        <a:lnTo>
                          <a:pt x="700" y="868"/>
                        </a:lnTo>
                        <a:lnTo>
                          <a:pt x="719" y="869"/>
                        </a:lnTo>
                        <a:lnTo>
                          <a:pt x="738" y="869"/>
                        </a:lnTo>
                        <a:lnTo>
                          <a:pt x="758" y="870"/>
                        </a:lnTo>
                        <a:lnTo>
                          <a:pt x="776" y="871"/>
                        </a:lnTo>
                        <a:lnTo>
                          <a:pt x="796" y="872"/>
                        </a:lnTo>
                        <a:lnTo>
                          <a:pt x="816" y="873"/>
                        </a:lnTo>
                        <a:lnTo>
                          <a:pt x="810" y="783"/>
                        </a:lnTo>
                        <a:lnTo>
                          <a:pt x="804" y="692"/>
                        </a:lnTo>
                        <a:lnTo>
                          <a:pt x="799" y="602"/>
                        </a:lnTo>
                        <a:lnTo>
                          <a:pt x="794" y="511"/>
                        </a:lnTo>
                        <a:lnTo>
                          <a:pt x="789" y="422"/>
                        </a:lnTo>
                        <a:lnTo>
                          <a:pt x="783" y="332"/>
                        </a:lnTo>
                        <a:lnTo>
                          <a:pt x="779" y="241"/>
                        </a:lnTo>
                        <a:lnTo>
                          <a:pt x="773" y="151"/>
                        </a:lnTo>
                        <a:lnTo>
                          <a:pt x="771" y="147"/>
                        </a:lnTo>
                        <a:lnTo>
                          <a:pt x="764" y="144"/>
                        </a:lnTo>
                        <a:lnTo>
                          <a:pt x="753" y="142"/>
                        </a:lnTo>
                        <a:lnTo>
                          <a:pt x="738" y="139"/>
                        </a:lnTo>
                        <a:lnTo>
                          <a:pt x="722" y="137"/>
                        </a:lnTo>
                        <a:lnTo>
                          <a:pt x="704" y="134"/>
                        </a:lnTo>
                        <a:lnTo>
                          <a:pt x="684" y="131"/>
                        </a:lnTo>
                        <a:lnTo>
                          <a:pt x="666" y="127"/>
                        </a:lnTo>
                        <a:lnTo>
                          <a:pt x="647" y="122"/>
                        </a:lnTo>
                        <a:lnTo>
                          <a:pt x="631" y="117"/>
                        </a:lnTo>
                        <a:lnTo>
                          <a:pt x="617" y="110"/>
                        </a:lnTo>
                        <a:lnTo>
                          <a:pt x="607" y="102"/>
                        </a:lnTo>
                        <a:lnTo>
                          <a:pt x="600" y="92"/>
                        </a:lnTo>
                        <a:lnTo>
                          <a:pt x="599" y="81"/>
                        </a:lnTo>
                        <a:lnTo>
                          <a:pt x="604" y="67"/>
                        </a:lnTo>
                        <a:lnTo>
                          <a:pt x="615" y="51"/>
                        </a:lnTo>
                        <a:lnTo>
                          <a:pt x="600" y="47"/>
                        </a:lnTo>
                        <a:lnTo>
                          <a:pt x="586" y="44"/>
                        </a:lnTo>
                        <a:lnTo>
                          <a:pt x="571" y="41"/>
                        </a:lnTo>
                        <a:lnTo>
                          <a:pt x="556" y="38"/>
                        </a:lnTo>
                        <a:lnTo>
                          <a:pt x="541" y="34"/>
                        </a:lnTo>
                        <a:lnTo>
                          <a:pt x="527" y="31"/>
                        </a:lnTo>
                        <a:lnTo>
                          <a:pt x="513" y="29"/>
                        </a:lnTo>
                        <a:lnTo>
                          <a:pt x="498" y="25"/>
                        </a:lnTo>
                        <a:lnTo>
                          <a:pt x="483" y="22"/>
                        </a:lnTo>
                        <a:lnTo>
                          <a:pt x="469" y="19"/>
                        </a:lnTo>
                        <a:lnTo>
                          <a:pt x="454" y="16"/>
                        </a:lnTo>
                        <a:lnTo>
                          <a:pt x="439" y="13"/>
                        </a:lnTo>
                        <a:lnTo>
                          <a:pt x="424" y="9"/>
                        </a:lnTo>
                        <a:lnTo>
                          <a:pt x="410" y="7"/>
                        </a:lnTo>
                        <a:lnTo>
                          <a:pt x="395" y="3"/>
                        </a:lnTo>
                        <a:lnTo>
                          <a:pt x="380" y="0"/>
                        </a:lnTo>
                        <a:close/>
                      </a:path>
                    </a:pathLst>
                  </a:custGeom>
                  <a:solidFill>
                    <a:srgbClr val="CEC1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6" name="Freeform 137"/>
                  <p:cNvSpPr>
                    <a:spLocks noChangeArrowheads="1"/>
                  </p:cNvSpPr>
                  <p:nvPr/>
                </p:nvSpPr>
                <p:spPr bwMode="auto">
                  <a:xfrm>
                    <a:off x="4831" y="1502"/>
                    <a:ext cx="132" cy="127"/>
                  </a:xfrm>
                  <a:custGeom>
                    <a:avLst/>
                    <a:gdLst>
                      <a:gd name="T0" fmla="*/ 379 w 804"/>
                      <a:gd name="T1" fmla="*/ 2 h 772"/>
                      <a:gd name="T2" fmla="*/ 339 w 804"/>
                      <a:gd name="T3" fmla="*/ 8 h 772"/>
                      <a:gd name="T4" fmla="*/ 300 w 804"/>
                      <a:gd name="T5" fmla="*/ 12 h 772"/>
                      <a:gd name="T6" fmla="*/ 259 w 804"/>
                      <a:gd name="T7" fmla="*/ 18 h 772"/>
                      <a:gd name="T8" fmla="*/ 225 w 804"/>
                      <a:gd name="T9" fmla="*/ 29 h 772"/>
                      <a:gd name="T10" fmla="*/ 198 w 804"/>
                      <a:gd name="T11" fmla="*/ 46 h 772"/>
                      <a:gd name="T12" fmla="*/ 172 w 804"/>
                      <a:gd name="T13" fmla="*/ 65 h 772"/>
                      <a:gd name="T14" fmla="*/ 145 w 804"/>
                      <a:gd name="T15" fmla="*/ 86 h 772"/>
                      <a:gd name="T16" fmla="*/ 116 w 804"/>
                      <a:gd name="T17" fmla="*/ 147 h 772"/>
                      <a:gd name="T18" fmla="*/ 83 w 804"/>
                      <a:gd name="T19" fmla="*/ 249 h 772"/>
                      <a:gd name="T20" fmla="*/ 50 w 804"/>
                      <a:gd name="T21" fmla="*/ 351 h 772"/>
                      <a:gd name="T22" fmla="*/ 16 w 804"/>
                      <a:gd name="T23" fmla="*/ 453 h 772"/>
                      <a:gd name="T24" fmla="*/ 5 w 804"/>
                      <a:gd name="T25" fmla="*/ 519 h 772"/>
                      <a:gd name="T26" fmla="*/ 14 w 804"/>
                      <a:gd name="T27" fmla="*/ 553 h 772"/>
                      <a:gd name="T28" fmla="*/ 24 w 804"/>
                      <a:gd name="T29" fmla="*/ 585 h 772"/>
                      <a:gd name="T30" fmla="*/ 33 w 804"/>
                      <a:gd name="T31" fmla="*/ 618 h 772"/>
                      <a:gd name="T32" fmla="*/ 43 w 804"/>
                      <a:gd name="T33" fmla="*/ 628 h 772"/>
                      <a:gd name="T34" fmla="*/ 52 w 804"/>
                      <a:gd name="T35" fmla="*/ 613 h 772"/>
                      <a:gd name="T36" fmla="*/ 61 w 804"/>
                      <a:gd name="T37" fmla="*/ 599 h 772"/>
                      <a:gd name="T38" fmla="*/ 70 w 804"/>
                      <a:gd name="T39" fmla="*/ 584 h 772"/>
                      <a:gd name="T40" fmla="*/ 109 w 804"/>
                      <a:gd name="T41" fmla="*/ 582 h 772"/>
                      <a:gd name="T42" fmla="*/ 177 w 804"/>
                      <a:gd name="T43" fmla="*/ 591 h 772"/>
                      <a:gd name="T44" fmla="*/ 245 w 804"/>
                      <a:gd name="T45" fmla="*/ 601 h 772"/>
                      <a:gd name="T46" fmla="*/ 313 w 804"/>
                      <a:gd name="T47" fmla="*/ 610 h 772"/>
                      <a:gd name="T48" fmla="*/ 381 w 804"/>
                      <a:gd name="T49" fmla="*/ 620 h 772"/>
                      <a:gd name="T50" fmla="*/ 451 w 804"/>
                      <a:gd name="T51" fmla="*/ 629 h 772"/>
                      <a:gd name="T52" fmla="*/ 518 w 804"/>
                      <a:gd name="T53" fmla="*/ 638 h 772"/>
                      <a:gd name="T54" fmla="*/ 586 w 804"/>
                      <a:gd name="T55" fmla="*/ 647 h 772"/>
                      <a:gd name="T56" fmla="*/ 624 w 804"/>
                      <a:gd name="T57" fmla="*/ 666 h 772"/>
                      <a:gd name="T58" fmla="*/ 633 w 804"/>
                      <a:gd name="T59" fmla="*/ 693 h 772"/>
                      <a:gd name="T60" fmla="*/ 642 w 804"/>
                      <a:gd name="T61" fmla="*/ 721 h 772"/>
                      <a:gd name="T62" fmla="*/ 650 w 804"/>
                      <a:gd name="T63" fmla="*/ 749 h 772"/>
                      <a:gd name="T64" fmla="*/ 673 w 804"/>
                      <a:gd name="T65" fmla="*/ 764 h 772"/>
                      <a:gd name="T66" fmla="*/ 711 w 804"/>
                      <a:gd name="T67" fmla="*/ 766 h 772"/>
                      <a:gd name="T68" fmla="*/ 748 w 804"/>
                      <a:gd name="T69" fmla="*/ 768 h 772"/>
                      <a:gd name="T70" fmla="*/ 786 w 804"/>
                      <a:gd name="T71" fmla="*/ 771 h 772"/>
                      <a:gd name="T72" fmla="*/ 798 w 804"/>
                      <a:gd name="T73" fmla="*/ 693 h 772"/>
                      <a:gd name="T74" fmla="*/ 787 w 804"/>
                      <a:gd name="T75" fmla="*/ 538 h 772"/>
                      <a:gd name="T76" fmla="*/ 775 w 804"/>
                      <a:gd name="T77" fmla="*/ 382 h 772"/>
                      <a:gd name="T78" fmla="*/ 764 w 804"/>
                      <a:gd name="T79" fmla="*/ 226 h 772"/>
                      <a:gd name="T80" fmla="*/ 756 w 804"/>
                      <a:gd name="T81" fmla="*/ 144 h 772"/>
                      <a:gd name="T82" fmla="*/ 736 w 804"/>
                      <a:gd name="T83" fmla="*/ 139 h 772"/>
                      <a:gd name="T84" fmla="*/ 702 w 804"/>
                      <a:gd name="T85" fmla="*/ 135 h 772"/>
                      <a:gd name="T86" fmla="*/ 661 w 804"/>
                      <a:gd name="T87" fmla="*/ 130 h 772"/>
                      <a:gd name="T88" fmla="*/ 620 w 804"/>
                      <a:gd name="T89" fmla="*/ 122 h 772"/>
                      <a:gd name="T90" fmla="*/ 586 w 804"/>
                      <a:gd name="T91" fmla="*/ 109 h 772"/>
                      <a:gd name="T92" fmla="*/ 568 w 804"/>
                      <a:gd name="T93" fmla="*/ 90 h 772"/>
                      <a:gd name="T94" fmla="*/ 570 w 804"/>
                      <a:gd name="T95" fmla="*/ 63 h 772"/>
                      <a:gd name="T96" fmla="*/ 559 w 804"/>
                      <a:gd name="T97" fmla="*/ 41 h 772"/>
                      <a:gd name="T98" fmla="*/ 514 w 804"/>
                      <a:gd name="T99" fmla="*/ 30 h 772"/>
                      <a:gd name="T100" fmla="*/ 469 w 804"/>
                      <a:gd name="T101" fmla="*/ 17 h 772"/>
                      <a:gd name="T102" fmla="*/ 423 w 804"/>
                      <a:gd name="T103" fmla="*/ 5 h 772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04"/>
                      <a:gd name="T157" fmla="*/ 0 h 772"/>
                      <a:gd name="T158" fmla="*/ 804 w 804"/>
                      <a:gd name="T159" fmla="*/ 772 h 772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04" h="772">
                        <a:moveTo>
                          <a:pt x="400" y="0"/>
                        </a:moveTo>
                        <a:lnTo>
                          <a:pt x="379" y="2"/>
                        </a:lnTo>
                        <a:lnTo>
                          <a:pt x="359" y="4"/>
                        </a:lnTo>
                        <a:lnTo>
                          <a:pt x="339" y="8"/>
                        </a:lnTo>
                        <a:lnTo>
                          <a:pt x="319" y="10"/>
                        </a:lnTo>
                        <a:lnTo>
                          <a:pt x="300" y="12"/>
                        </a:lnTo>
                        <a:lnTo>
                          <a:pt x="279" y="15"/>
                        </a:lnTo>
                        <a:lnTo>
                          <a:pt x="259" y="18"/>
                        </a:lnTo>
                        <a:lnTo>
                          <a:pt x="239" y="20"/>
                        </a:lnTo>
                        <a:lnTo>
                          <a:pt x="225" y="29"/>
                        </a:lnTo>
                        <a:lnTo>
                          <a:pt x="211" y="37"/>
                        </a:lnTo>
                        <a:lnTo>
                          <a:pt x="198" y="46"/>
                        </a:lnTo>
                        <a:lnTo>
                          <a:pt x="184" y="55"/>
                        </a:lnTo>
                        <a:lnTo>
                          <a:pt x="172" y="65"/>
                        </a:lnTo>
                        <a:lnTo>
                          <a:pt x="159" y="76"/>
                        </a:lnTo>
                        <a:lnTo>
                          <a:pt x="145" y="86"/>
                        </a:lnTo>
                        <a:lnTo>
                          <a:pt x="133" y="96"/>
                        </a:lnTo>
                        <a:lnTo>
                          <a:pt x="116" y="147"/>
                        </a:lnTo>
                        <a:lnTo>
                          <a:pt x="99" y="198"/>
                        </a:lnTo>
                        <a:lnTo>
                          <a:pt x="83" y="249"/>
                        </a:lnTo>
                        <a:lnTo>
                          <a:pt x="67" y="299"/>
                        </a:lnTo>
                        <a:lnTo>
                          <a:pt x="50" y="351"/>
                        </a:lnTo>
                        <a:lnTo>
                          <a:pt x="33" y="402"/>
                        </a:lnTo>
                        <a:lnTo>
                          <a:pt x="16" y="453"/>
                        </a:lnTo>
                        <a:lnTo>
                          <a:pt x="0" y="503"/>
                        </a:lnTo>
                        <a:lnTo>
                          <a:pt x="5" y="519"/>
                        </a:lnTo>
                        <a:lnTo>
                          <a:pt x="9" y="536"/>
                        </a:lnTo>
                        <a:lnTo>
                          <a:pt x="14" y="553"/>
                        </a:lnTo>
                        <a:lnTo>
                          <a:pt x="20" y="569"/>
                        </a:lnTo>
                        <a:lnTo>
                          <a:pt x="24" y="585"/>
                        </a:lnTo>
                        <a:lnTo>
                          <a:pt x="29" y="601"/>
                        </a:lnTo>
                        <a:lnTo>
                          <a:pt x="33" y="618"/>
                        </a:lnTo>
                        <a:lnTo>
                          <a:pt x="38" y="635"/>
                        </a:lnTo>
                        <a:lnTo>
                          <a:pt x="43" y="628"/>
                        </a:lnTo>
                        <a:lnTo>
                          <a:pt x="47" y="620"/>
                        </a:lnTo>
                        <a:lnTo>
                          <a:pt x="52" y="613"/>
                        </a:lnTo>
                        <a:lnTo>
                          <a:pt x="56" y="606"/>
                        </a:lnTo>
                        <a:lnTo>
                          <a:pt x="61" y="599"/>
                        </a:lnTo>
                        <a:lnTo>
                          <a:pt x="66" y="592"/>
                        </a:lnTo>
                        <a:lnTo>
                          <a:pt x="70" y="584"/>
                        </a:lnTo>
                        <a:lnTo>
                          <a:pt x="75" y="577"/>
                        </a:lnTo>
                        <a:lnTo>
                          <a:pt x="109" y="582"/>
                        </a:lnTo>
                        <a:lnTo>
                          <a:pt x="143" y="586"/>
                        </a:lnTo>
                        <a:lnTo>
                          <a:pt x="177" y="591"/>
                        </a:lnTo>
                        <a:lnTo>
                          <a:pt x="211" y="595"/>
                        </a:lnTo>
                        <a:lnTo>
                          <a:pt x="245" y="601"/>
                        </a:lnTo>
                        <a:lnTo>
                          <a:pt x="280" y="606"/>
                        </a:lnTo>
                        <a:lnTo>
                          <a:pt x="313" y="610"/>
                        </a:lnTo>
                        <a:lnTo>
                          <a:pt x="348" y="615"/>
                        </a:lnTo>
                        <a:lnTo>
                          <a:pt x="381" y="620"/>
                        </a:lnTo>
                        <a:lnTo>
                          <a:pt x="416" y="624"/>
                        </a:lnTo>
                        <a:lnTo>
                          <a:pt x="451" y="629"/>
                        </a:lnTo>
                        <a:lnTo>
                          <a:pt x="484" y="633"/>
                        </a:lnTo>
                        <a:lnTo>
                          <a:pt x="518" y="638"/>
                        </a:lnTo>
                        <a:lnTo>
                          <a:pt x="552" y="643"/>
                        </a:lnTo>
                        <a:lnTo>
                          <a:pt x="586" y="647"/>
                        </a:lnTo>
                        <a:lnTo>
                          <a:pt x="620" y="652"/>
                        </a:lnTo>
                        <a:lnTo>
                          <a:pt x="624" y="666"/>
                        </a:lnTo>
                        <a:lnTo>
                          <a:pt x="629" y="680"/>
                        </a:lnTo>
                        <a:lnTo>
                          <a:pt x="633" y="693"/>
                        </a:lnTo>
                        <a:lnTo>
                          <a:pt x="637" y="707"/>
                        </a:lnTo>
                        <a:lnTo>
                          <a:pt x="642" y="721"/>
                        </a:lnTo>
                        <a:lnTo>
                          <a:pt x="646" y="735"/>
                        </a:lnTo>
                        <a:lnTo>
                          <a:pt x="650" y="749"/>
                        </a:lnTo>
                        <a:lnTo>
                          <a:pt x="654" y="763"/>
                        </a:lnTo>
                        <a:lnTo>
                          <a:pt x="673" y="764"/>
                        </a:lnTo>
                        <a:lnTo>
                          <a:pt x="691" y="765"/>
                        </a:lnTo>
                        <a:lnTo>
                          <a:pt x="711" y="766"/>
                        </a:lnTo>
                        <a:lnTo>
                          <a:pt x="729" y="767"/>
                        </a:lnTo>
                        <a:lnTo>
                          <a:pt x="748" y="768"/>
                        </a:lnTo>
                        <a:lnTo>
                          <a:pt x="767" y="769"/>
                        </a:lnTo>
                        <a:lnTo>
                          <a:pt x="786" y="771"/>
                        </a:lnTo>
                        <a:lnTo>
                          <a:pt x="804" y="772"/>
                        </a:lnTo>
                        <a:lnTo>
                          <a:pt x="798" y="693"/>
                        </a:lnTo>
                        <a:lnTo>
                          <a:pt x="793" y="616"/>
                        </a:lnTo>
                        <a:lnTo>
                          <a:pt x="787" y="538"/>
                        </a:lnTo>
                        <a:lnTo>
                          <a:pt x="781" y="459"/>
                        </a:lnTo>
                        <a:lnTo>
                          <a:pt x="775" y="382"/>
                        </a:lnTo>
                        <a:lnTo>
                          <a:pt x="770" y="304"/>
                        </a:lnTo>
                        <a:lnTo>
                          <a:pt x="764" y="226"/>
                        </a:lnTo>
                        <a:lnTo>
                          <a:pt x="758" y="147"/>
                        </a:lnTo>
                        <a:lnTo>
                          <a:pt x="756" y="144"/>
                        </a:lnTo>
                        <a:lnTo>
                          <a:pt x="748" y="141"/>
                        </a:lnTo>
                        <a:lnTo>
                          <a:pt x="736" y="139"/>
                        </a:lnTo>
                        <a:lnTo>
                          <a:pt x="720" y="137"/>
                        </a:lnTo>
                        <a:lnTo>
                          <a:pt x="702" y="135"/>
                        </a:lnTo>
                        <a:lnTo>
                          <a:pt x="682" y="132"/>
                        </a:lnTo>
                        <a:lnTo>
                          <a:pt x="661" y="130"/>
                        </a:lnTo>
                        <a:lnTo>
                          <a:pt x="641" y="126"/>
                        </a:lnTo>
                        <a:lnTo>
                          <a:pt x="620" y="122"/>
                        </a:lnTo>
                        <a:lnTo>
                          <a:pt x="603" y="116"/>
                        </a:lnTo>
                        <a:lnTo>
                          <a:pt x="586" y="109"/>
                        </a:lnTo>
                        <a:lnTo>
                          <a:pt x="575" y="100"/>
                        </a:lnTo>
                        <a:lnTo>
                          <a:pt x="568" y="90"/>
                        </a:lnTo>
                        <a:lnTo>
                          <a:pt x="566" y="78"/>
                        </a:lnTo>
                        <a:lnTo>
                          <a:pt x="570" y="63"/>
                        </a:lnTo>
                        <a:lnTo>
                          <a:pt x="582" y="47"/>
                        </a:lnTo>
                        <a:lnTo>
                          <a:pt x="559" y="41"/>
                        </a:lnTo>
                        <a:lnTo>
                          <a:pt x="537" y="35"/>
                        </a:lnTo>
                        <a:lnTo>
                          <a:pt x="514" y="30"/>
                        </a:lnTo>
                        <a:lnTo>
                          <a:pt x="491" y="23"/>
                        </a:lnTo>
                        <a:lnTo>
                          <a:pt x="469" y="17"/>
                        </a:lnTo>
                        <a:lnTo>
                          <a:pt x="446" y="11"/>
                        </a:lnTo>
                        <a:lnTo>
                          <a:pt x="423" y="5"/>
                        </a:lnTo>
                        <a:lnTo>
                          <a:pt x="400" y="0"/>
                        </a:lnTo>
                        <a:close/>
                      </a:path>
                    </a:pathLst>
                  </a:custGeom>
                  <a:solidFill>
                    <a:srgbClr val="D3C6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7" name="Freeform 138"/>
                  <p:cNvSpPr>
                    <a:spLocks noChangeArrowheads="1"/>
                  </p:cNvSpPr>
                  <p:nvPr/>
                </p:nvSpPr>
                <p:spPr bwMode="auto">
                  <a:xfrm>
                    <a:off x="4832" y="1519"/>
                    <a:ext cx="130" cy="110"/>
                  </a:xfrm>
                  <a:custGeom>
                    <a:avLst/>
                    <a:gdLst>
                      <a:gd name="T0" fmla="*/ 399 w 793"/>
                      <a:gd name="T1" fmla="*/ 2 h 671"/>
                      <a:gd name="T2" fmla="*/ 356 w 793"/>
                      <a:gd name="T3" fmla="*/ 8 h 671"/>
                      <a:gd name="T4" fmla="*/ 314 w 793"/>
                      <a:gd name="T5" fmla="*/ 12 h 671"/>
                      <a:gd name="T6" fmla="*/ 271 w 793"/>
                      <a:gd name="T7" fmla="*/ 18 h 671"/>
                      <a:gd name="T8" fmla="*/ 236 w 793"/>
                      <a:gd name="T9" fmla="*/ 28 h 671"/>
                      <a:gd name="T10" fmla="*/ 209 w 793"/>
                      <a:gd name="T11" fmla="*/ 46 h 671"/>
                      <a:gd name="T12" fmla="*/ 182 w 793"/>
                      <a:gd name="T13" fmla="*/ 64 h 671"/>
                      <a:gd name="T14" fmla="*/ 156 w 793"/>
                      <a:gd name="T15" fmla="*/ 83 h 671"/>
                      <a:gd name="T16" fmla="*/ 125 w 793"/>
                      <a:gd name="T17" fmla="*/ 130 h 671"/>
                      <a:gd name="T18" fmla="*/ 89 w 793"/>
                      <a:gd name="T19" fmla="*/ 205 h 671"/>
                      <a:gd name="T20" fmla="*/ 53 w 793"/>
                      <a:gd name="T21" fmla="*/ 278 h 671"/>
                      <a:gd name="T22" fmla="*/ 18 w 793"/>
                      <a:gd name="T23" fmla="*/ 353 h 671"/>
                      <a:gd name="T24" fmla="*/ 7 w 793"/>
                      <a:gd name="T25" fmla="*/ 425 h 671"/>
                      <a:gd name="T26" fmla="*/ 21 w 793"/>
                      <a:gd name="T27" fmla="*/ 494 h 671"/>
                      <a:gd name="T28" fmla="*/ 35 w 793"/>
                      <a:gd name="T29" fmla="*/ 522 h 671"/>
                      <a:gd name="T30" fmla="*/ 45 w 793"/>
                      <a:gd name="T31" fmla="*/ 508 h 671"/>
                      <a:gd name="T32" fmla="*/ 56 w 793"/>
                      <a:gd name="T33" fmla="*/ 493 h 671"/>
                      <a:gd name="T34" fmla="*/ 66 w 793"/>
                      <a:gd name="T35" fmla="*/ 479 h 671"/>
                      <a:gd name="T36" fmla="*/ 105 w 793"/>
                      <a:gd name="T37" fmla="*/ 477 h 671"/>
                      <a:gd name="T38" fmla="*/ 173 w 793"/>
                      <a:gd name="T39" fmla="*/ 486 h 671"/>
                      <a:gd name="T40" fmla="*/ 241 w 793"/>
                      <a:gd name="T41" fmla="*/ 496 h 671"/>
                      <a:gd name="T42" fmla="*/ 309 w 793"/>
                      <a:gd name="T43" fmla="*/ 505 h 671"/>
                      <a:gd name="T44" fmla="*/ 376 w 793"/>
                      <a:gd name="T45" fmla="*/ 515 h 671"/>
                      <a:gd name="T46" fmla="*/ 444 w 793"/>
                      <a:gd name="T47" fmla="*/ 524 h 671"/>
                      <a:gd name="T48" fmla="*/ 512 w 793"/>
                      <a:gd name="T49" fmla="*/ 534 h 671"/>
                      <a:gd name="T50" fmla="*/ 580 w 793"/>
                      <a:gd name="T51" fmla="*/ 543 h 671"/>
                      <a:gd name="T52" fmla="*/ 618 w 793"/>
                      <a:gd name="T53" fmla="*/ 562 h 671"/>
                      <a:gd name="T54" fmla="*/ 626 w 793"/>
                      <a:gd name="T55" fmla="*/ 591 h 671"/>
                      <a:gd name="T56" fmla="*/ 635 w 793"/>
                      <a:gd name="T57" fmla="*/ 618 h 671"/>
                      <a:gd name="T58" fmla="*/ 643 w 793"/>
                      <a:gd name="T59" fmla="*/ 647 h 671"/>
                      <a:gd name="T60" fmla="*/ 666 w 793"/>
                      <a:gd name="T61" fmla="*/ 662 h 671"/>
                      <a:gd name="T62" fmla="*/ 702 w 793"/>
                      <a:gd name="T63" fmla="*/ 664 h 671"/>
                      <a:gd name="T64" fmla="*/ 739 w 793"/>
                      <a:gd name="T65" fmla="*/ 668 h 671"/>
                      <a:gd name="T66" fmla="*/ 774 w 793"/>
                      <a:gd name="T67" fmla="*/ 670 h 671"/>
                      <a:gd name="T68" fmla="*/ 787 w 793"/>
                      <a:gd name="T69" fmla="*/ 606 h 671"/>
                      <a:gd name="T70" fmla="*/ 774 w 793"/>
                      <a:gd name="T71" fmla="*/ 473 h 671"/>
                      <a:gd name="T72" fmla="*/ 762 w 793"/>
                      <a:gd name="T73" fmla="*/ 341 h 671"/>
                      <a:gd name="T74" fmla="*/ 749 w 793"/>
                      <a:gd name="T75" fmla="*/ 209 h 671"/>
                      <a:gd name="T76" fmla="*/ 741 w 793"/>
                      <a:gd name="T77" fmla="*/ 141 h 671"/>
                      <a:gd name="T78" fmla="*/ 719 w 793"/>
                      <a:gd name="T79" fmla="*/ 138 h 671"/>
                      <a:gd name="T80" fmla="*/ 682 w 793"/>
                      <a:gd name="T81" fmla="*/ 133 h 671"/>
                      <a:gd name="T82" fmla="*/ 637 w 793"/>
                      <a:gd name="T83" fmla="*/ 129 h 671"/>
                      <a:gd name="T84" fmla="*/ 594 w 793"/>
                      <a:gd name="T85" fmla="*/ 121 h 671"/>
                      <a:gd name="T86" fmla="*/ 557 w 793"/>
                      <a:gd name="T87" fmla="*/ 108 h 671"/>
                      <a:gd name="T88" fmla="*/ 536 w 793"/>
                      <a:gd name="T89" fmla="*/ 88 h 671"/>
                      <a:gd name="T90" fmla="*/ 538 w 793"/>
                      <a:gd name="T91" fmla="*/ 61 h 671"/>
                      <a:gd name="T92" fmla="*/ 534 w 793"/>
                      <a:gd name="T93" fmla="*/ 38 h 671"/>
                      <a:gd name="T94" fmla="*/ 501 w 793"/>
                      <a:gd name="T95" fmla="*/ 27 h 671"/>
                      <a:gd name="T96" fmla="*/ 468 w 793"/>
                      <a:gd name="T97" fmla="*/ 16 h 671"/>
                      <a:gd name="T98" fmla="*/ 436 w 793"/>
                      <a:gd name="T99" fmla="*/ 5 h 671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793"/>
                      <a:gd name="T151" fmla="*/ 0 h 671"/>
                      <a:gd name="T152" fmla="*/ 793 w 793"/>
                      <a:gd name="T153" fmla="*/ 671 h 671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793" h="671">
                        <a:moveTo>
                          <a:pt x="420" y="0"/>
                        </a:moveTo>
                        <a:lnTo>
                          <a:pt x="399" y="2"/>
                        </a:lnTo>
                        <a:lnTo>
                          <a:pt x="377" y="4"/>
                        </a:lnTo>
                        <a:lnTo>
                          <a:pt x="356" y="8"/>
                        </a:lnTo>
                        <a:lnTo>
                          <a:pt x="336" y="10"/>
                        </a:lnTo>
                        <a:lnTo>
                          <a:pt x="314" y="12"/>
                        </a:lnTo>
                        <a:lnTo>
                          <a:pt x="293" y="15"/>
                        </a:lnTo>
                        <a:lnTo>
                          <a:pt x="271" y="18"/>
                        </a:lnTo>
                        <a:lnTo>
                          <a:pt x="250" y="20"/>
                        </a:lnTo>
                        <a:lnTo>
                          <a:pt x="236" y="28"/>
                        </a:lnTo>
                        <a:lnTo>
                          <a:pt x="223" y="38"/>
                        </a:lnTo>
                        <a:lnTo>
                          <a:pt x="209" y="46"/>
                        </a:lnTo>
                        <a:lnTo>
                          <a:pt x="196" y="55"/>
                        </a:lnTo>
                        <a:lnTo>
                          <a:pt x="182" y="64"/>
                        </a:lnTo>
                        <a:lnTo>
                          <a:pt x="168" y="73"/>
                        </a:lnTo>
                        <a:lnTo>
                          <a:pt x="156" y="83"/>
                        </a:lnTo>
                        <a:lnTo>
                          <a:pt x="142" y="92"/>
                        </a:lnTo>
                        <a:lnTo>
                          <a:pt x="125" y="130"/>
                        </a:lnTo>
                        <a:lnTo>
                          <a:pt x="106" y="167"/>
                        </a:lnTo>
                        <a:lnTo>
                          <a:pt x="89" y="205"/>
                        </a:lnTo>
                        <a:lnTo>
                          <a:pt x="72" y="242"/>
                        </a:lnTo>
                        <a:lnTo>
                          <a:pt x="53" y="278"/>
                        </a:lnTo>
                        <a:lnTo>
                          <a:pt x="36" y="315"/>
                        </a:lnTo>
                        <a:lnTo>
                          <a:pt x="18" y="353"/>
                        </a:lnTo>
                        <a:lnTo>
                          <a:pt x="0" y="390"/>
                        </a:lnTo>
                        <a:lnTo>
                          <a:pt x="7" y="425"/>
                        </a:lnTo>
                        <a:lnTo>
                          <a:pt x="14" y="459"/>
                        </a:lnTo>
                        <a:lnTo>
                          <a:pt x="21" y="494"/>
                        </a:lnTo>
                        <a:lnTo>
                          <a:pt x="29" y="528"/>
                        </a:lnTo>
                        <a:lnTo>
                          <a:pt x="35" y="522"/>
                        </a:lnTo>
                        <a:lnTo>
                          <a:pt x="39" y="515"/>
                        </a:lnTo>
                        <a:lnTo>
                          <a:pt x="45" y="508"/>
                        </a:lnTo>
                        <a:lnTo>
                          <a:pt x="51" y="500"/>
                        </a:lnTo>
                        <a:lnTo>
                          <a:pt x="56" y="493"/>
                        </a:lnTo>
                        <a:lnTo>
                          <a:pt x="61" y="486"/>
                        </a:lnTo>
                        <a:lnTo>
                          <a:pt x="66" y="479"/>
                        </a:lnTo>
                        <a:lnTo>
                          <a:pt x="72" y="472"/>
                        </a:lnTo>
                        <a:lnTo>
                          <a:pt x="105" y="477"/>
                        </a:lnTo>
                        <a:lnTo>
                          <a:pt x="140" y="481"/>
                        </a:lnTo>
                        <a:lnTo>
                          <a:pt x="173" y="486"/>
                        </a:lnTo>
                        <a:lnTo>
                          <a:pt x="208" y="490"/>
                        </a:lnTo>
                        <a:lnTo>
                          <a:pt x="241" y="496"/>
                        </a:lnTo>
                        <a:lnTo>
                          <a:pt x="274" y="501"/>
                        </a:lnTo>
                        <a:lnTo>
                          <a:pt x="309" y="505"/>
                        </a:lnTo>
                        <a:lnTo>
                          <a:pt x="342" y="510"/>
                        </a:lnTo>
                        <a:lnTo>
                          <a:pt x="376" y="515"/>
                        </a:lnTo>
                        <a:lnTo>
                          <a:pt x="410" y="519"/>
                        </a:lnTo>
                        <a:lnTo>
                          <a:pt x="444" y="524"/>
                        </a:lnTo>
                        <a:lnTo>
                          <a:pt x="477" y="528"/>
                        </a:lnTo>
                        <a:lnTo>
                          <a:pt x="512" y="534"/>
                        </a:lnTo>
                        <a:lnTo>
                          <a:pt x="545" y="539"/>
                        </a:lnTo>
                        <a:lnTo>
                          <a:pt x="580" y="543"/>
                        </a:lnTo>
                        <a:lnTo>
                          <a:pt x="613" y="548"/>
                        </a:lnTo>
                        <a:lnTo>
                          <a:pt x="618" y="562"/>
                        </a:lnTo>
                        <a:lnTo>
                          <a:pt x="622" y="577"/>
                        </a:lnTo>
                        <a:lnTo>
                          <a:pt x="626" y="591"/>
                        </a:lnTo>
                        <a:lnTo>
                          <a:pt x="630" y="605"/>
                        </a:lnTo>
                        <a:lnTo>
                          <a:pt x="635" y="618"/>
                        </a:lnTo>
                        <a:lnTo>
                          <a:pt x="640" y="632"/>
                        </a:lnTo>
                        <a:lnTo>
                          <a:pt x="643" y="647"/>
                        </a:lnTo>
                        <a:lnTo>
                          <a:pt x="648" y="661"/>
                        </a:lnTo>
                        <a:lnTo>
                          <a:pt x="666" y="662"/>
                        </a:lnTo>
                        <a:lnTo>
                          <a:pt x="685" y="663"/>
                        </a:lnTo>
                        <a:lnTo>
                          <a:pt x="702" y="664"/>
                        </a:lnTo>
                        <a:lnTo>
                          <a:pt x="720" y="666"/>
                        </a:lnTo>
                        <a:lnTo>
                          <a:pt x="739" y="668"/>
                        </a:lnTo>
                        <a:lnTo>
                          <a:pt x="757" y="669"/>
                        </a:lnTo>
                        <a:lnTo>
                          <a:pt x="774" y="670"/>
                        </a:lnTo>
                        <a:lnTo>
                          <a:pt x="793" y="671"/>
                        </a:lnTo>
                        <a:lnTo>
                          <a:pt x="787" y="606"/>
                        </a:lnTo>
                        <a:lnTo>
                          <a:pt x="780" y="539"/>
                        </a:lnTo>
                        <a:lnTo>
                          <a:pt x="774" y="473"/>
                        </a:lnTo>
                        <a:lnTo>
                          <a:pt x="769" y="407"/>
                        </a:lnTo>
                        <a:lnTo>
                          <a:pt x="762" y="341"/>
                        </a:lnTo>
                        <a:lnTo>
                          <a:pt x="756" y="275"/>
                        </a:lnTo>
                        <a:lnTo>
                          <a:pt x="749" y="209"/>
                        </a:lnTo>
                        <a:lnTo>
                          <a:pt x="743" y="144"/>
                        </a:lnTo>
                        <a:lnTo>
                          <a:pt x="741" y="141"/>
                        </a:lnTo>
                        <a:lnTo>
                          <a:pt x="732" y="139"/>
                        </a:lnTo>
                        <a:lnTo>
                          <a:pt x="719" y="138"/>
                        </a:lnTo>
                        <a:lnTo>
                          <a:pt x="702" y="136"/>
                        </a:lnTo>
                        <a:lnTo>
                          <a:pt x="682" y="133"/>
                        </a:lnTo>
                        <a:lnTo>
                          <a:pt x="660" y="131"/>
                        </a:lnTo>
                        <a:lnTo>
                          <a:pt x="637" y="129"/>
                        </a:lnTo>
                        <a:lnTo>
                          <a:pt x="615" y="125"/>
                        </a:lnTo>
                        <a:lnTo>
                          <a:pt x="594" y="121"/>
                        </a:lnTo>
                        <a:lnTo>
                          <a:pt x="574" y="115"/>
                        </a:lnTo>
                        <a:lnTo>
                          <a:pt x="557" y="108"/>
                        </a:lnTo>
                        <a:lnTo>
                          <a:pt x="544" y="99"/>
                        </a:lnTo>
                        <a:lnTo>
                          <a:pt x="536" y="88"/>
                        </a:lnTo>
                        <a:lnTo>
                          <a:pt x="534" y="76"/>
                        </a:lnTo>
                        <a:lnTo>
                          <a:pt x="538" y="61"/>
                        </a:lnTo>
                        <a:lnTo>
                          <a:pt x="550" y="43"/>
                        </a:lnTo>
                        <a:lnTo>
                          <a:pt x="534" y="38"/>
                        </a:lnTo>
                        <a:lnTo>
                          <a:pt x="518" y="32"/>
                        </a:lnTo>
                        <a:lnTo>
                          <a:pt x="501" y="27"/>
                        </a:lnTo>
                        <a:lnTo>
                          <a:pt x="485" y="21"/>
                        </a:lnTo>
                        <a:lnTo>
                          <a:pt x="468" y="16"/>
                        </a:lnTo>
                        <a:lnTo>
                          <a:pt x="452" y="11"/>
                        </a:lnTo>
                        <a:lnTo>
                          <a:pt x="436" y="5"/>
                        </a:lnTo>
                        <a:lnTo>
                          <a:pt x="420" y="0"/>
                        </a:lnTo>
                        <a:close/>
                      </a:path>
                    </a:pathLst>
                  </a:custGeom>
                  <a:solidFill>
                    <a:srgbClr val="D8CC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8" name="Freeform 139"/>
                  <p:cNvSpPr>
                    <a:spLocks noChangeArrowheads="1"/>
                  </p:cNvSpPr>
                  <p:nvPr/>
                </p:nvSpPr>
                <p:spPr bwMode="auto">
                  <a:xfrm>
                    <a:off x="4834" y="1537"/>
                    <a:ext cx="128" cy="94"/>
                  </a:xfrm>
                  <a:custGeom>
                    <a:avLst/>
                    <a:gdLst>
                      <a:gd name="T0" fmla="*/ 439 w 782"/>
                      <a:gd name="T1" fmla="*/ 0 h 571"/>
                      <a:gd name="T2" fmla="*/ 262 w 782"/>
                      <a:gd name="T3" fmla="*/ 21 h 571"/>
                      <a:gd name="T4" fmla="*/ 151 w 782"/>
                      <a:gd name="T5" fmla="*/ 89 h 571"/>
                      <a:gd name="T6" fmla="*/ 0 w 782"/>
                      <a:gd name="T7" fmla="*/ 278 h 571"/>
                      <a:gd name="T8" fmla="*/ 19 w 782"/>
                      <a:gd name="T9" fmla="*/ 423 h 571"/>
                      <a:gd name="T10" fmla="*/ 70 w 782"/>
                      <a:gd name="T11" fmla="*/ 369 h 571"/>
                      <a:gd name="T12" fmla="*/ 606 w 782"/>
                      <a:gd name="T13" fmla="*/ 444 h 571"/>
                      <a:gd name="T14" fmla="*/ 641 w 782"/>
                      <a:gd name="T15" fmla="*/ 560 h 571"/>
                      <a:gd name="T16" fmla="*/ 782 w 782"/>
                      <a:gd name="T17" fmla="*/ 571 h 571"/>
                      <a:gd name="T18" fmla="*/ 729 w 782"/>
                      <a:gd name="T19" fmla="*/ 140 h 571"/>
                      <a:gd name="T20" fmla="*/ 725 w 782"/>
                      <a:gd name="T21" fmla="*/ 139 h 571"/>
                      <a:gd name="T22" fmla="*/ 716 w 782"/>
                      <a:gd name="T23" fmla="*/ 136 h 571"/>
                      <a:gd name="T24" fmla="*/ 702 w 782"/>
                      <a:gd name="T25" fmla="*/ 135 h 571"/>
                      <a:gd name="T26" fmla="*/ 684 w 782"/>
                      <a:gd name="T27" fmla="*/ 134 h 571"/>
                      <a:gd name="T28" fmla="*/ 662 w 782"/>
                      <a:gd name="T29" fmla="*/ 133 h 571"/>
                      <a:gd name="T30" fmla="*/ 639 w 782"/>
                      <a:gd name="T31" fmla="*/ 131 h 571"/>
                      <a:gd name="T32" fmla="*/ 615 w 782"/>
                      <a:gd name="T33" fmla="*/ 128 h 571"/>
                      <a:gd name="T34" fmla="*/ 590 w 782"/>
                      <a:gd name="T35" fmla="*/ 125 h 571"/>
                      <a:gd name="T36" fmla="*/ 566 w 782"/>
                      <a:gd name="T37" fmla="*/ 120 h 571"/>
                      <a:gd name="T38" fmla="*/ 545 w 782"/>
                      <a:gd name="T39" fmla="*/ 114 h 571"/>
                      <a:gd name="T40" fmla="*/ 527 w 782"/>
                      <a:gd name="T41" fmla="*/ 106 h 571"/>
                      <a:gd name="T42" fmla="*/ 512 w 782"/>
                      <a:gd name="T43" fmla="*/ 97 h 571"/>
                      <a:gd name="T44" fmla="*/ 503 w 782"/>
                      <a:gd name="T45" fmla="*/ 87 h 571"/>
                      <a:gd name="T46" fmla="*/ 500 w 782"/>
                      <a:gd name="T47" fmla="*/ 74 h 571"/>
                      <a:gd name="T48" fmla="*/ 504 w 782"/>
                      <a:gd name="T49" fmla="*/ 58 h 571"/>
                      <a:gd name="T50" fmla="*/ 517 w 782"/>
                      <a:gd name="T51" fmla="*/ 41 h 571"/>
                      <a:gd name="T52" fmla="*/ 439 w 782"/>
                      <a:gd name="T53" fmla="*/ 0 h 57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782"/>
                      <a:gd name="T82" fmla="*/ 0 h 571"/>
                      <a:gd name="T83" fmla="*/ 782 w 782"/>
                      <a:gd name="T84" fmla="*/ 571 h 57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782" h="571">
                        <a:moveTo>
                          <a:pt x="439" y="0"/>
                        </a:moveTo>
                        <a:lnTo>
                          <a:pt x="262" y="21"/>
                        </a:lnTo>
                        <a:lnTo>
                          <a:pt x="151" y="89"/>
                        </a:lnTo>
                        <a:lnTo>
                          <a:pt x="0" y="278"/>
                        </a:lnTo>
                        <a:lnTo>
                          <a:pt x="19" y="423"/>
                        </a:lnTo>
                        <a:lnTo>
                          <a:pt x="70" y="369"/>
                        </a:lnTo>
                        <a:lnTo>
                          <a:pt x="606" y="444"/>
                        </a:lnTo>
                        <a:lnTo>
                          <a:pt x="641" y="560"/>
                        </a:lnTo>
                        <a:lnTo>
                          <a:pt x="782" y="571"/>
                        </a:lnTo>
                        <a:lnTo>
                          <a:pt x="729" y="140"/>
                        </a:lnTo>
                        <a:lnTo>
                          <a:pt x="725" y="139"/>
                        </a:lnTo>
                        <a:lnTo>
                          <a:pt x="716" y="136"/>
                        </a:lnTo>
                        <a:lnTo>
                          <a:pt x="702" y="135"/>
                        </a:lnTo>
                        <a:lnTo>
                          <a:pt x="684" y="134"/>
                        </a:lnTo>
                        <a:lnTo>
                          <a:pt x="662" y="133"/>
                        </a:lnTo>
                        <a:lnTo>
                          <a:pt x="639" y="131"/>
                        </a:lnTo>
                        <a:lnTo>
                          <a:pt x="615" y="128"/>
                        </a:lnTo>
                        <a:lnTo>
                          <a:pt x="590" y="125"/>
                        </a:lnTo>
                        <a:lnTo>
                          <a:pt x="566" y="120"/>
                        </a:lnTo>
                        <a:lnTo>
                          <a:pt x="545" y="114"/>
                        </a:lnTo>
                        <a:lnTo>
                          <a:pt x="527" y="106"/>
                        </a:lnTo>
                        <a:lnTo>
                          <a:pt x="512" y="97"/>
                        </a:lnTo>
                        <a:lnTo>
                          <a:pt x="503" y="87"/>
                        </a:lnTo>
                        <a:lnTo>
                          <a:pt x="500" y="74"/>
                        </a:lnTo>
                        <a:lnTo>
                          <a:pt x="504" y="58"/>
                        </a:lnTo>
                        <a:lnTo>
                          <a:pt x="517" y="41"/>
                        </a:lnTo>
                        <a:lnTo>
                          <a:pt x="439" y="0"/>
                        </a:lnTo>
                        <a:close/>
                      </a:path>
                    </a:pathLst>
                  </a:custGeom>
                  <a:solidFill>
                    <a:srgbClr val="DDD1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59" name="Freeform 140"/>
                  <p:cNvSpPr>
                    <a:spLocks noChangeArrowheads="1"/>
                  </p:cNvSpPr>
                  <p:nvPr/>
                </p:nvSpPr>
                <p:spPr bwMode="auto">
                  <a:xfrm>
                    <a:off x="4822" y="1261"/>
                    <a:ext cx="143" cy="205"/>
                  </a:xfrm>
                  <a:custGeom>
                    <a:avLst/>
                    <a:gdLst>
                      <a:gd name="T0" fmla="*/ 91 w 873"/>
                      <a:gd name="T1" fmla="*/ 0 h 1254"/>
                      <a:gd name="T2" fmla="*/ 84 w 873"/>
                      <a:gd name="T3" fmla="*/ 7 h 1254"/>
                      <a:gd name="T4" fmla="*/ 76 w 873"/>
                      <a:gd name="T5" fmla="*/ 16 h 1254"/>
                      <a:gd name="T6" fmla="*/ 67 w 873"/>
                      <a:gd name="T7" fmla="*/ 24 h 1254"/>
                      <a:gd name="T8" fmla="*/ 57 w 873"/>
                      <a:gd name="T9" fmla="*/ 33 h 1254"/>
                      <a:gd name="T10" fmla="*/ 49 w 873"/>
                      <a:gd name="T11" fmla="*/ 43 h 1254"/>
                      <a:gd name="T12" fmla="*/ 40 w 873"/>
                      <a:gd name="T13" fmla="*/ 52 h 1254"/>
                      <a:gd name="T14" fmla="*/ 32 w 873"/>
                      <a:gd name="T15" fmla="*/ 60 h 1254"/>
                      <a:gd name="T16" fmla="*/ 24 w 873"/>
                      <a:gd name="T17" fmla="*/ 68 h 1254"/>
                      <a:gd name="T18" fmla="*/ 0 w 873"/>
                      <a:gd name="T19" fmla="*/ 189 h 1254"/>
                      <a:gd name="T20" fmla="*/ 0 w 873"/>
                      <a:gd name="T21" fmla="*/ 1097 h 1254"/>
                      <a:gd name="T22" fmla="*/ 49 w 873"/>
                      <a:gd name="T23" fmla="*/ 1173 h 1254"/>
                      <a:gd name="T24" fmla="*/ 175 w 873"/>
                      <a:gd name="T25" fmla="*/ 1186 h 1254"/>
                      <a:gd name="T26" fmla="*/ 689 w 873"/>
                      <a:gd name="T27" fmla="*/ 1254 h 1254"/>
                      <a:gd name="T28" fmla="*/ 789 w 873"/>
                      <a:gd name="T29" fmla="*/ 1216 h 1254"/>
                      <a:gd name="T30" fmla="*/ 789 w 873"/>
                      <a:gd name="T31" fmla="*/ 999 h 1254"/>
                      <a:gd name="T32" fmla="*/ 789 w 873"/>
                      <a:gd name="T33" fmla="*/ 228 h 1254"/>
                      <a:gd name="T34" fmla="*/ 829 w 873"/>
                      <a:gd name="T35" fmla="*/ 148 h 1254"/>
                      <a:gd name="T36" fmla="*/ 873 w 873"/>
                      <a:gd name="T37" fmla="*/ 81 h 1254"/>
                      <a:gd name="T38" fmla="*/ 91 w 873"/>
                      <a:gd name="T39" fmla="*/ 0 h 1254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873"/>
                      <a:gd name="T61" fmla="*/ 0 h 1254"/>
                      <a:gd name="T62" fmla="*/ 873 w 873"/>
                      <a:gd name="T63" fmla="*/ 1254 h 1254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873" h="1254">
                        <a:moveTo>
                          <a:pt x="91" y="0"/>
                        </a:moveTo>
                        <a:lnTo>
                          <a:pt x="84" y="7"/>
                        </a:lnTo>
                        <a:lnTo>
                          <a:pt x="76" y="16"/>
                        </a:lnTo>
                        <a:lnTo>
                          <a:pt x="67" y="24"/>
                        </a:lnTo>
                        <a:lnTo>
                          <a:pt x="57" y="33"/>
                        </a:lnTo>
                        <a:lnTo>
                          <a:pt x="49" y="43"/>
                        </a:lnTo>
                        <a:lnTo>
                          <a:pt x="40" y="52"/>
                        </a:lnTo>
                        <a:lnTo>
                          <a:pt x="32" y="60"/>
                        </a:lnTo>
                        <a:lnTo>
                          <a:pt x="24" y="68"/>
                        </a:lnTo>
                        <a:lnTo>
                          <a:pt x="0" y="189"/>
                        </a:lnTo>
                        <a:lnTo>
                          <a:pt x="0" y="1097"/>
                        </a:lnTo>
                        <a:lnTo>
                          <a:pt x="49" y="1173"/>
                        </a:lnTo>
                        <a:lnTo>
                          <a:pt x="175" y="1186"/>
                        </a:lnTo>
                        <a:lnTo>
                          <a:pt x="689" y="1254"/>
                        </a:lnTo>
                        <a:lnTo>
                          <a:pt x="789" y="1216"/>
                        </a:lnTo>
                        <a:lnTo>
                          <a:pt x="789" y="999"/>
                        </a:lnTo>
                        <a:lnTo>
                          <a:pt x="789" y="228"/>
                        </a:lnTo>
                        <a:lnTo>
                          <a:pt x="829" y="148"/>
                        </a:lnTo>
                        <a:lnTo>
                          <a:pt x="873" y="81"/>
                        </a:lnTo>
                        <a:lnTo>
                          <a:pt x="9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0" name="Freeform 141"/>
                  <p:cNvSpPr>
                    <a:spLocks noChangeArrowheads="1"/>
                  </p:cNvSpPr>
                  <p:nvPr/>
                </p:nvSpPr>
                <p:spPr bwMode="auto">
                  <a:xfrm>
                    <a:off x="4826" y="1268"/>
                    <a:ext cx="136" cy="198"/>
                  </a:xfrm>
                  <a:custGeom>
                    <a:avLst/>
                    <a:gdLst>
                      <a:gd name="T0" fmla="*/ 81 w 832"/>
                      <a:gd name="T1" fmla="*/ 7 h 1210"/>
                      <a:gd name="T2" fmla="*/ 63 w 832"/>
                      <a:gd name="T3" fmla="*/ 23 h 1210"/>
                      <a:gd name="T4" fmla="*/ 47 w 832"/>
                      <a:gd name="T5" fmla="*/ 41 h 1210"/>
                      <a:gd name="T6" fmla="*/ 30 w 832"/>
                      <a:gd name="T7" fmla="*/ 57 h 1210"/>
                      <a:gd name="T8" fmla="*/ 17 w 832"/>
                      <a:gd name="T9" fmla="*/ 94 h 1210"/>
                      <a:gd name="T10" fmla="*/ 6 w 832"/>
                      <a:gd name="T11" fmla="*/ 153 h 1210"/>
                      <a:gd name="T12" fmla="*/ 0 w 832"/>
                      <a:gd name="T13" fmla="*/ 402 h 1210"/>
                      <a:gd name="T14" fmla="*/ 0 w 832"/>
                      <a:gd name="T15" fmla="*/ 840 h 1210"/>
                      <a:gd name="T16" fmla="*/ 6 w 832"/>
                      <a:gd name="T17" fmla="*/ 1068 h 1210"/>
                      <a:gd name="T18" fmla="*/ 19 w 832"/>
                      <a:gd name="T19" fmla="*/ 1086 h 1210"/>
                      <a:gd name="T20" fmla="*/ 30 w 832"/>
                      <a:gd name="T21" fmla="*/ 1104 h 1210"/>
                      <a:gd name="T22" fmla="*/ 43 w 832"/>
                      <a:gd name="T23" fmla="*/ 1122 h 1210"/>
                      <a:gd name="T24" fmla="*/ 63 w 832"/>
                      <a:gd name="T25" fmla="*/ 1132 h 1210"/>
                      <a:gd name="T26" fmla="*/ 93 w 832"/>
                      <a:gd name="T27" fmla="*/ 1136 h 1210"/>
                      <a:gd name="T28" fmla="*/ 125 w 832"/>
                      <a:gd name="T29" fmla="*/ 1139 h 1210"/>
                      <a:gd name="T30" fmla="*/ 154 w 832"/>
                      <a:gd name="T31" fmla="*/ 1143 h 1210"/>
                      <a:gd name="T32" fmla="*/ 201 w 832"/>
                      <a:gd name="T33" fmla="*/ 1149 h 1210"/>
                      <a:gd name="T34" fmla="*/ 262 w 832"/>
                      <a:gd name="T35" fmla="*/ 1157 h 1210"/>
                      <a:gd name="T36" fmla="*/ 324 w 832"/>
                      <a:gd name="T37" fmla="*/ 1165 h 1210"/>
                      <a:gd name="T38" fmla="*/ 386 w 832"/>
                      <a:gd name="T39" fmla="*/ 1173 h 1210"/>
                      <a:gd name="T40" fmla="*/ 447 w 832"/>
                      <a:gd name="T41" fmla="*/ 1181 h 1210"/>
                      <a:gd name="T42" fmla="*/ 509 w 832"/>
                      <a:gd name="T43" fmla="*/ 1189 h 1210"/>
                      <a:gd name="T44" fmla="*/ 572 w 832"/>
                      <a:gd name="T45" fmla="*/ 1197 h 1210"/>
                      <a:gd name="T46" fmla="*/ 633 w 832"/>
                      <a:gd name="T47" fmla="*/ 1205 h 1210"/>
                      <a:gd name="T48" fmla="*/ 676 w 832"/>
                      <a:gd name="T49" fmla="*/ 1205 h 1210"/>
                      <a:gd name="T50" fmla="*/ 702 w 832"/>
                      <a:gd name="T51" fmla="*/ 1195 h 1210"/>
                      <a:gd name="T52" fmla="*/ 726 w 832"/>
                      <a:gd name="T53" fmla="*/ 1185 h 1210"/>
                      <a:gd name="T54" fmla="*/ 750 w 832"/>
                      <a:gd name="T55" fmla="*/ 1175 h 1210"/>
                      <a:gd name="T56" fmla="*/ 763 w 832"/>
                      <a:gd name="T57" fmla="*/ 1119 h 1210"/>
                      <a:gd name="T58" fmla="*/ 763 w 832"/>
                      <a:gd name="T59" fmla="*/ 1015 h 1210"/>
                      <a:gd name="T60" fmla="*/ 763 w 832"/>
                      <a:gd name="T61" fmla="*/ 778 h 1210"/>
                      <a:gd name="T62" fmla="*/ 763 w 832"/>
                      <a:gd name="T63" fmla="*/ 404 h 1210"/>
                      <a:gd name="T64" fmla="*/ 767 w 832"/>
                      <a:gd name="T65" fmla="*/ 208 h 1210"/>
                      <a:gd name="T66" fmla="*/ 777 w 832"/>
                      <a:gd name="T67" fmla="*/ 189 h 1210"/>
                      <a:gd name="T68" fmla="*/ 785 w 832"/>
                      <a:gd name="T69" fmla="*/ 168 h 1210"/>
                      <a:gd name="T70" fmla="*/ 794 w 832"/>
                      <a:gd name="T71" fmla="*/ 147 h 1210"/>
                      <a:gd name="T72" fmla="*/ 807 w 832"/>
                      <a:gd name="T73" fmla="*/ 121 h 1210"/>
                      <a:gd name="T74" fmla="*/ 824 w 832"/>
                      <a:gd name="T75" fmla="*/ 90 h 1210"/>
                      <a:gd name="T76" fmla="*/ 786 w 832"/>
                      <a:gd name="T77" fmla="*/ 69 h 1210"/>
                      <a:gd name="T78" fmla="*/ 693 w 832"/>
                      <a:gd name="T79" fmla="*/ 60 h 1210"/>
                      <a:gd name="T80" fmla="*/ 599 w 832"/>
                      <a:gd name="T81" fmla="*/ 50 h 1210"/>
                      <a:gd name="T82" fmla="*/ 506 w 832"/>
                      <a:gd name="T83" fmla="*/ 41 h 1210"/>
                      <a:gd name="T84" fmla="*/ 414 w 832"/>
                      <a:gd name="T85" fmla="*/ 32 h 1210"/>
                      <a:gd name="T86" fmla="*/ 320 w 832"/>
                      <a:gd name="T87" fmla="*/ 23 h 1210"/>
                      <a:gd name="T88" fmla="*/ 227 w 832"/>
                      <a:gd name="T89" fmla="*/ 14 h 1210"/>
                      <a:gd name="T90" fmla="*/ 134 w 832"/>
                      <a:gd name="T91" fmla="*/ 4 h 1210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32"/>
                      <a:gd name="T139" fmla="*/ 0 h 1210"/>
                      <a:gd name="T140" fmla="*/ 832 w 832"/>
                      <a:gd name="T141" fmla="*/ 1210 h 1210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32" h="1210">
                        <a:moveTo>
                          <a:pt x="88" y="0"/>
                        </a:moveTo>
                        <a:lnTo>
                          <a:pt x="81" y="7"/>
                        </a:lnTo>
                        <a:lnTo>
                          <a:pt x="73" y="15"/>
                        </a:lnTo>
                        <a:lnTo>
                          <a:pt x="63" y="23"/>
                        </a:lnTo>
                        <a:lnTo>
                          <a:pt x="55" y="32"/>
                        </a:lnTo>
                        <a:lnTo>
                          <a:pt x="47" y="41"/>
                        </a:lnTo>
                        <a:lnTo>
                          <a:pt x="38" y="49"/>
                        </a:lnTo>
                        <a:lnTo>
                          <a:pt x="30" y="57"/>
                        </a:lnTo>
                        <a:lnTo>
                          <a:pt x="23" y="64"/>
                        </a:lnTo>
                        <a:lnTo>
                          <a:pt x="17" y="94"/>
                        </a:lnTo>
                        <a:lnTo>
                          <a:pt x="12" y="124"/>
                        </a:lnTo>
                        <a:lnTo>
                          <a:pt x="6" y="153"/>
                        </a:lnTo>
                        <a:lnTo>
                          <a:pt x="0" y="183"/>
                        </a:lnTo>
                        <a:lnTo>
                          <a:pt x="0" y="402"/>
                        </a:lnTo>
                        <a:lnTo>
                          <a:pt x="0" y="621"/>
                        </a:lnTo>
                        <a:lnTo>
                          <a:pt x="0" y="840"/>
                        </a:lnTo>
                        <a:lnTo>
                          <a:pt x="0" y="1059"/>
                        </a:lnTo>
                        <a:lnTo>
                          <a:pt x="6" y="1068"/>
                        </a:lnTo>
                        <a:lnTo>
                          <a:pt x="13" y="1077"/>
                        </a:lnTo>
                        <a:lnTo>
                          <a:pt x="19" y="1086"/>
                        </a:lnTo>
                        <a:lnTo>
                          <a:pt x="24" y="1094"/>
                        </a:lnTo>
                        <a:lnTo>
                          <a:pt x="30" y="1104"/>
                        </a:lnTo>
                        <a:lnTo>
                          <a:pt x="37" y="1113"/>
                        </a:lnTo>
                        <a:lnTo>
                          <a:pt x="43" y="1122"/>
                        </a:lnTo>
                        <a:lnTo>
                          <a:pt x="48" y="1131"/>
                        </a:lnTo>
                        <a:lnTo>
                          <a:pt x="63" y="1132"/>
                        </a:lnTo>
                        <a:lnTo>
                          <a:pt x="78" y="1135"/>
                        </a:lnTo>
                        <a:lnTo>
                          <a:pt x="93" y="1136"/>
                        </a:lnTo>
                        <a:lnTo>
                          <a:pt x="110" y="1137"/>
                        </a:lnTo>
                        <a:lnTo>
                          <a:pt x="125" y="1139"/>
                        </a:lnTo>
                        <a:lnTo>
                          <a:pt x="139" y="1140"/>
                        </a:lnTo>
                        <a:lnTo>
                          <a:pt x="154" y="1143"/>
                        </a:lnTo>
                        <a:lnTo>
                          <a:pt x="169" y="1144"/>
                        </a:lnTo>
                        <a:lnTo>
                          <a:pt x="201" y="1149"/>
                        </a:lnTo>
                        <a:lnTo>
                          <a:pt x="232" y="1152"/>
                        </a:lnTo>
                        <a:lnTo>
                          <a:pt x="262" y="1157"/>
                        </a:lnTo>
                        <a:lnTo>
                          <a:pt x="293" y="1160"/>
                        </a:lnTo>
                        <a:lnTo>
                          <a:pt x="324" y="1165"/>
                        </a:lnTo>
                        <a:lnTo>
                          <a:pt x="355" y="1168"/>
                        </a:lnTo>
                        <a:lnTo>
                          <a:pt x="386" y="1173"/>
                        </a:lnTo>
                        <a:lnTo>
                          <a:pt x="417" y="1176"/>
                        </a:lnTo>
                        <a:lnTo>
                          <a:pt x="447" y="1181"/>
                        </a:lnTo>
                        <a:lnTo>
                          <a:pt x="478" y="1185"/>
                        </a:lnTo>
                        <a:lnTo>
                          <a:pt x="509" y="1189"/>
                        </a:lnTo>
                        <a:lnTo>
                          <a:pt x="540" y="1193"/>
                        </a:lnTo>
                        <a:lnTo>
                          <a:pt x="572" y="1197"/>
                        </a:lnTo>
                        <a:lnTo>
                          <a:pt x="601" y="1202"/>
                        </a:lnTo>
                        <a:lnTo>
                          <a:pt x="633" y="1205"/>
                        </a:lnTo>
                        <a:lnTo>
                          <a:pt x="664" y="1210"/>
                        </a:lnTo>
                        <a:lnTo>
                          <a:pt x="676" y="1205"/>
                        </a:lnTo>
                        <a:lnTo>
                          <a:pt x="689" y="1200"/>
                        </a:lnTo>
                        <a:lnTo>
                          <a:pt x="702" y="1195"/>
                        </a:lnTo>
                        <a:lnTo>
                          <a:pt x="713" y="1190"/>
                        </a:lnTo>
                        <a:lnTo>
                          <a:pt x="726" y="1185"/>
                        </a:lnTo>
                        <a:lnTo>
                          <a:pt x="739" y="1180"/>
                        </a:lnTo>
                        <a:lnTo>
                          <a:pt x="750" y="1175"/>
                        </a:lnTo>
                        <a:lnTo>
                          <a:pt x="763" y="1170"/>
                        </a:lnTo>
                        <a:lnTo>
                          <a:pt x="763" y="1119"/>
                        </a:lnTo>
                        <a:lnTo>
                          <a:pt x="763" y="1067"/>
                        </a:lnTo>
                        <a:lnTo>
                          <a:pt x="763" y="1015"/>
                        </a:lnTo>
                        <a:lnTo>
                          <a:pt x="764" y="963"/>
                        </a:lnTo>
                        <a:lnTo>
                          <a:pt x="763" y="778"/>
                        </a:lnTo>
                        <a:lnTo>
                          <a:pt x="763" y="591"/>
                        </a:lnTo>
                        <a:lnTo>
                          <a:pt x="763" y="404"/>
                        </a:lnTo>
                        <a:lnTo>
                          <a:pt x="763" y="219"/>
                        </a:lnTo>
                        <a:lnTo>
                          <a:pt x="767" y="208"/>
                        </a:lnTo>
                        <a:lnTo>
                          <a:pt x="772" y="199"/>
                        </a:lnTo>
                        <a:lnTo>
                          <a:pt x="777" y="189"/>
                        </a:lnTo>
                        <a:lnTo>
                          <a:pt x="781" y="178"/>
                        </a:lnTo>
                        <a:lnTo>
                          <a:pt x="785" y="168"/>
                        </a:lnTo>
                        <a:lnTo>
                          <a:pt x="789" y="158"/>
                        </a:lnTo>
                        <a:lnTo>
                          <a:pt x="794" y="147"/>
                        </a:lnTo>
                        <a:lnTo>
                          <a:pt x="799" y="137"/>
                        </a:lnTo>
                        <a:lnTo>
                          <a:pt x="807" y="121"/>
                        </a:lnTo>
                        <a:lnTo>
                          <a:pt x="816" y="105"/>
                        </a:lnTo>
                        <a:lnTo>
                          <a:pt x="824" y="90"/>
                        </a:lnTo>
                        <a:lnTo>
                          <a:pt x="832" y="73"/>
                        </a:lnTo>
                        <a:lnTo>
                          <a:pt x="786" y="69"/>
                        </a:lnTo>
                        <a:lnTo>
                          <a:pt x="739" y="64"/>
                        </a:lnTo>
                        <a:lnTo>
                          <a:pt x="693" y="60"/>
                        </a:lnTo>
                        <a:lnTo>
                          <a:pt x="646" y="55"/>
                        </a:lnTo>
                        <a:lnTo>
                          <a:pt x="599" y="50"/>
                        </a:lnTo>
                        <a:lnTo>
                          <a:pt x="553" y="46"/>
                        </a:lnTo>
                        <a:lnTo>
                          <a:pt x="506" y="41"/>
                        </a:lnTo>
                        <a:lnTo>
                          <a:pt x="460" y="37"/>
                        </a:lnTo>
                        <a:lnTo>
                          <a:pt x="414" y="32"/>
                        </a:lnTo>
                        <a:lnTo>
                          <a:pt x="366" y="27"/>
                        </a:lnTo>
                        <a:lnTo>
                          <a:pt x="320" y="23"/>
                        </a:lnTo>
                        <a:lnTo>
                          <a:pt x="273" y="18"/>
                        </a:lnTo>
                        <a:lnTo>
                          <a:pt x="227" y="14"/>
                        </a:lnTo>
                        <a:lnTo>
                          <a:pt x="181" y="9"/>
                        </a:lnTo>
                        <a:lnTo>
                          <a:pt x="134" y="4"/>
                        </a:lnTo>
                        <a:lnTo>
                          <a:pt x="88" y="0"/>
                        </a:lnTo>
                        <a:close/>
                      </a:path>
                    </a:pathLst>
                  </a:custGeom>
                  <a:solidFill>
                    <a:srgbClr val="02020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1" name="Freeform 142"/>
                  <p:cNvSpPr>
                    <a:spLocks noChangeArrowheads="1"/>
                  </p:cNvSpPr>
                  <p:nvPr/>
                </p:nvSpPr>
                <p:spPr bwMode="auto">
                  <a:xfrm>
                    <a:off x="4830" y="1275"/>
                    <a:ext cx="129" cy="191"/>
                  </a:xfrm>
                  <a:custGeom>
                    <a:avLst/>
                    <a:gdLst>
                      <a:gd name="T0" fmla="*/ 80 w 792"/>
                      <a:gd name="T1" fmla="*/ 7 h 1165"/>
                      <a:gd name="T2" fmla="*/ 64 w 792"/>
                      <a:gd name="T3" fmla="*/ 23 h 1165"/>
                      <a:gd name="T4" fmla="*/ 46 w 792"/>
                      <a:gd name="T5" fmla="*/ 41 h 1165"/>
                      <a:gd name="T6" fmla="*/ 31 w 792"/>
                      <a:gd name="T7" fmla="*/ 56 h 1165"/>
                      <a:gd name="T8" fmla="*/ 19 w 792"/>
                      <a:gd name="T9" fmla="*/ 91 h 1165"/>
                      <a:gd name="T10" fmla="*/ 6 w 792"/>
                      <a:gd name="T11" fmla="*/ 148 h 1165"/>
                      <a:gd name="T12" fmla="*/ 0 w 792"/>
                      <a:gd name="T13" fmla="*/ 388 h 1165"/>
                      <a:gd name="T14" fmla="*/ 0 w 792"/>
                      <a:gd name="T15" fmla="*/ 809 h 1165"/>
                      <a:gd name="T16" fmla="*/ 6 w 792"/>
                      <a:gd name="T17" fmla="*/ 1030 h 1165"/>
                      <a:gd name="T18" fmla="*/ 18 w 792"/>
                      <a:gd name="T19" fmla="*/ 1048 h 1165"/>
                      <a:gd name="T20" fmla="*/ 30 w 792"/>
                      <a:gd name="T21" fmla="*/ 1065 h 1165"/>
                      <a:gd name="T22" fmla="*/ 42 w 792"/>
                      <a:gd name="T23" fmla="*/ 1082 h 1165"/>
                      <a:gd name="T24" fmla="*/ 62 w 792"/>
                      <a:gd name="T25" fmla="*/ 1093 h 1165"/>
                      <a:gd name="T26" fmla="*/ 91 w 792"/>
                      <a:gd name="T27" fmla="*/ 1096 h 1165"/>
                      <a:gd name="T28" fmla="*/ 120 w 792"/>
                      <a:gd name="T29" fmla="*/ 1098 h 1165"/>
                      <a:gd name="T30" fmla="*/ 149 w 792"/>
                      <a:gd name="T31" fmla="*/ 1102 h 1165"/>
                      <a:gd name="T32" fmla="*/ 194 w 792"/>
                      <a:gd name="T33" fmla="*/ 1107 h 1165"/>
                      <a:gd name="T34" fmla="*/ 254 w 792"/>
                      <a:gd name="T35" fmla="*/ 1115 h 1165"/>
                      <a:gd name="T36" fmla="*/ 313 w 792"/>
                      <a:gd name="T37" fmla="*/ 1123 h 1165"/>
                      <a:gd name="T38" fmla="*/ 372 w 792"/>
                      <a:gd name="T39" fmla="*/ 1131 h 1165"/>
                      <a:gd name="T40" fmla="*/ 432 w 792"/>
                      <a:gd name="T41" fmla="*/ 1138 h 1165"/>
                      <a:gd name="T42" fmla="*/ 492 w 792"/>
                      <a:gd name="T43" fmla="*/ 1146 h 1165"/>
                      <a:gd name="T44" fmla="*/ 551 w 792"/>
                      <a:gd name="T45" fmla="*/ 1154 h 1165"/>
                      <a:gd name="T46" fmla="*/ 611 w 792"/>
                      <a:gd name="T47" fmla="*/ 1162 h 1165"/>
                      <a:gd name="T48" fmla="*/ 654 w 792"/>
                      <a:gd name="T49" fmla="*/ 1161 h 1165"/>
                      <a:gd name="T50" fmla="*/ 678 w 792"/>
                      <a:gd name="T51" fmla="*/ 1151 h 1165"/>
                      <a:gd name="T52" fmla="*/ 702 w 792"/>
                      <a:gd name="T53" fmla="*/ 1141 h 1165"/>
                      <a:gd name="T54" fmla="*/ 726 w 792"/>
                      <a:gd name="T55" fmla="*/ 1132 h 1165"/>
                      <a:gd name="T56" fmla="*/ 738 w 792"/>
                      <a:gd name="T57" fmla="*/ 1078 h 1165"/>
                      <a:gd name="T58" fmla="*/ 739 w 792"/>
                      <a:gd name="T59" fmla="*/ 977 h 1165"/>
                      <a:gd name="T60" fmla="*/ 739 w 792"/>
                      <a:gd name="T61" fmla="*/ 749 h 1165"/>
                      <a:gd name="T62" fmla="*/ 738 w 792"/>
                      <a:gd name="T63" fmla="*/ 390 h 1165"/>
                      <a:gd name="T64" fmla="*/ 746 w 792"/>
                      <a:gd name="T65" fmla="*/ 190 h 1165"/>
                      <a:gd name="T66" fmla="*/ 761 w 792"/>
                      <a:gd name="T67" fmla="*/ 149 h 1165"/>
                      <a:gd name="T68" fmla="*/ 775 w 792"/>
                      <a:gd name="T69" fmla="*/ 113 h 1165"/>
                      <a:gd name="T70" fmla="*/ 786 w 792"/>
                      <a:gd name="T71" fmla="*/ 82 h 1165"/>
                      <a:gd name="T72" fmla="*/ 748 w 792"/>
                      <a:gd name="T73" fmla="*/ 63 h 1165"/>
                      <a:gd name="T74" fmla="*/ 659 w 792"/>
                      <a:gd name="T75" fmla="*/ 55 h 1165"/>
                      <a:gd name="T76" fmla="*/ 572 w 792"/>
                      <a:gd name="T77" fmla="*/ 46 h 1165"/>
                      <a:gd name="T78" fmla="*/ 483 w 792"/>
                      <a:gd name="T79" fmla="*/ 37 h 1165"/>
                      <a:gd name="T80" fmla="*/ 395 w 792"/>
                      <a:gd name="T81" fmla="*/ 29 h 1165"/>
                      <a:gd name="T82" fmla="*/ 307 w 792"/>
                      <a:gd name="T83" fmla="*/ 21 h 1165"/>
                      <a:gd name="T84" fmla="*/ 219 w 792"/>
                      <a:gd name="T85" fmla="*/ 13 h 1165"/>
                      <a:gd name="T86" fmla="*/ 130 w 792"/>
                      <a:gd name="T87" fmla="*/ 5 h 1165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792"/>
                      <a:gd name="T133" fmla="*/ 0 h 1165"/>
                      <a:gd name="T134" fmla="*/ 792 w 792"/>
                      <a:gd name="T135" fmla="*/ 1165 h 1165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792" h="1165">
                        <a:moveTo>
                          <a:pt x="87" y="0"/>
                        </a:moveTo>
                        <a:lnTo>
                          <a:pt x="80" y="7"/>
                        </a:lnTo>
                        <a:lnTo>
                          <a:pt x="72" y="15"/>
                        </a:lnTo>
                        <a:lnTo>
                          <a:pt x="64" y="23"/>
                        </a:lnTo>
                        <a:lnTo>
                          <a:pt x="56" y="31"/>
                        </a:lnTo>
                        <a:lnTo>
                          <a:pt x="46" y="41"/>
                        </a:lnTo>
                        <a:lnTo>
                          <a:pt x="39" y="49"/>
                        </a:lnTo>
                        <a:lnTo>
                          <a:pt x="31" y="56"/>
                        </a:lnTo>
                        <a:lnTo>
                          <a:pt x="24" y="63"/>
                        </a:lnTo>
                        <a:lnTo>
                          <a:pt x="19" y="91"/>
                        </a:lnTo>
                        <a:lnTo>
                          <a:pt x="13" y="119"/>
                        </a:lnTo>
                        <a:lnTo>
                          <a:pt x="6" y="148"/>
                        </a:lnTo>
                        <a:lnTo>
                          <a:pt x="0" y="177"/>
                        </a:lnTo>
                        <a:lnTo>
                          <a:pt x="0" y="388"/>
                        </a:lnTo>
                        <a:lnTo>
                          <a:pt x="0" y="598"/>
                        </a:lnTo>
                        <a:lnTo>
                          <a:pt x="0" y="809"/>
                        </a:lnTo>
                        <a:lnTo>
                          <a:pt x="0" y="1021"/>
                        </a:lnTo>
                        <a:lnTo>
                          <a:pt x="6" y="1030"/>
                        </a:lnTo>
                        <a:lnTo>
                          <a:pt x="12" y="1039"/>
                        </a:lnTo>
                        <a:lnTo>
                          <a:pt x="18" y="1048"/>
                        </a:lnTo>
                        <a:lnTo>
                          <a:pt x="24" y="1056"/>
                        </a:lnTo>
                        <a:lnTo>
                          <a:pt x="30" y="1065"/>
                        </a:lnTo>
                        <a:lnTo>
                          <a:pt x="36" y="1074"/>
                        </a:lnTo>
                        <a:lnTo>
                          <a:pt x="42" y="1082"/>
                        </a:lnTo>
                        <a:lnTo>
                          <a:pt x="48" y="1092"/>
                        </a:lnTo>
                        <a:lnTo>
                          <a:pt x="62" y="1093"/>
                        </a:lnTo>
                        <a:lnTo>
                          <a:pt x="76" y="1094"/>
                        </a:lnTo>
                        <a:lnTo>
                          <a:pt x="91" y="1096"/>
                        </a:lnTo>
                        <a:lnTo>
                          <a:pt x="106" y="1097"/>
                        </a:lnTo>
                        <a:lnTo>
                          <a:pt x="120" y="1098"/>
                        </a:lnTo>
                        <a:lnTo>
                          <a:pt x="135" y="1101"/>
                        </a:lnTo>
                        <a:lnTo>
                          <a:pt x="149" y="1102"/>
                        </a:lnTo>
                        <a:lnTo>
                          <a:pt x="164" y="1103"/>
                        </a:lnTo>
                        <a:lnTo>
                          <a:pt x="194" y="1107"/>
                        </a:lnTo>
                        <a:lnTo>
                          <a:pt x="224" y="1111"/>
                        </a:lnTo>
                        <a:lnTo>
                          <a:pt x="254" y="1115"/>
                        </a:lnTo>
                        <a:lnTo>
                          <a:pt x="284" y="1118"/>
                        </a:lnTo>
                        <a:lnTo>
                          <a:pt x="313" y="1123"/>
                        </a:lnTo>
                        <a:lnTo>
                          <a:pt x="342" y="1126"/>
                        </a:lnTo>
                        <a:lnTo>
                          <a:pt x="372" y="1131"/>
                        </a:lnTo>
                        <a:lnTo>
                          <a:pt x="402" y="1134"/>
                        </a:lnTo>
                        <a:lnTo>
                          <a:pt x="432" y="1138"/>
                        </a:lnTo>
                        <a:lnTo>
                          <a:pt x="462" y="1142"/>
                        </a:lnTo>
                        <a:lnTo>
                          <a:pt x="492" y="1146"/>
                        </a:lnTo>
                        <a:lnTo>
                          <a:pt x="522" y="1149"/>
                        </a:lnTo>
                        <a:lnTo>
                          <a:pt x="551" y="1154"/>
                        </a:lnTo>
                        <a:lnTo>
                          <a:pt x="581" y="1157"/>
                        </a:lnTo>
                        <a:lnTo>
                          <a:pt x="611" y="1162"/>
                        </a:lnTo>
                        <a:lnTo>
                          <a:pt x="641" y="1165"/>
                        </a:lnTo>
                        <a:lnTo>
                          <a:pt x="654" y="1161"/>
                        </a:lnTo>
                        <a:lnTo>
                          <a:pt x="665" y="1156"/>
                        </a:lnTo>
                        <a:lnTo>
                          <a:pt x="678" y="1151"/>
                        </a:lnTo>
                        <a:lnTo>
                          <a:pt x="689" y="1146"/>
                        </a:lnTo>
                        <a:lnTo>
                          <a:pt x="702" y="1141"/>
                        </a:lnTo>
                        <a:lnTo>
                          <a:pt x="713" y="1137"/>
                        </a:lnTo>
                        <a:lnTo>
                          <a:pt x="726" y="1132"/>
                        </a:lnTo>
                        <a:lnTo>
                          <a:pt x="738" y="1127"/>
                        </a:lnTo>
                        <a:lnTo>
                          <a:pt x="738" y="1078"/>
                        </a:lnTo>
                        <a:lnTo>
                          <a:pt x="739" y="1027"/>
                        </a:lnTo>
                        <a:lnTo>
                          <a:pt x="739" y="977"/>
                        </a:lnTo>
                        <a:lnTo>
                          <a:pt x="739" y="928"/>
                        </a:lnTo>
                        <a:lnTo>
                          <a:pt x="739" y="749"/>
                        </a:lnTo>
                        <a:lnTo>
                          <a:pt x="739" y="570"/>
                        </a:lnTo>
                        <a:lnTo>
                          <a:pt x="738" y="390"/>
                        </a:lnTo>
                        <a:lnTo>
                          <a:pt x="738" y="211"/>
                        </a:lnTo>
                        <a:lnTo>
                          <a:pt x="746" y="190"/>
                        </a:lnTo>
                        <a:lnTo>
                          <a:pt x="754" y="170"/>
                        </a:lnTo>
                        <a:lnTo>
                          <a:pt x="761" y="149"/>
                        </a:lnTo>
                        <a:lnTo>
                          <a:pt x="769" y="128"/>
                        </a:lnTo>
                        <a:lnTo>
                          <a:pt x="775" y="113"/>
                        </a:lnTo>
                        <a:lnTo>
                          <a:pt x="780" y="97"/>
                        </a:lnTo>
                        <a:lnTo>
                          <a:pt x="786" y="82"/>
                        </a:lnTo>
                        <a:lnTo>
                          <a:pt x="792" y="67"/>
                        </a:lnTo>
                        <a:lnTo>
                          <a:pt x="748" y="63"/>
                        </a:lnTo>
                        <a:lnTo>
                          <a:pt x="704" y="59"/>
                        </a:lnTo>
                        <a:lnTo>
                          <a:pt x="659" y="55"/>
                        </a:lnTo>
                        <a:lnTo>
                          <a:pt x="616" y="50"/>
                        </a:lnTo>
                        <a:lnTo>
                          <a:pt x="572" y="46"/>
                        </a:lnTo>
                        <a:lnTo>
                          <a:pt x="528" y="42"/>
                        </a:lnTo>
                        <a:lnTo>
                          <a:pt x="483" y="37"/>
                        </a:lnTo>
                        <a:lnTo>
                          <a:pt x="439" y="34"/>
                        </a:lnTo>
                        <a:lnTo>
                          <a:pt x="395" y="29"/>
                        </a:lnTo>
                        <a:lnTo>
                          <a:pt x="352" y="25"/>
                        </a:lnTo>
                        <a:lnTo>
                          <a:pt x="307" y="21"/>
                        </a:lnTo>
                        <a:lnTo>
                          <a:pt x="263" y="16"/>
                        </a:lnTo>
                        <a:lnTo>
                          <a:pt x="219" y="13"/>
                        </a:lnTo>
                        <a:lnTo>
                          <a:pt x="175" y="8"/>
                        </a:lnTo>
                        <a:lnTo>
                          <a:pt x="130" y="5"/>
                        </a:lnTo>
                        <a:lnTo>
                          <a:pt x="87" y="0"/>
                        </a:lnTo>
                        <a:close/>
                      </a:path>
                    </a:pathLst>
                  </a:custGeom>
                  <a:solidFill>
                    <a:srgbClr val="05050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2" name="Freeform 143"/>
                  <p:cNvSpPr>
                    <a:spLocks noChangeArrowheads="1"/>
                  </p:cNvSpPr>
                  <p:nvPr/>
                </p:nvSpPr>
                <p:spPr bwMode="auto">
                  <a:xfrm>
                    <a:off x="4834" y="1282"/>
                    <a:ext cx="123" cy="184"/>
                  </a:xfrm>
                  <a:custGeom>
                    <a:avLst/>
                    <a:gdLst>
                      <a:gd name="T0" fmla="*/ 76 w 749"/>
                      <a:gd name="T1" fmla="*/ 7 h 1121"/>
                      <a:gd name="T2" fmla="*/ 61 w 749"/>
                      <a:gd name="T3" fmla="*/ 22 h 1121"/>
                      <a:gd name="T4" fmla="*/ 45 w 749"/>
                      <a:gd name="T5" fmla="*/ 38 h 1121"/>
                      <a:gd name="T6" fmla="*/ 30 w 749"/>
                      <a:gd name="T7" fmla="*/ 53 h 1121"/>
                      <a:gd name="T8" fmla="*/ 17 w 749"/>
                      <a:gd name="T9" fmla="*/ 88 h 1121"/>
                      <a:gd name="T10" fmla="*/ 5 w 749"/>
                      <a:gd name="T11" fmla="*/ 142 h 1121"/>
                      <a:gd name="T12" fmla="*/ 0 w 749"/>
                      <a:gd name="T13" fmla="*/ 372 h 1121"/>
                      <a:gd name="T14" fmla="*/ 0 w 749"/>
                      <a:gd name="T15" fmla="*/ 779 h 1121"/>
                      <a:gd name="T16" fmla="*/ 5 w 749"/>
                      <a:gd name="T17" fmla="*/ 991 h 1121"/>
                      <a:gd name="T18" fmla="*/ 17 w 749"/>
                      <a:gd name="T19" fmla="*/ 1008 h 1121"/>
                      <a:gd name="T20" fmla="*/ 27 w 749"/>
                      <a:gd name="T21" fmla="*/ 1024 h 1121"/>
                      <a:gd name="T22" fmla="*/ 39 w 749"/>
                      <a:gd name="T23" fmla="*/ 1042 h 1121"/>
                      <a:gd name="T24" fmla="*/ 58 w 749"/>
                      <a:gd name="T25" fmla="*/ 1051 h 1121"/>
                      <a:gd name="T26" fmla="*/ 87 w 749"/>
                      <a:gd name="T27" fmla="*/ 1054 h 1121"/>
                      <a:gd name="T28" fmla="*/ 115 w 749"/>
                      <a:gd name="T29" fmla="*/ 1058 h 1121"/>
                      <a:gd name="T30" fmla="*/ 144 w 749"/>
                      <a:gd name="T31" fmla="*/ 1060 h 1121"/>
                      <a:gd name="T32" fmla="*/ 186 w 749"/>
                      <a:gd name="T33" fmla="*/ 1065 h 1121"/>
                      <a:gd name="T34" fmla="*/ 243 w 749"/>
                      <a:gd name="T35" fmla="*/ 1073 h 1121"/>
                      <a:gd name="T36" fmla="*/ 300 w 749"/>
                      <a:gd name="T37" fmla="*/ 1081 h 1121"/>
                      <a:gd name="T38" fmla="*/ 358 w 749"/>
                      <a:gd name="T39" fmla="*/ 1088 h 1121"/>
                      <a:gd name="T40" fmla="*/ 414 w 749"/>
                      <a:gd name="T41" fmla="*/ 1096 h 1121"/>
                      <a:gd name="T42" fmla="*/ 472 w 749"/>
                      <a:gd name="T43" fmla="*/ 1103 h 1121"/>
                      <a:gd name="T44" fmla="*/ 530 w 749"/>
                      <a:gd name="T45" fmla="*/ 1110 h 1121"/>
                      <a:gd name="T46" fmla="*/ 586 w 749"/>
                      <a:gd name="T47" fmla="*/ 1118 h 1121"/>
                      <a:gd name="T48" fmla="*/ 626 w 749"/>
                      <a:gd name="T49" fmla="*/ 1117 h 1121"/>
                      <a:gd name="T50" fmla="*/ 651 w 749"/>
                      <a:gd name="T51" fmla="*/ 1106 h 1121"/>
                      <a:gd name="T52" fmla="*/ 675 w 749"/>
                      <a:gd name="T53" fmla="*/ 1097 h 1121"/>
                      <a:gd name="T54" fmla="*/ 699 w 749"/>
                      <a:gd name="T55" fmla="*/ 1087 h 1121"/>
                      <a:gd name="T56" fmla="*/ 712 w 749"/>
                      <a:gd name="T57" fmla="*/ 1035 h 1121"/>
                      <a:gd name="T58" fmla="*/ 712 w 749"/>
                      <a:gd name="T59" fmla="*/ 940 h 1121"/>
                      <a:gd name="T60" fmla="*/ 712 w 749"/>
                      <a:gd name="T61" fmla="*/ 720 h 1121"/>
                      <a:gd name="T62" fmla="*/ 712 w 749"/>
                      <a:gd name="T63" fmla="*/ 374 h 1121"/>
                      <a:gd name="T64" fmla="*/ 716 w 749"/>
                      <a:gd name="T65" fmla="*/ 181 h 1121"/>
                      <a:gd name="T66" fmla="*/ 730 w 749"/>
                      <a:gd name="T67" fmla="*/ 139 h 1121"/>
                      <a:gd name="T68" fmla="*/ 739 w 749"/>
                      <a:gd name="T69" fmla="*/ 104 h 1121"/>
                      <a:gd name="T70" fmla="*/ 746 w 749"/>
                      <a:gd name="T71" fmla="*/ 75 h 1121"/>
                      <a:gd name="T72" fmla="*/ 707 w 749"/>
                      <a:gd name="T73" fmla="*/ 56 h 1121"/>
                      <a:gd name="T74" fmla="*/ 624 w 749"/>
                      <a:gd name="T75" fmla="*/ 48 h 1121"/>
                      <a:gd name="T76" fmla="*/ 541 w 749"/>
                      <a:gd name="T77" fmla="*/ 40 h 1121"/>
                      <a:gd name="T78" fmla="*/ 458 w 749"/>
                      <a:gd name="T79" fmla="*/ 33 h 1121"/>
                      <a:gd name="T80" fmla="*/ 374 w 749"/>
                      <a:gd name="T81" fmla="*/ 25 h 1121"/>
                      <a:gd name="T82" fmla="*/ 291 w 749"/>
                      <a:gd name="T83" fmla="*/ 18 h 1121"/>
                      <a:gd name="T84" fmla="*/ 208 w 749"/>
                      <a:gd name="T85" fmla="*/ 12 h 1121"/>
                      <a:gd name="T86" fmla="*/ 124 w 749"/>
                      <a:gd name="T87" fmla="*/ 3 h 1121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749"/>
                      <a:gd name="T133" fmla="*/ 0 h 1121"/>
                      <a:gd name="T134" fmla="*/ 749 w 749"/>
                      <a:gd name="T135" fmla="*/ 1121 h 1121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749" h="1121">
                        <a:moveTo>
                          <a:pt x="83" y="0"/>
                        </a:moveTo>
                        <a:lnTo>
                          <a:pt x="76" y="7"/>
                        </a:lnTo>
                        <a:lnTo>
                          <a:pt x="69" y="14"/>
                        </a:lnTo>
                        <a:lnTo>
                          <a:pt x="61" y="22"/>
                        </a:lnTo>
                        <a:lnTo>
                          <a:pt x="53" y="30"/>
                        </a:lnTo>
                        <a:lnTo>
                          <a:pt x="45" y="38"/>
                        </a:lnTo>
                        <a:lnTo>
                          <a:pt x="36" y="46"/>
                        </a:lnTo>
                        <a:lnTo>
                          <a:pt x="30" y="53"/>
                        </a:lnTo>
                        <a:lnTo>
                          <a:pt x="23" y="60"/>
                        </a:lnTo>
                        <a:lnTo>
                          <a:pt x="17" y="88"/>
                        </a:lnTo>
                        <a:lnTo>
                          <a:pt x="11" y="114"/>
                        </a:lnTo>
                        <a:lnTo>
                          <a:pt x="5" y="142"/>
                        </a:lnTo>
                        <a:lnTo>
                          <a:pt x="0" y="169"/>
                        </a:lnTo>
                        <a:lnTo>
                          <a:pt x="0" y="372"/>
                        </a:lnTo>
                        <a:lnTo>
                          <a:pt x="0" y="576"/>
                        </a:lnTo>
                        <a:lnTo>
                          <a:pt x="0" y="779"/>
                        </a:lnTo>
                        <a:lnTo>
                          <a:pt x="0" y="983"/>
                        </a:lnTo>
                        <a:lnTo>
                          <a:pt x="5" y="991"/>
                        </a:lnTo>
                        <a:lnTo>
                          <a:pt x="11" y="999"/>
                        </a:lnTo>
                        <a:lnTo>
                          <a:pt x="17" y="1008"/>
                        </a:lnTo>
                        <a:lnTo>
                          <a:pt x="23" y="1016"/>
                        </a:lnTo>
                        <a:lnTo>
                          <a:pt x="27" y="1024"/>
                        </a:lnTo>
                        <a:lnTo>
                          <a:pt x="33" y="1034"/>
                        </a:lnTo>
                        <a:lnTo>
                          <a:pt x="39" y="1042"/>
                        </a:lnTo>
                        <a:lnTo>
                          <a:pt x="45" y="1050"/>
                        </a:lnTo>
                        <a:lnTo>
                          <a:pt x="58" y="1051"/>
                        </a:lnTo>
                        <a:lnTo>
                          <a:pt x="73" y="1053"/>
                        </a:lnTo>
                        <a:lnTo>
                          <a:pt x="87" y="1054"/>
                        </a:lnTo>
                        <a:lnTo>
                          <a:pt x="101" y="1055"/>
                        </a:lnTo>
                        <a:lnTo>
                          <a:pt x="115" y="1058"/>
                        </a:lnTo>
                        <a:lnTo>
                          <a:pt x="129" y="1059"/>
                        </a:lnTo>
                        <a:lnTo>
                          <a:pt x="144" y="1060"/>
                        </a:lnTo>
                        <a:lnTo>
                          <a:pt x="157" y="1061"/>
                        </a:lnTo>
                        <a:lnTo>
                          <a:pt x="186" y="1065"/>
                        </a:lnTo>
                        <a:lnTo>
                          <a:pt x="215" y="1069"/>
                        </a:lnTo>
                        <a:lnTo>
                          <a:pt x="243" y="1073"/>
                        </a:lnTo>
                        <a:lnTo>
                          <a:pt x="272" y="1076"/>
                        </a:lnTo>
                        <a:lnTo>
                          <a:pt x="300" y="1081"/>
                        </a:lnTo>
                        <a:lnTo>
                          <a:pt x="329" y="1084"/>
                        </a:lnTo>
                        <a:lnTo>
                          <a:pt x="358" y="1088"/>
                        </a:lnTo>
                        <a:lnTo>
                          <a:pt x="387" y="1091"/>
                        </a:lnTo>
                        <a:lnTo>
                          <a:pt x="414" y="1096"/>
                        </a:lnTo>
                        <a:lnTo>
                          <a:pt x="443" y="1099"/>
                        </a:lnTo>
                        <a:lnTo>
                          <a:pt x="472" y="1103"/>
                        </a:lnTo>
                        <a:lnTo>
                          <a:pt x="501" y="1106"/>
                        </a:lnTo>
                        <a:lnTo>
                          <a:pt x="530" y="1110"/>
                        </a:lnTo>
                        <a:lnTo>
                          <a:pt x="557" y="1114"/>
                        </a:lnTo>
                        <a:lnTo>
                          <a:pt x="586" y="1118"/>
                        </a:lnTo>
                        <a:lnTo>
                          <a:pt x="615" y="1121"/>
                        </a:lnTo>
                        <a:lnTo>
                          <a:pt x="626" y="1117"/>
                        </a:lnTo>
                        <a:lnTo>
                          <a:pt x="639" y="1112"/>
                        </a:lnTo>
                        <a:lnTo>
                          <a:pt x="651" y="1106"/>
                        </a:lnTo>
                        <a:lnTo>
                          <a:pt x="663" y="1102"/>
                        </a:lnTo>
                        <a:lnTo>
                          <a:pt x="675" y="1097"/>
                        </a:lnTo>
                        <a:lnTo>
                          <a:pt x="686" y="1091"/>
                        </a:lnTo>
                        <a:lnTo>
                          <a:pt x="699" y="1087"/>
                        </a:lnTo>
                        <a:lnTo>
                          <a:pt x="710" y="1082"/>
                        </a:lnTo>
                        <a:lnTo>
                          <a:pt x="712" y="1035"/>
                        </a:lnTo>
                        <a:lnTo>
                          <a:pt x="712" y="987"/>
                        </a:lnTo>
                        <a:lnTo>
                          <a:pt x="712" y="940"/>
                        </a:lnTo>
                        <a:lnTo>
                          <a:pt x="713" y="893"/>
                        </a:lnTo>
                        <a:lnTo>
                          <a:pt x="712" y="720"/>
                        </a:lnTo>
                        <a:lnTo>
                          <a:pt x="712" y="547"/>
                        </a:lnTo>
                        <a:lnTo>
                          <a:pt x="712" y="374"/>
                        </a:lnTo>
                        <a:lnTo>
                          <a:pt x="710" y="202"/>
                        </a:lnTo>
                        <a:lnTo>
                          <a:pt x="716" y="181"/>
                        </a:lnTo>
                        <a:lnTo>
                          <a:pt x="723" y="160"/>
                        </a:lnTo>
                        <a:lnTo>
                          <a:pt x="730" y="139"/>
                        </a:lnTo>
                        <a:lnTo>
                          <a:pt x="736" y="119"/>
                        </a:lnTo>
                        <a:lnTo>
                          <a:pt x="739" y="104"/>
                        </a:lnTo>
                        <a:lnTo>
                          <a:pt x="743" y="89"/>
                        </a:lnTo>
                        <a:lnTo>
                          <a:pt x="746" y="75"/>
                        </a:lnTo>
                        <a:lnTo>
                          <a:pt x="749" y="60"/>
                        </a:lnTo>
                        <a:lnTo>
                          <a:pt x="707" y="56"/>
                        </a:lnTo>
                        <a:lnTo>
                          <a:pt x="666" y="52"/>
                        </a:lnTo>
                        <a:lnTo>
                          <a:pt x="624" y="48"/>
                        </a:lnTo>
                        <a:lnTo>
                          <a:pt x="583" y="45"/>
                        </a:lnTo>
                        <a:lnTo>
                          <a:pt x="541" y="40"/>
                        </a:lnTo>
                        <a:lnTo>
                          <a:pt x="500" y="37"/>
                        </a:lnTo>
                        <a:lnTo>
                          <a:pt x="458" y="33"/>
                        </a:lnTo>
                        <a:lnTo>
                          <a:pt x="416" y="30"/>
                        </a:lnTo>
                        <a:lnTo>
                          <a:pt x="374" y="25"/>
                        </a:lnTo>
                        <a:lnTo>
                          <a:pt x="333" y="22"/>
                        </a:lnTo>
                        <a:lnTo>
                          <a:pt x="291" y="18"/>
                        </a:lnTo>
                        <a:lnTo>
                          <a:pt x="250" y="15"/>
                        </a:lnTo>
                        <a:lnTo>
                          <a:pt x="208" y="12"/>
                        </a:lnTo>
                        <a:lnTo>
                          <a:pt x="166" y="7"/>
                        </a:lnTo>
                        <a:lnTo>
                          <a:pt x="124" y="3"/>
                        </a:lnTo>
                        <a:lnTo>
                          <a:pt x="83" y="0"/>
                        </a:lnTo>
                        <a:close/>
                      </a:path>
                    </a:pathLst>
                  </a:custGeom>
                  <a:solidFill>
                    <a:srgbClr val="07070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3" name="Freeform 144"/>
                  <p:cNvSpPr>
                    <a:spLocks noChangeArrowheads="1"/>
                  </p:cNvSpPr>
                  <p:nvPr/>
                </p:nvSpPr>
                <p:spPr bwMode="auto">
                  <a:xfrm>
                    <a:off x="4838" y="1289"/>
                    <a:ext cx="116" cy="177"/>
                  </a:xfrm>
                  <a:custGeom>
                    <a:avLst/>
                    <a:gdLst>
                      <a:gd name="T0" fmla="*/ 73 w 707"/>
                      <a:gd name="T1" fmla="*/ 7 h 1077"/>
                      <a:gd name="T2" fmla="*/ 59 w 707"/>
                      <a:gd name="T3" fmla="*/ 20 h 1077"/>
                      <a:gd name="T4" fmla="*/ 44 w 707"/>
                      <a:gd name="T5" fmla="*/ 36 h 1077"/>
                      <a:gd name="T6" fmla="*/ 29 w 707"/>
                      <a:gd name="T7" fmla="*/ 50 h 1077"/>
                      <a:gd name="T8" fmla="*/ 16 w 707"/>
                      <a:gd name="T9" fmla="*/ 84 h 1077"/>
                      <a:gd name="T10" fmla="*/ 6 w 707"/>
                      <a:gd name="T11" fmla="*/ 136 h 1077"/>
                      <a:gd name="T12" fmla="*/ 0 w 707"/>
                      <a:gd name="T13" fmla="*/ 357 h 1077"/>
                      <a:gd name="T14" fmla="*/ 0 w 707"/>
                      <a:gd name="T15" fmla="*/ 747 h 1077"/>
                      <a:gd name="T16" fmla="*/ 6 w 707"/>
                      <a:gd name="T17" fmla="*/ 951 h 1077"/>
                      <a:gd name="T18" fmla="*/ 16 w 707"/>
                      <a:gd name="T19" fmla="*/ 968 h 1077"/>
                      <a:gd name="T20" fmla="*/ 28 w 707"/>
                      <a:gd name="T21" fmla="*/ 985 h 1077"/>
                      <a:gd name="T22" fmla="*/ 38 w 707"/>
                      <a:gd name="T23" fmla="*/ 1001 h 1077"/>
                      <a:gd name="T24" fmla="*/ 58 w 707"/>
                      <a:gd name="T25" fmla="*/ 1010 h 1077"/>
                      <a:gd name="T26" fmla="*/ 84 w 707"/>
                      <a:gd name="T27" fmla="*/ 1012 h 1077"/>
                      <a:gd name="T28" fmla="*/ 111 w 707"/>
                      <a:gd name="T29" fmla="*/ 1016 h 1077"/>
                      <a:gd name="T30" fmla="*/ 137 w 707"/>
                      <a:gd name="T31" fmla="*/ 1018 h 1077"/>
                      <a:gd name="T32" fmla="*/ 179 w 707"/>
                      <a:gd name="T33" fmla="*/ 1023 h 1077"/>
                      <a:gd name="T34" fmla="*/ 233 w 707"/>
                      <a:gd name="T35" fmla="*/ 1030 h 1077"/>
                      <a:gd name="T36" fmla="*/ 288 w 707"/>
                      <a:gd name="T37" fmla="*/ 1038 h 1077"/>
                      <a:gd name="T38" fmla="*/ 343 w 707"/>
                      <a:gd name="T39" fmla="*/ 1045 h 1077"/>
                      <a:gd name="T40" fmla="*/ 397 w 707"/>
                      <a:gd name="T41" fmla="*/ 1052 h 1077"/>
                      <a:gd name="T42" fmla="*/ 453 w 707"/>
                      <a:gd name="T43" fmla="*/ 1059 h 1077"/>
                      <a:gd name="T44" fmla="*/ 508 w 707"/>
                      <a:gd name="T45" fmla="*/ 1067 h 1077"/>
                      <a:gd name="T46" fmla="*/ 563 w 707"/>
                      <a:gd name="T47" fmla="*/ 1074 h 1077"/>
                      <a:gd name="T48" fmla="*/ 603 w 707"/>
                      <a:gd name="T49" fmla="*/ 1072 h 1077"/>
                      <a:gd name="T50" fmla="*/ 626 w 707"/>
                      <a:gd name="T51" fmla="*/ 1062 h 1077"/>
                      <a:gd name="T52" fmla="*/ 650 w 707"/>
                      <a:gd name="T53" fmla="*/ 1052 h 1077"/>
                      <a:gd name="T54" fmla="*/ 673 w 707"/>
                      <a:gd name="T55" fmla="*/ 1041 h 1077"/>
                      <a:gd name="T56" fmla="*/ 685 w 707"/>
                      <a:gd name="T57" fmla="*/ 992 h 1077"/>
                      <a:gd name="T58" fmla="*/ 685 w 707"/>
                      <a:gd name="T59" fmla="*/ 902 h 1077"/>
                      <a:gd name="T60" fmla="*/ 685 w 707"/>
                      <a:gd name="T61" fmla="*/ 691 h 1077"/>
                      <a:gd name="T62" fmla="*/ 685 w 707"/>
                      <a:gd name="T63" fmla="*/ 359 h 1077"/>
                      <a:gd name="T64" fmla="*/ 690 w 707"/>
                      <a:gd name="T65" fmla="*/ 171 h 1077"/>
                      <a:gd name="T66" fmla="*/ 700 w 707"/>
                      <a:gd name="T67" fmla="*/ 130 h 1077"/>
                      <a:gd name="T68" fmla="*/ 706 w 707"/>
                      <a:gd name="T69" fmla="*/ 95 h 1077"/>
                      <a:gd name="T70" fmla="*/ 706 w 707"/>
                      <a:gd name="T71" fmla="*/ 66 h 1077"/>
                      <a:gd name="T72" fmla="*/ 668 w 707"/>
                      <a:gd name="T73" fmla="*/ 49 h 1077"/>
                      <a:gd name="T74" fmla="*/ 590 w 707"/>
                      <a:gd name="T75" fmla="*/ 42 h 1077"/>
                      <a:gd name="T76" fmla="*/ 512 w 707"/>
                      <a:gd name="T77" fmla="*/ 35 h 1077"/>
                      <a:gd name="T78" fmla="*/ 433 w 707"/>
                      <a:gd name="T79" fmla="*/ 28 h 1077"/>
                      <a:gd name="T80" fmla="*/ 355 w 707"/>
                      <a:gd name="T81" fmla="*/ 23 h 1077"/>
                      <a:gd name="T82" fmla="*/ 276 w 707"/>
                      <a:gd name="T83" fmla="*/ 16 h 1077"/>
                      <a:gd name="T84" fmla="*/ 197 w 707"/>
                      <a:gd name="T85" fmla="*/ 9 h 1077"/>
                      <a:gd name="T86" fmla="*/ 119 w 707"/>
                      <a:gd name="T87" fmla="*/ 3 h 1077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707"/>
                      <a:gd name="T133" fmla="*/ 0 h 1077"/>
                      <a:gd name="T134" fmla="*/ 707 w 707"/>
                      <a:gd name="T135" fmla="*/ 1077 h 1077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707" h="1077">
                        <a:moveTo>
                          <a:pt x="79" y="0"/>
                        </a:moveTo>
                        <a:lnTo>
                          <a:pt x="73" y="7"/>
                        </a:lnTo>
                        <a:lnTo>
                          <a:pt x="66" y="13"/>
                        </a:lnTo>
                        <a:lnTo>
                          <a:pt x="59" y="20"/>
                        </a:lnTo>
                        <a:lnTo>
                          <a:pt x="51" y="28"/>
                        </a:lnTo>
                        <a:lnTo>
                          <a:pt x="44" y="36"/>
                        </a:lnTo>
                        <a:lnTo>
                          <a:pt x="36" y="43"/>
                        </a:lnTo>
                        <a:lnTo>
                          <a:pt x="29" y="50"/>
                        </a:lnTo>
                        <a:lnTo>
                          <a:pt x="22" y="57"/>
                        </a:lnTo>
                        <a:lnTo>
                          <a:pt x="16" y="84"/>
                        </a:lnTo>
                        <a:lnTo>
                          <a:pt x="11" y="109"/>
                        </a:lnTo>
                        <a:lnTo>
                          <a:pt x="6" y="136"/>
                        </a:lnTo>
                        <a:lnTo>
                          <a:pt x="0" y="162"/>
                        </a:lnTo>
                        <a:lnTo>
                          <a:pt x="0" y="357"/>
                        </a:lnTo>
                        <a:lnTo>
                          <a:pt x="0" y="553"/>
                        </a:lnTo>
                        <a:lnTo>
                          <a:pt x="0" y="747"/>
                        </a:lnTo>
                        <a:lnTo>
                          <a:pt x="0" y="943"/>
                        </a:lnTo>
                        <a:lnTo>
                          <a:pt x="6" y="951"/>
                        </a:lnTo>
                        <a:lnTo>
                          <a:pt x="11" y="959"/>
                        </a:lnTo>
                        <a:lnTo>
                          <a:pt x="16" y="968"/>
                        </a:lnTo>
                        <a:lnTo>
                          <a:pt x="22" y="976"/>
                        </a:lnTo>
                        <a:lnTo>
                          <a:pt x="28" y="985"/>
                        </a:lnTo>
                        <a:lnTo>
                          <a:pt x="32" y="993"/>
                        </a:lnTo>
                        <a:lnTo>
                          <a:pt x="38" y="1001"/>
                        </a:lnTo>
                        <a:lnTo>
                          <a:pt x="44" y="1009"/>
                        </a:lnTo>
                        <a:lnTo>
                          <a:pt x="58" y="1010"/>
                        </a:lnTo>
                        <a:lnTo>
                          <a:pt x="70" y="1011"/>
                        </a:lnTo>
                        <a:lnTo>
                          <a:pt x="84" y="1012"/>
                        </a:lnTo>
                        <a:lnTo>
                          <a:pt x="98" y="1014"/>
                        </a:lnTo>
                        <a:lnTo>
                          <a:pt x="111" y="1016"/>
                        </a:lnTo>
                        <a:lnTo>
                          <a:pt x="124" y="1017"/>
                        </a:lnTo>
                        <a:lnTo>
                          <a:pt x="137" y="1018"/>
                        </a:lnTo>
                        <a:lnTo>
                          <a:pt x="151" y="1019"/>
                        </a:lnTo>
                        <a:lnTo>
                          <a:pt x="179" y="1023"/>
                        </a:lnTo>
                        <a:lnTo>
                          <a:pt x="206" y="1026"/>
                        </a:lnTo>
                        <a:lnTo>
                          <a:pt x="233" y="1030"/>
                        </a:lnTo>
                        <a:lnTo>
                          <a:pt x="260" y="1034"/>
                        </a:lnTo>
                        <a:lnTo>
                          <a:pt x="288" y="1038"/>
                        </a:lnTo>
                        <a:lnTo>
                          <a:pt x="316" y="1041"/>
                        </a:lnTo>
                        <a:lnTo>
                          <a:pt x="343" y="1045"/>
                        </a:lnTo>
                        <a:lnTo>
                          <a:pt x="371" y="1048"/>
                        </a:lnTo>
                        <a:lnTo>
                          <a:pt x="397" y="1052"/>
                        </a:lnTo>
                        <a:lnTo>
                          <a:pt x="425" y="1055"/>
                        </a:lnTo>
                        <a:lnTo>
                          <a:pt x="453" y="1059"/>
                        </a:lnTo>
                        <a:lnTo>
                          <a:pt x="480" y="1062"/>
                        </a:lnTo>
                        <a:lnTo>
                          <a:pt x="508" y="1067"/>
                        </a:lnTo>
                        <a:lnTo>
                          <a:pt x="536" y="1070"/>
                        </a:lnTo>
                        <a:lnTo>
                          <a:pt x="563" y="1074"/>
                        </a:lnTo>
                        <a:lnTo>
                          <a:pt x="591" y="1077"/>
                        </a:lnTo>
                        <a:lnTo>
                          <a:pt x="603" y="1072"/>
                        </a:lnTo>
                        <a:lnTo>
                          <a:pt x="614" y="1067"/>
                        </a:lnTo>
                        <a:lnTo>
                          <a:pt x="626" y="1062"/>
                        </a:lnTo>
                        <a:lnTo>
                          <a:pt x="638" y="1056"/>
                        </a:lnTo>
                        <a:lnTo>
                          <a:pt x="650" y="1052"/>
                        </a:lnTo>
                        <a:lnTo>
                          <a:pt x="661" y="1047"/>
                        </a:lnTo>
                        <a:lnTo>
                          <a:pt x="673" y="1041"/>
                        </a:lnTo>
                        <a:lnTo>
                          <a:pt x="684" y="1037"/>
                        </a:lnTo>
                        <a:lnTo>
                          <a:pt x="685" y="992"/>
                        </a:lnTo>
                        <a:lnTo>
                          <a:pt x="685" y="947"/>
                        </a:lnTo>
                        <a:lnTo>
                          <a:pt x="685" y="902"/>
                        </a:lnTo>
                        <a:lnTo>
                          <a:pt x="687" y="857"/>
                        </a:lnTo>
                        <a:lnTo>
                          <a:pt x="685" y="691"/>
                        </a:lnTo>
                        <a:lnTo>
                          <a:pt x="685" y="525"/>
                        </a:lnTo>
                        <a:lnTo>
                          <a:pt x="685" y="359"/>
                        </a:lnTo>
                        <a:lnTo>
                          <a:pt x="684" y="193"/>
                        </a:lnTo>
                        <a:lnTo>
                          <a:pt x="690" y="171"/>
                        </a:lnTo>
                        <a:lnTo>
                          <a:pt x="695" y="151"/>
                        </a:lnTo>
                        <a:lnTo>
                          <a:pt x="700" y="130"/>
                        </a:lnTo>
                        <a:lnTo>
                          <a:pt x="705" y="109"/>
                        </a:lnTo>
                        <a:lnTo>
                          <a:pt x="706" y="95"/>
                        </a:lnTo>
                        <a:lnTo>
                          <a:pt x="706" y="80"/>
                        </a:lnTo>
                        <a:lnTo>
                          <a:pt x="706" y="66"/>
                        </a:lnTo>
                        <a:lnTo>
                          <a:pt x="707" y="53"/>
                        </a:lnTo>
                        <a:lnTo>
                          <a:pt x="668" y="49"/>
                        </a:lnTo>
                        <a:lnTo>
                          <a:pt x="629" y="46"/>
                        </a:lnTo>
                        <a:lnTo>
                          <a:pt x="590" y="42"/>
                        </a:lnTo>
                        <a:lnTo>
                          <a:pt x="551" y="39"/>
                        </a:lnTo>
                        <a:lnTo>
                          <a:pt x="512" y="35"/>
                        </a:lnTo>
                        <a:lnTo>
                          <a:pt x="472" y="32"/>
                        </a:lnTo>
                        <a:lnTo>
                          <a:pt x="433" y="28"/>
                        </a:lnTo>
                        <a:lnTo>
                          <a:pt x="394" y="26"/>
                        </a:lnTo>
                        <a:lnTo>
                          <a:pt x="355" y="23"/>
                        </a:lnTo>
                        <a:lnTo>
                          <a:pt x="316" y="19"/>
                        </a:lnTo>
                        <a:lnTo>
                          <a:pt x="276" y="16"/>
                        </a:lnTo>
                        <a:lnTo>
                          <a:pt x="236" y="12"/>
                        </a:lnTo>
                        <a:lnTo>
                          <a:pt x="197" y="9"/>
                        </a:lnTo>
                        <a:lnTo>
                          <a:pt x="158" y="7"/>
                        </a:lnTo>
                        <a:lnTo>
                          <a:pt x="119" y="3"/>
                        </a:lnTo>
                        <a:lnTo>
                          <a:pt x="79" y="0"/>
                        </a:lnTo>
                        <a:close/>
                      </a:path>
                    </a:pathLst>
                  </a:custGeom>
                  <a:solidFill>
                    <a:srgbClr val="070A0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4" name="Freeform 145"/>
                  <p:cNvSpPr>
                    <a:spLocks noChangeArrowheads="1"/>
                  </p:cNvSpPr>
                  <p:nvPr/>
                </p:nvSpPr>
                <p:spPr bwMode="auto">
                  <a:xfrm>
                    <a:off x="4842" y="1296"/>
                    <a:ext cx="110" cy="170"/>
                  </a:xfrm>
                  <a:custGeom>
                    <a:avLst/>
                    <a:gdLst>
                      <a:gd name="T0" fmla="*/ 71 w 673"/>
                      <a:gd name="T1" fmla="*/ 6 h 1034"/>
                      <a:gd name="T2" fmla="*/ 57 w 673"/>
                      <a:gd name="T3" fmla="*/ 20 h 1034"/>
                      <a:gd name="T4" fmla="*/ 42 w 673"/>
                      <a:gd name="T5" fmla="*/ 35 h 1034"/>
                      <a:gd name="T6" fmla="*/ 28 w 673"/>
                      <a:gd name="T7" fmla="*/ 49 h 1034"/>
                      <a:gd name="T8" fmla="*/ 16 w 673"/>
                      <a:gd name="T9" fmla="*/ 81 h 1034"/>
                      <a:gd name="T10" fmla="*/ 6 w 673"/>
                      <a:gd name="T11" fmla="*/ 130 h 1034"/>
                      <a:gd name="T12" fmla="*/ 0 w 673"/>
                      <a:gd name="T13" fmla="*/ 344 h 1034"/>
                      <a:gd name="T14" fmla="*/ 0 w 673"/>
                      <a:gd name="T15" fmla="*/ 718 h 1034"/>
                      <a:gd name="T16" fmla="*/ 6 w 673"/>
                      <a:gd name="T17" fmla="*/ 914 h 1034"/>
                      <a:gd name="T18" fmla="*/ 16 w 673"/>
                      <a:gd name="T19" fmla="*/ 929 h 1034"/>
                      <a:gd name="T20" fmla="*/ 27 w 673"/>
                      <a:gd name="T21" fmla="*/ 945 h 1034"/>
                      <a:gd name="T22" fmla="*/ 37 w 673"/>
                      <a:gd name="T23" fmla="*/ 960 h 1034"/>
                      <a:gd name="T24" fmla="*/ 54 w 673"/>
                      <a:gd name="T25" fmla="*/ 969 h 1034"/>
                      <a:gd name="T26" fmla="*/ 81 w 673"/>
                      <a:gd name="T27" fmla="*/ 972 h 1034"/>
                      <a:gd name="T28" fmla="*/ 106 w 673"/>
                      <a:gd name="T29" fmla="*/ 975 h 1034"/>
                      <a:gd name="T30" fmla="*/ 133 w 673"/>
                      <a:gd name="T31" fmla="*/ 977 h 1034"/>
                      <a:gd name="T32" fmla="*/ 172 w 673"/>
                      <a:gd name="T33" fmla="*/ 982 h 1034"/>
                      <a:gd name="T34" fmla="*/ 225 w 673"/>
                      <a:gd name="T35" fmla="*/ 989 h 1034"/>
                      <a:gd name="T36" fmla="*/ 277 w 673"/>
                      <a:gd name="T37" fmla="*/ 996 h 1034"/>
                      <a:gd name="T38" fmla="*/ 330 w 673"/>
                      <a:gd name="T39" fmla="*/ 1003 h 1034"/>
                      <a:gd name="T40" fmla="*/ 382 w 673"/>
                      <a:gd name="T41" fmla="*/ 1010 h 1034"/>
                      <a:gd name="T42" fmla="*/ 435 w 673"/>
                      <a:gd name="T43" fmla="*/ 1017 h 1034"/>
                      <a:gd name="T44" fmla="*/ 487 w 673"/>
                      <a:gd name="T45" fmla="*/ 1023 h 1034"/>
                      <a:gd name="T46" fmla="*/ 540 w 673"/>
                      <a:gd name="T47" fmla="*/ 1030 h 1034"/>
                      <a:gd name="T48" fmla="*/ 578 w 673"/>
                      <a:gd name="T49" fmla="*/ 1029 h 1034"/>
                      <a:gd name="T50" fmla="*/ 601 w 673"/>
                      <a:gd name="T51" fmla="*/ 1019 h 1034"/>
                      <a:gd name="T52" fmla="*/ 624 w 673"/>
                      <a:gd name="T53" fmla="*/ 1009 h 1034"/>
                      <a:gd name="T54" fmla="*/ 647 w 673"/>
                      <a:gd name="T55" fmla="*/ 998 h 1034"/>
                      <a:gd name="T56" fmla="*/ 659 w 673"/>
                      <a:gd name="T57" fmla="*/ 951 h 1034"/>
                      <a:gd name="T58" fmla="*/ 660 w 673"/>
                      <a:gd name="T59" fmla="*/ 866 h 1034"/>
                      <a:gd name="T60" fmla="*/ 660 w 673"/>
                      <a:gd name="T61" fmla="*/ 663 h 1034"/>
                      <a:gd name="T62" fmla="*/ 659 w 673"/>
                      <a:gd name="T63" fmla="*/ 345 h 1034"/>
                      <a:gd name="T64" fmla="*/ 662 w 673"/>
                      <a:gd name="T65" fmla="*/ 164 h 1034"/>
                      <a:gd name="T66" fmla="*/ 670 w 673"/>
                      <a:gd name="T67" fmla="*/ 122 h 1034"/>
                      <a:gd name="T68" fmla="*/ 672 w 673"/>
                      <a:gd name="T69" fmla="*/ 87 h 1034"/>
                      <a:gd name="T70" fmla="*/ 669 w 673"/>
                      <a:gd name="T71" fmla="*/ 60 h 1034"/>
                      <a:gd name="T72" fmla="*/ 629 w 673"/>
                      <a:gd name="T73" fmla="*/ 43 h 1034"/>
                      <a:gd name="T74" fmla="*/ 556 w 673"/>
                      <a:gd name="T75" fmla="*/ 37 h 1034"/>
                      <a:gd name="T76" fmla="*/ 482 w 673"/>
                      <a:gd name="T77" fmla="*/ 31 h 1034"/>
                      <a:gd name="T78" fmla="*/ 408 w 673"/>
                      <a:gd name="T79" fmla="*/ 26 h 1034"/>
                      <a:gd name="T80" fmla="*/ 336 w 673"/>
                      <a:gd name="T81" fmla="*/ 20 h 1034"/>
                      <a:gd name="T82" fmla="*/ 262 w 673"/>
                      <a:gd name="T83" fmla="*/ 14 h 1034"/>
                      <a:gd name="T84" fmla="*/ 188 w 673"/>
                      <a:gd name="T85" fmla="*/ 8 h 1034"/>
                      <a:gd name="T86" fmla="*/ 114 w 673"/>
                      <a:gd name="T87" fmla="*/ 3 h 103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673"/>
                      <a:gd name="T133" fmla="*/ 0 h 1034"/>
                      <a:gd name="T134" fmla="*/ 673 w 673"/>
                      <a:gd name="T135" fmla="*/ 1034 h 103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673" h="1034">
                        <a:moveTo>
                          <a:pt x="78" y="0"/>
                        </a:moveTo>
                        <a:lnTo>
                          <a:pt x="71" y="6"/>
                        </a:lnTo>
                        <a:lnTo>
                          <a:pt x="64" y="13"/>
                        </a:lnTo>
                        <a:lnTo>
                          <a:pt x="57" y="20"/>
                        </a:lnTo>
                        <a:lnTo>
                          <a:pt x="50" y="28"/>
                        </a:lnTo>
                        <a:lnTo>
                          <a:pt x="42" y="35"/>
                        </a:lnTo>
                        <a:lnTo>
                          <a:pt x="35" y="42"/>
                        </a:lnTo>
                        <a:lnTo>
                          <a:pt x="28" y="49"/>
                        </a:lnTo>
                        <a:lnTo>
                          <a:pt x="22" y="56"/>
                        </a:lnTo>
                        <a:lnTo>
                          <a:pt x="16" y="81"/>
                        </a:lnTo>
                        <a:lnTo>
                          <a:pt x="12" y="105"/>
                        </a:lnTo>
                        <a:lnTo>
                          <a:pt x="6" y="130"/>
                        </a:lnTo>
                        <a:lnTo>
                          <a:pt x="0" y="156"/>
                        </a:lnTo>
                        <a:lnTo>
                          <a:pt x="0" y="344"/>
                        </a:lnTo>
                        <a:lnTo>
                          <a:pt x="0" y="530"/>
                        </a:lnTo>
                        <a:lnTo>
                          <a:pt x="0" y="718"/>
                        </a:lnTo>
                        <a:lnTo>
                          <a:pt x="0" y="906"/>
                        </a:lnTo>
                        <a:lnTo>
                          <a:pt x="6" y="914"/>
                        </a:lnTo>
                        <a:lnTo>
                          <a:pt x="11" y="921"/>
                        </a:lnTo>
                        <a:lnTo>
                          <a:pt x="16" y="929"/>
                        </a:lnTo>
                        <a:lnTo>
                          <a:pt x="21" y="937"/>
                        </a:lnTo>
                        <a:lnTo>
                          <a:pt x="27" y="945"/>
                        </a:lnTo>
                        <a:lnTo>
                          <a:pt x="31" y="952"/>
                        </a:lnTo>
                        <a:lnTo>
                          <a:pt x="37" y="960"/>
                        </a:lnTo>
                        <a:lnTo>
                          <a:pt x="42" y="968"/>
                        </a:lnTo>
                        <a:lnTo>
                          <a:pt x="54" y="969"/>
                        </a:lnTo>
                        <a:lnTo>
                          <a:pt x="68" y="970"/>
                        </a:lnTo>
                        <a:lnTo>
                          <a:pt x="81" y="972"/>
                        </a:lnTo>
                        <a:lnTo>
                          <a:pt x="94" y="973"/>
                        </a:lnTo>
                        <a:lnTo>
                          <a:pt x="106" y="975"/>
                        </a:lnTo>
                        <a:lnTo>
                          <a:pt x="120" y="976"/>
                        </a:lnTo>
                        <a:lnTo>
                          <a:pt x="133" y="977"/>
                        </a:lnTo>
                        <a:lnTo>
                          <a:pt x="145" y="979"/>
                        </a:lnTo>
                        <a:lnTo>
                          <a:pt x="172" y="982"/>
                        </a:lnTo>
                        <a:lnTo>
                          <a:pt x="198" y="985"/>
                        </a:lnTo>
                        <a:lnTo>
                          <a:pt x="225" y="989"/>
                        </a:lnTo>
                        <a:lnTo>
                          <a:pt x="250" y="992"/>
                        </a:lnTo>
                        <a:lnTo>
                          <a:pt x="277" y="996"/>
                        </a:lnTo>
                        <a:lnTo>
                          <a:pt x="303" y="999"/>
                        </a:lnTo>
                        <a:lnTo>
                          <a:pt x="330" y="1003"/>
                        </a:lnTo>
                        <a:lnTo>
                          <a:pt x="356" y="1006"/>
                        </a:lnTo>
                        <a:lnTo>
                          <a:pt x="382" y="1010"/>
                        </a:lnTo>
                        <a:lnTo>
                          <a:pt x="408" y="1013"/>
                        </a:lnTo>
                        <a:lnTo>
                          <a:pt x="435" y="1017"/>
                        </a:lnTo>
                        <a:lnTo>
                          <a:pt x="461" y="1020"/>
                        </a:lnTo>
                        <a:lnTo>
                          <a:pt x="487" y="1023"/>
                        </a:lnTo>
                        <a:lnTo>
                          <a:pt x="513" y="1027"/>
                        </a:lnTo>
                        <a:lnTo>
                          <a:pt x="540" y="1030"/>
                        </a:lnTo>
                        <a:lnTo>
                          <a:pt x="566" y="1034"/>
                        </a:lnTo>
                        <a:lnTo>
                          <a:pt x="578" y="1029"/>
                        </a:lnTo>
                        <a:lnTo>
                          <a:pt x="589" y="1023"/>
                        </a:lnTo>
                        <a:lnTo>
                          <a:pt x="601" y="1019"/>
                        </a:lnTo>
                        <a:lnTo>
                          <a:pt x="612" y="1013"/>
                        </a:lnTo>
                        <a:lnTo>
                          <a:pt x="624" y="1009"/>
                        </a:lnTo>
                        <a:lnTo>
                          <a:pt x="635" y="1003"/>
                        </a:lnTo>
                        <a:lnTo>
                          <a:pt x="647" y="998"/>
                        </a:lnTo>
                        <a:lnTo>
                          <a:pt x="658" y="994"/>
                        </a:lnTo>
                        <a:lnTo>
                          <a:pt x="659" y="951"/>
                        </a:lnTo>
                        <a:lnTo>
                          <a:pt x="660" y="908"/>
                        </a:lnTo>
                        <a:lnTo>
                          <a:pt x="660" y="866"/>
                        </a:lnTo>
                        <a:lnTo>
                          <a:pt x="662" y="823"/>
                        </a:lnTo>
                        <a:lnTo>
                          <a:pt x="660" y="663"/>
                        </a:lnTo>
                        <a:lnTo>
                          <a:pt x="660" y="504"/>
                        </a:lnTo>
                        <a:lnTo>
                          <a:pt x="659" y="345"/>
                        </a:lnTo>
                        <a:lnTo>
                          <a:pt x="658" y="185"/>
                        </a:lnTo>
                        <a:lnTo>
                          <a:pt x="662" y="164"/>
                        </a:lnTo>
                        <a:lnTo>
                          <a:pt x="666" y="143"/>
                        </a:lnTo>
                        <a:lnTo>
                          <a:pt x="670" y="122"/>
                        </a:lnTo>
                        <a:lnTo>
                          <a:pt x="673" y="101"/>
                        </a:lnTo>
                        <a:lnTo>
                          <a:pt x="672" y="87"/>
                        </a:lnTo>
                        <a:lnTo>
                          <a:pt x="670" y="73"/>
                        </a:lnTo>
                        <a:lnTo>
                          <a:pt x="669" y="60"/>
                        </a:lnTo>
                        <a:lnTo>
                          <a:pt x="666" y="46"/>
                        </a:lnTo>
                        <a:lnTo>
                          <a:pt x="629" y="43"/>
                        </a:lnTo>
                        <a:lnTo>
                          <a:pt x="593" y="41"/>
                        </a:lnTo>
                        <a:lnTo>
                          <a:pt x="556" y="37"/>
                        </a:lnTo>
                        <a:lnTo>
                          <a:pt x="519" y="34"/>
                        </a:lnTo>
                        <a:lnTo>
                          <a:pt x="482" y="31"/>
                        </a:lnTo>
                        <a:lnTo>
                          <a:pt x="445" y="28"/>
                        </a:lnTo>
                        <a:lnTo>
                          <a:pt x="408" y="26"/>
                        </a:lnTo>
                        <a:lnTo>
                          <a:pt x="372" y="22"/>
                        </a:lnTo>
                        <a:lnTo>
                          <a:pt x="336" y="20"/>
                        </a:lnTo>
                        <a:lnTo>
                          <a:pt x="299" y="16"/>
                        </a:lnTo>
                        <a:lnTo>
                          <a:pt x="262" y="14"/>
                        </a:lnTo>
                        <a:lnTo>
                          <a:pt x="225" y="12"/>
                        </a:lnTo>
                        <a:lnTo>
                          <a:pt x="188" y="8"/>
                        </a:lnTo>
                        <a:lnTo>
                          <a:pt x="151" y="6"/>
                        </a:lnTo>
                        <a:lnTo>
                          <a:pt x="114" y="3"/>
                        </a:lnTo>
                        <a:lnTo>
                          <a:pt x="78" y="0"/>
                        </a:lnTo>
                        <a:close/>
                      </a:path>
                    </a:pathLst>
                  </a:custGeom>
                  <a:solidFill>
                    <a:srgbClr val="0A0F1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5" name="Freeform 146"/>
                  <p:cNvSpPr>
                    <a:spLocks noChangeArrowheads="1"/>
                  </p:cNvSpPr>
                  <p:nvPr/>
                </p:nvSpPr>
                <p:spPr bwMode="auto">
                  <a:xfrm>
                    <a:off x="4846" y="1303"/>
                    <a:ext cx="105" cy="162"/>
                  </a:xfrm>
                  <a:custGeom>
                    <a:avLst/>
                    <a:gdLst>
                      <a:gd name="T0" fmla="*/ 68 w 641"/>
                      <a:gd name="T1" fmla="*/ 6 h 989"/>
                      <a:gd name="T2" fmla="*/ 54 w 641"/>
                      <a:gd name="T3" fmla="*/ 19 h 989"/>
                      <a:gd name="T4" fmla="*/ 40 w 641"/>
                      <a:gd name="T5" fmla="*/ 33 h 989"/>
                      <a:gd name="T6" fmla="*/ 26 w 641"/>
                      <a:gd name="T7" fmla="*/ 47 h 989"/>
                      <a:gd name="T8" fmla="*/ 16 w 641"/>
                      <a:gd name="T9" fmla="*/ 76 h 989"/>
                      <a:gd name="T10" fmla="*/ 5 w 641"/>
                      <a:gd name="T11" fmla="*/ 124 h 989"/>
                      <a:gd name="T12" fmla="*/ 0 w 641"/>
                      <a:gd name="T13" fmla="*/ 328 h 989"/>
                      <a:gd name="T14" fmla="*/ 0 w 641"/>
                      <a:gd name="T15" fmla="*/ 688 h 989"/>
                      <a:gd name="T16" fmla="*/ 4 w 641"/>
                      <a:gd name="T17" fmla="*/ 874 h 989"/>
                      <a:gd name="T18" fmla="*/ 15 w 641"/>
                      <a:gd name="T19" fmla="*/ 889 h 989"/>
                      <a:gd name="T20" fmla="*/ 24 w 641"/>
                      <a:gd name="T21" fmla="*/ 906 h 989"/>
                      <a:gd name="T22" fmla="*/ 34 w 641"/>
                      <a:gd name="T23" fmla="*/ 921 h 989"/>
                      <a:gd name="T24" fmla="*/ 52 w 641"/>
                      <a:gd name="T25" fmla="*/ 929 h 989"/>
                      <a:gd name="T26" fmla="*/ 77 w 641"/>
                      <a:gd name="T27" fmla="*/ 931 h 989"/>
                      <a:gd name="T28" fmla="*/ 101 w 641"/>
                      <a:gd name="T29" fmla="*/ 934 h 989"/>
                      <a:gd name="T30" fmla="*/ 125 w 641"/>
                      <a:gd name="T31" fmla="*/ 937 h 989"/>
                      <a:gd name="T32" fmla="*/ 163 w 641"/>
                      <a:gd name="T33" fmla="*/ 941 h 989"/>
                      <a:gd name="T34" fmla="*/ 214 w 641"/>
                      <a:gd name="T35" fmla="*/ 947 h 989"/>
                      <a:gd name="T36" fmla="*/ 263 w 641"/>
                      <a:gd name="T37" fmla="*/ 954 h 989"/>
                      <a:gd name="T38" fmla="*/ 314 w 641"/>
                      <a:gd name="T39" fmla="*/ 961 h 989"/>
                      <a:gd name="T40" fmla="*/ 365 w 641"/>
                      <a:gd name="T41" fmla="*/ 967 h 989"/>
                      <a:gd name="T42" fmla="*/ 414 w 641"/>
                      <a:gd name="T43" fmla="*/ 974 h 989"/>
                      <a:gd name="T44" fmla="*/ 465 w 641"/>
                      <a:gd name="T45" fmla="*/ 979 h 989"/>
                      <a:gd name="T46" fmla="*/ 515 w 641"/>
                      <a:gd name="T47" fmla="*/ 985 h 989"/>
                      <a:gd name="T48" fmla="*/ 552 w 641"/>
                      <a:gd name="T49" fmla="*/ 984 h 989"/>
                      <a:gd name="T50" fmla="*/ 575 w 641"/>
                      <a:gd name="T51" fmla="*/ 974 h 989"/>
                      <a:gd name="T52" fmla="*/ 598 w 641"/>
                      <a:gd name="T53" fmla="*/ 963 h 989"/>
                      <a:gd name="T54" fmla="*/ 620 w 641"/>
                      <a:gd name="T55" fmla="*/ 953 h 989"/>
                      <a:gd name="T56" fmla="*/ 632 w 641"/>
                      <a:gd name="T57" fmla="*/ 908 h 989"/>
                      <a:gd name="T58" fmla="*/ 633 w 641"/>
                      <a:gd name="T59" fmla="*/ 827 h 989"/>
                      <a:gd name="T60" fmla="*/ 633 w 641"/>
                      <a:gd name="T61" fmla="*/ 634 h 989"/>
                      <a:gd name="T62" fmla="*/ 632 w 641"/>
                      <a:gd name="T63" fmla="*/ 329 h 989"/>
                      <a:gd name="T64" fmla="*/ 633 w 641"/>
                      <a:gd name="T65" fmla="*/ 154 h 989"/>
                      <a:gd name="T66" fmla="*/ 639 w 641"/>
                      <a:gd name="T67" fmla="*/ 113 h 989"/>
                      <a:gd name="T68" fmla="*/ 637 w 641"/>
                      <a:gd name="T69" fmla="*/ 78 h 989"/>
                      <a:gd name="T70" fmla="*/ 629 w 641"/>
                      <a:gd name="T71" fmla="*/ 52 h 989"/>
                      <a:gd name="T72" fmla="*/ 590 w 641"/>
                      <a:gd name="T73" fmla="*/ 37 h 989"/>
                      <a:gd name="T74" fmla="*/ 520 w 641"/>
                      <a:gd name="T75" fmla="*/ 31 h 989"/>
                      <a:gd name="T76" fmla="*/ 452 w 641"/>
                      <a:gd name="T77" fmla="*/ 26 h 989"/>
                      <a:gd name="T78" fmla="*/ 383 w 641"/>
                      <a:gd name="T79" fmla="*/ 22 h 989"/>
                      <a:gd name="T80" fmla="*/ 314 w 641"/>
                      <a:gd name="T81" fmla="*/ 17 h 989"/>
                      <a:gd name="T82" fmla="*/ 245 w 641"/>
                      <a:gd name="T83" fmla="*/ 11 h 989"/>
                      <a:gd name="T84" fmla="*/ 177 w 641"/>
                      <a:gd name="T85" fmla="*/ 7 h 989"/>
                      <a:gd name="T86" fmla="*/ 108 w 641"/>
                      <a:gd name="T87" fmla="*/ 2 h 989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641"/>
                      <a:gd name="T133" fmla="*/ 0 h 989"/>
                      <a:gd name="T134" fmla="*/ 641 w 641"/>
                      <a:gd name="T135" fmla="*/ 989 h 989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641" h="989">
                        <a:moveTo>
                          <a:pt x="73" y="0"/>
                        </a:moveTo>
                        <a:lnTo>
                          <a:pt x="68" y="6"/>
                        </a:lnTo>
                        <a:lnTo>
                          <a:pt x="61" y="13"/>
                        </a:lnTo>
                        <a:lnTo>
                          <a:pt x="54" y="19"/>
                        </a:lnTo>
                        <a:lnTo>
                          <a:pt x="47" y="26"/>
                        </a:lnTo>
                        <a:lnTo>
                          <a:pt x="40" y="33"/>
                        </a:lnTo>
                        <a:lnTo>
                          <a:pt x="33" y="40"/>
                        </a:lnTo>
                        <a:lnTo>
                          <a:pt x="26" y="47"/>
                        </a:lnTo>
                        <a:lnTo>
                          <a:pt x="20" y="53"/>
                        </a:lnTo>
                        <a:lnTo>
                          <a:pt x="16" y="76"/>
                        </a:lnTo>
                        <a:lnTo>
                          <a:pt x="10" y="100"/>
                        </a:lnTo>
                        <a:lnTo>
                          <a:pt x="5" y="124"/>
                        </a:lnTo>
                        <a:lnTo>
                          <a:pt x="0" y="149"/>
                        </a:lnTo>
                        <a:lnTo>
                          <a:pt x="0" y="328"/>
                        </a:lnTo>
                        <a:lnTo>
                          <a:pt x="0" y="508"/>
                        </a:lnTo>
                        <a:lnTo>
                          <a:pt x="0" y="688"/>
                        </a:lnTo>
                        <a:lnTo>
                          <a:pt x="0" y="868"/>
                        </a:lnTo>
                        <a:lnTo>
                          <a:pt x="4" y="874"/>
                        </a:lnTo>
                        <a:lnTo>
                          <a:pt x="9" y="883"/>
                        </a:lnTo>
                        <a:lnTo>
                          <a:pt x="15" y="889"/>
                        </a:lnTo>
                        <a:lnTo>
                          <a:pt x="19" y="898"/>
                        </a:lnTo>
                        <a:lnTo>
                          <a:pt x="24" y="906"/>
                        </a:lnTo>
                        <a:lnTo>
                          <a:pt x="30" y="913"/>
                        </a:lnTo>
                        <a:lnTo>
                          <a:pt x="34" y="921"/>
                        </a:lnTo>
                        <a:lnTo>
                          <a:pt x="39" y="927"/>
                        </a:lnTo>
                        <a:lnTo>
                          <a:pt x="52" y="929"/>
                        </a:lnTo>
                        <a:lnTo>
                          <a:pt x="64" y="930"/>
                        </a:lnTo>
                        <a:lnTo>
                          <a:pt x="77" y="931"/>
                        </a:lnTo>
                        <a:lnTo>
                          <a:pt x="88" y="932"/>
                        </a:lnTo>
                        <a:lnTo>
                          <a:pt x="101" y="934"/>
                        </a:lnTo>
                        <a:lnTo>
                          <a:pt x="114" y="936"/>
                        </a:lnTo>
                        <a:lnTo>
                          <a:pt x="125" y="937"/>
                        </a:lnTo>
                        <a:lnTo>
                          <a:pt x="138" y="938"/>
                        </a:lnTo>
                        <a:lnTo>
                          <a:pt x="163" y="941"/>
                        </a:lnTo>
                        <a:lnTo>
                          <a:pt x="189" y="945"/>
                        </a:lnTo>
                        <a:lnTo>
                          <a:pt x="214" y="947"/>
                        </a:lnTo>
                        <a:lnTo>
                          <a:pt x="239" y="951"/>
                        </a:lnTo>
                        <a:lnTo>
                          <a:pt x="263" y="954"/>
                        </a:lnTo>
                        <a:lnTo>
                          <a:pt x="289" y="957"/>
                        </a:lnTo>
                        <a:lnTo>
                          <a:pt x="314" y="961"/>
                        </a:lnTo>
                        <a:lnTo>
                          <a:pt x="340" y="963"/>
                        </a:lnTo>
                        <a:lnTo>
                          <a:pt x="365" y="967"/>
                        </a:lnTo>
                        <a:lnTo>
                          <a:pt x="389" y="970"/>
                        </a:lnTo>
                        <a:lnTo>
                          <a:pt x="414" y="974"/>
                        </a:lnTo>
                        <a:lnTo>
                          <a:pt x="440" y="976"/>
                        </a:lnTo>
                        <a:lnTo>
                          <a:pt x="465" y="979"/>
                        </a:lnTo>
                        <a:lnTo>
                          <a:pt x="489" y="983"/>
                        </a:lnTo>
                        <a:lnTo>
                          <a:pt x="515" y="985"/>
                        </a:lnTo>
                        <a:lnTo>
                          <a:pt x="540" y="989"/>
                        </a:lnTo>
                        <a:lnTo>
                          <a:pt x="552" y="984"/>
                        </a:lnTo>
                        <a:lnTo>
                          <a:pt x="563" y="979"/>
                        </a:lnTo>
                        <a:lnTo>
                          <a:pt x="575" y="974"/>
                        </a:lnTo>
                        <a:lnTo>
                          <a:pt x="586" y="969"/>
                        </a:lnTo>
                        <a:lnTo>
                          <a:pt x="598" y="963"/>
                        </a:lnTo>
                        <a:lnTo>
                          <a:pt x="608" y="959"/>
                        </a:lnTo>
                        <a:lnTo>
                          <a:pt x="620" y="953"/>
                        </a:lnTo>
                        <a:lnTo>
                          <a:pt x="631" y="948"/>
                        </a:lnTo>
                        <a:lnTo>
                          <a:pt x="632" y="908"/>
                        </a:lnTo>
                        <a:lnTo>
                          <a:pt x="633" y="868"/>
                        </a:lnTo>
                        <a:lnTo>
                          <a:pt x="633" y="827"/>
                        </a:lnTo>
                        <a:lnTo>
                          <a:pt x="634" y="787"/>
                        </a:lnTo>
                        <a:lnTo>
                          <a:pt x="633" y="634"/>
                        </a:lnTo>
                        <a:lnTo>
                          <a:pt x="633" y="482"/>
                        </a:lnTo>
                        <a:lnTo>
                          <a:pt x="632" y="329"/>
                        </a:lnTo>
                        <a:lnTo>
                          <a:pt x="631" y="176"/>
                        </a:lnTo>
                        <a:lnTo>
                          <a:pt x="633" y="154"/>
                        </a:lnTo>
                        <a:lnTo>
                          <a:pt x="637" y="134"/>
                        </a:lnTo>
                        <a:lnTo>
                          <a:pt x="639" y="113"/>
                        </a:lnTo>
                        <a:lnTo>
                          <a:pt x="641" y="91"/>
                        </a:lnTo>
                        <a:lnTo>
                          <a:pt x="637" y="78"/>
                        </a:lnTo>
                        <a:lnTo>
                          <a:pt x="633" y="64"/>
                        </a:lnTo>
                        <a:lnTo>
                          <a:pt x="629" y="52"/>
                        </a:lnTo>
                        <a:lnTo>
                          <a:pt x="624" y="39"/>
                        </a:lnTo>
                        <a:lnTo>
                          <a:pt x="590" y="37"/>
                        </a:lnTo>
                        <a:lnTo>
                          <a:pt x="555" y="34"/>
                        </a:lnTo>
                        <a:lnTo>
                          <a:pt x="520" y="31"/>
                        </a:lnTo>
                        <a:lnTo>
                          <a:pt x="487" y="29"/>
                        </a:lnTo>
                        <a:lnTo>
                          <a:pt x="452" y="26"/>
                        </a:lnTo>
                        <a:lnTo>
                          <a:pt x="418" y="24"/>
                        </a:lnTo>
                        <a:lnTo>
                          <a:pt x="383" y="22"/>
                        </a:lnTo>
                        <a:lnTo>
                          <a:pt x="349" y="19"/>
                        </a:lnTo>
                        <a:lnTo>
                          <a:pt x="314" y="17"/>
                        </a:lnTo>
                        <a:lnTo>
                          <a:pt x="280" y="14"/>
                        </a:lnTo>
                        <a:lnTo>
                          <a:pt x="245" y="11"/>
                        </a:lnTo>
                        <a:lnTo>
                          <a:pt x="211" y="9"/>
                        </a:lnTo>
                        <a:lnTo>
                          <a:pt x="177" y="7"/>
                        </a:lnTo>
                        <a:lnTo>
                          <a:pt x="143" y="4"/>
                        </a:lnTo>
                        <a:lnTo>
                          <a:pt x="108" y="2"/>
                        </a:lnTo>
                        <a:lnTo>
                          <a:pt x="73" y="0"/>
                        </a:lnTo>
                        <a:close/>
                      </a:path>
                    </a:pathLst>
                  </a:custGeom>
                  <a:solidFill>
                    <a:srgbClr val="0C11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6" name="Freeform 147"/>
                  <p:cNvSpPr>
                    <a:spLocks noChangeArrowheads="1"/>
                  </p:cNvSpPr>
                  <p:nvPr/>
                </p:nvSpPr>
                <p:spPr bwMode="auto">
                  <a:xfrm>
                    <a:off x="4851" y="1310"/>
                    <a:ext cx="100" cy="155"/>
                  </a:xfrm>
                  <a:custGeom>
                    <a:avLst/>
                    <a:gdLst>
                      <a:gd name="T0" fmla="*/ 65 w 611"/>
                      <a:gd name="T1" fmla="*/ 5 h 944"/>
                      <a:gd name="T2" fmla="*/ 52 w 611"/>
                      <a:gd name="T3" fmla="*/ 17 h 944"/>
                      <a:gd name="T4" fmla="*/ 39 w 611"/>
                      <a:gd name="T5" fmla="*/ 31 h 944"/>
                      <a:gd name="T6" fmla="*/ 27 w 611"/>
                      <a:gd name="T7" fmla="*/ 43 h 944"/>
                      <a:gd name="T8" fmla="*/ 16 w 611"/>
                      <a:gd name="T9" fmla="*/ 72 h 944"/>
                      <a:gd name="T10" fmla="*/ 6 w 611"/>
                      <a:gd name="T11" fmla="*/ 117 h 944"/>
                      <a:gd name="T12" fmla="*/ 0 w 611"/>
                      <a:gd name="T13" fmla="*/ 313 h 944"/>
                      <a:gd name="T14" fmla="*/ 0 w 611"/>
                      <a:gd name="T15" fmla="*/ 657 h 944"/>
                      <a:gd name="T16" fmla="*/ 5 w 611"/>
                      <a:gd name="T17" fmla="*/ 836 h 944"/>
                      <a:gd name="T18" fmla="*/ 14 w 611"/>
                      <a:gd name="T19" fmla="*/ 850 h 944"/>
                      <a:gd name="T20" fmla="*/ 24 w 611"/>
                      <a:gd name="T21" fmla="*/ 865 h 944"/>
                      <a:gd name="T22" fmla="*/ 33 w 611"/>
                      <a:gd name="T23" fmla="*/ 879 h 944"/>
                      <a:gd name="T24" fmla="*/ 50 w 611"/>
                      <a:gd name="T25" fmla="*/ 887 h 944"/>
                      <a:gd name="T26" fmla="*/ 74 w 611"/>
                      <a:gd name="T27" fmla="*/ 889 h 944"/>
                      <a:gd name="T28" fmla="*/ 97 w 611"/>
                      <a:gd name="T29" fmla="*/ 893 h 944"/>
                      <a:gd name="T30" fmla="*/ 121 w 611"/>
                      <a:gd name="T31" fmla="*/ 895 h 944"/>
                      <a:gd name="T32" fmla="*/ 157 w 611"/>
                      <a:gd name="T33" fmla="*/ 899 h 944"/>
                      <a:gd name="T34" fmla="*/ 204 w 611"/>
                      <a:gd name="T35" fmla="*/ 905 h 944"/>
                      <a:gd name="T36" fmla="*/ 252 w 611"/>
                      <a:gd name="T37" fmla="*/ 911 h 944"/>
                      <a:gd name="T38" fmla="*/ 301 w 611"/>
                      <a:gd name="T39" fmla="*/ 917 h 944"/>
                      <a:gd name="T40" fmla="*/ 348 w 611"/>
                      <a:gd name="T41" fmla="*/ 924 h 944"/>
                      <a:gd name="T42" fmla="*/ 396 w 611"/>
                      <a:gd name="T43" fmla="*/ 929 h 944"/>
                      <a:gd name="T44" fmla="*/ 445 w 611"/>
                      <a:gd name="T45" fmla="*/ 935 h 944"/>
                      <a:gd name="T46" fmla="*/ 492 w 611"/>
                      <a:gd name="T47" fmla="*/ 941 h 944"/>
                      <a:gd name="T48" fmla="*/ 527 w 611"/>
                      <a:gd name="T49" fmla="*/ 939 h 944"/>
                      <a:gd name="T50" fmla="*/ 548 w 611"/>
                      <a:gd name="T51" fmla="*/ 928 h 944"/>
                      <a:gd name="T52" fmla="*/ 571 w 611"/>
                      <a:gd name="T53" fmla="*/ 918 h 944"/>
                      <a:gd name="T54" fmla="*/ 593 w 611"/>
                      <a:gd name="T55" fmla="*/ 908 h 944"/>
                      <a:gd name="T56" fmla="*/ 606 w 611"/>
                      <a:gd name="T57" fmla="*/ 865 h 944"/>
                      <a:gd name="T58" fmla="*/ 608 w 611"/>
                      <a:gd name="T59" fmla="*/ 789 h 944"/>
                      <a:gd name="T60" fmla="*/ 608 w 611"/>
                      <a:gd name="T61" fmla="*/ 604 h 944"/>
                      <a:gd name="T62" fmla="*/ 606 w 611"/>
                      <a:gd name="T63" fmla="*/ 313 h 944"/>
                      <a:gd name="T64" fmla="*/ 606 w 611"/>
                      <a:gd name="T65" fmla="*/ 146 h 944"/>
                      <a:gd name="T66" fmla="*/ 609 w 611"/>
                      <a:gd name="T67" fmla="*/ 102 h 944"/>
                      <a:gd name="T68" fmla="*/ 604 w 611"/>
                      <a:gd name="T69" fmla="*/ 69 h 944"/>
                      <a:gd name="T70" fmla="*/ 590 w 611"/>
                      <a:gd name="T71" fmla="*/ 44 h 944"/>
                      <a:gd name="T72" fmla="*/ 551 w 611"/>
                      <a:gd name="T73" fmla="*/ 29 h 944"/>
                      <a:gd name="T74" fmla="*/ 487 w 611"/>
                      <a:gd name="T75" fmla="*/ 25 h 944"/>
                      <a:gd name="T76" fmla="*/ 423 w 611"/>
                      <a:gd name="T77" fmla="*/ 21 h 944"/>
                      <a:gd name="T78" fmla="*/ 358 w 611"/>
                      <a:gd name="T79" fmla="*/ 17 h 944"/>
                      <a:gd name="T80" fmla="*/ 295 w 611"/>
                      <a:gd name="T81" fmla="*/ 13 h 944"/>
                      <a:gd name="T82" fmla="*/ 230 w 611"/>
                      <a:gd name="T83" fmla="*/ 9 h 944"/>
                      <a:gd name="T84" fmla="*/ 166 w 611"/>
                      <a:gd name="T85" fmla="*/ 5 h 944"/>
                      <a:gd name="T86" fmla="*/ 103 w 611"/>
                      <a:gd name="T87" fmla="*/ 2 h 94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611"/>
                      <a:gd name="T133" fmla="*/ 0 h 944"/>
                      <a:gd name="T134" fmla="*/ 611 w 611"/>
                      <a:gd name="T135" fmla="*/ 944 h 94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611" h="944">
                        <a:moveTo>
                          <a:pt x="70" y="0"/>
                        </a:moveTo>
                        <a:lnTo>
                          <a:pt x="65" y="5"/>
                        </a:lnTo>
                        <a:lnTo>
                          <a:pt x="59" y="11"/>
                        </a:lnTo>
                        <a:lnTo>
                          <a:pt x="52" y="17"/>
                        </a:lnTo>
                        <a:lnTo>
                          <a:pt x="46" y="24"/>
                        </a:lnTo>
                        <a:lnTo>
                          <a:pt x="39" y="31"/>
                        </a:lnTo>
                        <a:lnTo>
                          <a:pt x="32" y="36"/>
                        </a:lnTo>
                        <a:lnTo>
                          <a:pt x="27" y="43"/>
                        </a:lnTo>
                        <a:lnTo>
                          <a:pt x="21" y="49"/>
                        </a:lnTo>
                        <a:lnTo>
                          <a:pt x="16" y="72"/>
                        </a:lnTo>
                        <a:lnTo>
                          <a:pt x="10" y="95"/>
                        </a:lnTo>
                        <a:lnTo>
                          <a:pt x="6" y="117"/>
                        </a:lnTo>
                        <a:lnTo>
                          <a:pt x="0" y="140"/>
                        </a:lnTo>
                        <a:lnTo>
                          <a:pt x="0" y="313"/>
                        </a:lnTo>
                        <a:lnTo>
                          <a:pt x="0" y="485"/>
                        </a:lnTo>
                        <a:lnTo>
                          <a:pt x="0" y="657"/>
                        </a:lnTo>
                        <a:lnTo>
                          <a:pt x="0" y="829"/>
                        </a:lnTo>
                        <a:lnTo>
                          <a:pt x="5" y="836"/>
                        </a:lnTo>
                        <a:lnTo>
                          <a:pt x="9" y="843"/>
                        </a:lnTo>
                        <a:lnTo>
                          <a:pt x="14" y="850"/>
                        </a:lnTo>
                        <a:lnTo>
                          <a:pt x="20" y="857"/>
                        </a:lnTo>
                        <a:lnTo>
                          <a:pt x="24" y="865"/>
                        </a:lnTo>
                        <a:lnTo>
                          <a:pt x="29" y="872"/>
                        </a:lnTo>
                        <a:lnTo>
                          <a:pt x="33" y="879"/>
                        </a:lnTo>
                        <a:lnTo>
                          <a:pt x="38" y="886"/>
                        </a:lnTo>
                        <a:lnTo>
                          <a:pt x="50" y="887"/>
                        </a:lnTo>
                        <a:lnTo>
                          <a:pt x="61" y="888"/>
                        </a:lnTo>
                        <a:lnTo>
                          <a:pt x="74" y="889"/>
                        </a:lnTo>
                        <a:lnTo>
                          <a:pt x="85" y="890"/>
                        </a:lnTo>
                        <a:lnTo>
                          <a:pt x="97" y="893"/>
                        </a:lnTo>
                        <a:lnTo>
                          <a:pt x="109" y="894"/>
                        </a:lnTo>
                        <a:lnTo>
                          <a:pt x="121" y="895"/>
                        </a:lnTo>
                        <a:lnTo>
                          <a:pt x="133" y="896"/>
                        </a:lnTo>
                        <a:lnTo>
                          <a:pt x="157" y="899"/>
                        </a:lnTo>
                        <a:lnTo>
                          <a:pt x="181" y="902"/>
                        </a:lnTo>
                        <a:lnTo>
                          <a:pt x="204" y="905"/>
                        </a:lnTo>
                        <a:lnTo>
                          <a:pt x="228" y="908"/>
                        </a:lnTo>
                        <a:lnTo>
                          <a:pt x="252" y="911"/>
                        </a:lnTo>
                        <a:lnTo>
                          <a:pt x="277" y="914"/>
                        </a:lnTo>
                        <a:lnTo>
                          <a:pt x="301" y="917"/>
                        </a:lnTo>
                        <a:lnTo>
                          <a:pt x="325" y="920"/>
                        </a:lnTo>
                        <a:lnTo>
                          <a:pt x="348" y="924"/>
                        </a:lnTo>
                        <a:lnTo>
                          <a:pt x="372" y="926"/>
                        </a:lnTo>
                        <a:lnTo>
                          <a:pt x="396" y="929"/>
                        </a:lnTo>
                        <a:lnTo>
                          <a:pt x="421" y="932"/>
                        </a:lnTo>
                        <a:lnTo>
                          <a:pt x="445" y="935"/>
                        </a:lnTo>
                        <a:lnTo>
                          <a:pt x="468" y="939"/>
                        </a:lnTo>
                        <a:lnTo>
                          <a:pt x="492" y="941"/>
                        </a:lnTo>
                        <a:lnTo>
                          <a:pt x="516" y="944"/>
                        </a:lnTo>
                        <a:lnTo>
                          <a:pt x="527" y="939"/>
                        </a:lnTo>
                        <a:lnTo>
                          <a:pt x="538" y="934"/>
                        </a:lnTo>
                        <a:lnTo>
                          <a:pt x="548" y="928"/>
                        </a:lnTo>
                        <a:lnTo>
                          <a:pt x="560" y="924"/>
                        </a:lnTo>
                        <a:lnTo>
                          <a:pt x="571" y="918"/>
                        </a:lnTo>
                        <a:lnTo>
                          <a:pt x="583" y="913"/>
                        </a:lnTo>
                        <a:lnTo>
                          <a:pt x="593" y="908"/>
                        </a:lnTo>
                        <a:lnTo>
                          <a:pt x="605" y="903"/>
                        </a:lnTo>
                        <a:lnTo>
                          <a:pt x="606" y="865"/>
                        </a:lnTo>
                        <a:lnTo>
                          <a:pt x="607" y="827"/>
                        </a:lnTo>
                        <a:lnTo>
                          <a:pt x="608" y="789"/>
                        </a:lnTo>
                        <a:lnTo>
                          <a:pt x="609" y="751"/>
                        </a:lnTo>
                        <a:lnTo>
                          <a:pt x="608" y="604"/>
                        </a:lnTo>
                        <a:lnTo>
                          <a:pt x="607" y="458"/>
                        </a:lnTo>
                        <a:lnTo>
                          <a:pt x="606" y="313"/>
                        </a:lnTo>
                        <a:lnTo>
                          <a:pt x="605" y="167"/>
                        </a:lnTo>
                        <a:lnTo>
                          <a:pt x="606" y="146"/>
                        </a:lnTo>
                        <a:lnTo>
                          <a:pt x="607" y="124"/>
                        </a:lnTo>
                        <a:lnTo>
                          <a:pt x="609" y="102"/>
                        </a:lnTo>
                        <a:lnTo>
                          <a:pt x="611" y="80"/>
                        </a:lnTo>
                        <a:lnTo>
                          <a:pt x="604" y="69"/>
                        </a:lnTo>
                        <a:lnTo>
                          <a:pt x="597" y="56"/>
                        </a:lnTo>
                        <a:lnTo>
                          <a:pt x="590" y="44"/>
                        </a:lnTo>
                        <a:lnTo>
                          <a:pt x="583" y="32"/>
                        </a:lnTo>
                        <a:lnTo>
                          <a:pt x="551" y="29"/>
                        </a:lnTo>
                        <a:lnTo>
                          <a:pt x="518" y="27"/>
                        </a:lnTo>
                        <a:lnTo>
                          <a:pt x="487" y="25"/>
                        </a:lnTo>
                        <a:lnTo>
                          <a:pt x="455" y="24"/>
                        </a:lnTo>
                        <a:lnTo>
                          <a:pt x="423" y="21"/>
                        </a:lnTo>
                        <a:lnTo>
                          <a:pt x="391" y="19"/>
                        </a:lnTo>
                        <a:lnTo>
                          <a:pt x="358" y="17"/>
                        </a:lnTo>
                        <a:lnTo>
                          <a:pt x="327" y="16"/>
                        </a:lnTo>
                        <a:lnTo>
                          <a:pt x="295" y="13"/>
                        </a:lnTo>
                        <a:lnTo>
                          <a:pt x="263" y="11"/>
                        </a:lnTo>
                        <a:lnTo>
                          <a:pt x="230" y="9"/>
                        </a:lnTo>
                        <a:lnTo>
                          <a:pt x="198" y="8"/>
                        </a:lnTo>
                        <a:lnTo>
                          <a:pt x="166" y="5"/>
                        </a:lnTo>
                        <a:lnTo>
                          <a:pt x="135" y="3"/>
                        </a:lnTo>
                        <a:lnTo>
                          <a:pt x="103" y="2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rgbClr val="0F14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7" name="Freeform 148"/>
                  <p:cNvSpPr>
                    <a:spLocks noChangeArrowheads="1"/>
                  </p:cNvSpPr>
                  <p:nvPr/>
                </p:nvSpPr>
                <p:spPr bwMode="auto">
                  <a:xfrm>
                    <a:off x="4855" y="1317"/>
                    <a:ext cx="96" cy="148"/>
                  </a:xfrm>
                  <a:custGeom>
                    <a:avLst/>
                    <a:gdLst>
                      <a:gd name="T0" fmla="*/ 62 w 584"/>
                      <a:gd name="T1" fmla="*/ 6 h 901"/>
                      <a:gd name="T2" fmla="*/ 51 w 584"/>
                      <a:gd name="T3" fmla="*/ 17 h 901"/>
                      <a:gd name="T4" fmla="*/ 39 w 584"/>
                      <a:gd name="T5" fmla="*/ 30 h 901"/>
                      <a:gd name="T6" fmla="*/ 27 w 584"/>
                      <a:gd name="T7" fmla="*/ 42 h 901"/>
                      <a:gd name="T8" fmla="*/ 16 w 584"/>
                      <a:gd name="T9" fmla="*/ 69 h 901"/>
                      <a:gd name="T10" fmla="*/ 6 w 584"/>
                      <a:gd name="T11" fmla="*/ 112 h 901"/>
                      <a:gd name="T12" fmla="*/ 0 w 584"/>
                      <a:gd name="T13" fmla="*/ 297 h 901"/>
                      <a:gd name="T14" fmla="*/ 0 w 584"/>
                      <a:gd name="T15" fmla="*/ 626 h 901"/>
                      <a:gd name="T16" fmla="*/ 5 w 584"/>
                      <a:gd name="T17" fmla="*/ 798 h 901"/>
                      <a:gd name="T18" fmla="*/ 14 w 584"/>
                      <a:gd name="T19" fmla="*/ 811 h 901"/>
                      <a:gd name="T20" fmla="*/ 23 w 584"/>
                      <a:gd name="T21" fmla="*/ 825 h 901"/>
                      <a:gd name="T22" fmla="*/ 32 w 584"/>
                      <a:gd name="T23" fmla="*/ 839 h 901"/>
                      <a:gd name="T24" fmla="*/ 49 w 584"/>
                      <a:gd name="T25" fmla="*/ 847 h 901"/>
                      <a:gd name="T26" fmla="*/ 70 w 584"/>
                      <a:gd name="T27" fmla="*/ 849 h 901"/>
                      <a:gd name="T28" fmla="*/ 94 w 584"/>
                      <a:gd name="T29" fmla="*/ 852 h 901"/>
                      <a:gd name="T30" fmla="*/ 117 w 584"/>
                      <a:gd name="T31" fmla="*/ 854 h 901"/>
                      <a:gd name="T32" fmla="*/ 151 w 584"/>
                      <a:gd name="T33" fmla="*/ 857 h 901"/>
                      <a:gd name="T34" fmla="*/ 196 w 584"/>
                      <a:gd name="T35" fmla="*/ 863 h 901"/>
                      <a:gd name="T36" fmla="*/ 242 w 584"/>
                      <a:gd name="T37" fmla="*/ 869 h 901"/>
                      <a:gd name="T38" fmla="*/ 287 w 584"/>
                      <a:gd name="T39" fmla="*/ 875 h 901"/>
                      <a:gd name="T40" fmla="*/ 333 w 584"/>
                      <a:gd name="T41" fmla="*/ 882 h 901"/>
                      <a:gd name="T42" fmla="*/ 378 w 584"/>
                      <a:gd name="T43" fmla="*/ 887 h 901"/>
                      <a:gd name="T44" fmla="*/ 424 w 584"/>
                      <a:gd name="T45" fmla="*/ 893 h 901"/>
                      <a:gd name="T46" fmla="*/ 469 w 584"/>
                      <a:gd name="T47" fmla="*/ 899 h 901"/>
                      <a:gd name="T48" fmla="*/ 503 w 584"/>
                      <a:gd name="T49" fmla="*/ 895 h 901"/>
                      <a:gd name="T50" fmla="*/ 524 w 584"/>
                      <a:gd name="T51" fmla="*/ 885 h 901"/>
                      <a:gd name="T52" fmla="*/ 547 w 584"/>
                      <a:gd name="T53" fmla="*/ 875 h 901"/>
                      <a:gd name="T54" fmla="*/ 569 w 584"/>
                      <a:gd name="T55" fmla="*/ 864 h 901"/>
                      <a:gd name="T56" fmla="*/ 581 w 584"/>
                      <a:gd name="T57" fmla="*/ 824 h 901"/>
                      <a:gd name="T58" fmla="*/ 583 w 584"/>
                      <a:gd name="T59" fmla="*/ 753 h 901"/>
                      <a:gd name="T60" fmla="*/ 583 w 584"/>
                      <a:gd name="T61" fmla="*/ 577 h 901"/>
                      <a:gd name="T62" fmla="*/ 581 w 584"/>
                      <a:gd name="T63" fmla="*/ 299 h 901"/>
                      <a:gd name="T64" fmla="*/ 580 w 584"/>
                      <a:gd name="T65" fmla="*/ 137 h 901"/>
                      <a:gd name="T66" fmla="*/ 580 w 584"/>
                      <a:gd name="T67" fmla="*/ 95 h 901"/>
                      <a:gd name="T68" fmla="*/ 575 w 584"/>
                      <a:gd name="T69" fmla="*/ 67 h 901"/>
                      <a:gd name="T70" fmla="*/ 566 w 584"/>
                      <a:gd name="T71" fmla="*/ 54 h 901"/>
                      <a:gd name="T72" fmla="*/ 557 w 584"/>
                      <a:gd name="T73" fmla="*/ 43 h 901"/>
                      <a:gd name="T74" fmla="*/ 547 w 584"/>
                      <a:gd name="T75" fmla="*/ 31 h 901"/>
                      <a:gd name="T76" fmla="*/ 513 w 584"/>
                      <a:gd name="T77" fmla="*/ 24 h 901"/>
                      <a:gd name="T78" fmla="*/ 454 w 584"/>
                      <a:gd name="T79" fmla="*/ 21 h 901"/>
                      <a:gd name="T80" fmla="*/ 394 w 584"/>
                      <a:gd name="T81" fmla="*/ 17 h 901"/>
                      <a:gd name="T82" fmla="*/ 335 w 584"/>
                      <a:gd name="T83" fmla="*/ 14 h 901"/>
                      <a:gd name="T84" fmla="*/ 276 w 584"/>
                      <a:gd name="T85" fmla="*/ 11 h 901"/>
                      <a:gd name="T86" fmla="*/ 217 w 584"/>
                      <a:gd name="T87" fmla="*/ 8 h 901"/>
                      <a:gd name="T88" fmla="*/ 157 w 584"/>
                      <a:gd name="T89" fmla="*/ 5 h 901"/>
                      <a:gd name="T90" fmla="*/ 98 w 584"/>
                      <a:gd name="T91" fmla="*/ 1 h 901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584"/>
                      <a:gd name="T139" fmla="*/ 0 h 901"/>
                      <a:gd name="T140" fmla="*/ 584 w 584"/>
                      <a:gd name="T141" fmla="*/ 901 h 901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584" h="901">
                        <a:moveTo>
                          <a:pt x="68" y="0"/>
                        </a:moveTo>
                        <a:lnTo>
                          <a:pt x="62" y="6"/>
                        </a:lnTo>
                        <a:lnTo>
                          <a:pt x="57" y="12"/>
                        </a:lnTo>
                        <a:lnTo>
                          <a:pt x="51" y="17"/>
                        </a:lnTo>
                        <a:lnTo>
                          <a:pt x="45" y="23"/>
                        </a:lnTo>
                        <a:lnTo>
                          <a:pt x="39" y="30"/>
                        </a:lnTo>
                        <a:lnTo>
                          <a:pt x="32" y="36"/>
                        </a:lnTo>
                        <a:lnTo>
                          <a:pt x="27" y="42"/>
                        </a:lnTo>
                        <a:lnTo>
                          <a:pt x="21" y="47"/>
                        </a:lnTo>
                        <a:lnTo>
                          <a:pt x="16" y="69"/>
                        </a:lnTo>
                        <a:lnTo>
                          <a:pt x="11" y="90"/>
                        </a:lnTo>
                        <a:lnTo>
                          <a:pt x="6" y="112"/>
                        </a:lnTo>
                        <a:lnTo>
                          <a:pt x="0" y="134"/>
                        </a:lnTo>
                        <a:lnTo>
                          <a:pt x="0" y="297"/>
                        </a:lnTo>
                        <a:lnTo>
                          <a:pt x="0" y="462"/>
                        </a:lnTo>
                        <a:lnTo>
                          <a:pt x="0" y="626"/>
                        </a:lnTo>
                        <a:lnTo>
                          <a:pt x="0" y="791"/>
                        </a:lnTo>
                        <a:lnTo>
                          <a:pt x="5" y="798"/>
                        </a:lnTo>
                        <a:lnTo>
                          <a:pt x="9" y="804"/>
                        </a:lnTo>
                        <a:lnTo>
                          <a:pt x="14" y="811"/>
                        </a:lnTo>
                        <a:lnTo>
                          <a:pt x="19" y="818"/>
                        </a:lnTo>
                        <a:lnTo>
                          <a:pt x="23" y="825"/>
                        </a:lnTo>
                        <a:lnTo>
                          <a:pt x="28" y="832"/>
                        </a:lnTo>
                        <a:lnTo>
                          <a:pt x="32" y="839"/>
                        </a:lnTo>
                        <a:lnTo>
                          <a:pt x="37" y="846"/>
                        </a:lnTo>
                        <a:lnTo>
                          <a:pt x="49" y="847"/>
                        </a:lnTo>
                        <a:lnTo>
                          <a:pt x="60" y="848"/>
                        </a:lnTo>
                        <a:lnTo>
                          <a:pt x="70" y="849"/>
                        </a:lnTo>
                        <a:lnTo>
                          <a:pt x="82" y="851"/>
                        </a:lnTo>
                        <a:lnTo>
                          <a:pt x="94" y="852"/>
                        </a:lnTo>
                        <a:lnTo>
                          <a:pt x="105" y="853"/>
                        </a:lnTo>
                        <a:lnTo>
                          <a:pt x="117" y="854"/>
                        </a:lnTo>
                        <a:lnTo>
                          <a:pt x="128" y="855"/>
                        </a:lnTo>
                        <a:lnTo>
                          <a:pt x="151" y="857"/>
                        </a:lnTo>
                        <a:lnTo>
                          <a:pt x="173" y="861"/>
                        </a:lnTo>
                        <a:lnTo>
                          <a:pt x="196" y="863"/>
                        </a:lnTo>
                        <a:lnTo>
                          <a:pt x="219" y="867"/>
                        </a:lnTo>
                        <a:lnTo>
                          <a:pt x="242" y="869"/>
                        </a:lnTo>
                        <a:lnTo>
                          <a:pt x="264" y="872"/>
                        </a:lnTo>
                        <a:lnTo>
                          <a:pt x="287" y="875"/>
                        </a:lnTo>
                        <a:lnTo>
                          <a:pt x="310" y="878"/>
                        </a:lnTo>
                        <a:lnTo>
                          <a:pt x="333" y="882"/>
                        </a:lnTo>
                        <a:lnTo>
                          <a:pt x="356" y="884"/>
                        </a:lnTo>
                        <a:lnTo>
                          <a:pt x="378" y="887"/>
                        </a:lnTo>
                        <a:lnTo>
                          <a:pt x="401" y="890"/>
                        </a:lnTo>
                        <a:lnTo>
                          <a:pt x="424" y="893"/>
                        </a:lnTo>
                        <a:lnTo>
                          <a:pt x="447" y="895"/>
                        </a:lnTo>
                        <a:lnTo>
                          <a:pt x="469" y="899"/>
                        </a:lnTo>
                        <a:lnTo>
                          <a:pt x="492" y="901"/>
                        </a:lnTo>
                        <a:lnTo>
                          <a:pt x="503" y="895"/>
                        </a:lnTo>
                        <a:lnTo>
                          <a:pt x="514" y="891"/>
                        </a:lnTo>
                        <a:lnTo>
                          <a:pt x="524" y="885"/>
                        </a:lnTo>
                        <a:lnTo>
                          <a:pt x="536" y="881"/>
                        </a:lnTo>
                        <a:lnTo>
                          <a:pt x="547" y="875"/>
                        </a:lnTo>
                        <a:lnTo>
                          <a:pt x="558" y="870"/>
                        </a:lnTo>
                        <a:lnTo>
                          <a:pt x="569" y="864"/>
                        </a:lnTo>
                        <a:lnTo>
                          <a:pt x="580" y="860"/>
                        </a:lnTo>
                        <a:lnTo>
                          <a:pt x="581" y="824"/>
                        </a:lnTo>
                        <a:lnTo>
                          <a:pt x="582" y="788"/>
                        </a:lnTo>
                        <a:lnTo>
                          <a:pt x="583" y="753"/>
                        </a:lnTo>
                        <a:lnTo>
                          <a:pt x="584" y="717"/>
                        </a:lnTo>
                        <a:lnTo>
                          <a:pt x="583" y="577"/>
                        </a:lnTo>
                        <a:lnTo>
                          <a:pt x="582" y="438"/>
                        </a:lnTo>
                        <a:lnTo>
                          <a:pt x="581" y="299"/>
                        </a:lnTo>
                        <a:lnTo>
                          <a:pt x="580" y="159"/>
                        </a:lnTo>
                        <a:lnTo>
                          <a:pt x="580" y="137"/>
                        </a:lnTo>
                        <a:lnTo>
                          <a:pt x="580" y="115"/>
                        </a:lnTo>
                        <a:lnTo>
                          <a:pt x="580" y="95"/>
                        </a:lnTo>
                        <a:lnTo>
                          <a:pt x="580" y="73"/>
                        </a:lnTo>
                        <a:lnTo>
                          <a:pt x="575" y="67"/>
                        </a:lnTo>
                        <a:lnTo>
                          <a:pt x="571" y="61"/>
                        </a:lnTo>
                        <a:lnTo>
                          <a:pt x="566" y="54"/>
                        </a:lnTo>
                        <a:lnTo>
                          <a:pt x="561" y="49"/>
                        </a:lnTo>
                        <a:lnTo>
                          <a:pt x="557" y="43"/>
                        </a:lnTo>
                        <a:lnTo>
                          <a:pt x="552" y="37"/>
                        </a:lnTo>
                        <a:lnTo>
                          <a:pt x="547" y="31"/>
                        </a:lnTo>
                        <a:lnTo>
                          <a:pt x="543" y="26"/>
                        </a:lnTo>
                        <a:lnTo>
                          <a:pt x="513" y="24"/>
                        </a:lnTo>
                        <a:lnTo>
                          <a:pt x="484" y="22"/>
                        </a:lnTo>
                        <a:lnTo>
                          <a:pt x="454" y="21"/>
                        </a:lnTo>
                        <a:lnTo>
                          <a:pt x="424" y="19"/>
                        </a:lnTo>
                        <a:lnTo>
                          <a:pt x="394" y="17"/>
                        </a:lnTo>
                        <a:lnTo>
                          <a:pt x="365" y="15"/>
                        </a:lnTo>
                        <a:lnTo>
                          <a:pt x="335" y="14"/>
                        </a:lnTo>
                        <a:lnTo>
                          <a:pt x="306" y="13"/>
                        </a:lnTo>
                        <a:lnTo>
                          <a:pt x="276" y="11"/>
                        </a:lnTo>
                        <a:lnTo>
                          <a:pt x="246" y="9"/>
                        </a:lnTo>
                        <a:lnTo>
                          <a:pt x="217" y="8"/>
                        </a:lnTo>
                        <a:lnTo>
                          <a:pt x="187" y="6"/>
                        </a:lnTo>
                        <a:lnTo>
                          <a:pt x="157" y="5"/>
                        </a:lnTo>
                        <a:lnTo>
                          <a:pt x="127" y="4"/>
                        </a:lnTo>
                        <a:lnTo>
                          <a:pt x="98" y="1"/>
                        </a:lnTo>
                        <a:lnTo>
                          <a:pt x="68" y="0"/>
                        </a:lnTo>
                        <a:close/>
                      </a:path>
                    </a:pathLst>
                  </a:custGeom>
                  <a:solidFill>
                    <a:srgbClr val="11161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8" name="Freeform 149"/>
                  <p:cNvSpPr>
                    <a:spLocks noChangeArrowheads="1"/>
                  </p:cNvSpPr>
                  <p:nvPr/>
                </p:nvSpPr>
                <p:spPr bwMode="auto">
                  <a:xfrm>
                    <a:off x="4859" y="1324"/>
                    <a:ext cx="92" cy="141"/>
                  </a:xfrm>
                  <a:custGeom>
                    <a:avLst/>
                    <a:gdLst>
                      <a:gd name="T0" fmla="*/ 59 w 558"/>
                      <a:gd name="T1" fmla="*/ 4 h 857"/>
                      <a:gd name="T2" fmla="*/ 48 w 558"/>
                      <a:gd name="T3" fmla="*/ 16 h 857"/>
                      <a:gd name="T4" fmla="*/ 36 w 558"/>
                      <a:gd name="T5" fmla="*/ 27 h 857"/>
                      <a:gd name="T6" fmla="*/ 25 w 558"/>
                      <a:gd name="T7" fmla="*/ 39 h 857"/>
                      <a:gd name="T8" fmla="*/ 16 w 558"/>
                      <a:gd name="T9" fmla="*/ 65 h 857"/>
                      <a:gd name="T10" fmla="*/ 5 w 558"/>
                      <a:gd name="T11" fmla="*/ 107 h 857"/>
                      <a:gd name="T12" fmla="*/ 0 w 558"/>
                      <a:gd name="T13" fmla="*/ 283 h 857"/>
                      <a:gd name="T14" fmla="*/ 0 w 558"/>
                      <a:gd name="T15" fmla="*/ 596 h 857"/>
                      <a:gd name="T16" fmla="*/ 4 w 558"/>
                      <a:gd name="T17" fmla="*/ 759 h 857"/>
                      <a:gd name="T18" fmla="*/ 12 w 558"/>
                      <a:gd name="T19" fmla="*/ 772 h 857"/>
                      <a:gd name="T20" fmla="*/ 21 w 558"/>
                      <a:gd name="T21" fmla="*/ 785 h 857"/>
                      <a:gd name="T22" fmla="*/ 30 w 558"/>
                      <a:gd name="T23" fmla="*/ 797 h 857"/>
                      <a:gd name="T24" fmla="*/ 44 w 558"/>
                      <a:gd name="T25" fmla="*/ 805 h 857"/>
                      <a:gd name="T26" fmla="*/ 66 w 558"/>
                      <a:gd name="T27" fmla="*/ 808 h 857"/>
                      <a:gd name="T28" fmla="*/ 88 w 558"/>
                      <a:gd name="T29" fmla="*/ 810 h 857"/>
                      <a:gd name="T30" fmla="*/ 110 w 558"/>
                      <a:gd name="T31" fmla="*/ 812 h 857"/>
                      <a:gd name="T32" fmla="*/ 142 w 558"/>
                      <a:gd name="T33" fmla="*/ 816 h 857"/>
                      <a:gd name="T34" fmla="*/ 185 w 558"/>
                      <a:gd name="T35" fmla="*/ 821 h 857"/>
                      <a:gd name="T36" fmla="*/ 229 w 558"/>
                      <a:gd name="T37" fmla="*/ 827 h 857"/>
                      <a:gd name="T38" fmla="*/ 271 w 558"/>
                      <a:gd name="T39" fmla="*/ 833 h 857"/>
                      <a:gd name="T40" fmla="*/ 315 w 558"/>
                      <a:gd name="T41" fmla="*/ 838 h 857"/>
                      <a:gd name="T42" fmla="*/ 358 w 558"/>
                      <a:gd name="T43" fmla="*/ 843 h 857"/>
                      <a:gd name="T44" fmla="*/ 402 w 558"/>
                      <a:gd name="T45" fmla="*/ 849 h 857"/>
                      <a:gd name="T46" fmla="*/ 444 w 558"/>
                      <a:gd name="T47" fmla="*/ 855 h 857"/>
                      <a:gd name="T48" fmla="*/ 477 w 558"/>
                      <a:gd name="T49" fmla="*/ 851 h 857"/>
                      <a:gd name="T50" fmla="*/ 498 w 558"/>
                      <a:gd name="T51" fmla="*/ 841 h 857"/>
                      <a:gd name="T52" fmla="*/ 520 w 558"/>
                      <a:gd name="T53" fmla="*/ 831 h 857"/>
                      <a:gd name="T54" fmla="*/ 542 w 558"/>
                      <a:gd name="T55" fmla="*/ 820 h 857"/>
                      <a:gd name="T56" fmla="*/ 554 w 558"/>
                      <a:gd name="T57" fmla="*/ 781 h 857"/>
                      <a:gd name="T58" fmla="*/ 557 w 558"/>
                      <a:gd name="T59" fmla="*/ 714 h 857"/>
                      <a:gd name="T60" fmla="*/ 557 w 558"/>
                      <a:gd name="T61" fmla="*/ 548 h 857"/>
                      <a:gd name="T62" fmla="*/ 554 w 558"/>
                      <a:gd name="T63" fmla="*/ 282 h 857"/>
                      <a:gd name="T64" fmla="*/ 551 w 558"/>
                      <a:gd name="T65" fmla="*/ 128 h 857"/>
                      <a:gd name="T66" fmla="*/ 549 w 558"/>
                      <a:gd name="T67" fmla="*/ 84 h 857"/>
                      <a:gd name="T68" fmla="*/ 542 w 558"/>
                      <a:gd name="T69" fmla="*/ 57 h 857"/>
                      <a:gd name="T70" fmla="*/ 530 w 558"/>
                      <a:gd name="T71" fmla="*/ 46 h 857"/>
                      <a:gd name="T72" fmla="*/ 518 w 558"/>
                      <a:gd name="T73" fmla="*/ 36 h 857"/>
                      <a:gd name="T74" fmla="*/ 505 w 558"/>
                      <a:gd name="T75" fmla="*/ 24 h 857"/>
                      <a:gd name="T76" fmla="*/ 472 w 558"/>
                      <a:gd name="T77" fmla="*/ 17 h 857"/>
                      <a:gd name="T78" fmla="*/ 418 w 558"/>
                      <a:gd name="T79" fmla="*/ 15 h 857"/>
                      <a:gd name="T80" fmla="*/ 364 w 558"/>
                      <a:gd name="T81" fmla="*/ 12 h 857"/>
                      <a:gd name="T82" fmla="*/ 309 w 558"/>
                      <a:gd name="T83" fmla="*/ 10 h 857"/>
                      <a:gd name="T84" fmla="*/ 255 w 558"/>
                      <a:gd name="T85" fmla="*/ 8 h 857"/>
                      <a:gd name="T86" fmla="*/ 201 w 558"/>
                      <a:gd name="T87" fmla="*/ 6 h 857"/>
                      <a:gd name="T88" fmla="*/ 147 w 558"/>
                      <a:gd name="T89" fmla="*/ 3 h 857"/>
                      <a:gd name="T90" fmla="*/ 93 w 558"/>
                      <a:gd name="T91" fmla="*/ 1 h 857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558"/>
                      <a:gd name="T139" fmla="*/ 0 h 857"/>
                      <a:gd name="T140" fmla="*/ 558 w 558"/>
                      <a:gd name="T141" fmla="*/ 857 h 857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558" h="857">
                        <a:moveTo>
                          <a:pt x="65" y="0"/>
                        </a:moveTo>
                        <a:lnTo>
                          <a:pt x="59" y="4"/>
                        </a:lnTo>
                        <a:lnTo>
                          <a:pt x="54" y="10"/>
                        </a:lnTo>
                        <a:lnTo>
                          <a:pt x="48" y="16"/>
                        </a:lnTo>
                        <a:lnTo>
                          <a:pt x="42" y="22"/>
                        </a:lnTo>
                        <a:lnTo>
                          <a:pt x="36" y="27"/>
                        </a:lnTo>
                        <a:lnTo>
                          <a:pt x="31" y="33"/>
                        </a:lnTo>
                        <a:lnTo>
                          <a:pt x="25" y="39"/>
                        </a:lnTo>
                        <a:lnTo>
                          <a:pt x="20" y="44"/>
                        </a:lnTo>
                        <a:lnTo>
                          <a:pt x="16" y="65"/>
                        </a:lnTo>
                        <a:lnTo>
                          <a:pt x="10" y="86"/>
                        </a:lnTo>
                        <a:lnTo>
                          <a:pt x="5" y="107"/>
                        </a:lnTo>
                        <a:lnTo>
                          <a:pt x="0" y="127"/>
                        </a:lnTo>
                        <a:lnTo>
                          <a:pt x="0" y="283"/>
                        </a:lnTo>
                        <a:lnTo>
                          <a:pt x="0" y="439"/>
                        </a:lnTo>
                        <a:lnTo>
                          <a:pt x="0" y="596"/>
                        </a:lnTo>
                        <a:lnTo>
                          <a:pt x="0" y="752"/>
                        </a:lnTo>
                        <a:lnTo>
                          <a:pt x="4" y="759"/>
                        </a:lnTo>
                        <a:lnTo>
                          <a:pt x="9" y="765"/>
                        </a:lnTo>
                        <a:lnTo>
                          <a:pt x="12" y="772"/>
                        </a:lnTo>
                        <a:lnTo>
                          <a:pt x="17" y="778"/>
                        </a:lnTo>
                        <a:lnTo>
                          <a:pt x="21" y="785"/>
                        </a:lnTo>
                        <a:lnTo>
                          <a:pt x="26" y="791"/>
                        </a:lnTo>
                        <a:lnTo>
                          <a:pt x="30" y="797"/>
                        </a:lnTo>
                        <a:lnTo>
                          <a:pt x="34" y="804"/>
                        </a:lnTo>
                        <a:lnTo>
                          <a:pt x="44" y="805"/>
                        </a:lnTo>
                        <a:lnTo>
                          <a:pt x="56" y="806"/>
                        </a:lnTo>
                        <a:lnTo>
                          <a:pt x="66" y="808"/>
                        </a:lnTo>
                        <a:lnTo>
                          <a:pt x="78" y="809"/>
                        </a:lnTo>
                        <a:lnTo>
                          <a:pt x="88" y="810"/>
                        </a:lnTo>
                        <a:lnTo>
                          <a:pt x="99" y="811"/>
                        </a:lnTo>
                        <a:lnTo>
                          <a:pt x="110" y="812"/>
                        </a:lnTo>
                        <a:lnTo>
                          <a:pt x="121" y="813"/>
                        </a:lnTo>
                        <a:lnTo>
                          <a:pt x="142" y="816"/>
                        </a:lnTo>
                        <a:lnTo>
                          <a:pt x="164" y="819"/>
                        </a:lnTo>
                        <a:lnTo>
                          <a:pt x="185" y="821"/>
                        </a:lnTo>
                        <a:lnTo>
                          <a:pt x="207" y="825"/>
                        </a:lnTo>
                        <a:lnTo>
                          <a:pt x="229" y="827"/>
                        </a:lnTo>
                        <a:lnTo>
                          <a:pt x="251" y="829"/>
                        </a:lnTo>
                        <a:lnTo>
                          <a:pt x="271" y="833"/>
                        </a:lnTo>
                        <a:lnTo>
                          <a:pt x="293" y="835"/>
                        </a:lnTo>
                        <a:lnTo>
                          <a:pt x="315" y="838"/>
                        </a:lnTo>
                        <a:lnTo>
                          <a:pt x="337" y="841"/>
                        </a:lnTo>
                        <a:lnTo>
                          <a:pt x="358" y="843"/>
                        </a:lnTo>
                        <a:lnTo>
                          <a:pt x="380" y="846"/>
                        </a:lnTo>
                        <a:lnTo>
                          <a:pt x="402" y="849"/>
                        </a:lnTo>
                        <a:lnTo>
                          <a:pt x="424" y="851"/>
                        </a:lnTo>
                        <a:lnTo>
                          <a:pt x="444" y="855"/>
                        </a:lnTo>
                        <a:lnTo>
                          <a:pt x="466" y="857"/>
                        </a:lnTo>
                        <a:lnTo>
                          <a:pt x="477" y="851"/>
                        </a:lnTo>
                        <a:lnTo>
                          <a:pt x="488" y="847"/>
                        </a:lnTo>
                        <a:lnTo>
                          <a:pt x="498" y="841"/>
                        </a:lnTo>
                        <a:lnTo>
                          <a:pt x="510" y="835"/>
                        </a:lnTo>
                        <a:lnTo>
                          <a:pt x="520" y="831"/>
                        </a:lnTo>
                        <a:lnTo>
                          <a:pt x="531" y="825"/>
                        </a:lnTo>
                        <a:lnTo>
                          <a:pt x="542" y="820"/>
                        </a:lnTo>
                        <a:lnTo>
                          <a:pt x="553" y="814"/>
                        </a:lnTo>
                        <a:lnTo>
                          <a:pt x="554" y="781"/>
                        </a:lnTo>
                        <a:lnTo>
                          <a:pt x="556" y="748"/>
                        </a:lnTo>
                        <a:lnTo>
                          <a:pt x="557" y="714"/>
                        </a:lnTo>
                        <a:lnTo>
                          <a:pt x="558" y="681"/>
                        </a:lnTo>
                        <a:lnTo>
                          <a:pt x="557" y="548"/>
                        </a:lnTo>
                        <a:lnTo>
                          <a:pt x="555" y="416"/>
                        </a:lnTo>
                        <a:lnTo>
                          <a:pt x="554" y="282"/>
                        </a:lnTo>
                        <a:lnTo>
                          <a:pt x="553" y="150"/>
                        </a:lnTo>
                        <a:lnTo>
                          <a:pt x="551" y="128"/>
                        </a:lnTo>
                        <a:lnTo>
                          <a:pt x="550" y="106"/>
                        </a:lnTo>
                        <a:lnTo>
                          <a:pt x="549" y="84"/>
                        </a:lnTo>
                        <a:lnTo>
                          <a:pt x="548" y="63"/>
                        </a:lnTo>
                        <a:lnTo>
                          <a:pt x="542" y="57"/>
                        </a:lnTo>
                        <a:lnTo>
                          <a:pt x="536" y="52"/>
                        </a:lnTo>
                        <a:lnTo>
                          <a:pt x="530" y="46"/>
                        </a:lnTo>
                        <a:lnTo>
                          <a:pt x="524" y="40"/>
                        </a:lnTo>
                        <a:lnTo>
                          <a:pt x="518" y="36"/>
                        </a:lnTo>
                        <a:lnTo>
                          <a:pt x="512" y="30"/>
                        </a:lnTo>
                        <a:lnTo>
                          <a:pt x="505" y="24"/>
                        </a:lnTo>
                        <a:lnTo>
                          <a:pt x="500" y="18"/>
                        </a:lnTo>
                        <a:lnTo>
                          <a:pt x="472" y="17"/>
                        </a:lnTo>
                        <a:lnTo>
                          <a:pt x="445" y="16"/>
                        </a:lnTo>
                        <a:lnTo>
                          <a:pt x="418" y="15"/>
                        </a:lnTo>
                        <a:lnTo>
                          <a:pt x="391" y="14"/>
                        </a:lnTo>
                        <a:lnTo>
                          <a:pt x="364" y="12"/>
                        </a:lnTo>
                        <a:lnTo>
                          <a:pt x="337" y="11"/>
                        </a:lnTo>
                        <a:lnTo>
                          <a:pt x="309" y="10"/>
                        </a:lnTo>
                        <a:lnTo>
                          <a:pt x="283" y="9"/>
                        </a:lnTo>
                        <a:lnTo>
                          <a:pt x="255" y="8"/>
                        </a:lnTo>
                        <a:lnTo>
                          <a:pt x="228" y="7"/>
                        </a:lnTo>
                        <a:lnTo>
                          <a:pt x="201" y="6"/>
                        </a:lnTo>
                        <a:lnTo>
                          <a:pt x="174" y="4"/>
                        </a:lnTo>
                        <a:lnTo>
                          <a:pt x="147" y="3"/>
                        </a:lnTo>
                        <a:lnTo>
                          <a:pt x="119" y="2"/>
                        </a:lnTo>
                        <a:lnTo>
                          <a:pt x="93" y="1"/>
                        </a:lnTo>
                        <a:lnTo>
                          <a:pt x="65" y="0"/>
                        </a:lnTo>
                        <a:close/>
                      </a:path>
                    </a:pathLst>
                  </a:custGeom>
                  <a:solidFill>
                    <a:srgbClr val="14192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69" name="Freeform 150"/>
                  <p:cNvSpPr>
                    <a:spLocks noChangeArrowheads="1"/>
                  </p:cNvSpPr>
                  <p:nvPr/>
                </p:nvSpPr>
                <p:spPr bwMode="auto">
                  <a:xfrm>
                    <a:off x="4863" y="1331"/>
                    <a:ext cx="88" cy="133"/>
                  </a:xfrm>
                  <a:custGeom>
                    <a:avLst/>
                    <a:gdLst>
                      <a:gd name="T0" fmla="*/ 58 w 532"/>
                      <a:gd name="T1" fmla="*/ 5 h 814"/>
                      <a:gd name="T2" fmla="*/ 46 w 532"/>
                      <a:gd name="T3" fmla="*/ 17 h 814"/>
                      <a:gd name="T4" fmla="*/ 36 w 532"/>
                      <a:gd name="T5" fmla="*/ 27 h 814"/>
                      <a:gd name="T6" fmla="*/ 24 w 532"/>
                      <a:gd name="T7" fmla="*/ 38 h 814"/>
                      <a:gd name="T8" fmla="*/ 15 w 532"/>
                      <a:gd name="T9" fmla="*/ 63 h 814"/>
                      <a:gd name="T10" fmla="*/ 5 w 532"/>
                      <a:gd name="T11" fmla="*/ 101 h 814"/>
                      <a:gd name="T12" fmla="*/ 0 w 532"/>
                      <a:gd name="T13" fmla="*/ 269 h 814"/>
                      <a:gd name="T14" fmla="*/ 0 w 532"/>
                      <a:gd name="T15" fmla="*/ 566 h 814"/>
                      <a:gd name="T16" fmla="*/ 8 w 532"/>
                      <a:gd name="T17" fmla="*/ 728 h 814"/>
                      <a:gd name="T18" fmla="*/ 24 w 532"/>
                      <a:gd name="T19" fmla="*/ 752 h 814"/>
                      <a:gd name="T20" fmla="*/ 43 w 532"/>
                      <a:gd name="T21" fmla="*/ 766 h 814"/>
                      <a:gd name="T22" fmla="*/ 63 w 532"/>
                      <a:gd name="T23" fmla="*/ 768 h 814"/>
                      <a:gd name="T24" fmla="*/ 84 w 532"/>
                      <a:gd name="T25" fmla="*/ 769 h 814"/>
                      <a:gd name="T26" fmla="*/ 105 w 532"/>
                      <a:gd name="T27" fmla="*/ 771 h 814"/>
                      <a:gd name="T28" fmla="*/ 136 w 532"/>
                      <a:gd name="T29" fmla="*/ 775 h 814"/>
                      <a:gd name="T30" fmla="*/ 176 w 532"/>
                      <a:gd name="T31" fmla="*/ 781 h 814"/>
                      <a:gd name="T32" fmla="*/ 216 w 532"/>
                      <a:gd name="T33" fmla="*/ 785 h 814"/>
                      <a:gd name="T34" fmla="*/ 258 w 532"/>
                      <a:gd name="T35" fmla="*/ 791 h 814"/>
                      <a:gd name="T36" fmla="*/ 298 w 532"/>
                      <a:gd name="T37" fmla="*/ 796 h 814"/>
                      <a:gd name="T38" fmla="*/ 340 w 532"/>
                      <a:gd name="T39" fmla="*/ 801 h 814"/>
                      <a:gd name="T40" fmla="*/ 381 w 532"/>
                      <a:gd name="T41" fmla="*/ 806 h 814"/>
                      <a:gd name="T42" fmla="*/ 422 w 532"/>
                      <a:gd name="T43" fmla="*/ 812 h 814"/>
                      <a:gd name="T44" fmla="*/ 453 w 532"/>
                      <a:gd name="T45" fmla="*/ 808 h 814"/>
                      <a:gd name="T46" fmla="*/ 473 w 532"/>
                      <a:gd name="T47" fmla="*/ 798 h 814"/>
                      <a:gd name="T48" fmla="*/ 495 w 532"/>
                      <a:gd name="T49" fmla="*/ 786 h 814"/>
                      <a:gd name="T50" fmla="*/ 516 w 532"/>
                      <a:gd name="T51" fmla="*/ 776 h 814"/>
                      <a:gd name="T52" fmla="*/ 528 w 532"/>
                      <a:gd name="T53" fmla="*/ 739 h 814"/>
                      <a:gd name="T54" fmla="*/ 531 w 532"/>
                      <a:gd name="T55" fmla="*/ 677 h 814"/>
                      <a:gd name="T56" fmla="*/ 531 w 532"/>
                      <a:gd name="T57" fmla="*/ 520 h 814"/>
                      <a:gd name="T58" fmla="*/ 528 w 532"/>
                      <a:gd name="T59" fmla="*/ 268 h 814"/>
                      <a:gd name="T60" fmla="*/ 524 w 532"/>
                      <a:gd name="T61" fmla="*/ 120 h 814"/>
                      <a:gd name="T62" fmla="*/ 518 w 532"/>
                      <a:gd name="T63" fmla="*/ 75 h 814"/>
                      <a:gd name="T64" fmla="*/ 509 w 532"/>
                      <a:gd name="T65" fmla="*/ 49 h 814"/>
                      <a:gd name="T66" fmla="*/ 495 w 532"/>
                      <a:gd name="T67" fmla="*/ 38 h 814"/>
                      <a:gd name="T68" fmla="*/ 480 w 532"/>
                      <a:gd name="T69" fmla="*/ 28 h 814"/>
                      <a:gd name="T70" fmla="*/ 465 w 532"/>
                      <a:gd name="T71" fmla="*/ 18 h 814"/>
                      <a:gd name="T72" fmla="*/ 433 w 532"/>
                      <a:gd name="T73" fmla="*/ 11 h 814"/>
                      <a:gd name="T74" fmla="*/ 384 w 532"/>
                      <a:gd name="T75" fmla="*/ 10 h 814"/>
                      <a:gd name="T76" fmla="*/ 334 w 532"/>
                      <a:gd name="T77" fmla="*/ 8 h 814"/>
                      <a:gd name="T78" fmla="*/ 284 w 532"/>
                      <a:gd name="T79" fmla="*/ 7 h 814"/>
                      <a:gd name="T80" fmla="*/ 236 w 532"/>
                      <a:gd name="T81" fmla="*/ 5 h 814"/>
                      <a:gd name="T82" fmla="*/ 187 w 532"/>
                      <a:gd name="T83" fmla="*/ 4 h 814"/>
                      <a:gd name="T84" fmla="*/ 137 w 532"/>
                      <a:gd name="T85" fmla="*/ 3 h 814"/>
                      <a:gd name="T86" fmla="*/ 87 w 532"/>
                      <a:gd name="T87" fmla="*/ 2 h 81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532"/>
                      <a:gd name="T133" fmla="*/ 0 h 814"/>
                      <a:gd name="T134" fmla="*/ 532 w 532"/>
                      <a:gd name="T135" fmla="*/ 814 h 81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532" h="814">
                        <a:moveTo>
                          <a:pt x="62" y="0"/>
                        </a:moveTo>
                        <a:lnTo>
                          <a:pt x="58" y="5"/>
                        </a:lnTo>
                        <a:lnTo>
                          <a:pt x="52" y="11"/>
                        </a:lnTo>
                        <a:lnTo>
                          <a:pt x="46" y="17"/>
                        </a:lnTo>
                        <a:lnTo>
                          <a:pt x="41" y="21"/>
                        </a:lnTo>
                        <a:lnTo>
                          <a:pt x="36" y="27"/>
                        </a:lnTo>
                        <a:lnTo>
                          <a:pt x="30" y="33"/>
                        </a:lnTo>
                        <a:lnTo>
                          <a:pt x="24" y="38"/>
                        </a:lnTo>
                        <a:lnTo>
                          <a:pt x="19" y="43"/>
                        </a:lnTo>
                        <a:lnTo>
                          <a:pt x="15" y="63"/>
                        </a:lnTo>
                        <a:lnTo>
                          <a:pt x="10" y="81"/>
                        </a:lnTo>
                        <a:lnTo>
                          <a:pt x="5" y="101"/>
                        </a:lnTo>
                        <a:lnTo>
                          <a:pt x="0" y="120"/>
                        </a:lnTo>
                        <a:lnTo>
                          <a:pt x="0" y="269"/>
                        </a:lnTo>
                        <a:lnTo>
                          <a:pt x="0" y="418"/>
                        </a:lnTo>
                        <a:lnTo>
                          <a:pt x="0" y="566"/>
                        </a:lnTo>
                        <a:lnTo>
                          <a:pt x="0" y="715"/>
                        </a:lnTo>
                        <a:lnTo>
                          <a:pt x="8" y="728"/>
                        </a:lnTo>
                        <a:lnTo>
                          <a:pt x="16" y="739"/>
                        </a:lnTo>
                        <a:lnTo>
                          <a:pt x="24" y="752"/>
                        </a:lnTo>
                        <a:lnTo>
                          <a:pt x="32" y="764"/>
                        </a:lnTo>
                        <a:lnTo>
                          <a:pt x="43" y="766"/>
                        </a:lnTo>
                        <a:lnTo>
                          <a:pt x="53" y="767"/>
                        </a:lnTo>
                        <a:lnTo>
                          <a:pt x="63" y="768"/>
                        </a:lnTo>
                        <a:lnTo>
                          <a:pt x="74" y="768"/>
                        </a:lnTo>
                        <a:lnTo>
                          <a:pt x="84" y="769"/>
                        </a:lnTo>
                        <a:lnTo>
                          <a:pt x="94" y="770"/>
                        </a:lnTo>
                        <a:lnTo>
                          <a:pt x="105" y="771"/>
                        </a:lnTo>
                        <a:lnTo>
                          <a:pt x="115" y="772"/>
                        </a:lnTo>
                        <a:lnTo>
                          <a:pt x="136" y="775"/>
                        </a:lnTo>
                        <a:lnTo>
                          <a:pt x="155" y="777"/>
                        </a:lnTo>
                        <a:lnTo>
                          <a:pt x="176" y="781"/>
                        </a:lnTo>
                        <a:lnTo>
                          <a:pt x="197" y="783"/>
                        </a:lnTo>
                        <a:lnTo>
                          <a:pt x="216" y="785"/>
                        </a:lnTo>
                        <a:lnTo>
                          <a:pt x="237" y="787"/>
                        </a:lnTo>
                        <a:lnTo>
                          <a:pt x="258" y="791"/>
                        </a:lnTo>
                        <a:lnTo>
                          <a:pt x="279" y="793"/>
                        </a:lnTo>
                        <a:lnTo>
                          <a:pt x="298" y="796"/>
                        </a:lnTo>
                        <a:lnTo>
                          <a:pt x="319" y="798"/>
                        </a:lnTo>
                        <a:lnTo>
                          <a:pt x="340" y="801"/>
                        </a:lnTo>
                        <a:lnTo>
                          <a:pt x="361" y="804"/>
                        </a:lnTo>
                        <a:lnTo>
                          <a:pt x="381" y="806"/>
                        </a:lnTo>
                        <a:lnTo>
                          <a:pt x="401" y="808"/>
                        </a:lnTo>
                        <a:lnTo>
                          <a:pt x="422" y="812"/>
                        </a:lnTo>
                        <a:lnTo>
                          <a:pt x="442" y="814"/>
                        </a:lnTo>
                        <a:lnTo>
                          <a:pt x="453" y="808"/>
                        </a:lnTo>
                        <a:lnTo>
                          <a:pt x="463" y="802"/>
                        </a:lnTo>
                        <a:lnTo>
                          <a:pt x="473" y="798"/>
                        </a:lnTo>
                        <a:lnTo>
                          <a:pt x="485" y="792"/>
                        </a:lnTo>
                        <a:lnTo>
                          <a:pt x="495" y="786"/>
                        </a:lnTo>
                        <a:lnTo>
                          <a:pt x="506" y="782"/>
                        </a:lnTo>
                        <a:lnTo>
                          <a:pt x="516" y="776"/>
                        </a:lnTo>
                        <a:lnTo>
                          <a:pt x="526" y="770"/>
                        </a:lnTo>
                        <a:lnTo>
                          <a:pt x="528" y="739"/>
                        </a:lnTo>
                        <a:lnTo>
                          <a:pt x="530" y="708"/>
                        </a:lnTo>
                        <a:lnTo>
                          <a:pt x="531" y="677"/>
                        </a:lnTo>
                        <a:lnTo>
                          <a:pt x="532" y="647"/>
                        </a:lnTo>
                        <a:lnTo>
                          <a:pt x="531" y="520"/>
                        </a:lnTo>
                        <a:lnTo>
                          <a:pt x="530" y="395"/>
                        </a:lnTo>
                        <a:lnTo>
                          <a:pt x="528" y="268"/>
                        </a:lnTo>
                        <a:lnTo>
                          <a:pt x="526" y="142"/>
                        </a:lnTo>
                        <a:lnTo>
                          <a:pt x="524" y="120"/>
                        </a:lnTo>
                        <a:lnTo>
                          <a:pt x="522" y="98"/>
                        </a:lnTo>
                        <a:lnTo>
                          <a:pt x="518" y="75"/>
                        </a:lnTo>
                        <a:lnTo>
                          <a:pt x="516" y="53"/>
                        </a:lnTo>
                        <a:lnTo>
                          <a:pt x="509" y="49"/>
                        </a:lnTo>
                        <a:lnTo>
                          <a:pt x="502" y="43"/>
                        </a:lnTo>
                        <a:lnTo>
                          <a:pt x="495" y="38"/>
                        </a:lnTo>
                        <a:lnTo>
                          <a:pt x="487" y="33"/>
                        </a:lnTo>
                        <a:lnTo>
                          <a:pt x="480" y="28"/>
                        </a:lnTo>
                        <a:lnTo>
                          <a:pt x="473" y="22"/>
                        </a:lnTo>
                        <a:lnTo>
                          <a:pt x="465" y="18"/>
                        </a:lnTo>
                        <a:lnTo>
                          <a:pt x="458" y="12"/>
                        </a:lnTo>
                        <a:lnTo>
                          <a:pt x="433" y="11"/>
                        </a:lnTo>
                        <a:lnTo>
                          <a:pt x="409" y="11"/>
                        </a:lnTo>
                        <a:lnTo>
                          <a:pt x="384" y="10"/>
                        </a:lnTo>
                        <a:lnTo>
                          <a:pt x="359" y="10"/>
                        </a:lnTo>
                        <a:lnTo>
                          <a:pt x="334" y="8"/>
                        </a:lnTo>
                        <a:lnTo>
                          <a:pt x="310" y="7"/>
                        </a:lnTo>
                        <a:lnTo>
                          <a:pt x="284" y="7"/>
                        </a:lnTo>
                        <a:lnTo>
                          <a:pt x="260" y="6"/>
                        </a:lnTo>
                        <a:lnTo>
                          <a:pt x="236" y="5"/>
                        </a:lnTo>
                        <a:lnTo>
                          <a:pt x="211" y="5"/>
                        </a:lnTo>
                        <a:lnTo>
                          <a:pt x="187" y="4"/>
                        </a:lnTo>
                        <a:lnTo>
                          <a:pt x="161" y="3"/>
                        </a:lnTo>
                        <a:lnTo>
                          <a:pt x="137" y="3"/>
                        </a:lnTo>
                        <a:lnTo>
                          <a:pt x="112" y="2"/>
                        </a:lnTo>
                        <a:lnTo>
                          <a:pt x="87" y="2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solidFill>
                    <a:srgbClr val="161C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0" name="Freeform 151"/>
                  <p:cNvSpPr>
                    <a:spLocks noChangeArrowheads="1"/>
                  </p:cNvSpPr>
                  <p:nvPr/>
                </p:nvSpPr>
                <p:spPr bwMode="auto">
                  <a:xfrm>
                    <a:off x="4867" y="1338"/>
                    <a:ext cx="83" cy="126"/>
                  </a:xfrm>
                  <a:custGeom>
                    <a:avLst/>
                    <a:gdLst>
                      <a:gd name="T0" fmla="*/ 54 w 507"/>
                      <a:gd name="T1" fmla="*/ 5 h 769"/>
                      <a:gd name="T2" fmla="*/ 44 w 507"/>
                      <a:gd name="T3" fmla="*/ 14 h 769"/>
                      <a:gd name="T4" fmla="*/ 34 w 507"/>
                      <a:gd name="T5" fmla="*/ 24 h 769"/>
                      <a:gd name="T6" fmla="*/ 23 w 507"/>
                      <a:gd name="T7" fmla="*/ 36 h 769"/>
                      <a:gd name="T8" fmla="*/ 14 w 507"/>
                      <a:gd name="T9" fmla="*/ 59 h 769"/>
                      <a:gd name="T10" fmla="*/ 5 w 507"/>
                      <a:gd name="T11" fmla="*/ 95 h 769"/>
                      <a:gd name="T12" fmla="*/ 0 w 507"/>
                      <a:gd name="T13" fmla="*/ 254 h 769"/>
                      <a:gd name="T14" fmla="*/ 0 w 507"/>
                      <a:gd name="T15" fmla="*/ 536 h 769"/>
                      <a:gd name="T16" fmla="*/ 8 w 507"/>
                      <a:gd name="T17" fmla="*/ 688 h 769"/>
                      <a:gd name="T18" fmla="*/ 23 w 507"/>
                      <a:gd name="T19" fmla="*/ 711 h 769"/>
                      <a:gd name="T20" fmla="*/ 41 w 507"/>
                      <a:gd name="T21" fmla="*/ 724 h 769"/>
                      <a:gd name="T22" fmla="*/ 60 w 507"/>
                      <a:gd name="T23" fmla="*/ 726 h 769"/>
                      <a:gd name="T24" fmla="*/ 80 w 507"/>
                      <a:gd name="T25" fmla="*/ 728 h 769"/>
                      <a:gd name="T26" fmla="*/ 99 w 507"/>
                      <a:gd name="T27" fmla="*/ 729 h 769"/>
                      <a:gd name="T28" fmla="*/ 128 w 507"/>
                      <a:gd name="T29" fmla="*/ 733 h 769"/>
                      <a:gd name="T30" fmla="*/ 167 w 507"/>
                      <a:gd name="T31" fmla="*/ 738 h 769"/>
                      <a:gd name="T32" fmla="*/ 205 w 507"/>
                      <a:gd name="T33" fmla="*/ 742 h 769"/>
                      <a:gd name="T34" fmla="*/ 244 w 507"/>
                      <a:gd name="T35" fmla="*/ 747 h 769"/>
                      <a:gd name="T36" fmla="*/ 283 w 507"/>
                      <a:gd name="T37" fmla="*/ 753 h 769"/>
                      <a:gd name="T38" fmla="*/ 322 w 507"/>
                      <a:gd name="T39" fmla="*/ 757 h 769"/>
                      <a:gd name="T40" fmla="*/ 360 w 507"/>
                      <a:gd name="T41" fmla="*/ 762 h 769"/>
                      <a:gd name="T42" fmla="*/ 398 w 507"/>
                      <a:gd name="T43" fmla="*/ 766 h 769"/>
                      <a:gd name="T44" fmla="*/ 428 w 507"/>
                      <a:gd name="T45" fmla="*/ 763 h 769"/>
                      <a:gd name="T46" fmla="*/ 448 w 507"/>
                      <a:gd name="T47" fmla="*/ 753 h 769"/>
                      <a:gd name="T48" fmla="*/ 469 w 507"/>
                      <a:gd name="T49" fmla="*/ 742 h 769"/>
                      <a:gd name="T50" fmla="*/ 490 w 507"/>
                      <a:gd name="T51" fmla="*/ 732 h 769"/>
                      <a:gd name="T52" fmla="*/ 503 w 507"/>
                      <a:gd name="T53" fmla="*/ 697 h 769"/>
                      <a:gd name="T54" fmla="*/ 506 w 507"/>
                      <a:gd name="T55" fmla="*/ 640 h 769"/>
                      <a:gd name="T56" fmla="*/ 506 w 507"/>
                      <a:gd name="T57" fmla="*/ 491 h 769"/>
                      <a:gd name="T58" fmla="*/ 503 w 507"/>
                      <a:gd name="T59" fmla="*/ 252 h 769"/>
                      <a:gd name="T60" fmla="*/ 496 w 507"/>
                      <a:gd name="T61" fmla="*/ 111 h 769"/>
                      <a:gd name="T62" fmla="*/ 489 w 507"/>
                      <a:gd name="T63" fmla="*/ 67 h 769"/>
                      <a:gd name="T64" fmla="*/ 477 w 507"/>
                      <a:gd name="T65" fmla="*/ 40 h 769"/>
                      <a:gd name="T66" fmla="*/ 460 w 507"/>
                      <a:gd name="T67" fmla="*/ 30 h 769"/>
                      <a:gd name="T68" fmla="*/ 443 w 507"/>
                      <a:gd name="T69" fmla="*/ 20 h 769"/>
                      <a:gd name="T70" fmla="*/ 425 w 507"/>
                      <a:gd name="T71" fmla="*/ 9 h 769"/>
                      <a:gd name="T72" fmla="*/ 395 w 507"/>
                      <a:gd name="T73" fmla="*/ 5 h 769"/>
                      <a:gd name="T74" fmla="*/ 350 w 507"/>
                      <a:gd name="T75" fmla="*/ 4 h 769"/>
                      <a:gd name="T76" fmla="*/ 306 w 507"/>
                      <a:gd name="T77" fmla="*/ 4 h 769"/>
                      <a:gd name="T78" fmla="*/ 261 w 507"/>
                      <a:gd name="T79" fmla="*/ 2 h 769"/>
                      <a:gd name="T80" fmla="*/ 216 w 507"/>
                      <a:gd name="T81" fmla="*/ 2 h 769"/>
                      <a:gd name="T82" fmla="*/ 171 w 507"/>
                      <a:gd name="T83" fmla="*/ 1 h 769"/>
                      <a:gd name="T84" fmla="*/ 126 w 507"/>
                      <a:gd name="T85" fmla="*/ 1 h 769"/>
                      <a:gd name="T86" fmla="*/ 81 w 507"/>
                      <a:gd name="T87" fmla="*/ 0 h 769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507"/>
                      <a:gd name="T133" fmla="*/ 0 h 769"/>
                      <a:gd name="T134" fmla="*/ 507 w 507"/>
                      <a:gd name="T135" fmla="*/ 769 h 769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507" h="769">
                        <a:moveTo>
                          <a:pt x="59" y="0"/>
                        </a:moveTo>
                        <a:lnTo>
                          <a:pt x="54" y="5"/>
                        </a:lnTo>
                        <a:lnTo>
                          <a:pt x="50" y="9"/>
                        </a:lnTo>
                        <a:lnTo>
                          <a:pt x="44" y="14"/>
                        </a:lnTo>
                        <a:lnTo>
                          <a:pt x="39" y="20"/>
                        </a:lnTo>
                        <a:lnTo>
                          <a:pt x="34" y="24"/>
                        </a:lnTo>
                        <a:lnTo>
                          <a:pt x="29" y="30"/>
                        </a:lnTo>
                        <a:lnTo>
                          <a:pt x="23" y="36"/>
                        </a:lnTo>
                        <a:lnTo>
                          <a:pt x="19" y="40"/>
                        </a:lnTo>
                        <a:lnTo>
                          <a:pt x="14" y="59"/>
                        </a:lnTo>
                        <a:lnTo>
                          <a:pt x="9" y="76"/>
                        </a:lnTo>
                        <a:lnTo>
                          <a:pt x="5" y="95"/>
                        </a:lnTo>
                        <a:lnTo>
                          <a:pt x="0" y="113"/>
                        </a:lnTo>
                        <a:lnTo>
                          <a:pt x="0" y="254"/>
                        </a:lnTo>
                        <a:lnTo>
                          <a:pt x="0" y="394"/>
                        </a:lnTo>
                        <a:lnTo>
                          <a:pt x="0" y="536"/>
                        </a:lnTo>
                        <a:lnTo>
                          <a:pt x="0" y="676"/>
                        </a:lnTo>
                        <a:lnTo>
                          <a:pt x="8" y="688"/>
                        </a:lnTo>
                        <a:lnTo>
                          <a:pt x="16" y="700"/>
                        </a:lnTo>
                        <a:lnTo>
                          <a:pt x="23" y="711"/>
                        </a:lnTo>
                        <a:lnTo>
                          <a:pt x="31" y="723"/>
                        </a:lnTo>
                        <a:lnTo>
                          <a:pt x="41" y="724"/>
                        </a:lnTo>
                        <a:lnTo>
                          <a:pt x="51" y="725"/>
                        </a:lnTo>
                        <a:lnTo>
                          <a:pt x="60" y="726"/>
                        </a:lnTo>
                        <a:lnTo>
                          <a:pt x="71" y="727"/>
                        </a:lnTo>
                        <a:lnTo>
                          <a:pt x="80" y="728"/>
                        </a:lnTo>
                        <a:lnTo>
                          <a:pt x="89" y="728"/>
                        </a:lnTo>
                        <a:lnTo>
                          <a:pt x="99" y="729"/>
                        </a:lnTo>
                        <a:lnTo>
                          <a:pt x="109" y="731"/>
                        </a:lnTo>
                        <a:lnTo>
                          <a:pt x="128" y="733"/>
                        </a:lnTo>
                        <a:lnTo>
                          <a:pt x="148" y="735"/>
                        </a:lnTo>
                        <a:lnTo>
                          <a:pt x="167" y="738"/>
                        </a:lnTo>
                        <a:lnTo>
                          <a:pt x="186" y="740"/>
                        </a:lnTo>
                        <a:lnTo>
                          <a:pt x="205" y="742"/>
                        </a:lnTo>
                        <a:lnTo>
                          <a:pt x="225" y="744"/>
                        </a:lnTo>
                        <a:lnTo>
                          <a:pt x="244" y="747"/>
                        </a:lnTo>
                        <a:lnTo>
                          <a:pt x="263" y="749"/>
                        </a:lnTo>
                        <a:lnTo>
                          <a:pt x="283" y="753"/>
                        </a:lnTo>
                        <a:lnTo>
                          <a:pt x="302" y="755"/>
                        </a:lnTo>
                        <a:lnTo>
                          <a:pt x="322" y="757"/>
                        </a:lnTo>
                        <a:lnTo>
                          <a:pt x="340" y="759"/>
                        </a:lnTo>
                        <a:lnTo>
                          <a:pt x="360" y="762"/>
                        </a:lnTo>
                        <a:lnTo>
                          <a:pt x="379" y="764"/>
                        </a:lnTo>
                        <a:lnTo>
                          <a:pt x="398" y="766"/>
                        </a:lnTo>
                        <a:lnTo>
                          <a:pt x="417" y="769"/>
                        </a:lnTo>
                        <a:lnTo>
                          <a:pt x="428" y="763"/>
                        </a:lnTo>
                        <a:lnTo>
                          <a:pt x="438" y="758"/>
                        </a:lnTo>
                        <a:lnTo>
                          <a:pt x="448" y="753"/>
                        </a:lnTo>
                        <a:lnTo>
                          <a:pt x="459" y="747"/>
                        </a:lnTo>
                        <a:lnTo>
                          <a:pt x="469" y="742"/>
                        </a:lnTo>
                        <a:lnTo>
                          <a:pt x="480" y="736"/>
                        </a:lnTo>
                        <a:lnTo>
                          <a:pt x="490" y="732"/>
                        </a:lnTo>
                        <a:lnTo>
                          <a:pt x="500" y="726"/>
                        </a:lnTo>
                        <a:lnTo>
                          <a:pt x="503" y="697"/>
                        </a:lnTo>
                        <a:lnTo>
                          <a:pt x="504" y="668"/>
                        </a:lnTo>
                        <a:lnTo>
                          <a:pt x="506" y="640"/>
                        </a:lnTo>
                        <a:lnTo>
                          <a:pt x="507" y="611"/>
                        </a:lnTo>
                        <a:lnTo>
                          <a:pt x="506" y="491"/>
                        </a:lnTo>
                        <a:lnTo>
                          <a:pt x="504" y="372"/>
                        </a:lnTo>
                        <a:lnTo>
                          <a:pt x="503" y="252"/>
                        </a:lnTo>
                        <a:lnTo>
                          <a:pt x="500" y="133"/>
                        </a:lnTo>
                        <a:lnTo>
                          <a:pt x="496" y="111"/>
                        </a:lnTo>
                        <a:lnTo>
                          <a:pt x="492" y="89"/>
                        </a:lnTo>
                        <a:lnTo>
                          <a:pt x="489" y="67"/>
                        </a:lnTo>
                        <a:lnTo>
                          <a:pt x="485" y="45"/>
                        </a:lnTo>
                        <a:lnTo>
                          <a:pt x="477" y="40"/>
                        </a:lnTo>
                        <a:lnTo>
                          <a:pt x="468" y="35"/>
                        </a:lnTo>
                        <a:lnTo>
                          <a:pt x="460" y="30"/>
                        </a:lnTo>
                        <a:lnTo>
                          <a:pt x="452" y="24"/>
                        </a:lnTo>
                        <a:lnTo>
                          <a:pt x="443" y="20"/>
                        </a:lnTo>
                        <a:lnTo>
                          <a:pt x="435" y="15"/>
                        </a:lnTo>
                        <a:lnTo>
                          <a:pt x="425" y="9"/>
                        </a:lnTo>
                        <a:lnTo>
                          <a:pt x="417" y="5"/>
                        </a:lnTo>
                        <a:lnTo>
                          <a:pt x="395" y="5"/>
                        </a:lnTo>
                        <a:lnTo>
                          <a:pt x="372" y="5"/>
                        </a:lnTo>
                        <a:lnTo>
                          <a:pt x="350" y="4"/>
                        </a:lnTo>
                        <a:lnTo>
                          <a:pt x="327" y="4"/>
                        </a:lnTo>
                        <a:lnTo>
                          <a:pt x="306" y="4"/>
                        </a:lnTo>
                        <a:lnTo>
                          <a:pt x="283" y="4"/>
                        </a:lnTo>
                        <a:lnTo>
                          <a:pt x="261" y="2"/>
                        </a:lnTo>
                        <a:lnTo>
                          <a:pt x="239" y="2"/>
                        </a:lnTo>
                        <a:lnTo>
                          <a:pt x="216" y="2"/>
                        </a:lnTo>
                        <a:lnTo>
                          <a:pt x="194" y="1"/>
                        </a:lnTo>
                        <a:lnTo>
                          <a:pt x="171" y="1"/>
                        </a:lnTo>
                        <a:lnTo>
                          <a:pt x="149" y="1"/>
                        </a:lnTo>
                        <a:lnTo>
                          <a:pt x="126" y="1"/>
                        </a:lnTo>
                        <a:lnTo>
                          <a:pt x="104" y="0"/>
                        </a:lnTo>
                        <a:lnTo>
                          <a:pt x="81" y="0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solidFill>
                    <a:srgbClr val="191E2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1" name="Freeform 152"/>
                  <p:cNvSpPr>
                    <a:spLocks noChangeArrowheads="1"/>
                  </p:cNvSpPr>
                  <p:nvPr/>
                </p:nvSpPr>
                <p:spPr bwMode="auto">
                  <a:xfrm>
                    <a:off x="4871" y="1344"/>
                    <a:ext cx="79" cy="120"/>
                  </a:xfrm>
                  <a:custGeom>
                    <a:avLst/>
                    <a:gdLst>
                      <a:gd name="T0" fmla="*/ 51 w 480"/>
                      <a:gd name="T1" fmla="*/ 7 h 727"/>
                      <a:gd name="T2" fmla="*/ 41 w 480"/>
                      <a:gd name="T3" fmla="*/ 17 h 727"/>
                      <a:gd name="T4" fmla="*/ 32 w 480"/>
                      <a:gd name="T5" fmla="*/ 27 h 727"/>
                      <a:gd name="T6" fmla="*/ 23 w 480"/>
                      <a:gd name="T7" fmla="*/ 36 h 727"/>
                      <a:gd name="T8" fmla="*/ 13 w 480"/>
                      <a:gd name="T9" fmla="*/ 57 h 727"/>
                      <a:gd name="T10" fmla="*/ 4 w 480"/>
                      <a:gd name="T11" fmla="*/ 91 h 727"/>
                      <a:gd name="T12" fmla="*/ 0 w 480"/>
                      <a:gd name="T13" fmla="*/ 241 h 727"/>
                      <a:gd name="T14" fmla="*/ 0 w 480"/>
                      <a:gd name="T15" fmla="*/ 507 h 727"/>
                      <a:gd name="T16" fmla="*/ 7 w 480"/>
                      <a:gd name="T17" fmla="*/ 651 h 727"/>
                      <a:gd name="T18" fmla="*/ 21 w 480"/>
                      <a:gd name="T19" fmla="*/ 673 h 727"/>
                      <a:gd name="T20" fmla="*/ 38 w 480"/>
                      <a:gd name="T21" fmla="*/ 686 h 727"/>
                      <a:gd name="T22" fmla="*/ 56 w 480"/>
                      <a:gd name="T23" fmla="*/ 687 h 727"/>
                      <a:gd name="T24" fmla="*/ 74 w 480"/>
                      <a:gd name="T25" fmla="*/ 689 h 727"/>
                      <a:gd name="T26" fmla="*/ 93 w 480"/>
                      <a:gd name="T27" fmla="*/ 691 h 727"/>
                      <a:gd name="T28" fmla="*/ 121 w 480"/>
                      <a:gd name="T29" fmla="*/ 694 h 727"/>
                      <a:gd name="T30" fmla="*/ 156 w 480"/>
                      <a:gd name="T31" fmla="*/ 699 h 727"/>
                      <a:gd name="T32" fmla="*/ 193 w 480"/>
                      <a:gd name="T33" fmla="*/ 703 h 727"/>
                      <a:gd name="T34" fmla="*/ 229 w 480"/>
                      <a:gd name="T35" fmla="*/ 708 h 727"/>
                      <a:gd name="T36" fmla="*/ 266 w 480"/>
                      <a:gd name="T37" fmla="*/ 713 h 727"/>
                      <a:gd name="T38" fmla="*/ 301 w 480"/>
                      <a:gd name="T39" fmla="*/ 717 h 727"/>
                      <a:gd name="T40" fmla="*/ 338 w 480"/>
                      <a:gd name="T41" fmla="*/ 721 h 727"/>
                      <a:gd name="T42" fmla="*/ 374 w 480"/>
                      <a:gd name="T43" fmla="*/ 725 h 727"/>
                      <a:gd name="T44" fmla="*/ 403 w 480"/>
                      <a:gd name="T45" fmla="*/ 722 h 727"/>
                      <a:gd name="T46" fmla="*/ 422 w 480"/>
                      <a:gd name="T47" fmla="*/ 711 h 727"/>
                      <a:gd name="T48" fmla="*/ 443 w 480"/>
                      <a:gd name="T49" fmla="*/ 700 h 727"/>
                      <a:gd name="T50" fmla="*/ 463 w 480"/>
                      <a:gd name="T51" fmla="*/ 689 h 727"/>
                      <a:gd name="T52" fmla="*/ 475 w 480"/>
                      <a:gd name="T53" fmla="*/ 657 h 727"/>
                      <a:gd name="T54" fmla="*/ 479 w 480"/>
                      <a:gd name="T55" fmla="*/ 604 h 727"/>
                      <a:gd name="T56" fmla="*/ 479 w 480"/>
                      <a:gd name="T57" fmla="*/ 465 h 727"/>
                      <a:gd name="T58" fmla="*/ 475 w 480"/>
                      <a:gd name="T59" fmla="*/ 240 h 727"/>
                      <a:gd name="T60" fmla="*/ 469 w 480"/>
                      <a:gd name="T61" fmla="*/ 105 h 727"/>
                      <a:gd name="T62" fmla="*/ 458 w 480"/>
                      <a:gd name="T63" fmla="*/ 60 h 727"/>
                      <a:gd name="T64" fmla="*/ 443 w 480"/>
                      <a:gd name="T65" fmla="*/ 34 h 727"/>
                      <a:gd name="T66" fmla="*/ 424 w 480"/>
                      <a:gd name="T67" fmla="*/ 25 h 727"/>
                      <a:gd name="T68" fmla="*/ 404 w 480"/>
                      <a:gd name="T69" fmla="*/ 14 h 727"/>
                      <a:gd name="T70" fmla="*/ 384 w 480"/>
                      <a:gd name="T71" fmla="*/ 5 h 727"/>
                      <a:gd name="T72" fmla="*/ 356 w 480"/>
                      <a:gd name="T73" fmla="*/ 0 h 727"/>
                      <a:gd name="T74" fmla="*/ 315 w 480"/>
                      <a:gd name="T75" fmla="*/ 0 h 727"/>
                      <a:gd name="T76" fmla="*/ 275 w 480"/>
                      <a:gd name="T77" fmla="*/ 2 h 727"/>
                      <a:gd name="T78" fmla="*/ 235 w 480"/>
                      <a:gd name="T79" fmla="*/ 2 h 727"/>
                      <a:gd name="T80" fmla="*/ 195 w 480"/>
                      <a:gd name="T81" fmla="*/ 2 h 727"/>
                      <a:gd name="T82" fmla="*/ 155 w 480"/>
                      <a:gd name="T83" fmla="*/ 2 h 727"/>
                      <a:gd name="T84" fmla="*/ 116 w 480"/>
                      <a:gd name="T85" fmla="*/ 3 h 727"/>
                      <a:gd name="T86" fmla="*/ 76 w 480"/>
                      <a:gd name="T87" fmla="*/ 3 h 727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80"/>
                      <a:gd name="T133" fmla="*/ 0 h 727"/>
                      <a:gd name="T134" fmla="*/ 480 w 480"/>
                      <a:gd name="T135" fmla="*/ 727 h 727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80" h="727">
                        <a:moveTo>
                          <a:pt x="56" y="3"/>
                        </a:moveTo>
                        <a:lnTo>
                          <a:pt x="51" y="7"/>
                        </a:lnTo>
                        <a:lnTo>
                          <a:pt x="47" y="12"/>
                        </a:lnTo>
                        <a:lnTo>
                          <a:pt x="41" y="17"/>
                        </a:lnTo>
                        <a:lnTo>
                          <a:pt x="36" y="21"/>
                        </a:lnTo>
                        <a:lnTo>
                          <a:pt x="32" y="27"/>
                        </a:lnTo>
                        <a:lnTo>
                          <a:pt x="27" y="32"/>
                        </a:lnTo>
                        <a:lnTo>
                          <a:pt x="23" y="36"/>
                        </a:lnTo>
                        <a:lnTo>
                          <a:pt x="18" y="41"/>
                        </a:lnTo>
                        <a:lnTo>
                          <a:pt x="13" y="57"/>
                        </a:lnTo>
                        <a:lnTo>
                          <a:pt x="9" y="74"/>
                        </a:lnTo>
                        <a:lnTo>
                          <a:pt x="4" y="91"/>
                        </a:lnTo>
                        <a:lnTo>
                          <a:pt x="0" y="109"/>
                        </a:lnTo>
                        <a:lnTo>
                          <a:pt x="0" y="241"/>
                        </a:lnTo>
                        <a:lnTo>
                          <a:pt x="0" y="375"/>
                        </a:lnTo>
                        <a:lnTo>
                          <a:pt x="0" y="507"/>
                        </a:lnTo>
                        <a:lnTo>
                          <a:pt x="0" y="641"/>
                        </a:lnTo>
                        <a:lnTo>
                          <a:pt x="7" y="651"/>
                        </a:lnTo>
                        <a:lnTo>
                          <a:pt x="15" y="663"/>
                        </a:lnTo>
                        <a:lnTo>
                          <a:pt x="21" y="673"/>
                        </a:lnTo>
                        <a:lnTo>
                          <a:pt x="28" y="685"/>
                        </a:lnTo>
                        <a:lnTo>
                          <a:pt x="38" y="686"/>
                        </a:lnTo>
                        <a:lnTo>
                          <a:pt x="47" y="686"/>
                        </a:lnTo>
                        <a:lnTo>
                          <a:pt x="56" y="687"/>
                        </a:lnTo>
                        <a:lnTo>
                          <a:pt x="65" y="688"/>
                        </a:lnTo>
                        <a:lnTo>
                          <a:pt x="74" y="689"/>
                        </a:lnTo>
                        <a:lnTo>
                          <a:pt x="84" y="689"/>
                        </a:lnTo>
                        <a:lnTo>
                          <a:pt x="93" y="691"/>
                        </a:lnTo>
                        <a:lnTo>
                          <a:pt x="102" y="692"/>
                        </a:lnTo>
                        <a:lnTo>
                          <a:pt x="121" y="694"/>
                        </a:lnTo>
                        <a:lnTo>
                          <a:pt x="139" y="696"/>
                        </a:lnTo>
                        <a:lnTo>
                          <a:pt x="156" y="699"/>
                        </a:lnTo>
                        <a:lnTo>
                          <a:pt x="175" y="701"/>
                        </a:lnTo>
                        <a:lnTo>
                          <a:pt x="193" y="703"/>
                        </a:lnTo>
                        <a:lnTo>
                          <a:pt x="212" y="706"/>
                        </a:lnTo>
                        <a:lnTo>
                          <a:pt x="229" y="708"/>
                        </a:lnTo>
                        <a:lnTo>
                          <a:pt x="247" y="710"/>
                        </a:lnTo>
                        <a:lnTo>
                          <a:pt x="266" y="713"/>
                        </a:lnTo>
                        <a:lnTo>
                          <a:pt x="284" y="715"/>
                        </a:lnTo>
                        <a:lnTo>
                          <a:pt x="301" y="717"/>
                        </a:lnTo>
                        <a:lnTo>
                          <a:pt x="320" y="718"/>
                        </a:lnTo>
                        <a:lnTo>
                          <a:pt x="338" y="721"/>
                        </a:lnTo>
                        <a:lnTo>
                          <a:pt x="357" y="723"/>
                        </a:lnTo>
                        <a:lnTo>
                          <a:pt x="374" y="725"/>
                        </a:lnTo>
                        <a:lnTo>
                          <a:pt x="392" y="727"/>
                        </a:lnTo>
                        <a:lnTo>
                          <a:pt x="403" y="722"/>
                        </a:lnTo>
                        <a:lnTo>
                          <a:pt x="412" y="716"/>
                        </a:lnTo>
                        <a:lnTo>
                          <a:pt x="422" y="711"/>
                        </a:lnTo>
                        <a:lnTo>
                          <a:pt x="433" y="706"/>
                        </a:lnTo>
                        <a:lnTo>
                          <a:pt x="443" y="700"/>
                        </a:lnTo>
                        <a:lnTo>
                          <a:pt x="454" y="695"/>
                        </a:lnTo>
                        <a:lnTo>
                          <a:pt x="463" y="689"/>
                        </a:lnTo>
                        <a:lnTo>
                          <a:pt x="473" y="684"/>
                        </a:lnTo>
                        <a:lnTo>
                          <a:pt x="475" y="657"/>
                        </a:lnTo>
                        <a:lnTo>
                          <a:pt x="477" y="631"/>
                        </a:lnTo>
                        <a:lnTo>
                          <a:pt x="479" y="604"/>
                        </a:lnTo>
                        <a:lnTo>
                          <a:pt x="480" y="578"/>
                        </a:lnTo>
                        <a:lnTo>
                          <a:pt x="479" y="465"/>
                        </a:lnTo>
                        <a:lnTo>
                          <a:pt x="477" y="352"/>
                        </a:lnTo>
                        <a:lnTo>
                          <a:pt x="475" y="240"/>
                        </a:lnTo>
                        <a:lnTo>
                          <a:pt x="473" y="127"/>
                        </a:lnTo>
                        <a:lnTo>
                          <a:pt x="469" y="105"/>
                        </a:lnTo>
                        <a:lnTo>
                          <a:pt x="463" y="82"/>
                        </a:lnTo>
                        <a:lnTo>
                          <a:pt x="458" y="60"/>
                        </a:lnTo>
                        <a:lnTo>
                          <a:pt x="452" y="38"/>
                        </a:lnTo>
                        <a:lnTo>
                          <a:pt x="443" y="34"/>
                        </a:lnTo>
                        <a:lnTo>
                          <a:pt x="433" y="29"/>
                        </a:lnTo>
                        <a:lnTo>
                          <a:pt x="424" y="25"/>
                        </a:lnTo>
                        <a:lnTo>
                          <a:pt x="414" y="19"/>
                        </a:lnTo>
                        <a:lnTo>
                          <a:pt x="404" y="14"/>
                        </a:lnTo>
                        <a:lnTo>
                          <a:pt x="395" y="10"/>
                        </a:lnTo>
                        <a:lnTo>
                          <a:pt x="384" y="5"/>
                        </a:lnTo>
                        <a:lnTo>
                          <a:pt x="375" y="0"/>
                        </a:lnTo>
                        <a:lnTo>
                          <a:pt x="356" y="0"/>
                        </a:lnTo>
                        <a:lnTo>
                          <a:pt x="335" y="0"/>
                        </a:lnTo>
                        <a:lnTo>
                          <a:pt x="315" y="0"/>
                        </a:lnTo>
                        <a:lnTo>
                          <a:pt x="295" y="2"/>
                        </a:lnTo>
                        <a:lnTo>
                          <a:pt x="275" y="2"/>
                        </a:lnTo>
                        <a:lnTo>
                          <a:pt x="255" y="2"/>
                        </a:lnTo>
                        <a:lnTo>
                          <a:pt x="235" y="2"/>
                        </a:lnTo>
                        <a:lnTo>
                          <a:pt x="215" y="2"/>
                        </a:lnTo>
                        <a:lnTo>
                          <a:pt x="195" y="2"/>
                        </a:lnTo>
                        <a:lnTo>
                          <a:pt x="176" y="2"/>
                        </a:lnTo>
                        <a:lnTo>
                          <a:pt x="155" y="2"/>
                        </a:lnTo>
                        <a:lnTo>
                          <a:pt x="136" y="2"/>
                        </a:lnTo>
                        <a:lnTo>
                          <a:pt x="116" y="3"/>
                        </a:lnTo>
                        <a:lnTo>
                          <a:pt x="96" y="3"/>
                        </a:lnTo>
                        <a:lnTo>
                          <a:pt x="76" y="3"/>
                        </a:lnTo>
                        <a:lnTo>
                          <a:pt x="56" y="3"/>
                        </a:lnTo>
                        <a:close/>
                      </a:path>
                    </a:pathLst>
                  </a:custGeom>
                  <a:solidFill>
                    <a:srgbClr val="1921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2" name="Freeform 153"/>
                  <p:cNvSpPr>
                    <a:spLocks noChangeArrowheads="1"/>
                  </p:cNvSpPr>
                  <p:nvPr/>
                </p:nvSpPr>
                <p:spPr bwMode="auto">
                  <a:xfrm>
                    <a:off x="4875" y="1350"/>
                    <a:ext cx="75" cy="113"/>
                  </a:xfrm>
                  <a:custGeom>
                    <a:avLst/>
                    <a:gdLst>
                      <a:gd name="T0" fmla="*/ 49 w 456"/>
                      <a:gd name="T1" fmla="*/ 13 h 690"/>
                      <a:gd name="T2" fmla="*/ 40 w 456"/>
                      <a:gd name="T3" fmla="*/ 22 h 690"/>
                      <a:gd name="T4" fmla="*/ 32 w 456"/>
                      <a:gd name="T5" fmla="*/ 31 h 690"/>
                      <a:gd name="T6" fmla="*/ 23 w 456"/>
                      <a:gd name="T7" fmla="*/ 39 h 690"/>
                      <a:gd name="T8" fmla="*/ 14 w 456"/>
                      <a:gd name="T9" fmla="*/ 60 h 690"/>
                      <a:gd name="T10" fmla="*/ 4 w 456"/>
                      <a:gd name="T11" fmla="*/ 92 h 690"/>
                      <a:gd name="T12" fmla="*/ 0 w 456"/>
                      <a:gd name="T13" fmla="*/ 234 h 690"/>
                      <a:gd name="T14" fmla="*/ 0 w 456"/>
                      <a:gd name="T15" fmla="*/ 484 h 690"/>
                      <a:gd name="T16" fmla="*/ 7 w 456"/>
                      <a:gd name="T17" fmla="*/ 619 h 690"/>
                      <a:gd name="T18" fmla="*/ 21 w 456"/>
                      <a:gd name="T19" fmla="*/ 640 h 690"/>
                      <a:gd name="T20" fmla="*/ 37 w 456"/>
                      <a:gd name="T21" fmla="*/ 651 h 690"/>
                      <a:gd name="T22" fmla="*/ 54 w 456"/>
                      <a:gd name="T23" fmla="*/ 653 h 690"/>
                      <a:gd name="T24" fmla="*/ 71 w 456"/>
                      <a:gd name="T25" fmla="*/ 655 h 690"/>
                      <a:gd name="T26" fmla="*/ 88 w 456"/>
                      <a:gd name="T27" fmla="*/ 657 h 690"/>
                      <a:gd name="T28" fmla="*/ 114 w 456"/>
                      <a:gd name="T29" fmla="*/ 660 h 690"/>
                      <a:gd name="T30" fmla="*/ 147 w 456"/>
                      <a:gd name="T31" fmla="*/ 664 h 690"/>
                      <a:gd name="T32" fmla="*/ 182 w 456"/>
                      <a:gd name="T33" fmla="*/ 667 h 690"/>
                      <a:gd name="T34" fmla="*/ 215 w 456"/>
                      <a:gd name="T35" fmla="*/ 672 h 690"/>
                      <a:gd name="T36" fmla="*/ 250 w 456"/>
                      <a:gd name="T37" fmla="*/ 675 h 690"/>
                      <a:gd name="T38" fmla="*/ 283 w 456"/>
                      <a:gd name="T39" fmla="*/ 680 h 690"/>
                      <a:gd name="T40" fmla="*/ 318 w 456"/>
                      <a:gd name="T41" fmla="*/ 683 h 690"/>
                      <a:gd name="T42" fmla="*/ 351 w 456"/>
                      <a:gd name="T43" fmla="*/ 688 h 690"/>
                      <a:gd name="T44" fmla="*/ 379 w 456"/>
                      <a:gd name="T45" fmla="*/ 685 h 690"/>
                      <a:gd name="T46" fmla="*/ 398 w 456"/>
                      <a:gd name="T47" fmla="*/ 673 h 690"/>
                      <a:gd name="T48" fmla="*/ 418 w 456"/>
                      <a:gd name="T49" fmla="*/ 663 h 690"/>
                      <a:gd name="T50" fmla="*/ 438 w 456"/>
                      <a:gd name="T51" fmla="*/ 651 h 690"/>
                      <a:gd name="T52" fmla="*/ 450 w 456"/>
                      <a:gd name="T53" fmla="*/ 621 h 690"/>
                      <a:gd name="T54" fmla="*/ 454 w 456"/>
                      <a:gd name="T55" fmla="*/ 574 h 690"/>
                      <a:gd name="T56" fmla="*/ 454 w 456"/>
                      <a:gd name="T57" fmla="*/ 444 h 690"/>
                      <a:gd name="T58" fmla="*/ 450 w 456"/>
                      <a:gd name="T59" fmla="*/ 232 h 690"/>
                      <a:gd name="T60" fmla="*/ 441 w 456"/>
                      <a:gd name="T61" fmla="*/ 103 h 690"/>
                      <a:gd name="T62" fmla="*/ 428 w 456"/>
                      <a:gd name="T63" fmla="*/ 58 h 690"/>
                      <a:gd name="T64" fmla="*/ 412 w 456"/>
                      <a:gd name="T65" fmla="*/ 31 h 690"/>
                      <a:gd name="T66" fmla="*/ 390 w 456"/>
                      <a:gd name="T67" fmla="*/ 22 h 690"/>
                      <a:gd name="T68" fmla="*/ 367 w 456"/>
                      <a:gd name="T69" fmla="*/ 14 h 690"/>
                      <a:gd name="T70" fmla="*/ 345 w 456"/>
                      <a:gd name="T71" fmla="*/ 5 h 690"/>
                      <a:gd name="T72" fmla="*/ 318 w 456"/>
                      <a:gd name="T73" fmla="*/ 1 h 690"/>
                      <a:gd name="T74" fmla="*/ 282 w 456"/>
                      <a:gd name="T75" fmla="*/ 2 h 690"/>
                      <a:gd name="T76" fmla="*/ 246 w 456"/>
                      <a:gd name="T77" fmla="*/ 4 h 690"/>
                      <a:gd name="T78" fmla="*/ 212 w 456"/>
                      <a:gd name="T79" fmla="*/ 4 h 690"/>
                      <a:gd name="T80" fmla="*/ 176 w 456"/>
                      <a:gd name="T81" fmla="*/ 5 h 690"/>
                      <a:gd name="T82" fmla="*/ 141 w 456"/>
                      <a:gd name="T83" fmla="*/ 6 h 690"/>
                      <a:gd name="T84" fmla="*/ 107 w 456"/>
                      <a:gd name="T85" fmla="*/ 7 h 690"/>
                      <a:gd name="T86" fmla="*/ 71 w 456"/>
                      <a:gd name="T87" fmla="*/ 8 h 690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56"/>
                      <a:gd name="T133" fmla="*/ 0 h 690"/>
                      <a:gd name="T134" fmla="*/ 456 w 456"/>
                      <a:gd name="T135" fmla="*/ 690 h 690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56" h="690">
                        <a:moveTo>
                          <a:pt x="54" y="8"/>
                        </a:moveTo>
                        <a:lnTo>
                          <a:pt x="49" y="13"/>
                        </a:lnTo>
                        <a:lnTo>
                          <a:pt x="45" y="17"/>
                        </a:lnTo>
                        <a:lnTo>
                          <a:pt x="40" y="22"/>
                        </a:lnTo>
                        <a:lnTo>
                          <a:pt x="37" y="27"/>
                        </a:lnTo>
                        <a:lnTo>
                          <a:pt x="32" y="31"/>
                        </a:lnTo>
                        <a:lnTo>
                          <a:pt x="27" y="36"/>
                        </a:lnTo>
                        <a:lnTo>
                          <a:pt x="23" y="39"/>
                        </a:lnTo>
                        <a:lnTo>
                          <a:pt x="18" y="44"/>
                        </a:lnTo>
                        <a:lnTo>
                          <a:pt x="14" y="60"/>
                        </a:lnTo>
                        <a:lnTo>
                          <a:pt x="9" y="76"/>
                        </a:lnTo>
                        <a:lnTo>
                          <a:pt x="4" y="92"/>
                        </a:lnTo>
                        <a:lnTo>
                          <a:pt x="0" y="108"/>
                        </a:lnTo>
                        <a:lnTo>
                          <a:pt x="0" y="234"/>
                        </a:lnTo>
                        <a:lnTo>
                          <a:pt x="0" y="358"/>
                        </a:lnTo>
                        <a:lnTo>
                          <a:pt x="0" y="484"/>
                        </a:lnTo>
                        <a:lnTo>
                          <a:pt x="0" y="609"/>
                        </a:lnTo>
                        <a:lnTo>
                          <a:pt x="7" y="619"/>
                        </a:lnTo>
                        <a:lnTo>
                          <a:pt x="14" y="629"/>
                        </a:lnTo>
                        <a:lnTo>
                          <a:pt x="21" y="640"/>
                        </a:lnTo>
                        <a:lnTo>
                          <a:pt x="27" y="650"/>
                        </a:lnTo>
                        <a:lnTo>
                          <a:pt x="37" y="651"/>
                        </a:lnTo>
                        <a:lnTo>
                          <a:pt x="45" y="652"/>
                        </a:lnTo>
                        <a:lnTo>
                          <a:pt x="54" y="653"/>
                        </a:lnTo>
                        <a:lnTo>
                          <a:pt x="62" y="653"/>
                        </a:lnTo>
                        <a:lnTo>
                          <a:pt x="71" y="655"/>
                        </a:lnTo>
                        <a:lnTo>
                          <a:pt x="79" y="656"/>
                        </a:lnTo>
                        <a:lnTo>
                          <a:pt x="88" y="657"/>
                        </a:lnTo>
                        <a:lnTo>
                          <a:pt x="97" y="658"/>
                        </a:lnTo>
                        <a:lnTo>
                          <a:pt x="114" y="660"/>
                        </a:lnTo>
                        <a:lnTo>
                          <a:pt x="131" y="662"/>
                        </a:lnTo>
                        <a:lnTo>
                          <a:pt x="147" y="664"/>
                        </a:lnTo>
                        <a:lnTo>
                          <a:pt x="165" y="666"/>
                        </a:lnTo>
                        <a:lnTo>
                          <a:pt x="182" y="667"/>
                        </a:lnTo>
                        <a:lnTo>
                          <a:pt x="199" y="670"/>
                        </a:lnTo>
                        <a:lnTo>
                          <a:pt x="215" y="672"/>
                        </a:lnTo>
                        <a:lnTo>
                          <a:pt x="233" y="674"/>
                        </a:lnTo>
                        <a:lnTo>
                          <a:pt x="250" y="675"/>
                        </a:lnTo>
                        <a:lnTo>
                          <a:pt x="266" y="678"/>
                        </a:lnTo>
                        <a:lnTo>
                          <a:pt x="283" y="680"/>
                        </a:lnTo>
                        <a:lnTo>
                          <a:pt x="300" y="682"/>
                        </a:lnTo>
                        <a:lnTo>
                          <a:pt x="318" y="683"/>
                        </a:lnTo>
                        <a:lnTo>
                          <a:pt x="334" y="686"/>
                        </a:lnTo>
                        <a:lnTo>
                          <a:pt x="351" y="688"/>
                        </a:lnTo>
                        <a:lnTo>
                          <a:pt x="368" y="690"/>
                        </a:lnTo>
                        <a:lnTo>
                          <a:pt x="379" y="685"/>
                        </a:lnTo>
                        <a:lnTo>
                          <a:pt x="388" y="679"/>
                        </a:lnTo>
                        <a:lnTo>
                          <a:pt x="398" y="673"/>
                        </a:lnTo>
                        <a:lnTo>
                          <a:pt x="409" y="667"/>
                        </a:lnTo>
                        <a:lnTo>
                          <a:pt x="418" y="663"/>
                        </a:lnTo>
                        <a:lnTo>
                          <a:pt x="428" y="657"/>
                        </a:lnTo>
                        <a:lnTo>
                          <a:pt x="438" y="651"/>
                        </a:lnTo>
                        <a:lnTo>
                          <a:pt x="448" y="645"/>
                        </a:lnTo>
                        <a:lnTo>
                          <a:pt x="450" y="621"/>
                        </a:lnTo>
                        <a:lnTo>
                          <a:pt x="453" y="597"/>
                        </a:lnTo>
                        <a:lnTo>
                          <a:pt x="454" y="574"/>
                        </a:lnTo>
                        <a:lnTo>
                          <a:pt x="456" y="550"/>
                        </a:lnTo>
                        <a:lnTo>
                          <a:pt x="454" y="444"/>
                        </a:lnTo>
                        <a:lnTo>
                          <a:pt x="453" y="338"/>
                        </a:lnTo>
                        <a:lnTo>
                          <a:pt x="450" y="232"/>
                        </a:lnTo>
                        <a:lnTo>
                          <a:pt x="448" y="126"/>
                        </a:lnTo>
                        <a:lnTo>
                          <a:pt x="441" y="103"/>
                        </a:lnTo>
                        <a:lnTo>
                          <a:pt x="435" y="81"/>
                        </a:lnTo>
                        <a:lnTo>
                          <a:pt x="428" y="58"/>
                        </a:lnTo>
                        <a:lnTo>
                          <a:pt x="423" y="36"/>
                        </a:lnTo>
                        <a:lnTo>
                          <a:pt x="412" y="31"/>
                        </a:lnTo>
                        <a:lnTo>
                          <a:pt x="401" y="27"/>
                        </a:lnTo>
                        <a:lnTo>
                          <a:pt x="390" y="22"/>
                        </a:lnTo>
                        <a:lnTo>
                          <a:pt x="379" y="17"/>
                        </a:lnTo>
                        <a:lnTo>
                          <a:pt x="367" y="14"/>
                        </a:lnTo>
                        <a:lnTo>
                          <a:pt x="357" y="9"/>
                        </a:lnTo>
                        <a:lnTo>
                          <a:pt x="345" y="5"/>
                        </a:lnTo>
                        <a:lnTo>
                          <a:pt x="335" y="0"/>
                        </a:lnTo>
                        <a:lnTo>
                          <a:pt x="318" y="1"/>
                        </a:lnTo>
                        <a:lnTo>
                          <a:pt x="299" y="1"/>
                        </a:lnTo>
                        <a:lnTo>
                          <a:pt x="282" y="2"/>
                        </a:lnTo>
                        <a:lnTo>
                          <a:pt x="265" y="2"/>
                        </a:lnTo>
                        <a:lnTo>
                          <a:pt x="246" y="4"/>
                        </a:lnTo>
                        <a:lnTo>
                          <a:pt x="229" y="4"/>
                        </a:lnTo>
                        <a:lnTo>
                          <a:pt x="212" y="4"/>
                        </a:lnTo>
                        <a:lnTo>
                          <a:pt x="194" y="5"/>
                        </a:lnTo>
                        <a:lnTo>
                          <a:pt x="176" y="5"/>
                        </a:lnTo>
                        <a:lnTo>
                          <a:pt x="159" y="6"/>
                        </a:lnTo>
                        <a:lnTo>
                          <a:pt x="141" y="6"/>
                        </a:lnTo>
                        <a:lnTo>
                          <a:pt x="124" y="6"/>
                        </a:lnTo>
                        <a:lnTo>
                          <a:pt x="107" y="7"/>
                        </a:lnTo>
                        <a:lnTo>
                          <a:pt x="88" y="7"/>
                        </a:lnTo>
                        <a:lnTo>
                          <a:pt x="71" y="8"/>
                        </a:lnTo>
                        <a:lnTo>
                          <a:pt x="54" y="8"/>
                        </a:lnTo>
                        <a:close/>
                      </a:path>
                    </a:pathLst>
                  </a:custGeom>
                  <a:solidFill>
                    <a:srgbClr val="1C26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3" name="Freeform 154"/>
                  <p:cNvSpPr>
                    <a:spLocks noChangeArrowheads="1"/>
                  </p:cNvSpPr>
                  <p:nvPr/>
                </p:nvSpPr>
                <p:spPr bwMode="auto">
                  <a:xfrm>
                    <a:off x="4879" y="1356"/>
                    <a:ext cx="71" cy="107"/>
                  </a:xfrm>
                  <a:custGeom>
                    <a:avLst/>
                    <a:gdLst>
                      <a:gd name="T0" fmla="*/ 43 w 431"/>
                      <a:gd name="T1" fmla="*/ 23 h 653"/>
                      <a:gd name="T2" fmla="*/ 27 w 431"/>
                      <a:gd name="T3" fmla="*/ 40 h 653"/>
                      <a:gd name="T4" fmla="*/ 14 w 431"/>
                      <a:gd name="T5" fmla="*/ 63 h 653"/>
                      <a:gd name="T6" fmla="*/ 5 w 431"/>
                      <a:gd name="T7" fmla="*/ 93 h 653"/>
                      <a:gd name="T8" fmla="*/ 0 w 431"/>
                      <a:gd name="T9" fmla="*/ 226 h 653"/>
                      <a:gd name="T10" fmla="*/ 0 w 431"/>
                      <a:gd name="T11" fmla="*/ 460 h 653"/>
                      <a:gd name="T12" fmla="*/ 7 w 431"/>
                      <a:gd name="T13" fmla="*/ 586 h 653"/>
                      <a:gd name="T14" fmla="*/ 20 w 431"/>
                      <a:gd name="T15" fmla="*/ 607 h 653"/>
                      <a:gd name="T16" fmla="*/ 35 w 431"/>
                      <a:gd name="T17" fmla="*/ 617 h 653"/>
                      <a:gd name="T18" fmla="*/ 51 w 431"/>
                      <a:gd name="T19" fmla="*/ 619 h 653"/>
                      <a:gd name="T20" fmla="*/ 67 w 431"/>
                      <a:gd name="T21" fmla="*/ 621 h 653"/>
                      <a:gd name="T22" fmla="*/ 83 w 431"/>
                      <a:gd name="T23" fmla="*/ 622 h 653"/>
                      <a:gd name="T24" fmla="*/ 107 w 431"/>
                      <a:gd name="T25" fmla="*/ 626 h 653"/>
                      <a:gd name="T26" fmla="*/ 138 w 431"/>
                      <a:gd name="T27" fmla="*/ 629 h 653"/>
                      <a:gd name="T28" fmla="*/ 169 w 431"/>
                      <a:gd name="T29" fmla="*/ 632 h 653"/>
                      <a:gd name="T30" fmla="*/ 202 w 431"/>
                      <a:gd name="T31" fmla="*/ 636 h 653"/>
                      <a:gd name="T32" fmla="*/ 233 w 431"/>
                      <a:gd name="T33" fmla="*/ 639 h 653"/>
                      <a:gd name="T34" fmla="*/ 265 w 431"/>
                      <a:gd name="T35" fmla="*/ 644 h 653"/>
                      <a:gd name="T36" fmla="*/ 296 w 431"/>
                      <a:gd name="T37" fmla="*/ 647 h 653"/>
                      <a:gd name="T38" fmla="*/ 327 w 431"/>
                      <a:gd name="T39" fmla="*/ 651 h 653"/>
                      <a:gd name="T40" fmla="*/ 354 w 431"/>
                      <a:gd name="T41" fmla="*/ 647 h 653"/>
                      <a:gd name="T42" fmla="*/ 373 w 431"/>
                      <a:gd name="T43" fmla="*/ 636 h 653"/>
                      <a:gd name="T44" fmla="*/ 393 w 431"/>
                      <a:gd name="T45" fmla="*/ 626 h 653"/>
                      <a:gd name="T46" fmla="*/ 413 w 431"/>
                      <a:gd name="T47" fmla="*/ 614 h 653"/>
                      <a:gd name="T48" fmla="*/ 424 w 431"/>
                      <a:gd name="T49" fmla="*/ 586 h 653"/>
                      <a:gd name="T50" fmla="*/ 429 w 431"/>
                      <a:gd name="T51" fmla="*/ 543 h 653"/>
                      <a:gd name="T52" fmla="*/ 429 w 431"/>
                      <a:gd name="T53" fmla="*/ 422 h 653"/>
                      <a:gd name="T54" fmla="*/ 424 w 431"/>
                      <a:gd name="T55" fmla="*/ 222 h 653"/>
                      <a:gd name="T56" fmla="*/ 414 w 431"/>
                      <a:gd name="T57" fmla="*/ 100 h 653"/>
                      <a:gd name="T58" fmla="*/ 399 w 431"/>
                      <a:gd name="T59" fmla="*/ 55 h 653"/>
                      <a:gd name="T60" fmla="*/ 379 w 431"/>
                      <a:gd name="T61" fmla="*/ 29 h 653"/>
                      <a:gd name="T62" fmla="*/ 355 w 431"/>
                      <a:gd name="T63" fmla="*/ 21 h 653"/>
                      <a:gd name="T64" fmla="*/ 330 w 431"/>
                      <a:gd name="T65" fmla="*/ 13 h 653"/>
                      <a:gd name="T66" fmla="*/ 305 w 431"/>
                      <a:gd name="T67" fmla="*/ 4 h 653"/>
                      <a:gd name="T68" fmla="*/ 278 w 431"/>
                      <a:gd name="T69" fmla="*/ 1 h 653"/>
                      <a:gd name="T70" fmla="*/ 248 w 431"/>
                      <a:gd name="T71" fmla="*/ 3 h 653"/>
                      <a:gd name="T72" fmla="*/ 217 w 431"/>
                      <a:gd name="T73" fmla="*/ 4 h 653"/>
                      <a:gd name="T74" fmla="*/ 187 w 431"/>
                      <a:gd name="T75" fmla="*/ 7 h 653"/>
                      <a:gd name="T76" fmla="*/ 157 w 431"/>
                      <a:gd name="T77" fmla="*/ 9 h 653"/>
                      <a:gd name="T78" fmla="*/ 127 w 431"/>
                      <a:gd name="T79" fmla="*/ 10 h 653"/>
                      <a:gd name="T80" fmla="*/ 96 w 431"/>
                      <a:gd name="T81" fmla="*/ 13 h 653"/>
                      <a:gd name="T82" fmla="*/ 66 w 431"/>
                      <a:gd name="T83" fmla="*/ 14 h 653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431"/>
                      <a:gd name="T127" fmla="*/ 0 h 653"/>
                      <a:gd name="T128" fmla="*/ 431 w 431"/>
                      <a:gd name="T129" fmla="*/ 653 h 653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431" h="653">
                        <a:moveTo>
                          <a:pt x="51" y="15"/>
                        </a:moveTo>
                        <a:lnTo>
                          <a:pt x="43" y="23"/>
                        </a:lnTo>
                        <a:lnTo>
                          <a:pt x="35" y="32"/>
                        </a:lnTo>
                        <a:lnTo>
                          <a:pt x="27" y="40"/>
                        </a:lnTo>
                        <a:lnTo>
                          <a:pt x="19" y="48"/>
                        </a:lnTo>
                        <a:lnTo>
                          <a:pt x="14" y="63"/>
                        </a:lnTo>
                        <a:lnTo>
                          <a:pt x="9" y="78"/>
                        </a:lnTo>
                        <a:lnTo>
                          <a:pt x="5" y="93"/>
                        </a:lnTo>
                        <a:lnTo>
                          <a:pt x="0" y="108"/>
                        </a:lnTo>
                        <a:lnTo>
                          <a:pt x="0" y="226"/>
                        </a:lnTo>
                        <a:lnTo>
                          <a:pt x="0" y="342"/>
                        </a:lnTo>
                        <a:lnTo>
                          <a:pt x="0" y="460"/>
                        </a:lnTo>
                        <a:lnTo>
                          <a:pt x="0" y="577"/>
                        </a:lnTo>
                        <a:lnTo>
                          <a:pt x="7" y="586"/>
                        </a:lnTo>
                        <a:lnTo>
                          <a:pt x="14" y="597"/>
                        </a:lnTo>
                        <a:lnTo>
                          <a:pt x="20" y="607"/>
                        </a:lnTo>
                        <a:lnTo>
                          <a:pt x="27" y="616"/>
                        </a:lnTo>
                        <a:lnTo>
                          <a:pt x="35" y="617"/>
                        </a:lnTo>
                        <a:lnTo>
                          <a:pt x="43" y="617"/>
                        </a:lnTo>
                        <a:lnTo>
                          <a:pt x="51" y="619"/>
                        </a:lnTo>
                        <a:lnTo>
                          <a:pt x="59" y="620"/>
                        </a:lnTo>
                        <a:lnTo>
                          <a:pt x="67" y="621"/>
                        </a:lnTo>
                        <a:lnTo>
                          <a:pt x="75" y="621"/>
                        </a:lnTo>
                        <a:lnTo>
                          <a:pt x="83" y="622"/>
                        </a:lnTo>
                        <a:lnTo>
                          <a:pt x="91" y="623"/>
                        </a:lnTo>
                        <a:lnTo>
                          <a:pt x="107" y="626"/>
                        </a:lnTo>
                        <a:lnTo>
                          <a:pt x="122" y="627"/>
                        </a:lnTo>
                        <a:lnTo>
                          <a:pt x="138" y="629"/>
                        </a:lnTo>
                        <a:lnTo>
                          <a:pt x="155" y="630"/>
                        </a:lnTo>
                        <a:lnTo>
                          <a:pt x="169" y="632"/>
                        </a:lnTo>
                        <a:lnTo>
                          <a:pt x="186" y="634"/>
                        </a:lnTo>
                        <a:lnTo>
                          <a:pt x="202" y="636"/>
                        </a:lnTo>
                        <a:lnTo>
                          <a:pt x="218" y="638"/>
                        </a:lnTo>
                        <a:lnTo>
                          <a:pt x="233" y="639"/>
                        </a:lnTo>
                        <a:lnTo>
                          <a:pt x="249" y="642"/>
                        </a:lnTo>
                        <a:lnTo>
                          <a:pt x="265" y="644"/>
                        </a:lnTo>
                        <a:lnTo>
                          <a:pt x="280" y="645"/>
                        </a:lnTo>
                        <a:lnTo>
                          <a:pt x="296" y="647"/>
                        </a:lnTo>
                        <a:lnTo>
                          <a:pt x="312" y="650"/>
                        </a:lnTo>
                        <a:lnTo>
                          <a:pt x="327" y="651"/>
                        </a:lnTo>
                        <a:lnTo>
                          <a:pt x="343" y="653"/>
                        </a:lnTo>
                        <a:lnTo>
                          <a:pt x="354" y="647"/>
                        </a:lnTo>
                        <a:lnTo>
                          <a:pt x="363" y="642"/>
                        </a:lnTo>
                        <a:lnTo>
                          <a:pt x="373" y="636"/>
                        </a:lnTo>
                        <a:lnTo>
                          <a:pt x="383" y="630"/>
                        </a:lnTo>
                        <a:lnTo>
                          <a:pt x="393" y="626"/>
                        </a:lnTo>
                        <a:lnTo>
                          <a:pt x="402" y="620"/>
                        </a:lnTo>
                        <a:lnTo>
                          <a:pt x="413" y="614"/>
                        </a:lnTo>
                        <a:lnTo>
                          <a:pt x="422" y="608"/>
                        </a:lnTo>
                        <a:lnTo>
                          <a:pt x="424" y="586"/>
                        </a:lnTo>
                        <a:lnTo>
                          <a:pt x="426" y="564"/>
                        </a:lnTo>
                        <a:lnTo>
                          <a:pt x="429" y="543"/>
                        </a:lnTo>
                        <a:lnTo>
                          <a:pt x="431" y="521"/>
                        </a:lnTo>
                        <a:lnTo>
                          <a:pt x="429" y="422"/>
                        </a:lnTo>
                        <a:lnTo>
                          <a:pt x="426" y="321"/>
                        </a:lnTo>
                        <a:lnTo>
                          <a:pt x="424" y="222"/>
                        </a:lnTo>
                        <a:lnTo>
                          <a:pt x="422" y="123"/>
                        </a:lnTo>
                        <a:lnTo>
                          <a:pt x="414" y="100"/>
                        </a:lnTo>
                        <a:lnTo>
                          <a:pt x="407" y="78"/>
                        </a:lnTo>
                        <a:lnTo>
                          <a:pt x="399" y="55"/>
                        </a:lnTo>
                        <a:lnTo>
                          <a:pt x="392" y="33"/>
                        </a:lnTo>
                        <a:lnTo>
                          <a:pt x="379" y="29"/>
                        </a:lnTo>
                        <a:lnTo>
                          <a:pt x="367" y="25"/>
                        </a:lnTo>
                        <a:lnTo>
                          <a:pt x="355" y="21"/>
                        </a:lnTo>
                        <a:lnTo>
                          <a:pt x="342" y="16"/>
                        </a:lnTo>
                        <a:lnTo>
                          <a:pt x="330" y="13"/>
                        </a:lnTo>
                        <a:lnTo>
                          <a:pt x="318" y="8"/>
                        </a:lnTo>
                        <a:lnTo>
                          <a:pt x="305" y="4"/>
                        </a:lnTo>
                        <a:lnTo>
                          <a:pt x="293" y="0"/>
                        </a:lnTo>
                        <a:lnTo>
                          <a:pt x="278" y="1"/>
                        </a:lnTo>
                        <a:lnTo>
                          <a:pt x="263" y="2"/>
                        </a:lnTo>
                        <a:lnTo>
                          <a:pt x="248" y="3"/>
                        </a:lnTo>
                        <a:lnTo>
                          <a:pt x="233" y="4"/>
                        </a:lnTo>
                        <a:lnTo>
                          <a:pt x="217" y="4"/>
                        </a:lnTo>
                        <a:lnTo>
                          <a:pt x="202" y="6"/>
                        </a:lnTo>
                        <a:lnTo>
                          <a:pt x="187" y="7"/>
                        </a:lnTo>
                        <a:lnTo>
                          <a:pt x="172" y="8"/>
                        </a:lnTo>
                        <a:lnTo>
                          <a:pt x="157" y="9"/>
                        </a:lnTo>
                        <a:lnTo>
                          <a:pt x="142" y="9"/>
                        </a:lnTo>
                        <a:lnTo>
                          <a:pt x="127" y="10"/>
                        </a:lnTo>
                        <a:lnTo>
                          <a:pt x="112" y="11"/>
                        </a:lnTo>
                        <a:lnTo>
                          <a:pt x="96" y="13"/>
                        </a:lnTo>
                        <a:lnTo>
                          <a:pt x="81" y="13"/>
                        </a:lnTo>
                        <a:lnTo>
                          <a:pt x="66" y="14"/>
                        </a:lnTo>
                        <a:lnTo>
                          <a:pt x="51" y="15"/>
                        </a:lnTo>
                        <a:close/>
                      </a:path>
                    </a:pathLst>
                  </a:custGeom>
                  <a:solidFill>
                    <a:srgbClr val="1E28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4" name="Freeform 155"/>
                  <p:cNvSpPr>
                    <a:spLocks noChangeArrowheads="1"/>
                  </p:cNvSpPr>
                  <p:nvPr/>
                </p:nvSpPr>
                <p:spPr bwMode="auto">
                  <a:xfrm>
                    <a:off x="4884" y="1362"/>
                    <a:ext cx="66" cy="101"/>
                  </a:xfrm>
                  <a:custGeom>
                    <a:avLst/>
                    <a:gdLst>
                      <a:gd name="T0" fmla="*/ 41 w 405"/>
                      <a:gd name="T1" fmla="*/ 30 h 615"/>
                      <a:gd name="T2" fmla="*/ 26 w 405"/>
                      <a:gd name="T3" fmla="*/ 44 h 615"/>
                      <a:gd name="T4" fmla="*/ 13 w 405"/>
                      <a:gd name="T5" fmla="*/ 66 h 615"/>
                      <a:gd name="T6" fmla="*/ 5 w 405"/>
                      <a:gd name="T7" fmla="*/ 94 h 615"/>
                      <a:gd name="T8" fmla="*/ 0 w 405"/>
                      <a:gd name="T9" fmla="*/ 217 h 615"/>
                      <a:gd name="T10" fmla="*/ 0 w 405"/>
                      <a:gd name="T11" fmla="*/ 436 h 615"/>
                      <a:gd name="T12" fmla="*/ 6 w 405"/>
                      <a:gd name="T13" fmla="*/ 555 h 615"/>
                      <a:gd name="T14" fmla="*/ 19 w 405"/>
                      <a:gd name="T15" fmla="*/ 573 h 615"/>
                      <a:gd name="T16" fmla="*/ 33 w 405"/>
                      <a:gd name="T17" fmla="*/ 583 h 615"/>
                      <a:gd name="T18" fmla="*/ 48 w 405"/>
                      <a:gd name="T19" fmla="*/ 584 h 615"/>
                      <a:gd name="T20" fmla="*/ 63 w 405"/>
                      <a:gd name="T21" fmla="*/ 586 h 615"/>
                      <a:gd name="T22" fmla="*/ 78 w 405"/>
                      <a:gd name="T23" fmla="*/ 587 h 615"/>
                      <a:gd name="T24" fmla="*/ 101 w 405"/>
                      <a:gd name="T25" fmla="*/ 590 h 615"/>
                      <a:gd name="T26" fmla="*/ 130 w 405"/>
                      <a:gd name="T27" fmla="*/ 593 h 615"/>
                      <a:gd name="T28" fmla="*/ 158 w 405"/>
                      <a:gd name="T29" fmla="*/ 596 h 615"/>
                      <a:gd name="T30" fmla="*/ 187 w 405"/>
                      <a:gd name="T31" fmla="*/ 600 h 615"/>
                      <a:gd name="T32" fmla="*/ 217 w 405"/>
                      <a:gd name="T33" fmla="*/ 603 h 615"/>
                      <a:gd name="T34" fmla="*/ 246 w 405"/>
                      <a:gd name="T35" fmla="*/ 607 h 615"/>
                      <a:gd name="T36" fmla="*/ 276 w 405"/>
                      <a:gd name="T37" fmla="*/ 610 h 615"/>
                      <a:gd name="T38" fmla="*/ 305 w 405"/>
                      <a:gd name="T39" fmla="*/ 614 h 615"/>
                      <a:gd name="T40" fmla="*/ 329 w 405"/>
                      <a:gd name="T41" fmla="*/ 609 h 615"/>
                      <a:gd name="T42" fmla="*/ 348 w 405"/>
                      <a:gd name="T43" fmla="*/ 598 h 615"/>
                      <a:gd name="T44" fmla="*/ 367 w 405"/>
                      <a:gd name="T45" fmla="*/ 587 h 615"/>
                      <a:gd name="T46" fmla="*/ 386 w 405"/>
                      <a:gd name="T47" fmla="*/ 576 h 615"/>
                      <a:gd name="T48" fmla="*/ 398 w 405"/>
                      <a:gd name="T49" fmla="*/ 550 h 615"/>
                      <a:gd name="T50" fmla="*/ 403 w 405"/>
                      <a:gd name="T51" fmla="*/ 511 h 615"/>
                      <a:gd name="T52" fmla="*/ 403 w 405"/>
                      <a:gd name="T53" fmla="*/ 399 h 615"/>
                      <a:gd name="T54" fmla="*/ 398 w 405"/>
                      <a:gd name="T55" fmla="*/ 214 h 615"/>
                      <a:gd name="T56" fmla="*/ 391 w 405"/>
                      <a:gd name="T57" fmla="*/ 110 h 615"/>
                      <a:gd name="T58" fmla="*/ 382 w 405"/>
                      <a:gd name="T59" fmla="*/ 87 h 615"/>
                      <a:gd name="T60" fmla="*/ 373 w 405"/>
                      <a:gd name="T61" fmla="*/ 64 h 615"/>
                      <a:gd name="T62" fmla="*/ 365 w 405"/>
                      <a:gd name="T63" fmla="*/ 42 h 615"/>
                      <a:gd name="T64" fmla="*/ 346 w 405"/>
                      <a:gd name="T65" fmla="*/ 27 h 615"/>
                      <a:gd name="T66" fmla="*/ 320 w 405"/>
                      <a:gd name="T67" fmla="*/ 19 h 615"/>
                      <a:gd name="T68" fmla="*/ 293 w 405"/>
                      <a:gd name="T69" fmla="*/ 11 h 615"/>
                      <a:gd name="T70" fmla="*/ 265 w 405"/>
                      <a:gd name="T71" fmla="*/ 3 h 615"/>
                      <a:gd name="T72" fmla="*/ 239 w 405"/>
                      <a:gd name="T73" fmla="*/ 1 h 615"/>
                      <a:gd name="T74" fmla="*/ 214 w 405"/>
                      <a:gd name="T75" fmla="*/ 4 h 615"/>
                      <a:gd name="T76" fmla="*/ 188 w 405"/>
                      <a:gd name="T77" fmla="*/ 6 h 615"/>
                      <a:gd name="T78" fmla="*/ 163 w 405"/>
                      <a:gd name="T79" fmla="*/ 10 h 615"/>
                      <a:gd name="T80" fmla="*/ 138 w 405"/>
                      <a:gd name="T81" fmla="*/ 12 h 615"/>
                      <a:gd name="T82" fmla="*/ 112 w 405"/>
                      <a:gd name="T83" fmla="*/ 15 h 615"/>
                      <a:gd name="T84" fmla="*/ 87 w 405"/>
                      <a:gd name="T85" fmla="*/ 18 h 615"/>
                      <a:gd name="T86" fmla="*/ 62 w 405"/>
                      <a:gd name="T87" fmla="*/ 20 h 615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05"/>
                      <a:gd name="T133" fmla="*/ 0 h 615"/>
                      <a:gd name="T134" fmla="*/ 405 w 405"/>
                      <a:gd name="T135" fmla="*/ 615 h 615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05" h="615">
                        <a:moveTo>
                          <a:pt x="49" y="21"/>
                        </a:moveTo>
                        <a:lnTo>
                          <a:pt x="41" y="30"/>
                        </a:lnTo>
                        <a:lnTo>
                          <a:pt x="34" y="36"/>
                        </a:lnTo>
                        <a:lnTo>
                          <a:pt x="26" y="44"/>
                        </a:lnTo>
                        <a:lnTo>
                          <a:pt x="18" y="53"/>
                        </a:lnTo>
                        <a:lnTo>
                          <a:pt x="13" y="66"/>
                        </a:lnTo>
                        <a:lnTo>
                          <a:pt x="10" y="80"/>
                        </a:lnTo>
                        <a:lnTo>
                          <a:pt x="5" y="94"/>
                        </a:lnTo>
                        <a:lnTo>
                          <a:pt x="0" y="108"/>
                        </a:lnTo>
                        <a:lnTo>
                          <a:pt x="0" y="217"/>
                        </a:lnTo>
                        <a:lnTo>
                          <a:pt x="0" y="327"/>
                        </a:lnTo>
                        <a:lnTo>
                          <a:pt x="0" y="436"/>
                        </a:lnTo>
                        <a:lnTo>
                          <a:pt x="0" y="546"/>
                        </a:lnTo>
                        <a:lnTo>
                          <a:pt x="6" y="555"/>
                        </a:lnTo>
                        <a:lnTo>
                          <a:pt x="13" y="564"/>
                        </a:lnTo>
                        <a:lnTo>
                          <a:pt x="19" y="573"/>
                        </a:lnTo>
                        <a:lnTo>
                          <a:pt x="25" y="583"/>
                        </a:lnTo>
                        <a:lnTo>
                          <a:pt x="33" y="583"/>
                        </a:lnTo>
                        <a:lnTo>
                          <a:pt x="40" y="584"/>
                        </a:lnTo>
                        <a:lnTo>
                          <a:pt x="48" y="584"/>
                        </a:lnTo>
                        <a:lnTo>
                          <a:pt x="56" y="585"/>
                        </a:lnTo>
                        <a:lnTo>
                          <a:pt x="63" y="586"/>
                        </a:lnTo>
                        <a:lnTo>
                          <a:pt x="71" y="587"/>
                        </a:lnTo>
                        <a:lnTo>
                          <a:pt x="78" y="587"/>
                        </a:lnTo>
                        <a:lnTo>
                          <a:pt x="86" y="588"/>
                        </a:lnTo>
                        <a:lnTo>
                          <a:pt x="101" y="590"/>
                        </a:lnTo>
                        <a:lnTo>
                          <a:pt x="115" y="592"/>
                        </a:lnTo>
                        <a:lnTo>
                          <a:pt x="130" y="593"/>
                        </a:lnTo>
                        <a:lnTo>
                          <a:pt x="143" y="595"/>
                        </a:lnTo>
                        <a:lnTo>
                          <a:pt x="158" y="596"/>
                        </a:lnTo>
                        <a:lnTo>
                          <a:pt x="173" y="599"/>
                        </a:lnTo>
                        <a:lnTo>
                          <a:pt x="187" y="600"/>
                        </a:lnTo>
                        <a:lnTo>
                          <a:pt x="202" y="602"/>
                        </a:lnTo>
                        <a:lnTo>
                          <a:pt x="217" y="603"/>
                        </a:lnTo>
                        <a:lnTo>
                          <a:pt x="232" y="606"/>
                        </a:lnTo>
                        <a:lnTo>
                          <a:pt x="246" y="607"/>
                        </a:lnTo>
                        <a:lnTo>
                          <a:pt x="261" y="609"/>
                        </a:lnTo>
                        <a:lnTo>
                          <a:pt x="276" y="610"/>
                        </a:lnTo>
                        <a:lnTo>
                          <a:pt x="291" y="611"/>
                        </a:lnTo>
                        <a:lnTo>
                          <a:pt x="305" y="614"/>
                        </a:lnTo>
                        <a:lnTo>
                          <a:pt x="320" y="615"/>
                        </a:lnTo>
                        <a:lnTo>
                          <a:pt x="329" y="609"/>
                        </a:lnTo>
                        <a:lnTo>
                          <a:pt x="339" y="603"/>
                        </a:lnTo>
                        <a:lnTo>
                          <a:pt x="348" y="598"/>
                        </a:lnTo>
                        <a:lnTo>
                          <a:pt x="358" y="592"/>
                        </a:lnTo>
                        <a:lnTo>
                          <a:pt x="367" y="587"/>
                        </a:lnTo>
                        <a:lnTo>
                          <a:pt x="377" y="581"/>
                        </a:lnTo>
                        <a:lnTo>
                          <a:pt x="386" y="576"/>
                        </a:lnTo>
                        <a:lnTo>
                          <a:pt x="396" y="570"/>
                        </a:lnTo>
                        <a:lnTo>
                          <a:pt x="398" y="550"/>
                        </a:lnTo>
                        <a:lnTo>
                          <a:pt x="400" y="531"/>
                        </a:lnTo>
                        <a:lnTo>
                          <a:pt x="403" y="511"/>
                        </a:lnTo>
                        <a:lnTo>
                          <a:pt x="405" y="492"/>
                        </a:lnTo>
                        <a:lnTo>
                          <a:pt x="403" y="399"/>
                        </a:lnTo>
                        <a:lnTo>
                          <a:pt x="400" y="306"/>
                        </a:lnTo>
                        <a:lnTo>
                          <a:pt x="398" y="214"/>
                        </a:lnTo>
                        <a:lnTo>
                          <a:pt x="396" y="122"/>
                        </a:lnTo>
                        <a:lnTo>
                          <a:pt x="391" y="110"/>
                        </a:lnTo>
                        <a:lnTo>
                          <a:pt x="386" y="99"/>
                        </a:lnTo>
                        <a:lnTo>
                          <a:pt x="382" y="87"/>
                        </a:lnTo>
                        <a:lnTo>
                          <a:pt x="377" y="76"/>
                        </a:lnTo>
                        <a:lnTo>
                          <a:pt x="373" y="64"/>
                        </a:lnTo>
                        <a:lnTo>
                          <a:pt x="369" y="54"/>
                        </a:lnTo>
                        <a:lnTo>
                          <a:pt x="365" y="42"/>
                        </a:lnTo>
                        <a:lnTo>
                          <a:pt x="360" y="31"/>
                        </a:lnTo>
                        <a:lnTo>
                          <a:pt x="346" y="27"/>
                        </a:lnTo>
                        <a:lnTo>
                          <a:pt x="333" y="23"/>
                        </a:lnTo>
                        <a:lnTo>
                          <a:pt x="320" y="19"/>
                        </a:lnTo>
                        <a:lnTo>
                          <a:pt x="306" y="15"/>
                        </a:lnTo>
                        <a:lnTo>
                          <a:pt x="293" y="11"/>
                        </a:lnTo>
                        <a:lnTo>
                          <a:pt x="279" y="8"/>
                        </a:lnTo>
                        <a:lnTo>
                          <a:pt x="265" y="3"/>
                        </a:lnTo>
                        <a:lnTo>
                          <a:pt x="252" y="0"/>
                        </a:lnTo>
                        <a:lnTo>
                          <a:pt x="239" y="1"/>
                        </a:lnTo>
                        <a:lnTo>
                          <a:pt x="226" y="3"/>
                        </a:lnTo>
                        <a:lnTo>
                          <a:pt x="214" y="4"/>
                        </a:lnTo>
                        <a:lnTo>
                          <a:pt x="201" y="5"/>
                        </a:lnTo>
                        <a:lnTo>
                          <a:pt x="188" y="6"/>
                        </a:lnTo>
                        <a:lnTo>
                          <a:pt x="176" y="9"/>
                        </a:lnTo>
                        <a:lnTo>
                          <a:pt x="163" y="10"/>
                        </a:lnTo>
                        <a:lnTo>
                          <a:pt x="150" y="11"/>
                        </a:lnTo>
                        <a:lnTo>
                          <a:pt x="138" y="12"/>
                        </a:lnTo>
                        <a:lnTo>
                          <a:pt x="125" y="13"/>
                        </a:lnTo>
                        <a:lnTo>
                          <a:pt x="112" y="15"/>
                        </a:lnTo>
                        <a:lnTo>
                          <a:pt x="100" y="16"/>
                        </a:lnTo>
                        <a:lnTo>
                          <a:pt x="87" y="18"/>
                        </a:lnTo>
                        <a:lnTo>
                          <a:pt x="74" y="19"/>
                        </a:lnTo>
                        <a:lnTo>
                          <a:pt x="62" y="20"/>
                        </a:lnTo>
                        <a:lnTo>
                          <a:pt x="49" y="21"/>
                        </a:lnTo>
                        <a:close/>
                      </a:path>
                    </a:pathLst>
                  </a:custGeom>
                  <a:solidFill>
                    <a:srgbClr val="212B3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5" name="Freeform 156"/>
                  <p:cNvSpPr>
                    <a:spLocks noChangeArrowheads="1"/>
                  </p:cNvSpPr>
                  <p:nvPr/>
                </p:nvSpPr>
                <p:spPr bwMode="auto">
                  <a:xfrm>
                    <a:off x="4888" y="1368"/>
                    <a:ext cx="62" cy="95"/>
                  </a:xfrm>
                  <a:custGeom>
                    <a:avLst/>
                    <a:gdLst>
                      <a:gd name="T0" fmla="*/ 45 w 379"/>
                      <a:gd name="T1" fmla="*/ 29 h 579"/>
                      <a:gd name="T2" fmla="*/ 17 w 379"/>
                      <a:gd name="T3" fmla="*/ 58 h 579"/>
                      <a:gd name="T4" fmla="*/ 0 w 379"/>
                      <a:gd name="T5" fmla="*/ 109 h 579"/>
                      <a:gd name="T6" fmla="*/ 0 w 379"/>
                      <a:gd name="T7" fmla="*/ 515 h 579"/>
                      <a:gd name="T8" fmla="*/ 22 w 379"/>
                      <a:gd name="T9" fmla="*/ 549 h 579"/>
                      <a:gd name="T10" fmla="*/ 78 w 379"/>
                      <a:gd name="T11" fmla="*/ 555 h 579"/>
                      <a:gd name="T12" fmla="*/ 294 w 379"/>
                      <a:gd name="T13" fmla="*/ 579 h 579"/>
                      <a:gd name="T14" fmla="*/ 369 w 379"/>
                      <a:gd name="T15" fmla="*/ 533 h 579"/>
                      <a:gd name="T16" fmla="*/ 379 w 379"/>
                      <a:gd name="T17" fmla="*/ 465 h 579"/>
                      <a:gd name="T18" fmla="*/ 369 w 379"/>
                      <a:gd name="T19" fmla="*/ 120 h 579"/>
                      <a:gd name="T20" fmla="*/ 328 w 379"/>
                      <a:gd name="T21" fmla="*/ 29 h 579"/>
                      <a:gd name="T22" fmla="*/ 210 w 379"/>
                      <a:gd name="T23" fmla="*/ 0 h 579"/>
                      <a:gd name="T24" fmla="*/ 45 w 379"/>
                      <a:gd name="T25" fmla="*/ 29 h 579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379"/>
                      <a:gd name="T40" fmla="*/ 0 h 579"/>
                      <a:gd name="T41" fmla="*/ 379 w 379"/>
                      <a:gd name="T42" fmla="*/ 579 h 579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379" h="579">
                        <a:moveTo>
                          <a:pt x="45" y="29"/>
                        </a:moveTo>
                        <a:lnTo>
                          <a:pt x="17" y="58"/>
                        </a:lnTo>
                        <a:lnTo>
                          <a:pt x="0" y="109"/>
                        </a:lnTo>
                        <a:lnTo>
                          <a:pt x="0" y="515"/>
                        </a:lnTo>
                        <a:lnTo>
                          <a:pt x="22" y="549"/>
                        </a:lnTo>
                        <a:lnTo>
                          <a:pt x="78" y="555"/>
                        </a:lnTo>
                        <a:lnTo>
                          <a:pt x="294" y="579"/>
                        </a:lnTo>
                        <a:lnTo>
                          <a:pt x="369" y="533"/>
                        </a:lnTo>
                        <a:lnTo>
                          <a:pt x="379" y="465"/>
                        </a:lnTo>
                        <a:lnTo>
                          <a:pt x="369" y="120"/>
                        </a:lnTo>
                        <a:lnTo>
                          <a:pt x="328" y="29"/>
                        </a:lnTo>
                        <a:lnTo>
                          <a:pt x="210" y="0"/>
                        </a:lnTo>
                        <a:lnTo>
                          <a:pt x="45" y="29"/>
                        </a:lnTo>
                        <a:close/>
                      </a:path>
                    </a:pathLst>
                  </a:custGeom>
                  <a:solidFill>
                    <a:srgbClr val="232D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6" name="Freeform 157"/>
                  <p:cNvSpPr>
                    <a:spLocks noChangeArrowheads="1"/>
                  </p:cNvSpPr>
                  <p:nvPr/>
                </p:nvSpPr>
                <p:spPr bwMode="auto">
                  <a:xfrm>
                    <a:off x="4823" y="1268"/>
                    <a:ext cx="138" cy="34"/>
                  </a:xfrm>
                  <a:custGeom>
                    <a:avLst/>
                    <a:gdLst>
                      <a:gd name="T0" fmla="*/ 46 w 845"/>
                      <a:gd name="T1" fmla="*/ 1 h 207"/>
                      <a:gd name="T2" fmla="*/ 845 w 845"/>
                      <a:gd name="T3" fmla="*/ 70 h 207"/>
                      <a:gd name="T4" fmla="*/ 814 w 845"/>
                      <a:gd name="T5" fmla="*/ 107 h 207"/>
                      <a:gd name="T6" fmla="*/ 793 w 845"/>
                      <a:gd name="T7" fmla="*/ 207 h 207"/>
                      <a:gd name="T8" fmla="*/ 0 w 845"/>
                      <a:gd name="T9" fmla="*/ 138 h 207"/>
                      <a:gd name="T10" fmla="*/ 10 w 845"/>
                      <a:gd name="T11" fmla="*/ 66 h 207"/>
                      <a:gd name="T12" fmla="*/ 12 w 845"/>
                      <a:gd name="T13" fmla="*/ 62 h 207"/>
                      <a:gd name="T14" fmla="*/ 16 w 845"/>
                      <a:gd name="T15" fmla="*/ 53 h 207"/>
                      <a:gd name="T16" fmla="*/ 22 w 845"/>
                      <a:gd name="T17" fmla="*/ 41 h 207"/>
                      <a:gd name="T18" fmla="*/ 29 w 845"/>
                      <a:gd name="T19" fmla="*/ 28 h 207"/>
                      <a:gd name="T20" fmla="*/ 35 w 845"/>
                      <a:gd name="T21" fmla="*/ 15 h 207"/>
                      <a:gd name="T22" fmla="*/ 40 w 845"/>
                      <a:gd name="T23" fmla="*/ 4 h 207"/>
                      <a:gd name="T24" fmla="*/ 45 w 845"/>
                      <a:gd name="T25" fmla="*/ 0 h 207"/>
                      <a:gd name="T26" fmla="*/ 46 w 845"/>
                      <a:gd name="T27" fmla="*/ 1 h 207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845"/>
                      <a:gd name="T43" fmla="*/ 0 h 207"/>
                      <a:gd name="T44" fmla="*/ 845 w 845"/>
                      <a:gd name="T45" fmla="*/ 207 h 207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845" h="207">
                        <a:moveTo>
                          <a:pt x="46" y="1"/>
                        </a:moveTo>
                        <a:lnTo>
                          <a:pt x="845" y="70"/>
                        </a:lnTo>
                        <a:lnTo>
                          <a:pt x="814" y="107"/>
                        </a:lnTo>
                        <a:lnTo>
                          <a:pt x="793" y="207"/>
                        </a:lnTo>
                        <a:lnTo>
                          <a:pt x="0" y="138"/>
                        </a:lnTo>
                        <a:lnTo>
                          <a:pt x="10" y="66"/>
                        </a:lnTo>
                        <a:lnTo>
                          <a:pt x="12" y="62"/>
                        </a:lnTo>
                        <a:lnTo>
                          <a:pt x="16" y="53"/>
                        </a:lnTo>
                        <a:lnTo>
                          <a:pt x="22" y="41"/>
                        </a:lnTo>
                        <a:lnTo>
                          <a:pt x="29" y="28"/>
                        </a:lnTo>
                        <a:lnTo>
                          <a:pt x="35" y="15"/>
                        </a:lnTo>
                        <a:lnTo>
                          <a:pt x="40" y="4"/>
                        </a:lnTo>
                        <a:lnTo>
                          <a:pt x="45" y="0"/>
                        </a:lnTo>
                        <a:lnTo>
                          <a:pt x="46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7" name="Freeform 158"/>
                  <p:cNvSpPr>
                    <a:spLocks noChangeArrowheads="1"/>
                  </p:cNvSpPr>
                  <p:nvPr/>
                </p:nvSpPr>
                <p:spPr bwMode="auto">
                  <a:xfrm>
                    <a:off x="4824" y="1269"/>
                    <a:ext cx="138" cy="33"/>
                  </a:xfrm>
                  <a:custGeom>
                    <a:avLst/>
                    <a:gdLst>
                      <a:gd name="T0" fmla="*/ 68 w 839"/>
                      <a:gd name="T1" fmla="*/ 4 h 200"/>
                      <a:gd name="T2" fmla="*/ 117 w 839"/>
                      <a:gd name="T3" fmla="*/ 8 h 200"/>
                      <a:gd name="T4" fmla="*/ 167 w 839"/>
                      <a:gd name="T5" fmla="*/ 12 h 200"/>
                      <a:gd name="T6" fmla="*/ 216 w 839"/>
                      <a:gd name="T7" fmla="*/ 16 h 200"/>
                      <a:gd name="T8" fmla="*/ 266 w 839"/>
                      <a:gd name="T9" fmla="*/ 21 h 200"/>
                      <a:gd name="T10" fmla="*/ 316 w 839"/>
                      <a:gd name="T11" fmla="*/ 25 h 200"/>
                      <a:gd name="T12" fmla="*/ 366 w 839"/>
                      <a:gd name="T13" fmla="*/ 29 h 200"/>
                      <a:gd name="T14" fmla="*/ 415 w 839"/>
                      <a:gd name="T15" fmla="*/ 34 h 200"/>
                      <a:gd name="T16" fmla="*/ 465 w 839"/>
                      <a:gd name="T17" fmla="*/ 37 h 200"/>
                      <a:gd name="T18" fmla="*/ 516 w 839"/>
                      <a:gd name="T19" fmla="*/ 42 h 200"/>
                      <a:gd name="T20" fmla="*/ 565 w 839"/>
                      <a:gd name="T21" fmla="*/ 46 h 200"/>
                      <a:gd name="T22" fmla="*/ 615 w 839"/>
                      <a:gd name="T23" fmla="*/ 51 h 200"/>
                      <a:gd name="T24" fmla="*/ 664 w 839"/>
                      <a:gd name="T25" fmla="*/ 54 h 200"/>
                      <a:gd name="T26" fmla="*/ 715 w 839"/>
                      <a:gd name="T27" fmla="*/ 59 h 200"/>
                      <a:gd name="T28" fmla="*/ 765 w 839"/>
                      <a:gd name="T29" fmla="*/ 64 h 200"/>
                      <a:gd name="T30" fmla="*/ 814 w 839"/>
                      <a:gd name="T31" fmla="*/ 68 h 200"/>
                      <a:gd name="T32" fmla="*/ 831 w 839"/>
                      <a:gd name="T33" fmla="*/ 79 h 200"/>
                      <a:gd name="T34" fmla="*/ 816 w 839"/>
                      <a:gd name="T35" fmla="*/ 96 h 200"/>
                      <a:gd name="T36" fmla="*/ 805 w 839"/>
                      <a:gd name="T37" fmla="*/ 129 h 200"/>
                      <a:gd name="T38" fmla="*/ 795 w 839"/>
                      <a:gd name="T39" fmla="*/ 177 h 200"/>
                      <a:gd name="T40" fmla="*/ 766 w 839"/>
                      <a:gd name="T41" fmla="*/ 197 h 200"/>
                      <a:gd name="T42" fmla="*/ 716 w 839"/>
                      <a:gd name="T43" fmla="*/ 193 h 200"/>
                      <a:gd name="T44" fmla="*/ 667 w 839"/>
                      <a:gd name="T45" fmla="*/ 189 h 200"/>
                      <a:gd name="T46" fmla="*/ 617 w 839"/>
                      <a:gd name="T47" fmla="*/ 185 h 200"/>
                      <a:gd name="T48" fmla="*/ 568 w 839"/>
                      <a:gd name="T49" fmla="*/ 180 h 200"/>
                      <a:gd name="T50" fmla="*/ 518 w 839"/>
                      <a:gd name="T51" fmla="*/ 175 h 200"/>
                      <a:gd name="T52" fmla="*/ 468 w 839"/>
                      <a:gd name="T53" fmla="*/ 172 h 200"/>
                      <a:gd name="T54" fmla="*/ 419 w 839"/>
                      <a:gd name="T55" fmla="*/ 167 h 200"/>
                      <a:gd name="T56" fmla="*/ 369 w 839"/>
                      <a:gd name="T57" fmla="*/ 163 h 200"/>
                      <a:gd name="T58" fmla="*/ 320 w 839"/>
                      <a:gd name="T59" fmla="*/ 158 h 200"/>
                      <a:gd name="T60" fmla="*/ 270 w 839"/>
                      <a:gd name="T61" fmla="*/ 155 h 200"/>
                      <a:gd name="T62" fmla="*/ 222 w 839"/>
                      <a:gd name="T63" fmla="*/ 150 h 200"/>
                      <a:gd name="T64" fmla="*/ 172 w 839"/>
                      <a:gd name="T65" fmla="*/ 146 h 200"/>
                      <a:gd name="T66" fmla="*/ 123 w 839"/>
                      <a:gd name="T67" fmla="*/ 141 h 200"/>
                      <a:gd name="T68" fmla="*/ 73 w 839"/>
                      <a:gd name="T69" fmla="*/ 137 h 200"/>
                      <a:gd name="T70" fmla="*/ 24 w 839"/>
                      <a:gd name="T71" fmla="*/ 133 h 200"/>
                      <a:gd name="T72" fmla="*/ 2 w 839"/>
                      <a:gd name="T73" fmla="*/ 113 h 200"/>
                      <a:gd name="T74" fmla="*/ 5 w 839"/>
                      <a:gd name="T75" fmla="*/ 80 h 200"/>
                      <a:gd name="T76" fmla="*/ 8 w 839"/>
                      <a:gd name="T77" fmla="*/ 59 h 200"/>
                      <a:gd name="T78" fmla="*/ 18 w 839"/>
                      <a:gd name="T79" fmla="*/ 40 h 200"/>
                      <a:gd name="T80" fmla="*/ 31 w 839"/>
                      <a:gd name="T81" fmla="*/ 14 h 200"/>
                      <a:gd name="T82" fmla="*/ 41 w 839"/>
                      <a:gd name="T83" fmla="*/ 0 h 200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39"/>
                      <a:gd name="T127" fmla="*/ 0 h 200"/>
                      <a:gd name="T128" fmla="*/ 839 w 839"/>
                      <a:gd name="T129" fmla="*/ 200 h 200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39" h="200">
                        <a:moveTo>
                          <a:pt x="42" y="1"/>
                        </a:moveTo>
                        <a:lnTo>
                          <a:pt x="68" y="4"/>
                        </a:lnTo>
                        <a:lnTo>
                          <a:pt x="92" y="6"/>
                        </a:lnTo>
                        <a:lnTo>
                          <a:pt x="117" y="8"/>
                        </a:lnTo>
                        <a:lnTo>
                          <a:pt x="141" y="10"/>
                        </a:lnTo>
                        <a:lnTo>
                          <a:pt x="167" y="12"/>
                        </a:lnTo>
                        <a:lnTo>
                          <a:pt x="191" y="14"/>
                        </a:lnTo>
                        <a:lnTo>
                          <a:pt x="216" y="16"/>
                        </a:lnTo>
                        <a:lnTo>
                          <a:pt x="242" y="19"/>
                        </a:lnTo>
                        <a:lnTo>
                          <a:pt x="266" y="21"/>
                        </a:lnTo>
                        <a:lnTo>
                          <a:pt x="291" y="23"/>
                        </a:lnTo>
                        <a:lnTo>
                          <a:pt x="316" y="25"/>
                        </a:lnTo>
                        <a:lnTo>
                          <a:pt x="341" y="27"/>
                        </a:lnTo>
                        <a:lnTo>
                          <a:pt x="366" y="29"/>
                        </a:lnTo>
                        <a:lnTo>
                          <a:pt x="390" y="31"/>
                        </a:lnTo>
                        <a:lnTo>
                          <a:pt x="415" y="34"/>
                        </a:lnTo>
                        <a:lnTo>
                          <a:pt x="441" y="36"/>
                        </a:lnTo>
                        <a:lnTo>
                          <a:pt x="465" y="37"/>
                        </a:lnTo>
                        <a:lnTo>
                          <a:pt x="490" y="40"/>
                        </a:lnTo>
                        <a:lnTo>
                          <a:pt x="516" y="42"/>
                        </a:lnTo>
                        <a:lnTo>
                          <a:pt x="540" y="44"/>
                        </a:lnTo>
                        <a:lnTo>
                          <a:pt x="565" y="46"/>
                        </a:lnTo>
                        <a:lnTo>
                          <a:pt x="589" y="49"/>
                        </a:lnTo>
                        <a:lnTo>
                          <a:pt x="615" y="51"/>
                        </a:lnTo>
                        <a:lnTo>
                          <a:pt x="640" y="53"/>
                        </a:lnTo>
                        <a:lnTo>
                          <a:pt x="664" y="54"/>
                        </a:lnTo>
                        <a:lnTo>
                          <a:pt x="690" y="57"/>
                        </a:lnTo>
                        <a:lnTo>
                          <a:pt x="715" y="59"/>
                        </a:lnTo>
                        <a:lnTo>
                          <a:pt x="739" y="61"/>
                        </a:lnTo>
                        <a:lnTo>
                          <a:pt x="765" y="64"/>
                        </a:lnTo>
                        <a:lnTo>
                          <a:pt x="790" y="66"/>
                        </a:lnTo>
                        <a:lnTo>
                          <a:pt x="814" y="68"/>
                        </a:lnTo>
                        <a:lnTo>
                          <a:pt x="839" y="71"/>
                        </a:lnTo>
                        <a:lnTo>
                          <a:pt x="831" y="79"/>
                        </a:lnTo>
                        <a:lnTo>
                          <a:pt x="824" y="88"/>
                        </a:lnTo>
                        <a:lnTo>
                          <a:pt x="816" y="96"/>
                        </a:lnTo>
                        <a:lnTo>
                          <a:pt x="810" y="106"/>
                        </a:lnTo>
                        <a:lnTo>
                          <a:pt x="805" y="129"/>
                        </a:lnTo>
                        <a:lnTo>
                          <a:pt x="800" y="152"/>
                        </a:lnTo>
                        <a:lnTo>
                          <a:pt x="795" y="177"/>
                        </a:lnTo>
                        <a:lnTo>
                          <a:pt x="790" y="200"/>
                        </a:lnTo>
                        <a:lnTo>
                          <a:pt x="766" y="197"/>
                        </a:lnTo>
                        <a:lnTo>
                          <a:pt x="740" y="195"/>
                        </a:lnTo>
                        <a:lnTo>
                          <a:pt x="716" y="193"/>
                        </a:lnTo>
                        <a:lnTo>
                          <a:pt x="691" y="190"/>
                        </a:lnTo>
                        <a:lnTo>
                          <a:pt x="667" y="189"/>
                        </a:lnTo>
                        <a:lnTo>
                          <a:pt x="641" y="187"/>
                        </a:lnTo>
                        <a:lnTo>
                          <a:pt x="617" y="185"/>
                        </a:lnTo>
                        <a:lnTo>
                          <a:pt x="592" y="182"/>
                        </a:lnTo>
                        <a:lnTo>
                          <a:pt x="568" y="180"/>
                        </a:lnTo>
                        <a:lnTo>
                          <a:pt x="542" y="178"/>
                        </a:lnTo>
                        <a:lnTo>
                          <a:pt x="518" y="175"/>
                        </a:lnTo>
                        <a:lnTo>
                          <a:pt x="493" y="173"/>
                        </a:lnTo>
                        <a:lnTo>
                          <a:pt x="468" y="172"/>
                        </a:lnTo>
                        <a:lnTo>
                          <a:pt x="444" y="170"/>
                        </a:lnTo>
                        <a:lnTo>
                          <a:pt x="419" y="167"/>
                        </a:lnTo>
                        <a:lnTo>
                          <a:pt x="395" y="165"/>
                        </a:lnTo>
                        <a:lnTo>
                          <a:pt x="369" y="163"/>
                        </a:lnTo>
                        <a:lnTo>
                          <a:pt x="345" y="160"/>
                        </a:lnTo>
                        <a:lnTo>
                          <a:pt x="320" y="158"/>
                        </a:lnTo>
                        <a:lnTo>
                          <a:pt x="296" y="156"/>
                        </a:lnTo>
                        <a:lnTo>
                          <a:pt x="270" y="155"/>
                        </a:lnTo>
                        <a:lnTo>
                          <a:pt x="246" y="152"/>
                        </a:lnTo>
                        <a:lnTo>
                          <a:pt x="222" y="150"/>
                        </a:lnTo>
                        <a:lnTo>
                          <a:pt x="197" y="148"/>
                        </a:lnTo>
                        <a:lnTo>
                          <a:pt x="172" y="146"/>
                        </a:lnTo>
                        <a:lnTo>
                          <a:pt x="147" y="143"/>
                        </a:lnTo>
                        <a:lnTo>
                          <a:pt x="123" y="141"/>
                        </a:lnTo>
                        <a:lnTo>
                          <a:pt x="99" y="139"/>
                        </a:lnTo>
                        <a:lnTo>
                          <a:pt x="73" y="137"/>
                        </a:lnTo>
                        <a:lnTo>
                          <a:pt x="49" y="135"/>
                        </a:lnTo>
                        <a:lnTo>
                          <a:pt x="24" y="133"/>
                        </a:lnTo>
                        <a:lnTo>
                          <a:pt x="0" y="131"/>
                        </a:lnTo>
                        <a:lnTo>
                          <a:pt x="2" y="113"/>
                        </a:lnTo>
                        <a:lnTo>
                          <a:pt x="3" y="96"/>
                        </a:lnTo>
                        <a:lnTo>
                          <a:pt x="5" y="80"/>
                        </a:lnTo>
                        <a:lnTo>
                          <a:pt x="6" y="63"/>
                        </a:lnTo>
                        <a:lnTo>
                          <a:pt x="8" y="59"/>
                        </a:lnTo>
                        <a:lnTo>
                          <a:pt x="12" y="51"/>
                        </a:lnTo>
                        <a:lnTo>
                          <a:pt x="18" y="40"/>
                        </a:lnTo>
                        <a:lnTo>
                          <a:pt x="25" y="27"/>
                        </a:lnTo>
                        <a:lnTo>
                          <a:pt x="31" y="14"/>
                        </a:lnTo>
                        <a:lnTo>
                          <a:pt x="36" y="5"/>
                        </a:lnTo>
                        <a:lnTo>
                          <a:pt x="41" y="0"/>
                        </a:lnTo>
                        <a:lnTo>
                          <a:pt x="42" y="1"/>
                        </a:lnTo>
                        <a:close/>
                      </a:path>
                    </a:pathLst>
                  </a:custGeom>
                  <a:solidFill>
                    <a:srgbClr val="05050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8" name="Freeform 159"/>
                  <p:cNvSpPr>
                    <a:spLocks noChangeArrowheads="1"/>
                  </p:cNvSpPr>
                  <p:nvPr/>
                </p:nvSpPr>
                <p:spPr bwMode="auto">
                  <a:xfrm>
                    <a:off x="4824" y="1269"/>
                    <a:ext cx="137" cy="32"/>
                  </a:xfrm>
                  <a:custGeom>
                    <a:avLst/>
                    <a:gdLst>
                      <a:gd name="T0" fmla="*/ 64 w 835"/>
                      <a:gd name="T1" fmla="*/ 4 h 191"/>
                      <a:gd name="T2" fmla="*/ 114 w 835"/>
                      <a:gd name="T3" fmla="*/ 9 h 191"/>
                      <a:gd name="T4" fmla="*/ 163 w 835"/>
                      <a:gd name="T5" fmla="*/ 12 h 191"/>
                      <a:gd name="T6" fmla="*/ 213 w 835"/>
                      <a:gd name="T7" fmla="*/ 17 h 191"/>
                      <a:gd name="T8" fmla="*/ 264 w 835"/>
                      <a:gd name="T9" fmla="*/ 22 h 191"/>
                      <a:gd name="T10" fmla="*/ 313 w 835"/>
                      <a:gd name="T11" fmla="*/ 25 h 191"/>
                      <a:gd name="T12" fmla="*/ 363 w 835"/>
                      <a:gd name="T13" fmla="*/ 30 h 191"/>
                      <a:gd name="T14" fmla="*/ 412 w 835"/>
                      <a:gd name="T15" fmla="*/ 34 h 191"/>
                      <a:gd name="T16" fmla="*/ 462 w 835"/>
                      <a:gd name="T17" fmla="*/ 38 h 191"/>
                      <a:gd name="T18" fmla="*/ 513 w 835"/>
                      <a:gd name="T19" fmla="*/ 42 h 191"/>
                      <a:gd name="T20" fmla="*/ 562 w 835"/>
                      <a:gd name="T21" fmla="*/ 47 h 191"/>
                      <a:gd name="T22" fmla="*/ 612 w 835"/>
                      <a:gd name="T23" fmla="*/ 50 h 191"/>
                      <a:gd name="T24" fmla="*/ 661 w 835"/>
                      <a:gd name="T25" fmla="*/ 55 h 191"/>
                      <a:gd name="T26" fmla="*/ 711 w 835"/>
                      <a:gd name="T27" fmla="*/ 60 h 191"/>
                      <a:gd name="T28" fmla="*/ 760 w 835"/>
                      <a:gd name="T29" fmla="*/ 63 h 191"/>
                      <a:gd name="T30" fmla="*/ 810 w 835"/>
                      <a:gd name="T31" fmla="*/ 68 h 191"/>
                      <a:gd name="T32" fmla="*/ 828 w 835"/>
                      <a:gd name="T33" fmla="*/ 78 h 191"/>
                      <a:gd name="T34" fmla="*/ 814 w 835"/>
                      <a:gd name="T35" fmla="*/ 95 h 191"/>
                      <a:gd name="T36" fmla="*/ 803 w 835"/>
                      <a:gd name="T37" fmla="*/ 126 h 191"/>
                      <a:gd name="T38" fmla="*/ 794 w 835"/>
                      <a:gd name="T39" fmla="*/ 169 h 191"/>
                      <a:gd name="T40" fmla="*/ 765 w 835"/>
                      <a:gd name="T41" fmla="*/ 189 h 191"/>
                      <a:gd name="T42" fmla="*/ 715 w 835"/>
                      <a:gd name="T43" fmla="*/ 185 h 191"/>
                      <a:gd name="T44" fmla="*/ 666 w 835"/>
                      <a:gd name="T45" fmla="*/ 181 h 191"/>
                      <a:gd name="T46" fmla="*/ 616 w 835"/>
                      <a:gd name="T47" fmla="*/ 176 h 191"/>
                      <a:gd name="T48" fmla="*/ 568 w 835"/>
                      <a:gd name="T49" fmla="*/ 172 h 191"/>
                      <a:gd name="T50" fmla="*/ 518 w 835"/>
                      <a:gd name="T51" fmla="*/ 168 h 191"/>
                      <a:gd name="T52" fmla="*/ 469 w 835"/>
                      <a:gd name="T53" fmla="*/ 163 h 191"/>
                      <a:gd name="T54" fmla="*/ 419 w 835"/>
                      <a:gd name="T55" fmla="*/ 160 h 191"/>
                      <a:gd name="T56" fmla="*/ 370 w 835"/>
                      <a:gd name="T57" fmla="*/ 155 h 191"/>
                      <a:gd name="T58" fmla="*/ 321 w 835"/>
                      <a:gd name="T59" fmla="*/ 151 h 191"/>
                      <a:gd name="T60" fmla="*/ 272 w 835"/>
                      <a:gd name="T61" fmla="*/ 147 h 191"/>
                      <a:gd name="T62" fmla="*/ 222 w 835"/>
                      <a:gd name="T63" fmla="*/ 143 h 191"/>
                      <a:gd name="T64" fmla="*/ 173 w 835"/>
                      <a:gd name="T65" fmla="*/ 138 h 191"/>
                      <a:gd name="T66" fmla="*/ 123 w 835"/>
                      <a:gd name="T67" fmla="*/ 133 h 191"/>
                      <a:gd name="T68" fmla="*/ 74 w 835"/>
                      <a:gd name="T69" fmla="*/ 130 h 191"/>
                      <a:gd name="T70" fmla="*/ 24 w 835"/>
                      <a:gd name="T71" fmla="*/ 125 h 191"/>
                      <a:gd name="T72" fmla="*/ 1 w 835"/>
                      <a:gd name="T73" fmla="*/ 107 h 191"/>
                      <a:gd name="T74" fmla="*/ 3 w 835"/>
                      <a:gd name="T75" fmla="*/ 76 h 191"/>
                      <a:gd name="T76" fmla="*/ 6 w 835"/>
                      <a:gd name="T77" fmla="*/ 56 h 191"/>
                      <a:gd name="T78" fmla="*/ 15 w 835"/>
                      <a:gd name="T79" fmla="*/ 38 h 191"/>
                      <a:gd name="T80" fmla="*/ 29 w 835"/>
                      <a:gd name="T81" fmla="*/ 13 h 191"/>
                      <a:gd name="T82" fmla="*/ 38 w 835"/>
                      <a:gd name="T83" fmla="*/ 0 h 191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35"/>
                      <a:gd name="T127" fmla="*/ 0 h 191"/>
                      <a:gd name="T128" fmla="*/ 835 w 835"/>
                      <a:gd name="T129" fmla="*/ 191 h 191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35" h="191">
                        <a:moveTo>
                          <a:pt x="39" y="2"/>
                        </a:moveTo>
                        <a:lnTo>
                          <a:pt x="64" y="4"/>
                        </a:lnTo>
                        <a:lnTo>
                          <a:pt x="89" y="7"/>
                        </a:lnTo>
                        <a:lnTo>
                          <a:pt x="114" y="9"/>
                        </a:lnTo>
                        <a:lnTo>
                          <a:pt x="139" y="10"/>
                        </a:lnTo>
                        <a:lnTo>
                          <a:pt x="163" y="12"/>
                        </a:lnTo>
                        <a:lnTo>
                          <a:pt x="189" y="15"/>
                        </a:lnTo>
                        <a:lnTo>
                          <a:pt x="213" y="17"/>
                        </a:lnTo>
                        <a:lnTo>
                          <a:pt x="238" y="19"/>
                        </a:lnTo>
                        <a:lnTo>
                          <a:pt x="264" y="22"/>
                        </a:lnTo>
                        <a:lnTo>
                          <a:pt x="288" y="24"/>
                        </a:lnTo>
                        <a:lnTo>
                          <a:pt x="313" y="25"/>
                        </a:lnTo>
                        <a:lnTo>
                          <a:pt x="339" y="27"/>
                        </a:lnTo>
                        <a:lnTo>
                          <a:pt x="363" y="30"/>
                        </a:lnTo>
                        <a:lnTo>
                          <a:pt x="388" y="32"/>
                        </a:lnTo>
                        <a:lnTo>
                          <a:pt x="412" y="34"/>
                        </a:lnTo>
                        <a:lnTo>
                          <a:pt x="438" y="35"/>
                        </a:lnTo>
                        <a:lnTo>
                          <a:pt x="462" y="38"/>
                        </a:lnTo>
                        <a:lnTo>
                          <a:pt x="487" y="40"/>
                        </a:lnTo>
                        <a:lnTo>
                          <a:pt x="513" y="42"/>
                        </a:lnTo>
                        <a:lnTo>
                          <a:pt x="537" y="45"/>
                        </a:lnTo>
                        <a:lnTo>
                          <a:pt x="562" y="47"/>
                        </a:lnTo>
                        <a:lnTo>
                          <a:pt x="586" y="48"/>
                        </a:lnTo>
                        <a:lnTo>
                          <a:pt x="612" y="50"/>
                        </a:lnTo>
                        <a:lnTo>
                          <a:pt x="636" y="53"/>
                        </a:lnTo>
                        <a:lnTo>
                          <a:pt x="661" y="55"/>
                        </a:lnTo>
                        <a:lnTo>
                          <a:pt x="687" y="57"/>
                        </a:lnTo>
                        <a:lnTo>
                          <a:pt x="711" y="60"/>
                        </a:lnTo>
                        <a:lnTo>
                          <a:pt x="736" y="62"/>
                        </a:lnTo>
                        <a:lnTo>
                          <a:pt x="760" y="63"/>
                        </a:lnTo>
                        <a:lnTo>
                          <a:pt x="786" y="65"/>
                        </a:lnTo>
                        <a:lnTo>
                          <a:pt x="810" y="68"/>
                        </a:lnTo>
                        <a:lnTo>
                          <a:pt x="835" y="70"/>
                        </a:lnTo>
                        <a:lnTo>
                          <a:pt x="828" y="78"/>
                        </a:lnTo>
                        <a:lnTo>
                          <a:pt x="821" y="87"/>
                        </a:lnTo>
                        <a:lnTo>
                          <a:pt x="814" y="95"/>
                        </a:lnTo>
                        <a:lnTo>
                          <a:pt x="808" y="104"/>
                        </a:lnTo>
                        <a:lnTo>
                          <a:pt x="803" y="126"/>
                        </a:lnTo>
                        <a:lnTo>
                          <a:pt x="798" y="147"/>
                        </a:lnTo>
                        <a:lnTo>
                          <a:pt x="794" y="169"/>
                        </a:lnTo>
                        <a:lnTo>
                          <a:pt x="789" y="191"/>
                        </a:lnTo>
                        <a:lnTo>
                          <a:pt x="765" y="189"/>
                        </a:lnTo>
                        <a:lnTo>
                          <a:pt x="740" y="186"/>
                        </a:lnTo>
                        <a:lnTo>
                          <a:pt x="715" y="185"/>
                        </a:lnTo>
                        <a:lnTo>
                          <a:pt x="690" y="183"/>
                        </a:lnTo>
                        <a:lnTo>
                          <a:pt x="666" y="181"/>
                        </a:lnTo>
                        <a:lnTo>
                          <a:pt x="642" y="178"/>
                        </a:lnTo>
                        <a:lnTo>
                          <a:pt x="616" y="176"/>
                        </a:lnTo>
                        <a:lnTo>
                          <a:pt x="592" y="175"/>
                        </a:lnTo>
                        <a:lnTo>
                          <a:pt x="568" y="172"/>
                        </a:lnTo>
                        <a:lnTo>
                          <a:pt x="543" y="170"/>
                        </a:lnTo>
                        <a:lnTo>
                          <a:pt x="518" y="168"/>
                        </a:lnTo>
                        <a:lnTo>
                          <a:pt x="493" y="166"/>
                        </a:lnTo>
                        <a:lnTo>
                          <a:pt x="469" y="163"/>
                        </a:lnTo>
                        <a:lnTo>
                          <a:pt x="445" y="162"/>
                        </a:lnTo>
                        <a:lnTo>
                          <a:pt x="419" y="160"/>
                        </a:lnTo>
                        <a:lnTo>
                          <a:pt x="395" y="157"/>
                        </a:lnTo>
                        <a:lnTo>
                          <a:pt x="370" y="155"/>
                        </a:lnTo>
                        <a:lnTo>
                          <a:pt x="346" y="153"/>
                        </a:lnTo>
                        <a:lnTo>
                          <a:pt x="321" y="151"/>
                        </a:lnTo>
                        <a:lnTo>
                          <a:pt x="296" y="148"/>
                        </a:lnTo>
                        <a:lnTo>
                          <a:pt x="272" y="147"/>
                        </a:lnTo>
                        <a:lnTo>
                          <a:pt x="246" y="145"/>
                        </a:lnTo>
                        <a:lnTo>
                          <a:pt x="222" y="143"/>
                        </a:lnTo>
                        <a:lnTo>
                          <a:pt x="198" y="140"/>
                        </a:lnTo>
                        <a:lnTo>
                          <a:pt x="173" y="138"/>
                        </a:lnTo>
                        <a:lnTo>
                          <a:pt x="148" y="136"/>
                        </a:lnTo>
                        <a:lnTo>
                          <a:pt x="123" y="133"/>
                        </a:lnTo>
                        <a:lnTo>
                          <a:pt x="99" y="131"/>
                        </a:lnTo>
                        <a:lnTo>
                          <a:pt x="74" y="130"/>
                        </a:lnTo>
                        <a:lnTo>
                          <a:pt x="49" y="128"/>
                        </a:lnTo>
                        <a:lnTo>
                          <a:pt x="24" y="125"/>
                        </a:lnTo>
                        <a:lnTo>
                          <a:pt x="0" y="123"/>
                        </a:lnTo>
                        <a:lnTo>
                          <a:pt x="1" y="107"/>
                        </a:lnTo>
                        <a:lnTo>
                          <a:pt x="2" y="91"/>
                        </a:lnTo>
                        <a:lnTo>
                          <a:pt x="3" y="76"/>
                        </a:lnTo>
                        <a:lnTo>
                          <a:pt x="4" y="60"/>
                        </a:lnTo>
                        <a:lnTo>
                          <a:pt x="6" y="56"/>
                        </a:lnTo>
                        <a:lnTo>
                          <a:pt x="10" y="48"/>
                        </a:lnTo>
                        <a:lnTo>
                          <a:pt x="15" y="38"/>
                        </a:lnTo>
                        <a:lnTo>
                          <a:pt x="22" y="25"/>
                        </a:lnTo>
                        <a:lnTo>
                          <a:pt x="29" y="13"/>
                        </a:lnTo>
                        <a:lnTo>
                          <a:pt x="33" y="4"/>
                        </a:lnTo>
                        <a:lnTo>
                          <a:pt x="38" y="0"/>
                        </a:lnTo>
                        <a:lnTo>
                          <a:pt x="39" y="2"/>
                        </a:lnTo>
                        <a:close/>
                      </a:path>
                    </a:pathLst>
                  </a:custGeom>
                  <a:solidFill>
                    <a:srgbClr val="07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79" name="Freeform 160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69"/>
                    <a:ext cx="136" cy="30"/>
                  </a:xfrm>
                  <a:custGeom>
                    <a:avLst/>
                    <a:gdLst>
                      <a:gd name="T0" fmla="*/ 61 w 830"/>
                      <a:gd name="T1" fmla="*/ 5 h 184"/>
                      <a:gd name="T2" fmla="*/ 111 w 830"/>
                      <a:gd name="T3" fmla="*/ 9 h 184"/>
                      <a:gd name="T4" fmla="*/ 160 w 830"/>
                      <a:gd name="T5" fmla="*/ 13 h 184"/>
                      <a:gd name="T6" fmla="*/ 210 w 830"/>
                      <a:gd name="T7" fmla="*/ 17 h 184"/>
                      <a:gd name="T8" fmla="*/ 260 w 830"/>
                      <a:gd name="T9" fmla="*/ 22 h 184"/>
                      <a:gd name="T10" fmla="*/ 309 w 830"/>
                      <a:gd name="T11" fmla="*/ 25 h 184"/>
                      <a:gd name="T12" fmla="*/ 359 w 830"/>
                      <a:gd name="T13" fmla="*/ 30 h 184"/>
                      <a:gd name="T14" fmla="*/ 408 w 830"/>
                      <a:gd name="T15" fmla="*/ 35 h 184"/>
                      <a:gd name="T16" fmla="*/ 458 w 830"/>
                      <a:gd name="T17" fmla="*/ 38 h 184"/>
                      <a:gd name="T18" fmla="*/ 507 w 830"/>
                      <a:gd name="T19" fmla="*/ 43 h 184"/>
                      <a:gd name="T20" fmla="*/ 557 w 830"/>
                      <a:gd name="T21" fmla="*/ 47 h 184"/>
                      <a:gd name="T22" fmla="*/ 606 w 830"/>
                      <a:gd name="T23" fmla="*/ 51 h 184"/>
                      <a:gd name="T24" fmla="*/ 656 w 830"/>
                      <a:gd name="T25" fmla="*/ 55 h 184"/>
                      <a:gd name="T26" fmla="*/ 705 w 830"/>
                      <a:gd name="T27" fmla="*/ 60 h 184"/>
                      <a:gd name="T28" fmla="*/ 755 w 830"/>
                      <a:gd name="T29" fmla="*/ 63 h 184"/>
                      <a:gd name="T30" fmla="*/ 805 w 830"/>
                      <a:gd name="T31" fmla="*/ 68 h 184"/>
                      <a:gd name="T32" fmla="*/ 824 w 830"/>
                      <a:gd name="T33" fmla="*/ 78 h 184"/>
                      <a:gd name="T34" fmla="*/ 810 w 830"/>
                      <a:gd name="T35" fmla="*/ 95 h 184"/>
                      <a:gd name="T36" fmla="*/ 800 w 830"/>
                      <a:gd name="T37" fmla="*/ 123 h 184"/>
                      <a:gd name="T38" fmla="*/ 792 w 830"/>
                      <a:gd name="T39" fmla="*/ 164 h 184"/>
                      <a:gd name="T40" fmla="*/ 763 w 830"/>
                      <a:gd name="T41" fmla="*/ 182 h 184"/>
                      <a:gd name="T42" fmla="*/ 713 w 830"/>
                      <a:gd name="T43" fmla="*/ 178 h 184"/>
                      <a:gd name="T44" fmla="*/ 665 w 830"/>
                      <a:gd name="T45" fmla="*/ 174 h 184"/>
                      <a:gd name="T46" fmla="*/ 616 w 830"/>
                      <a:gd name="T47" fmla="*/ 169 h 184"/>
                      <a:gd name="T48" fmla="*/ 566 w 830"/>
                      <a:gd name="T49" fmla="*/ 165 h 184"/>
                      <a:gd name="T50" fmla="*/ 518 w 830"/>
                      <a:gd name="T51" fmla="*/ 160 h 184"/>
                      <a:gd name="T52" fmla="*/ 468 w 830"/>
                      <a:gd name="T53" fmla="*/ 156 h 184"/>
                      <a:gd name="T54" fmla="*/ 419 w 830"/>
                      <a:gd name="T55" fmla="*/ 152 h 184"/>
                      <a:gd name="T56" fmla="*/ 370 w 830"/>
                      <a:gd name="T57" fmla="*/ 148 h 184"/>
                      <a:gd name="T58" fmla="*/ 321 w 830"/>
                      <a:gd name="T59" fmla="*/ 143 h 184"/>
                      <a:gd name="T60" fmla="*/ 271 w 830"/>
                      <a:gd name="T61" fmla="*/ 138 h 184"/>
                      <a:gd name="T62" fmla="*/ 222 w 830"/>
                      <a:gd name="T63" fmla="*/ 134 h 184"/>
                      <a:gd name="T64" fmla="*/ 173 w 830"/>
                      <a:gd name="T65" fmla="*/ 130 h 184"/>
                      <a:gd name="T66" fmla="*/ 124 w 830"/>
                      <a:gd name="T67" fmla="*/ 126 h 184"/>
                      <a:gd name="T68" fmla="*/ 74 w 830"/>
                      <a:gd name="T69" fmla="*/ 121 h 184"/>
                      <a:gd name="T70" fmla="*/ 25 w 830"/>
                      <a:gd name="T71" fmla="*/ 118 h 184"/>
                      <a:gd name="T72" fmla="*/ 0 w 830"/>
                      <a:gd name="T73" fmla="*/ 100 h 184"/>
                      <a:gd name="T74" fmla="*/ 1 w 830"/>
                      <a:gd name="T75" fmla="*/ 72 h 184"/>
                      <a:gd name="T76" fmla="*/ 3 w 830"/>
                      <a:gd name="T77" fmla="*/ 53 h 184"/>
                      <a:gd name="T78" fmla="*/ 12 w 830"/>
                      <a:gd name="T79" fmla="*/ 35 h 184"/>
                      <a:gd name="T80" fmla="*/ 26 w 830"/>
                      <a:gd name="T81" fmla="*/ 13 h 184"/>
                      <a:gd name="T82" fmla="*/ 35 w 830"/>
                      <a:gd name="T83" fmla="*/ 0 h 184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30"/>
                      <a:gd name="T127" fmla="*/ 0 h 184"/>
                      <a:gd name="T128" fmla="*/ 830 w 830"/>
                      <a:gd name="T129" fmla="*/ 184 h 184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30" h="184">
                        <a:moveTo>
                          <a:pt x="36" y="2"/>
                        </a:moveTo>
                        <a:lnTo>
                          <a:pt x="61" y="5"/>
                        </a:lnTo>
                        <a:lnTo>
                          <a:pt x="86" y="7"/>
                        </a:lnTo>
                        <a:lnTo>
                          <a:pt x="111" y="9"/>
                        </a:lnTo>
                        <a:lnTo>
                          <a:pt x="135" y="10"/>
                        </a:lnTo>
                        <a:lnTo>
                          <a:pt x="160" y="13"/>
                        </a:lnTo>
                        <a:lnTo>
                          <a:pt x="185" y="15"/>
                        </a:lnTo>
                        <a:lnTo>
                          <a:pt x="210" y="17"/>
                        </a:lnTo>
                        <a:lnTo>
                          <a:pt x="234" y="20"/>
                        </a:lnTo>
                        <a:lnTo>
                          <a:pt x="260" y="22"/>
                        </a:lnTo>
                        <a:lnTo>
                          <a:pt x="284" y="24"/>
                        </a:lnTo>
                        <a:lnTo>
                          <a:pt x="309" y="25"/>
                        </a:lnTo>
                        <a:lnTo>
                          <a:pt x="333" y="28"/>
                        </a:lnTo>
                        <a:lnTo>
                          <a:pt x="359" y="30"/>
                        </a:lnTo>
                        <a:lnTo>
                          <a:pt x="383" y="32"/>
                        </a:lnTo>
                        <a:lnTo>
                          <a:pt x="408" y="35"/>
                        </a:lnTo>
                        <a:lnTo>
                          <a:pt x="434" y="36"/>
                        </a:lnTo>
                        <a:lnTo>
                          <a:pt x="458" y="38"/>
                        </a:lnTo>
                        <a:lnTo>
                          <a:pt x="483" y="40"/>
                        </a:lnTo>
                        <a:lnTo>
                          <a:pt x="507" y="43"/>
                        </a:lnTo>
                        <a:lnTo>
                          <a:pt x="533" y="45"/>
                        </a:lnTo>
                        <a:lnTo>
                          <a:pt x="557" y="47"/>
                        </a:lnTo>
                        <a:lnTo>
                          <a:pt x="582" y="48"/>
                        </a:lnTo>
                        <a:lnTo>
                          <a:pt x="606" y="51"/>
                        </a:lnTo>
                        <a:lnTo>
                          <a:pt x="632" y="53"/>
                        </a:lnTo>
                        <a:lnTo>
                          <a:pt x="656" y="55"/>
                        </a:lnTo>
                        <a:lnTo>
                          <a:pt x="681" y="58"/>
                        </a:lnTo>
                        <a:lnTo>
                          <a:pt x="705" y="60"/>
                        </a:lnTo>
                        <a:lnTo>
                          <a:pt x="731" y="62"/>
                        </a:lnTo>
                        <a:lnTo>
                          <a:pt x="755" y="63"/>
                        </a:lnTo>
                        <a:lnTo>
                          <a:pt x="780" y="66"/>
                        </a:lnTo>
                        <a:lnTo>
                          <a:pt x="805" y="68"/>
                        </a:lnTo>
                        <a:lnTo>
                          <a:pt x="830" y="70"/>
                        </a:lnTo>
                        <a:lnTo>
                          <a:pt x="824" y="78"/>
                        </a:lnTo>
                        <a:lnTo>
                          <a:pt x="817" y="87"/>
                        </a:lnTo>
                        <a:lnTo>
                          <a:pt x="810" y="95"/>
                        </a:lnTo>
                        <a:lnTo>
                          <a:pt x="803" y="103"/>
                        </a:lnTo>
                        <a:lnTo>
                          <a:pt x="800" y="123"/>
                        </a:lnTo>
                        <a:lnTo>
                          <a:pt x="795" y="143"/>
                        </a:lnTo>
                        <a:lnTo>
                          <a:pt x="792" y="164"/>
                        </a:lnTo>
                        <a:lnTo>
                          <a:pt x="787" y="184"/>
                        </a:lnTo>
                        <a:lnTo>
                          <a:pt x="763" y="182"/>
                        </a:lnTo>
                        <a:lnTo>
                          <a:pt x="738" y="180"/>
                        </a:lnTo>
                        <a:lnTo>
                          <a:pt x="713" y="178"/>
                        </a:lnTo>
                        <a:lnTo>
                          <a:pt x="689" y="175"/>
                        </a:lnTo>
                        <a:lnTo>
                          <a:pt x="665" y="174"/>
                        </a:lnTo>
                        <a:lnTo>
                          <a:pt x="640" y="172"/>
                        </a:lnTo>
                        <a:lnTo>
                          <a:pt x="616" y="169"/>
                        </a:lnTo>
                        <a:lnTo>
                          <a:pt x="591" y="167"/>
                        </a:lnTo>
                        <a:lnTo>
                          <a:pt x="566" y="165"/>
                        </a:lnTo>
                        <a:lnTo>
                          <a:pt x="542" y="163"/>
                        </a:lnTo>
                        <a:lnTo>
                          <a:pt x="518" y="160"/>
                        </a:lnTo>
                        <a:lnTo>
                          <a:pt x="492" y="158"/>
                        </a:lnTo>
                        <a:lnTo>
                          <a:pt x="468" y="156"/>
                        </a:lnTo>
                        <a:lnTo>
                          <a:pt x="444" y="153"/>
                        </a:lnTo>
                        <a:lnTo>
                          <a:pt x="419" y="152"/>
                        </a:lnTo>
                        <a:lnTo>
                          <a:pt x="394" y="150"/>
                        </a:lnTo>
                        <a:lnTo>
                          <a:pt x="370" y="148"/>
                        </a:lnTo>
                        <a:lnTo>
                          <a:pt x="345" y="145"/>
                        </a:lnTo>
                        <a:lnTo>
                          <a:pt x="321" y="143"/>
                        </a:lnTo>
                        <a:lnTo>
                          <a:pt x="295" y="141"/>
                        </a:lnTo>
                        <a:lnTo>
                          <a:pt x="271" y="138"/>
                        </a:lnTo>
                        <a:lnTo>
                          <a:pt x="247" y="136"/>
                        </a:lnTo>
                        <a:lnTo>
                          <a:pt x="222" y="134"/>
                        </a:lnTo>
                        <a:lnTo>
                          <a:pt x="197" y="133"/>
                        </a:lnTo>
                        <a:lnTo>
                          <a:pt x="173" y="130"/>
                        </a:lnTo>
                        <a:lnTo>
                          <a:pt x="148" y="128"/>
                        </a:lnTo>
                        <a:lnTo>
                          <a:pt x="124" y="126"/>
                        </a:lnTo>
                        <a:lnTo>
                          <a:pt x="98" y="123"/>
                        </a:lnTo>
                        <a:lnTo>
                          <a:pt x="74" y="121"/>
                        </a:lnTo>
                        <a:lnTo>
                          <a:pt x="50" y="120"/>
                        </a:lnTo>
                        <a:lnTo>
                          <a:pt x="25" y="118"/>
                        </a:lnTo>
                        <a:lnTo>
                          <a:pt x="0" y="115"/>
                        </a:lnTo>
                        <a:lnTo>
                          <a:pt x="0" y="100"/>
                        </a:lnTo>
                        <a:lnTo>
                          <a:pt x="1" y="85"/>
                        </a:lnTo>
                        <a:lnTo>
                          <a:pt x="1" y="72"/>
                        </a:lnTo>
                        <a:lnTo>
                          <a:pt x="1" y="57"/>
                        </a:lnTo>
                        <a:lnTo>
                          <a:pt x="3" y="53"/>
                        </a:lnTo>
                        <a:lnTo>
                          <a:pt x="7" y="46"/>
                        </a:lnTo>
                        <a:lnTo>
                          <a:pt x="12" y="35"/>
                        </a:lnTo>
                        <a:lnTo>
                          <a:pt x="19" y="23"/>
                        </a:lnTo>
                        <a:lnTo>
                          <a:pt x="26" y="13"/>
                        </a:lnTo>
                        <a:lnTo>
                          <a:pt x="30" y="4"/>
                        </a:lnTo>
                        <a:lnTo>
                          <a:pt x="35" y="0"/>
                        </a:lnTo>
                        <a:lnTo>
                          <a:pt x="36" y="2"/>
                        </a:lnTo>
                        <a:close/>
                      </a:path>
                    </a:pathLst>
                  </a:custGeom>
                  <a:solidFill>
                    <a:srgbClr val="0C0C1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0" name="Freeform 161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0"/>
                    <a:ext cx="136" cy="29"/>
                  </a:xfrm>
                  <a:custGeom>
                    <a:avLst/>
                    <a:gdLst>
                      <a:gd name="T0" fmla="*/ 59 w 828"/>
                      <a:gd name="T1" fmla="*/ 2 h 175"/>
                      <a:gd name="T2" fmla="*/ 109 w 828"/>
                      <a:gd name="T3" fmla="*/ 7 h 175"/>
                      <a:gd name="T4" fmla="*/ 158 w 828"/>
                      <a:gd name="T5" fmla="*/ 10 h 175"/>
                      <a:gd name="T6" fmla="*/ 208 w 828"/>
                      <a:gd name="T7" fmla="*/ 15 h 175"/>
                      <a:gd name="T8" fmla="*/ 257 w 828"/>
                      <a:gd name="T9" fmla="*/ 19 h 175"/>
                      <a:gd name="T10" fmla="*/ 307 w 828"/>
                      <a:gd name="T11" fmla="*/ 24 h 175"/>
                      <a:gd name="T12" fmla="*/ 356 w 828"/>
                      <a:gd name="T13" fmla="*/ 27 h 175"/>
                      <a:gd name="T14" fmla="*/ 406 w 828"/>
                      <a:gd name="T15" fmla="*/ 32 h 175"/>
                      <a:gd name="T16" fmla="*/ 456 w 828"/>
                      <a:gd name="T17" fmla="*/ 37 h 175"/>
                      <a:gd name="T18" fmla="*/ 505 w 828"/>
                      <a:gd name="T19" fmla="*/ 41 h 175"/>
                      <a:gd name="T20" fmla="*/ 555 w 828"/>
                      <a:gd name="T21" fmla="*/ 45 h 175"/>
                      <a:gd name="T22" fmla="*/ 604 w 828"/>
                      <a:gd name="T23" fmla="*/ 49 h 175"/>
                      <a:gd name="T24" fmla="*/ 654 w 828"/>
                      <a:gd name="T25" fmla="*/ 54 h 175"/>
                      <a:gd name="T26" fmla="*/ 703 w 828"/>
                      <a:gd name="T27" fmla="*/ 58 h 175"/>
                      <a:gd name="T28" fmla="*/ 753 w 828"/>
                      <a:gd name="T29" fmla="*/ 62 h 175"/>
                      <a:gd name="T30" fmla="*/ 802 w 828"/>
                      <a:gd name="T31" fmla="*/ 67 h 175"/>
                      <a:gd name="T32" fmla="*/ 821 w 828"/>
                      <a:gd name="T33" fmla="*/ 77 h 175"/>
                      <a:gd name="T34" fmla="*/ 808 w 828"/>
                      <a:gd name="T35" fmla="*/ 92 h 175"/>
                      <a:gd name="T36" fmla="*/ 799 w 828"/>
                      <a:gd name="T37" fmla="*/ 118 h 175"/>
                      <a:gd name="T38" fmla="*/ 792 w 828"/>
                      <a:gd name="T39" fmla="*/ 156 h 175"/>
                      <a:gd name="T40" fmla="*/ 764 w 828"/>
                      <a:gd name="T41" fmla="*/ 173 h 175"/>
                      <a:gd name="T42" fmla="*/ 715 w 828"/>
                      <a:gd name="T43" fmla="*/ 168 h 175"/>
                      <a:gd name="T44" fmla="*/ 665 w 828"/>
                      <a:gd name="T45" fmla="*/ 164 h 175"/>
                      <a:gd name="T46" fmla="*/ 617 w 828"/>
                      <a:gd name="T47" fmla="*/ 160 h 175"/>
                      <a:gd name="T48" fmla="*/ 567 w 828"/>
                      <a:gd name="T49" fmla="*/ 155 h 175"/>
                      <a:gd name="T50" fmla="*/ 518 w 828"/>
                      <a:gd name="T51" fmla="*/ 151 h 175"/>
                      <a:gd name="T52" fmla="*/ 469 w 828"/>
                      <a:gd name="T53" fmla="*/ 147 h 175"/>
                      <a:gd name="T54" fmla="*/ 420 w 828"/>
                      <a:gd name="T55" fmla="*/ 143 h 175"/>
                      <a:gd name="T56" fmla="*/ 370 w 828"/>
                      <a:gd name="T57" fmla="*/ 138 h 175"/>
                      <a:gd name="T58" fmla="*/ 322 w 828"/>
                      <a:gd name="T59" fmla="*/ 133 h 175"/>
                      <a:gd name="T60" fmla="*/ 272 w 828"/>
                      <a:gd name="T61" fmla="*/ 129 h 175"/>
                      <a:gd name="T62" fmla="*/ 224 w 828"/>
                      <a:gd name="T63" fmla="*/ 125 h 175"/>
                      <a:gd name="T64" fmla="*/ 174 w 828"/>
                      <a:gd name="T65" fmla="*/ 121 h 175"/>
                      <a:gd name="T66" fmla="*/ 125 w 828"/>
                      <a:gd name="T67" fmla="*/ 116 h 175"/>
                      <a:gd name="T68" fmla="*/ 77 w 828"/>
                      <a:gd name="T69" fmla="*/ 111 h 175"/>
                      <a:gd name="T70" fmla="*/ 27 w 828"/>
                      <a:gd name="T71" fmla="*/ 107 h 175"/>
                      <a:gd name="T72" fmla="*/ 2 w 828"/>
                      <a:gd name="T73" fmla="*/ 91 h 175"/>
                      <a:gd name="T74" fmla="*/ 0 w 828"/>
                      <a:gd name="T75" fmla="*/ 64 h 175"/>
                      <a:gd name="T76" fmla="*/ 6 w 828"/>
                      <a:gd name="T77" fmla="*/ 41 h 175"/>
                      <a:gd name="T78" fmla="*/ 28 w 828"/>
                      <a:gd name="T79" fmla="*/ 2 h 175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8"/>
                      <a:gd name="T121" fmla="*/ 0 h 175"/>
                      <a:gd name="T122" fmla="*/ 828 w 828"/>
                      <a:gd name="T123" fmla="*/ 175 h 175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8" h="175">
                        <a:moveTo>
                          <a:pt x="34" y="0"/>
                        </a:moveTo>
                        <a:lnTo>
                          <a:pt x="59" y="2"/>
                        </a:lnTo>
                        <a:lnTo>
                          <a:pt x="83" y="4"/>
                        </a:lnTo>
                        <a:lnTo>
                          <a:pt x="109" y="7"/>
                        </a:lnTo>
                        <a:lnTo>
                          <a:pt x="133" y="8"/>
                        </a:lnTo>
                        <a:lnTo>
                          <a:pt x="158" y="10"/>
                        </a:lnTo>
                        <a:lnTo>
                          <a:pt x="183" y="12"/>
                        </a:lnTo>
                        <a:lnTo>
                          <a:pt x="208" y="15"/>
                        </a:lnTo>
                        <a:lnTo>
                          <a:pt x="232" y="17"/>
                        </a:lnTo>
                        <a:lnTo>
                          <a:pt x="257" y="19"/>
                        </a:lnTo>
                        <a:lnTo>
                          <a:pt x="282" y="22"/>
                        </a:lnTo>
                        <a:lnTo>
                          <a:pt x="307" y="24"/>
                        </a:lnTo>
                        <a:lnTo>
                          <a:pt x="331" y="25"/>
                        </a:lnTo>
                        <a:lnTo>
                          <a:pt x="356" y="27"/>
                        </a:lnTo>
                        <a:lnTo>
                          <a:pt x="381" y="30"/>
                        </a:lnTo>
                        <a:lnTo>
                          <a:pt x="406" y="32"/>
                        </a:lnTo>
                        <a:lnTo>
                          <a:pt x="431" y="34"/>
                        </a:lnTo>
                        <a:lnTo>
                          <a:pt x="456" y="37"/>
                        </a:lnTo>
                        <a:lnTo>
                          <a:pt x="481" y="39"/>
                        </a:lnTo>
                        <a:lnTo>
                          <a:pt x="505" y="41"/>
                        </a:lnTo>
                        <a:lnTo>
                          <a:pt x="530" y="42"/>
                        </a:lnTo>
                        <a:lnTo>
                          <a:pt x="555" y="45"/>
                        </a:lnTo>
                        <a:lnTo>
                          <a:pt x="580" y="47"/>
                        </a:lnTo>
                        <a:lnTo>
                          <a:pt x="604" y="49"/>
                        </a:lnTo>
                        <a:lnTo>
                          <a:pt x="630" y="52"/>
                        </a:lnTo>
                        <a:lnTo>
                          <a:pt x="654" y="54"/>
                        </a:lnTo>
                        <a:lnTo>
                          <a:pt x="679" y="56"/>
                        </a:lnTo>
                        <a:lnTo>
                          <a:pt x="703" y="58"/>
                        </a:lnTo>
                        <a:lnTo>
                          <a:pt x="729" y="60"/>
                        </a:lnTo>
                        <a:lnTo>
                          <a:pt x="753" y="62"/>
                        </a:lnTo>
                        <a:lnTo>
                          <a:pt x="778" y="64"/>
                        </a:lnTo>
                        <a:lnTo>
                          <a:pt x="802" y="67"/>
                        </a:lnTo>
                        <a:lnTo>
                          <a:pt x="828" y="69"/>
                        </a:lnTo>
                        <a:lnTo>
                          <a:pt x="821" y="77"/>
                        </a:lnTo>
                        <a:lnTo>
                          <a:pt x="815" y="84"/>
                        </a:lnTo>
                        <a:lnTo>
                          <a:pt x="808" y="92"/>
                        </a:lnTo>
                        <a:lnTo>
                          <a:pt x="802" y="100"/>
                        </a:lnTo>
                        <a:lnTo>
                          <a:pt x="799" y="118"/>
                        </a:lnTo>
                        <a:lnTo>
                          <a:pt x="795" y="137"/>
                        </a:lnTo>
                        <a:lnTo>
                          <a:pt x="792" y="156"/>
                        </a:lnTo>
                        <a:lnTo>
                          <a:pt x="789" y="175"/>
                        </a:lnTo>
                        <a:lnTo>
                          <a:pt x="764" y="173"/>
                        </a:lnTo>
                        <a:lnTo>
                          <a:pt x="739" y="170"/>
                        </a:lnTo>
                        <a:lnTo>
                          <a:pt x="715" y="168"/>
                        </a:lnTo>
                        <a:lnTo>
                          <a:pt x="691" y="166"/>
                        </a:lnTo>
                        <a:lnTo>
                          <a:pt x="665" y="164"/>
                        </a:lnTo>
                        <a:lnTo>
                          <a:pt x="641" y="162"/>
                        </a:lnTo>
                        <a:lnTo>
                          <a:pt x="617" y="160"/>
                        </a:lnTo>
                        <a:lnTo>
                          <a:pt x="592" y="158"/>
                        </a:lnTo>
                        <a:lnTo>
                          <a:pt x="567" y="155"/>
                        </a:lnTo>
                        <a:lnTo>
                          <a:pt x="543" y="153"/>
                        </a:lnTo>
                        <a:lnTo>
                          <a:pt x="518" y="151"/>
                        </a:lnTo>
                        <a:lnTo>
                          <a:pt x="494" y="148"/>
                        </a:lnTo>
                        <a:lnTo>
                          <a:pt x="469" y="147"/>
                        </a:lnTo>
                        <a:lnTo>
                          <a:pt x="444" y="145"/>
                        </a:lnTo>
                        <a:lnTo>
                          <a:pt x="420" y="143"/>
                        </a:lnTo>
                        <a:lnTo>
                          <a:pt x="396" y="140"/>
                        </a:lnTo>
                        <a:lnTo>
                          <a:pt x="370" y="138"/>
                        </a:lnTo>
                        <a:lnTo>
                          <a:pt x="346" y="136"/>
                        </a:lnTo>
                        <a:lnTo>
                          <a:pt x="322" y="133"/>
                        </a:lnTo>
                        <a:lnTo>
                          <a:pt x="297" y="131"/>
                        </a:lnTo>
                        <a:lnTo>
                          <a:pt x="272" y="129"/>
                        </a:lnTo>
                        <a:lnTo>
                          <a:pt x="248" y="126"/>
                        </a:lnTo>
                        <a:lnTo>
                          <a:pt x="224" y="125"/>
                        </a:lnTo>
                        <a:lnTo>
                          <a:pt x="199" y="123"/>
                        </a:lnTo>
                        <a:lnTo>
                          <a:pt x="174" y="121"/>
                        </a:lnTo>
                        <a:lnTo>
                          <a:pt x="150" y="118"/>
                        </a:lnTo>
                        <a:lnTo>
                          <a:pt x="125" y="116"/>
                        </a:lnTo>
                        <a:lnTo>
                          <a:pt x="101" y="114"/>
                        </a:lnTo>
                        <a:lnTo>
                          <a:pt x="77" y="111"/>
                        </a:lnTo>
                        <a:lnTo>
                          <a:pt x="52" y="109"/>
                        </a:lnTo>
                        <a:lnTo>
                          <a:pt x="27" y="107"/>
                        </a:lnTo>
                        <a:lnTo>
                          <a:pt x="3" y="105"/>
                        </a:lnTo>
                        <a:lnTo>
                          <a:pt x="2" y="91"/>
                        </a:lnTo>
                        <a:lnTo>
                          <a:pt x="2" y="78"/>
                        </a:lnTo>
                        <a:lnTo>
                          <a:pt x="0" y="64"/>
                        </a:lnTo>
                        <a:lnTo>
                          <a:pt x="0" y="52"/>
                        </a:lnTo>
                        <a:lnTo>
                          <a:pt x="6" y="41"/>
                        </a:lnTo>
                        <a:lnTo>
                          <a:pt x="18" y="20"/>
                        </a:lnTo>
                        <a:lnTo>
                          <a:pt x="28" y="2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0F0F1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1" name="Freeform 162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1"/>
                    <a:ext cx="135" cy="28"/>
                  </a:xfrm>
                  <a:custGeom>
                    <a:avLst/>
                    <a:gdLst>
                      <a:gd name="T0" fmla="*/ 58 w 825"/>
                      <a:gd name="T1" fmla="*/ 2 h 167"/>
                      <a:gd name="T2" fmla="*/ 108 w 825"/>
                      <a:gd name="T3" fmla="*/ 7 h 167"/>
                      <a:gd name="T4" fmla="*/ 157 w 825"/>
                      <a:gd name="T5" fmla="*/ 11 h 167"/>
                      <a:gd name="T6" fmla="*/ 207 w 825"/>
                      <a:gd name="T7" fmla="*/ 15 h 167"/>
                      <a:gd name="T8" fmla="*/ 256 w 825"/>
                      <a:gd name="T9" fmla="*/ 20 h 167"/>
                      <a:gd name="T10" fmla="*/ 306 w 825"/>
                      <a:gd name="T11" fmla="*/ 23 h 167"/>
                      <a:gd name="T12" fmla="*/ 355 w 825"/>
                      <a:gd name="T13" fmla="*/ 28 h 167"/>
                      <a:gd name="T14" fmla="*/ 405 w 825"/>
                      <a:gd name="T15" fmla="*/ 32 h 167"/>
                      <a:gd name="T16" fmla="*/ 454 w 825"/>
                      <a:gd name="T17" fmla="*/ 36 h 167"/>
                      <a:gd name="T18" fmla="*/ 504 w 825"/>
                      <a:gd name="T19" fmla="*/ 40 h 167"/>
                      <a:gd name="T20" fmla="*/ 553 w 825"/>
                      <a:gd name="T21" fmla="*/ 45 h 167"/>
                      <a:gd name="T22" fmla="*/ 603 w 825"/>
                      <a:gd name="T23" fmla="*/ 49 h 167"/>
                      <a:gd name="T24" fmla="*/ 653 w 825"/>
                      <a:gd name="T25" fmla="*/ 53 h 167"/>
                      <a:gd name="T26" fmla="*/ 702 w 825"/>
                      <a:gd name="T27" fmla="*/ 58 h 167"/>
                      <a:gd name="T28" fmla="*/ 752 w 825"/>
                      <a:gd name="T29" fmla="*/ 61 h 167"/>
                      <a:gd name="T30" fmla="*/ 801 w 825"/>
                      <a:gd name="T31" fmla="*/ 66 h 167"/>
                      <a:gd name="T32" fmla="*/ 820 w 825"/>
                      <a:gd name="T33" fmla="*/ 76 h 167"/>
                      <a:gd name="T34" fmla="*/ 808 w 825"/>
                      <a:gd name="T35" fmla="*/ 91 h 167"/>
                      <a:gd name="T36" fmla="*/ 799 w 825"/>
                      <a:gd name="T37" fmla="*/ 115 h 167"/>
                      <a:gd name="T38" fmla="*/ 792 w 825"/>
                      <a:gd name="T39" fmla="*/ 150 h 167"/>
                      <a:gd name="T40" fmla="*/ 765 w 825"/>
                      <a:gd name="T41" fmla="*/ 165 h 167"/>
                      <a:gd name="T42" fmla="*/ 716 w 825"/>
                      <a:gd name="T43" fmla="*/ 160 h 167"/>
                      <a:gd name="T44" fmla="*/ 668 w 825"/>
                      <a:gd name="T45" fmla="*/ 157 h 167"/>
                      <a:gd name="T46" fmla="*/ 618 w 825"/>
                      <a:gd name="T47" fmla="*/ 152 h 167"/>
                      <a:gd name="T48" fmla="*/ 568 w 825"/>
                      <a:gd name="T49" fmla="*/ 148 h 167"/>
                      <a:gd name="T50" fmla="*/ 520 w 825"/>
                      <a:gd name="T51" fmla="*/ 143 h 167"/>
                      <a:gd name="T52" fmla="*/ 471 w 825"/>
                      <a:gd name="T53" fmla="*/ 138 h 167"/>
                      <a:gd name="T54" fmla="*/ 422 w 825"/>
                      <a:gd name="T55" fmla="*/ 134 h 167"/>
                      <a:gd name="T56" fmla="*/ 373 w 825"/>
                      <a:gd name="T57" fmla="*/ 130 h 167"/>
                      <a:gd name="T58" fmla="*/ 324 w 825"/>
                      <a:gd name="T59" fmla="*/ 126 h 167"/>
                      <a:gd name="T60" fmla="*/ 275 w 825"/>
                      <a:gd name="T61" fmla="*/ 121 h 167"/>
                      <a:gd name="T62" fmla="*/ 226 w 825"/>
                      <a:gd name="T63" fmla="*/ 117 h 167"/>
                      <a:gd name="T64" fmla="*/ 177 w 825"/>
                      <a:gd name="T65" fmla="*/ 112 h 167"/>
                      <a:gd name="T66" fmla="*/ 128 w 825"/>
                      <a:gd name="T67" fmla="*/ 107 h 167"/>
                      <a:gd name="T68" fmla="*/ 80 w 825"/>
                      <a:gd name="T69" fmla="*/ 104 h 167"/>
                      <a:gd name="T70" fmla="*/ 30 w 825"/>
                      <a:gd name="T71" fmla="*/ 99 h 167"/>
                      <a:gd name="T72" fmla="*/ 5 w 825"/>
                      <a:gd name="T73" fmla="*/ 84 h 167"/>
                      <a:gd name="T74" fmla="*/ 2 w 825"/>
                      <a:gd name="T75" fmla="*/ 60 h 167"/>
                      <a:gd name="T76" fmla="*/ 6 w 825"/>
                      <a:gd name="T77" fmla="*/ 38 h 167"/>
                      <a:gd name="T78" fmla="*/ 28 w 825"/>
                      <a:gd name="T79" fmla="*/ 1 h 16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5"/>
                      <a:gd name="T121" fmla="*/ 0 h 167"/>
                      <a:gd name="T122" fmla="*/ 825 w 825"/>
                      <a:gd name="T123" fmla="*/ 167 h 16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5" h="167">
                        <a:moveTo>
                          <a:pt x="34" y="0"/>
                        </a:moveTo>
                        <a:lnTo>
                          <a:pt x="58" y="2"/>
                        </a:lnTo>
                        <a:lnTo>
                          <a:pt x="83" y="5"/>
                        </a:lnTo>
                        <a:lnTo>
                          <a:pt x="108" y="7"/>
                        </a:lnTo>
                        <a:lnTo>
                          <a:pt x="133" y="8"/>
                        </a:lnTo>
                        <a:lnTo>
                          <a:pt x="157" y="11"/>
                        </a:lnTo>
                        <a:lnTo>
                          <a:pt x="183" y="13"/>
                        </a:lnTo>
                        <a:lnTo>
                          <a:pt x="207" y="15"/>
                        </a:lnTo>
                        <a:lnTo>
                          <a:pt x="232" y="17"/>
                        </a:lnTo>
                        <a:lnTo>
                          <a:pt x="256" y="20"/>
                        </a:lnTo>
                        <a:lnTo>
                          <a:pt x="282" y="22"/>
                        </a:lnTo>
                        <a:lnTo>
                          <a:pt x="306" y="23"/>
                        </a:lnTo>
                        <a:lnTo>
                          <a:pt x="331" y="26"/>
                        </a:lnTo>
                        <a:lnTo>
                          <a:pt x="355" y="28"/>
                        </a:lnTo>
                        <a:lnTo>
                          <a:pt x="381" y="30"/>
                        </a:lnTo>
                        <a:lnTo>
                          <a:pt x="405" y="32"/>
                        </a:lnTo>
                        <a:lnTo>
                          <a:pt x="430" y="34"/>
                        </a:lnTo>
                        <a:lnTo>
                          <a:pt x="454" y="36"/>
                        </a:lnTo>
                        <a:lnTo>
                          <a:pt x="479" y="38"/>
                        </a:lnTo>
                        <a:lnTo>
                          <a:pt x="504" y="40"/>
                        </a:lnTo>
                        <a:lnTo>
                          <a:pt x="528" y="43"/>
                        </a:lnTo>
                        <a:lnTo>
                          <a:pt x="553" y="45"/>
                        </a:lnTo>
                        <a:lnTo>
                          <a:pt x="578" y="46"/>
                        </a:lnTo>
                        <a:lnTo>
                          <a:pt x="603" y="49"/>
                        </a:lnTo>
                        <a:lnTo>
                          <a:pt x="627" y="51"/>
                        </a:lnTo>
                        <a:lnTo>
                          <a:pt x="653" y="53"/>
                        </a:lnTo>
                        <a:lnTo>
                          <a:pt x="677" y="55"/>
                        </a:lnTo>
                        <a:lnTo>
                          <a:pt x="702" y="58"/>
                        </a:lnTo>
                        <a:lnTo>
                          <a:pt x="726" y="60"/>
                        </a:lnTo>
                        <a:lnTo>
                          <a:pt x="752" y="61"/>
                        </a:lnTo>
                        <a:lnTo>
                          <a:pt x="776" y="64"/>
                        </a:lnTo>
                        <a:lnTo>
                          <a:pt x="801" y="66"/>
                        </a:lnTo>
                        <a:lnTo>
                          <a:pt x="825" y="68"/>
                        </a:lnTo>
                        <a:lnTo>
                          <a:pt x="820" y="76"/>
                        </a:lnTo>
                        <a:lnTo>
                          <a:pt x="814" y="83"/>
                        </a:lnTo>
                        <a:lnTo>
                          <a:pt x="808" y="91"/>
                        </a:lnTo>
                        <a:lnTo>
                          <a:pt x="802" y="98"/>
                        </a:lnTo>
                        <a:lnTo>
                          <a:pt x="799" y="115"/>
                        </a:lnTo>
                        <a:lnTo>
                          <a:pt x="795" y="133"/>
                        </a:lnTo>
                        <a:lnTo>
                          <a:pt x="792" y="150"/>
                        </a:lnTo>
                        <a:lnTo>
                          <a:pt x="790" y="167"/>
                        </a:lnTo>
                        <a:lnTo>
                          <a:pt x="765" y="165"/>
                        </a:lnTo>
                        <a:lnTo>
                          <a:pt x="740" y="163"/>
                        </a:lnTo>
                        <a:lnTo>
                          <a:pt x="716" y="160"/>
                        </a:lnTo>
                        <a:lnTo>
                          <a:pt x="692" y="158"/>
                        </a:lnTo>
                        <a:lnTo>
                          <a:pt x="668" y="157"/>
                        </a:lnTo>
                        <a:lnTo>
                          <a:pt x="642" y="155"/>
                        </a:lnTo>
                        <a:lnTo>
                          <a:pt x="618" y="152"/>
                        </a:lnTo>
                        <a:lnTo>
                          <a:pt x="594" y="150"/>
                        </a:lnTo>
                        <a:lnTo>
                          <a:pt x="568" y="148"/>
                        </a:lnTo>
                        <a:lnTo>
                          <a:pt x="544" y="145"/>
                        </a:lnTo>
                        <a:lnTo>
                          <a:pt x="520" y="143"/>
                        </a:lnTo>
                        <a:lnTo>
                          <a:pt x="496" y="141"/>
                        </a:lnTo>
                        <a:lnTo>
                          <a:pt x="471" y="138"/>
                        </a:lnTo>
                        <a:lnTo>
                          <a:pt x="446" y="136"/>
                        </a:lnTo>
                        <a:lnTo>
                          <a:pt x="422" y="134"/>
                        </a:lnTo>
                        <a:lnTo>
                          <a:pt x="398" y="132"/>
                        </a:lnTo>
                        <a:lnTo>
                          <a:pt x="373" y="130"/>
                        </a:lnTo>
                        <a:lnTo>
                          <a:pt x="348" y="128"/>
                        </a:lnTo>
                        <a:lnTo>
                          <a:pt x="324" y="126"/>
                        </a:lnTo>
                        <a:lnTo>
                          <a:pt x="300" y="123"/>
                        </a:lnTo>
                        <a:lnTo>
                          <a:pt x="275" y="121"/>
                        </a:lnTo>
                        <a:lnTo>
                          <a:pt x="250" y="119"/>
                        </a:lnTo>
                        <a:lnTo>
                          <a:pt x="226" y="117"/>
                        </a:lnTo>
                        <a:lnTo>
                          <a:pt x="202" y="114"/>
                        </a:lnTo>
                        <a:lnTo>
                          <a:pt x="177" y="112"/>
                        </a:lnTo>
                        <a:lnTo>
                          <a:pt x="153" y="110"/>
                        </a:lnTo>
                        <a:lnTo>
                          <a:pt x="128" y="107"/>
                        </a:lnTo>
                        <a:lnTo>
                          <a:pt x="104" y="106"/>
                        </a:lnTo>
                        <a:lnTo>
                          <a:pt x="80" y="104"/>
                        </a:lnTo>
                        <a:lnTo>
                          <a:pt x="55" y="102"/>
                        </a:lnTo>
                        <a:lnTo>
                          <a:pt x="30" y="99"/>
                        </a:lnTo>
                        <a:lnTo>
                          <a:pt x="6" y="97"/>
                        </a:lnTo>
                        <a:lnTo>
                          <a:pt x="5" y="84"/>
                        </a:lnTo>
                        <a:lnTo>
                          <a:pt x="3" y="73"/>
                        </a:lnTo>
                        <a:lnTo>
                          <a:pt x="2" y="60"/>
                        </a:lnTo>
                        <a:lnTo>
                          <a:pt x="0" y="49"/>
                        </a:lnTo>
                        <a:lnTo>
                          <a:pt x="6" y="38"/>
                        </a:lnTo>
                        <a:lnTo>
                          <a:pt x="18" y="19"/>
                        </a:lnTo>
                        <a:lnTo>
                          <a:pt x="28" y="1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1616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2" name="Freeform 163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1"/>
                    <a:ext cx="135" cy="26"/>
                  </a:xfrm>
                  <a:custGeom>
                    <a:avLst/>
                    <a:gdLst>
                      <a:gd name="T0" fmla="*/ 57 w 823"/>
                      <a:gd name="T1" fmla="*/ 3 h 161"/>
                      <a:gd name="T2" fmla="*/ 106 w 823"/>
                      <a:gd name="T3" fmla="*/ 7 h 161"/>
                      <a:gd name="T4" fmla="*/ 156 w 823"/>
                      <a:gd name="T5" fmla="*/ 11 h 161"/>
                      <a:gd name="T6" fmla="*/ 206 w 823"/>
                      <a:gd name="T7" fmla="*/ 15 h 161"/>
                      <a:gd name="T8" fmla="*/ 255 w 823"/>
                      <a:gd name="T9" fmla="*/ 20 h 161"/>
                      <a:gd name="T10" fmla="*/ 305 w 823"/>
                      <a:gd name="T11" fmla="*/ 25 h 161"/>
                      <a:gd name="T12" fmla="*/ 354 w 823"/>
                      <a:gd name="T13" fmla="*/ 28 h 161"/>
                      <a:gd name="T14" fmla="*/ 404 w 823"/>
                      <a:gd name="T15" fmla="*/ 33 h 161"/>
                      <a:gd name="T16" fmla="*/ 452 w 823"/>
                      <a:gd name="T17" fmla="*/ 37 h 161"/>
                      <a:gd name="T18" fmla="*/ 502 w 823"/>
                      <a:gd name="T19" fmla="*/ 42 h 161"/>
                      <a:gd name="T20" fmla="*/ 551 w 823"/>
                      <a:gd name="T21" fmla="*/ 45 h 161"/>
                      <a:gd name="T22" fmla="*/ 601 w 823"/>
                      <a:gd name="T23" fmla="*/ 50 h 161"/>
                      <a:gd name="T24" fmla="*/ 650 w 823"/>
                      <a:gd name="T25" fmla="*/ 55 h 161"/>
                      <a:gd name="T26" fmla="*/ 700 w 823"/>
                      <a:gd name="T27" fmla="*/ 59 h 161"/>
                      <a:gd name="T28" fmla="*/ 749 w 823"/>
                      <a:gd name="T29" fmla="*/ 63 h 161"/>
                      <a:gd name="T30" fmla="*/ 799 w 823"/>
                      <a:gd name="T31" fmla="*/ 67 h 161"/>
                      <a:gd name="T32" fmla="*/ 817 w 823"/>
                      <a:gd name="T33" fmla="*/ 77 h 161"/>
                      <a:gd name="T34" fmla="*/ 807 w 823"/>
                      <a:gd name="T35" fmla="*/ 90 h 161"/>
                      <a:gd name="T36" fmla="*/ 799 w 823"/>
                      <a:gd name="T37" fmla="*/ 113 h 161"/>
                      <a:gd name="T38" fmla="*/ 793 w 823"/>
                      <a:gd name="T39" fmla="*/ 144 h 161"/>
                      <a:gd name="T40" fmla="*/ 767 w 823"/>
                      <a:gd name="T41" fmla="*/ 158 h 161"/>
                      <a:gd name="T42" fmla="*/ 717 w 823"/>
                      <a:gd name="T43" fmla="*/ 154 h 161"/>
                      <a:gd name="T44" fmla="*/ 669 w 823"/>
                      <a:gd name="T45" fmla="*/ 149 h 161"/>
                      <a:gd name="T46" fmla="*/ 620 w 823"/>
                      <a:gd name="T47" fmla="*/ 144 h 161"/>
                      <a:gd name="T48" fmla="*/ 571 w 823"/>
                      <a:gd name="T49" fmla="*/ 140 h 161"/>
                      <a:gd name="T50" fmla="*/ 522 w 823"/>
                      <a:gd name="T51" fmla="*/ 136 h 161"/>
                      <a:gd name="T52" fmla="*/ 474 w 823"/>
                      <a:gd name="T53" fmla="*/ 132 h 161"/>
                      <a:gd name="T54" fmla="*/ 424 w 823"/>
                      <a:gd name="T55" fmla="*/ 127 h 161"/>
                      <a:gd name="T56" fmla="*/ 376 w 823"/>
                      <a:gd name="T57" fmla="*/ 123 h 161"/>
                      <a:gd name="T58" fmla="*/ 327 w 823"/>
                      <a:gd name="T59" fmla="*/ 118 h 161"/>
                      <a:gd name="T60" fmla="*/ 278 w 823"/>
                      <a:gd name="T61" fmla="*/ 115 h 161"/>
                      <a:gd name="T62" fmla="*/ 230 w 823"/>
                      <a:gd name="T63" fmla="*/ 110 h 161"/>
                      <a:gd name="T64" fmla="*/ 180 w 823"/>
                      <a:gd name="T65" fmla="*/ 105 h 161"/>
                      <a:gd name="T66" fmla="*/ 132 w 823"/>
                      <a:gd name="T67" fmla="*/ 101 h 161"/>
                      <a:gd name="T68" fmla="*/ 83 w 823"/>
                      <a:gd name="T69" fmla="*/ 97 h 161"/>
                      <a:gd name="T70" fmla="*/ 34 w 823"/>
                      <a:gd name="T71" fmla="*/ 93 h 161"/>
                      <a:gd name="T72" fmla="*/ 7 w 823"/>
                      <a:gd name="T73" fmla="*/ 79 h 161"/>
                      <a:gd name="T74" fmla="*/ 3 w 823"/>
                      <a:gd name="T75" fmla="*/ 57 h 161"/>
                      <a:gd name="T76" fmla="*/ 5 w 823"/>
                      <a:gd name="T77" fmla="*/ 37 h 161"/>
                      <a:gd name="T78" fmla="*/ 28 w 823"/>
                      <a:gd name="T79" fmla="*/ 0 h 16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3"/>
                      <a:gd name="T121" fmla="*/ 0 h 161"/>
                      <a:gd name="T122" fmla="*/ 823 w 823"/>
                      <a:gd name="T123" fmla="*/ 161 h 16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3" h="161">
                        <a:moveTo>
                          <a:pt x="33" y="0"/>
                        </a:moveTo>
                        <a:lnTo>
                          <a:pt x="57" y="3"/>
                        </a:lnTo>
                        <a:lnTo>
                          <a:pt x="82" y="5"/>
                        </a:lnTo>
                        <a:lnTo>
                          <a:pt x="106" y="7"/>
                        </a:lnTo>
                        <a:lnTo>
                          <a:pt x="132" y="9"/>
                        </a:lnTo>
                        <a:lnTo>
                          <a:pt x="156" y="11"/>
                        </a:lnTo>
                        <a:lnTo>
                          <a:pt x="181" y="13"/>
                        </a:lnTo>
                        <a:lnTo>
                          <a:pt x="206" y="15"/>
                        </a:lnTo>
                        <a:lnTo>
                          <a:pt x="231" y="18"/>
                        </a:lnTo>
                        <a:lnTo>
                          <a:pt x="255" y="20"/>
                        </a:lnTo>
                        <a:lnTo>
                          <a:pt x="279" y="22"/>
                        </a:lnTo>
                        <a:lnTo>
                          <a:pt x="305" y="25"/>
                        </a:lnTo>
                        <a:lnTo>
                          <a:pt x="329" y="26"/>
                        </a:lnTo>
                        <a:lnTo>
                          <a:pt x="354" y="28"/>
                        </a:lnTo>
                        <a:lnTo>
                          <a:pt x="378" y="30"/>
                        </a:lnTo>
                        <a:lnTo>
                          <a:pt x="404" y="33"/>
                        </a:lnTo>
                        <a:lnTo>
                          <a:pt x="428" y="35"/>
                        </a:lnTo>
                        <a:lnTo>
                          <a:pt x="452" y="37"/>
                        </a:lnTo>
                        <a:lnTo>
                          <a:pt x="477" y="40"/>
                        </a:lnTo>
                        <a:lnTo>
                          <a:pt x="502" y="42"/>
                        </a:lnTo>
                        <a:lnTo>
                          <a:pt x="527" y="43"/>
                        </a:lnTo>
                        <a:lnTo>
                          <a:pt x="551" y="45"/>
                        </a:lnTo>
                        <a:lnTo>
                          <a:pt x="577" y="48"/>
                        </a:lnTo>
                        <a:lnTo>
                          <a:pt x="601" y="50"/>
                        </a:lnTo>
                        <a:lnTo>
                          <a:pt x="625" y="52"/>
                        </a:lnTo>
                        <a:lnTo>
                          <a:pt x="650" y="55"/>
                        </a:lnTo>
                        <a:lnTo>
                          <a:pt x="674" y="57"/>
                        </a:lnTo>
                        <a:lnTo>
                          <a:pt x="700" y="59"/>
                        </a:lnTo>
                        <a:lnTo>
                          <a:pt x="724" y="60"/>
                        </a:lnTo>
                        <a:lnTo>
                          <a:pt x="749" y="63"/>
                        </a:lnTo>
                        <a:lnTo>
                          <a:pt x="774" y="65"/>
                        </a:lnTo>
                        <a:lnTo>
                          <a:pt x="799" y="67"/>
                        </a:lnTo>
                        <a:lnTo>
                          <a:pt x="823" y="70"/>
                        </a:lnTo>
                        <a:lnTo>
                          <a:pt x="817" y="77"/>
                        </a:lnTo>
                        <a:lnTo>
                          <a:pt x="813" y="83"/>
                        </a:lnTo>
                        <a:lnTo>
                          <a:pt x="807" y="90"/>
                        </a:lnTo>
                        <a:lnTo>
                          <a:pt x="801" y="98"/>
                        </a:lnTo>
                        <a:lnTo>
                          <a:pt x="799" y="113"/>
                        </a:lnTo>
                        <a:lnTo>
                          <a:pt x="797" y="130"/>
                        </a:lnTo>
                        <a:lnTo>
                          <a:pt x="793" y="144"/>
                        </a:lnTo>
                        <a:lnTo>
                          <a:pt x="791" y="161"/>
                        </a:lnTo>
                        <a:lnTo>
                          <a:pt x="767" y="158"/>
                        </a:lnTo>
                        <a:lnTo>
                          <a:pt x="742" y="156"/>
                        </a:lnTo>
                        <a:lnTo>
                          <a:pt x="717" y="154"/>
                        </a:lnTo>
                        <a:lnTo>
                          <a:pt x="693" y="151"/>
                        </a:lnTo>
                        <a:lnTo>
                          <a:pt x="669" y="149"/>
                        </a:lnTo>
                        <a:lnTo>
                          <a:pt x="645" y="147"/>
                        </a:lnTo>
                        <a:lnTo>
                          <a:pt x="620" y="144"/>
                        </a:lnTo>
                        <a:lnTo>
                          <a:pt x="596" y="142"/>
                        </a:lnTo>
                        <a:lnTo>
                          <a:pt x="571" y="140"/>
                        </a:lnTo>
                        <a:lnTo>
                          <a:pt x="547" y="139"/>
                        </a:lnTo>
                        <a:lnTo>
                          <a:pt x="522" y="136"/>
                        </a:lnTo>
                        <a:lnTo>
                          <a:pt x="498" y="134"/>
                        </a:lnTo>
                        <a:lnTo>
                          <a:pt x="474" y="132"/>
                        </a:lnTo>
                        <a:lnTo>
                          <a:pt x="449" y="130"/>
                        </a:lnTo>
                        <a:lnTo>
                          <a:pt x="424" y="127"/>
                        </a:lnTo>
                        <a:lnTo>
                          <a:pt x="400" y="125"/>
                        </a:lnTo>
                        <a:lnTo>
                          <a:pt x="376" y="123"/>
                        </a:lnTo>
                        <a:lnTo>
                          <a:pt x="352" y="120"/>
                        </a:lnTo>
                        <a:lnTo>
                          <a:pt x="327" y="118"/>
                        </a:lnTo>
                        <a:lnTo>
                          <a:pt x="302" y="117"/>
                        </a:lnTo>
                        <a:lnTo>
                          <a:pt x="278" y="115"/>
                        </a:lnTo>
                        <a:lnTo>
                          <a:pt x="254" y="112"/>
                        </a:lnTo>
                        <a:lnTo>
                          <a:pt x="230" y="110"/>
                        </a:lnTo>
                        <a:lnTo>
                          <a:pt x="206" y="108"/>
                        </a:lnTo>
                        <a:lnTo>
                          <a:pt x="180" y="105"/>
                        </a:lnTo>
                        <a:lnTo>
                          <a:pt x="156" y="103"/>
                        </a:lnTo>
                        <a:lnTo>
                          <a:pt x="132" y="101"/>
                        </a:lnTo>
                        <a:lnTo>
                          <a:pt x="108" y="100"/>
                        </a:lnTo>
                        <a:lnTo>
                          <a:pt x="83" y="97"/>
                        </a:lnTo>
                        <a:lnTo>
                          <a:pt x="58" y="95"/>
                        </a:lnTo>
                        <a:lnTo>
                          <a:pt x="34" y="93"/>
                        </a:lnTo>
                        <a:lnTo>
                          <a:pt x="10" y="90"/>
                        </a:lnTo>
                        <a:lnTo>
                          <a:pt x="7" y="79"/>
                        </a:lnTo>
                        <a:lnTo>
                          <a:pt x="5" y="68"/>
                        </a:lnTo>
                        <a:lnTo>
                          <a:pt x="3" y="57"/>
                        </a:lnTo>
                        <a:lnTo>
                          <a:pt x="0" y="47"/>
                        </a:lnTo>
                        <a:lnTo>
                          <a:pt x="5" y="37"/>
                        </a:lnTo>
                        <a:lnTo>
                          <a:pt x="17" y="18"/>
                        </a:lnTo>
                        <a:lnTo>
                          <a:pt x="28" y="0"/>
                        </a:ln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19191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3" name="Freeform 164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2"/>
                    <a:ext cx="134" cy="25"/>
                  </a:xfrm>
                  <a:custGeom>
                    <a:avLst/>
                    <a:gdLst>
                      <a:gd name="T0" fmla="*/ 56 w 821"/>
                      <a:gd name="T1" fmla="*/ 2 h 152"/>
                      <a:gd name="T2" fmla="*/ 105 w 821"/>
                      <a:gd name="T3" fmla="*/ 7 h 152"/>
                      <a:gd name="T4" fmla="*/ 155 w 821"/>
                      <a:gd name="T5" fmla="*/ 10 h 152"/>
                      <a:gd name="T6" fmla="*/ 204 w 821"/>
                      <a:gd name="T7" fmla="*/ 15 h 152"/>
                      <a:gd name="T8" fmla="*/ 254 w 821"/>
                      <a:gd name="T9" fmla="*/ 20 h 152"/>
                      <a:gd name="T10" fmla="*/ 303 w 821"/>
                      <a:gd name="T11" fmla="*/ 24 h 152"/>
                      <a:gd name="T12" fmla="*/ 353 w 821"/>
                      <a:gd name="T13" fmla="*/ 28 h 152"/>
                      <a:gd name="T14" fmla="*/ 401 w 821"/>
                      <a:gd name="T15" fmla="*/ 32 h 152"/>
                      <a:gd name="T16" fmla="*/ 451 w 821"/>
                      <a:gd name="T17" fmla="*/ 37 h 152"/>
                      <a:gd name="T18" fmla="*/ 500 w 821"/>
                      <a:gd name="T19" fmla="*/ 40 h 152"/>
                      <a:gd name="T20" fmla="*/ 550 w 821"/>
                      <a:gd name="T21" fmla="*/ 45 h 152"/>
                      <a:gd name="T22" fmla="*/ 600 w 821"/>
                      <a:gd name="T23" fmla="*/ 49 h 152"/>
                      <a:gd name="T24" fmla="*/ 648 w 821"/>
                      <a:gd name="T25" fmla="*/ 53 h 152"/>
                      <a:gd name="T26" fmla="*/ 698 w 821"/>
                      <a:gd name="T27" fmla="*/ 58 h 152"/>
                      <a:gd name="T28" fmla="*/ 747 w 821"/>
                      <a:gd name="T29" fmla="*/ 62 h 152"/>
                      <a:gd name="T30" fmla="*/ 797 w 821"/>
                      <a:gd name="T31" fmla="*/ 66 h 152"/>
                      <a:gd name="T32" fmla="*/ 816 w 821"/>
                      <a:gd name="T33" fmla="*/ 75 h 152"/>
                      <a:gd name="T34" fmla="*/ 806 w 821"/>
                      <a:gd name="T35" fmla="*/ 89 h 152"/>
                      <a:gd name="T36" fmla="*/ 799 w 821"/>
                      <a:gd name="T37" fmla="*/ 109 h 152"/>
                      <a:gd name="T38" fmla="*/ 794 w 821"/>
                      <a:gd name="T39" fmla="*/ 138 h 152"/>
                      <a:gd name="T40" fmla="*/ 768 w 821"/>
                      <a:gd name="T41" fmla="*/ 150 h 152"/>
                      <a:gd name="T42" fmla="*/ 718 w 821"/>
                      <a:gd name="T43" fmla="*/ 145 h 152"/>
                      <a:gd name="T44" fmla="*/ 670 w 821"/>
                      <a:gd name="T45" fmla="*/ 140 h 152"/>
                      <a:gd name="T46" fmla="*/ 621 w 821"/>
                      <a:gd name="T47" fmla="*/ 136 h 152"/>
                      <a:gd name="T48" fmla="*/ 573 w 821"/>
                      <a:gd name="T49" fmla="*/ 131 h 152"/>
                      <a:gd name="T50" fmla="*/ 524 w 821"/>
                      <a:gd name="T51" fmla="*/ 128 h 152"/>
                      <a:gd name="T52" fmla="*/ 475 w 821"/>
                      <a:gd name="T53" fmla="*/ 123 h 152"/>
                      <a:gd name="T54" fmla="*/ 427 w 821"/>
                      <a:gd name="T55" fmla="*/ 119 h 152"/>
                      <a:gd name="T56" fmla="*/ 377 w 821"/>
                      <a:gd name="T57" fmla="*/ 114 h 152"/>
                      <a:gd name="T58" fmla="*/ 329 w 821"/>
                      <a:gd name="T59" fmla="*/ 109 h 152"/>
                      <a:gd name="T60" fmla="*/ 280 w 821"/>
                      <a:gd name="T61" fmla="*/ 106 h 152"/>
                      <a:gd name="T62" fmla="*/ 231 w 821"/>
                      <a:gd name="T63" fmla="*/ 101 h 152"/>
                      <a:gd name="T64" fmla="*/ 183 w 821"/>
                      <a:gd name="T65" fmla="*/ 97 h 152"/>
                      <a:gd name="T66" fmla="*/ 134 w 821"/>
                      <a:gd name="T67" fmla="*/ 92 h 152"/>
                      <a:gd name="T68" fmla="*/ 86 w 821"/>
                      <a:gd name="T69" fmla="*/ 89 h 152"/>
                      <a:gd name="T70" fmla="*/ 36 w 821"/>
                      <a:gd name="T71" fmla="*/ 84 h 152"/>
                      <a:gd name="T72" fmla="*/ 10 w 821"/>
                      <a:gd name="T73" fmla="*/ 71 h 152"/>
                      <a:gd name="T74" fmla="*/ 3 w 821"/>
                      <a:gd name="T75" fmla="*/ 52 h 152"/>
                      <a:gd name="T76" fmla="*/ 5 w 821"/>
                      <a:gd name="T77" fmla="*/ 33 h 152"/>
                      <a:gd name="T78" fmla="*/ 27 w 821"/>
                      <a:gd name="T79" fmla="*/ 0 h 152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1"/>
                      <a:gd name="T121" fmla="*/ 0 h 152"/>
                      <a:gd name="T122" fmla="*/ 821 w 821"/>
                      <a:gd name="T123" fmla="*/ 152 h 152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1" h="152">
                        <a:moveTo>
                          <a:pt x="32" y="0"/>
                        </a:moveTo>
                        <a:lnTo>
                          <a:pt x="56" y="2"/>
                        </a:lnTo>
                        <a:lnTo>
                          <a:pt x="81" y="5"/>
                        </a:lnTo>
                        <a:lnTo>
                          <a:pt x="105" y="7"/>
                        </a:lnTo>
                        <a:lnTo>
                          <a:pt x="131" y="8"/>
                        </a:lnTo>
                        <a:lnTo>
                          <a:pt x="155" y="10"/>
                        </a:lnTo>
                        <a:lnTo>
                          <a:pt x="180" y="13"/>
                        </a:lnTo>
                        <a:lnTo>
                          <a:pt x="204" y="15"/>
                        </a:lnTo>
                        <a:lnTo>
                          <a:pt x="230" y="17"/>
                        </a:lnTo>
                        <a:lnTo>
                          <a:pt x="254" y="20"/>
                        </a:lnTo>
                        <a:lnTo>
                          <a:pt x="278" y="22"/>
                        </a:lnTo>
                        <a:lnTo>
                          <a:pt x="303" y="24"/>
                        </a:lnTo>
                        <a:lnTo>
                          <a:pt x="328" y="25"/>
                        </a:lnTo>
                        <a:lnTo>
                          <a:pt x="353" y="28"/>
                        </a:lnTo>
                        <a:lnTo>
                          <a:pt x="377" y="30"/>
                        </a:lnTo>
                        <a:lnTo>
                          <a:pt x="401" y="32"/>
                        </a:lnTo>
                        <a:lnTo>
                          <a:pt x="427" y="34"/>
                        </a:lnTo>
                        <a:lnTo>
                          <a:pt x="451" y="37"/>
                        </a:lnTo>
                        <a:lnTo>
                          <a:pt x="476" y="39"/>
                        </a:lnTo>
                        <a:lnTo>
                          <a:pt x="500" y="40"/>
                        </a:lnTo>
                        <a:lnTo>
                          <a:pt x="525" y="43"/>
                        </a:lnTo>
                        <a:lnTo>
                          <a:pt x="550" y="45"/>
                        </a:lnTo>
                        <a:lnTo>
                          <a:pt x="574" y="47"/>
                        </a:lnTo>
                        <a:lnTo>
                          <a:pt x="600" y="49"/>
                        </a:lnTo>
                        <a:lnTo>
                          <a:pt x="624" y="52"/>
                        </a:lnTo>
                        <a:lnTo>
                          <a:pt x="648" y="53"/>
                        </a:lnTo>
                        <a:lnTo>
                          <a:pt x="673" y="55"/>
                        </a:lnTo>
                        <a:lnTo>
                          <a:pt x="698" y="58"/>
                        </a:lnTo>
                        <a:lnTo>
                          <a:pt x="722" y="60"/>
                        </a:lnTo>
                        <a:lnTo>
                          <a:pt x="747" y="62"/>
                        </a:lnTo>
                        <a:lnTo>
                          <a:pt x="771" y="63"/>
                        </a:lnTo>
                        <a:lnTo>
                          <a:pt x="797" y="66"/>
                        </a:lnTo>
                        <a:lnTo>
                          <a:pt x="821" y="68"/>
                        </a:lnTo>
                        <a:lnTo>
                          <a:pt x="816" y="75"/>
                        </a:lnTo>
                        <a:lnTo>
                          <a:pt x="812" y="82"/>
                        </a:lnTo>
                        <a:lnTo>
                          <a:pt x="806" y="89"/>
                        </a:lnTo>
                        <a:lnTo>
                          <a:pt x="801" y="96"/>
                        </a:lnTo>
                        <a:lnTo>
                          <a:pt x="799" y="109"/>
                        </a:lnTo>
                        <a:lnTo>
                          <a:pt x="797" y="123"/>
                        </a:lnTo>
                        <a:lnTo>
                          <a:pt x="794" y="138"/>
                        </a:lnTo>
                        <a:lnTo>
                          <a:pt x="792" y="152"/>
                        </a:lnTo>
                        <a:lnTo>
                          <a:pt x="768" y="150"/>
                        </a:lnTo>
                        <a:lnTo>
                          <a:pt x="744" y="147"/>
                        </a:lnTo>
                        <a:lnTo>
                          <a:pt x="718" y="145"/>
                        </a:lnTo>
                        <a:lnTo>
                          <a:pt x="694" y="143"/>
                        </a:lnTo>
                        <a:lnTo>
                          <a:pt x="670" y="140"/>
                        </a:lnTo>
                        <a:lnTo>
                          <a:pt x="646" y="138"/>
                        </a:lnTo>
                        <a:lnTo>
                          <a:pt x="621" y="136"/>
                        </a:lnTo>
                        <a:lnTo>
                          <a:pt x="597" y="134"/>
                        </a:lnTo>
                        <a:lnTo>
                          <a:pt x="573" y="131"/>
                        </a:lnTo>
                        <a:lnTo>
                          <a:pt x="548" y="130"/>
                        </a:lnTo>
                        <a:lnTo>
                          <a:pt x="524" y="128"/>
                        </a:lnTo>
                        <a:lnTo>
                          <a:pt x="499" y="126"/>
                        </a:lnTo>
                        <a:lnTo>
                          <a:pt x="475" y="123"/>
                        </a:lnTo>
                        <a:lnTo>
                          <a:pt x="451" y="121"/>
                        </a:lnTo>
                        <a:lnTo>
                          <a:pt x="427" y="119"/>
                        </a:lnTo>
                        <a:lnTo>
                          <a:pt x="403" y="116"/>
                        </a:lnTo>
                        <a:lnTo>
                          <a:pt x="377" y="114"/>
                        </a:lnTo>
                        <a:lnTo>
                          <a:pt x="353" y="112"/>
                        </a:lnTo>
                        <a:lnTo>
                          <a:pt x="329" y="109"/>
                        </a:lnTo>
                        <a:lnTo>
                          <a:pt x="305" y="108"/>
                        </a:lnTo>
                        <a:lnTo>
                          <a:pt x="280" y="106"/>
                        </a:lnTo>
                        <a:lnTo>
                          <a:pt x="256" y="104"/>
                        </a:lnTo>
                        <a:lnTo>
                          <a:pt x="231" y="101"/>
                        </a:lnTo>
                        <a:lnTo>
                          <a:pt x="207" y="99"/>
                        </a:lnTo>
                        <a:lnTo>
                          <a:pt x="183" y="97"/>
                        </a:lnTo>
                        <a:lnTo>
                          <a:pt x="158" y="94"/>
                        </a:lnTo>
                        <a:lnTo>
                          <a:pt x="134" y="92"/>
                        </a:lnTo>
                        <a:lnTo>
                          <a:pt x="110" y="91"/>
                        </a:lnTo>
                        <a:lnTo>
                          <a:pt x="86" y="89"/>
                        </a:lnTo>
                        <a:lnTo>
                          <a:pt x="60" y="86"/>
                        </a:lnTo>
                        <a:lnTo>
                          <a:pt x="36" y="84"/>
                        </a:lnTo>
                        <a:lnTo>
                          <a:pt x="12" y="82"/>
                        </a:lnTo>
                        <a:lnTo>
                          <a:pt x="10" y="71"/>
                        </a:lnTo>
                        <a:lnTo>
                          <a:pt x="6" y="62"/>
                        </a:lnTo>
                        <a:lnTo>
                          <a:pt x="3" y="52"/>
                        </a:lnTo>
                        <a:lnTo>
                          <a:pt x="0" y="43"/>
                        </a:lnTo>
                        <a:lnTo>
                          <a:pt x="5" y="33"/>
                        </a:lnTo>
                        <a:lnTo>
                          <a:pt x="17" y="15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solidFill>
                    <a:srgbClr val="1E1E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4" name="Freeform 165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2"/>
                    <a:ext cx="134" cy="24"/>
                  </a:xfrm>
                  <a:custGeom>
                    <a:avLst/>
                    <a:gdLst>
                      <a:gd name="T0" fmla="*/ 56 w 820"/>
                      <a:gd name="T1" fmla="*/ 4 h 145"/>
                      <a:gd name="T2" fmla="*/ 105 w 820"/>
                      <a:gd name="T3" fmla="*/ 7 h 145"/>
                      <a:gd name="T4" fmla="*/ 155 w 820"/>
                      <a:gd name="T5" fmla="*/ 12 h 145"/>
                      <a:gd name="T6" fmla="*/ 204 w 820"/>
                      <a:gd name="T7" fmla="*/ 16 h 145"/>
                      <a:gd name="T8" fmla="*/ 253 w 820"/>
                      <a:gd name="T9" fmla="*/ 20 h 145"/>
                      <a:gd name="T10" fmla="*/ 302 w 820"/>
                      <a:gd name="T11" fmla="*/ 24 h 145"/>
                      <a:gd name="T12" fmla="*/ 352 w 820"/>
                      <a:gd name="T13" fmla="*/ 29 h 145"/>
                      <a:gd name="T14" fmla="*/ 401 w 820"/>
                      <a:gd name="T15" fmla="*/ 32 h 145"/>
                      <a:gd name="T16" fmla="*/ 450 w 820"/>
                      <a:gd name="T17" fmla="*/ 37 h 145"/>
                      <a:gd name="T18" fmla="*/ 499 w 820"/>
                      <a:gd name="T19" fmla="*/ 42 h 145"/>
                      <a:gd name="T20" fmla="*/ 549 w 820"/>
                      <a:gd name="T21" fmla="*/ 45 h 145"/>
                      <a:gd name="T22" fmla="*/ 598 w 820"/>
                      <a:gd name="T23" fmla="*/ 50 h 145"/>
                      <a:gd name="T24" fmla="*/ 647 w 820"/>
                      <a:gd name="T25" fmla="*/ 54 h 145"/>
                      <a:gd name="T26" fmla="*/ 696 w 820"/>
                      <a:gd name="T27" fmla="*/ 59 h 145"/>
                      <a:gd name="T28" fmla="*/ 746 w 820"/>
                      <a:gd name="T29" fmla="*/ 62 h 145"/>
                      <a:gd name="T30" fmla="*/ 795 w 820"/>
                      <a:gd name="T31" fmla="*/ 67 h 145"/>
                      <a:gd name="T32" fmla="*/ 815 w 820"/>
                      <a:gd name="T33" fmla="*/ 75 h 145"/>
                      <a:gd name="T34" fmla="*/ 806 w 820"/>
                      <a:gd name="T35" fmla="*/ 89 h 145"/>
                      <a:gd name="T36" fmla="*/ 799 w 820"/>
                      <a:gd name="T37" fmla="*/ 109 h 145"/>
                      <a:gd name="T38" fmla="*/ 795 w 820"/>
                      <a:gd name="T39" fmla="*/ 133 h 145"/>
                      <a:gd name="T40" fmla="*/ 769 w 820"/>
                      <a:gd name="T41" fmla="*/ 143 h 145"/>
                      <a:gd name="T42" fmla="*/ 721 w 820"/>
                      <a:gd name="T43" fmla="*/ 138 h 145"/>
                      <a:gd name="T44" fmla="*/ 672 w 820"/>
                      <a:gd name="T45" fmla="*/ 134 h 145"/>
                      <a:gd name="T46" fmla="*/ 623 w 820"/>
                      <a:gd name="T47" fmla="*/ 129 h 145"/>
                      <a:gd name="T48" fmla="*/ 574 w 820"/>
                      <a:gd name="T49" fmla="*/ 125 h 145"/>
                      <a:gd name="T50" fmla="*/ 526 w 820"/>
                      <a:gd name="T51" fmla="*/ 120 h 145"/>
                      <a:gd name="T52" fmla="*/ 477 w 820"/>
                      <a:gd name="T53" fmla="*/ 115 h 145"/>
                      <a:gd name="T54" fmla="*/ 429 w 820"/>
                      <a:gd name="T55" fmla="*/ 111 h 145"/>
                      <a:gd name="T56" fmla="*/ 380 w 820"/>
                      <a:gd name="T57" fmla="*/ 107 h 145"/>
                      <a:gd name="T58" fmla="*/ 331 w 820"/>
                      <a:gd name="T59" fmla="*/ 103 h 145"/>
                      <a:gd name="T60" fmla="*/ 283 w 820"/>
                      <a:gd name="T61" fmla="*/ 98 h 145"/>
                      <a:gd name="T62" fmla="*/ 234 w 820"/>
                      <a:gd name="T63" fmla="*/ 94 h 145"/>
                      <a:gd name="T64" fmla="*/ 186 w 820"/>
                      <a:gd name="T65" fmla="*/ 89 h 145"/>
                      <a:gd name="T66" fmla="*/ 136 w 820"/>
                      <a:gd name="T67" fmla="*/ 84 h 145"/>
                      <a:gd name="T68" fmla="*/ 88 w 820"/>
                      <a:gd name="T69" fmla="*/ 80 h 145"/>
                      <a:gd name="T70" fmla="*/ 40 w 820"/>
                      <a:gd name="T71" fmla="*/ 75 h 145"/>
                      <a:gd name="T72" fmla="*/ 12 w 820"/>
                      <a:gd name="T73" fmla="*/ 65 h 145"/>
                      <a:gd name="T74" fmla="*/ 4 w 820"/>
                      <a:gd name="T75" fmla="*/ 49 h 145"/>
                      <a:gd name="T76" fmla="*/ 5 w 820"/>
                      <a:gd name="T77" fmla="*/ 32 h 145"/>
                      <a:gd name="T78" fmla="*/ 27 w 820"/>
                      <a:gd name="T79" fmla="*/ 0 h 145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0"/>
                      <a:gd name="T121" fmla="*/ 0 h 145"/>
                      <a:gd name="T122" fmla="*/ 820 w 820"/>
                      <a:gd name="T123" fmla="*/ 145 h 145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0" h="145">
                        <a:moveTo>
                          <a:pt x="32" y="1"/>
                        </a:moveTo>
                        <a:lnTo>
                          <a:pt x="56" y="4"/>
                        </a:lnTo>
                        <a:lnTo>
                          <a:pt x="81" y="6"/>
                        </a:lnTo>
                        <a:lnTo>
                          <a:pt x="105" y="7"/>
                        </a:lnTo>
                        <a:lnTo>
                          <a:pt x="131" y="9"/>
                        </a:lnTo>
                        <a:lnTo>
                          <a:pt x="155" y="12"/>
                        </a:lnTo>
                        <a:lnTo>
                          <a:pt x="179" y="14"/>
                        </a:lnTo>
                        <a:lnTo>
                          <a:pt x="204" y="16"/>
                        </a:lnTo>
                        <a:lnTo>
                          <a:pt x="229" y="18"/>
                        </a:lnTo>
                        <a:lnTo>
                          <a:pt x="253" y="20"/>
                        </a:lnTo>
                        <a:lnTo>
                          <a:pt x="278" y="22"/>
                        </a:lnTo>
                        <a:lnTo>
                          <a:pt x="302" y="24"/>
                        </a:lnTo>
                        <a:lnTo>
                          <a:pt x="328" y="27"/>
                        </a:lnTo>
                        <a:lnTo>
                          <a:pt x="352" y="29"/>
                        </a:lnTo>
                        <a:lnTo>
                          <a:pt x="376" y="30"/>
                        </a:lnTo>
                        <a:lnTo>
                          <a:pt x="401" y="32"/>
                        </a:lnTo>
                        <a:lnTo>
                          <a:pt x="426" y="35"/>
                        </a:lnTo>
                        <a:lnTo>
                          <a:pt x="450" y="37"/>
                        </a:lnTo>
                        <a:lnTo>
                          <a:pt x="475" y="39"/>
                        </a:lnTo>
                        <a:lnTo>
                          <a:pt x="499" y="42"/>
                        </a:lnTo>
                        <a:lnTo>
                          <a:pt x="525" y="44"/>
                        </a:lnTo>
                        <a:lnTo>
                          <a:pt x="549" y="45"/>
                        </a:lnTo>
                        <a:lnTo>
                          <a:pt x="573" y="47"/>
                        </a:lnTo>
                        <a:lnTo>
                          <a:pt x="598" y="50"/>
                        </a:lnTo>
                        <a:lnTo>
                          <a:pt x="623" y="52"/>
                        </a:lnTo>
                        <a:lnTo>
                          <a:pt x="647" y="54"/>
                        </a:lnTo>
                        <a:lnTo>
                          <a:pt x="672" y="57"/>
                        </a:lnTo>
                        <a:lnTo>
                          <a:pt x="696" y="59"/>
                        </a:lnTo>
                        <a:lnTo>
                          <a:pt x="722" y="61"/>
                        </a:lnTo>
                        <a:lnTo>
                          <a:pt x="746" y="62"/>
                        </a:lnTo>
                        <a:lnTo>
                          <a:pt x="770" y="65"/>
                        </a:lnTo>
                        <a:lnTo>
                          <a:pt x="795" y="67"/>
                        </a:lnTo>
                        <a:lnTo>
                          <a:pt x="820" y="69"/>
                        </a:lnTo>
                        <a:lnTo>
                          <a:pt x="815" y="75"/>
                        </a:lnTo>
                        <a:lnTo>
                          <a:pt x="810" y="82"/>
                        </a:lnTo>
                        <a:lnTo>
                          <a:pt x="806" y="89"/>
                        </a:lnTo>
                        <a:lnTo>
                          <a:pt x="801" y="96"/>
                        </a:lnTo>
                        <a:lnTo>
                          <a:pt x="799" y="109"/>
                        </a:lnTo>
                        <a:lnTo>
                          <a:pt x="798" y="120"/>
                        </a:lnTo>
                        <a:lnTo>
                          <a:pt x="795" y="133"/>
                        </a:lnTo>
                        <a:lnTo>
                          <a:pt x="793" y="145"/>
                        </a:lnTo>
                        <a:lnTo>
                          <a:pt x="769" y="143"/>
                        </a:lnTo>
                        <a:lnTo>
                          <a:pt x="745" y="141"/>
                        </a:lnTo>
                        <a:lnTo>
                          <a:pt x="721" y="138"/>
                        </a:lnTo>
                        <a:lnTo>
                          <a:pt x="696" y="136"/>
                        </a:lnTo>
                        <a:lnTo>
                          <a:pt x="672" y="134"/>
                        </a:lnTo>
                        <a:lnTo>
                          <a:pt x="647" y="132"/>
                        </a:lnTo>
                        <a:lnTo>
                          <a:pt x="623" y="129"/>
                        </a:lnTo>
                        <a:lnTo>
                          <a:pt x="598" y="127"/>
                        </a:lnTo>
                        <a:lnTo>
                          <a:pt x="574" y="125"/>
                        </a:lnTo>
                        <a:lnTo>
                          <a:pt x="550" y="122"/>
                        </a:lnTo>
                        <a:lnTo>
                          <a:pt x="526" y="120"/>
                        </a:lnTo>
                        <a:lnTo>
                          <a:pt x="502" y="118"/>
                        </a:lnTo>
                        <a:lnTo>
                          <a:pt x="477" y="115"/>
                        </a:lnTo>
                        <a:lnTo>
                          <a:pt x="453" y="113"/>
                        </a:lnTo>
                        <a:lnTo>
                          <a:pt x="429" y="111"/>
                        </a:lnTo>
                        <a:lnTo>
                          <a:pt x="405" y="109"/>
                        </a:lnTo>
                        <a:lnTo>
                          <a:pt x="380" y="107"/>
                        </a:lnTo>
                        <a:lnTo>
                          <a:pt x="355" y="105"/>
                        </a:lnTo>
                        <a:lnTo>
                          <a:pt x="331" y="103"/>
                        </a:lnTo>
                        <a:lnTo>
                          <a:pt x="307" y="100"/>
                        </a:lnTo>
                        <a:lnTo>
                          <a:pt x="283" y="98"/>
                        </a:lnTo>
                        <a:lnTo>
                          <a:pt x="259" y="96"/>
                        </a:lnTo>
                        <a:lnTo>
                          <a:pt x="234" y="94"/>
                        </a:lnTo>
                        <a:lnTo>
                          <a:pt x="210" y="91"/>
                        </a:lnTo>
                        <a:lnTo>
                          <a:pt x="186" y="89"/>
                        </a:lnTo>
                        <a:lnTo>
                          <a:pt x="162" y="87"/>
                        </a:lnTo>
                        <a:lnTo>
                          <a:pt x="136" y="84"/>
                        </a:lnTo>
                        <a:lnTo>
                          <a:pt x="112" y="82"/>
                        </a:lnTo>
                        <a:lnTo>
                          <a:pt x="88" y="80"/>
                        </a:lnTo>
                        <a:lnTo>
                          <a:pt x="64" y="77"/>
                        </a:lnTo>
                        <a:lnTo>
                          <a:pt x="40" y="75"/>
                        </a:lnTo>
                        <a:lnTo>
                          <a:pt x="15" y="73"/>
                        </a:lnTo>
                        <a:lnTo>
                          <a:pt x="12" y="65"/>
                        </a:lnTo>
                        <a:lnTo>
                          <a:pt x="9" y="57"/>
                        </a:lnTo>
                        <a:lnTo>
                          <a:pt x="4" y="49"/>
                        </a:lnTo>
                        <a:lnTo>
                          <a:pt x="0" y="41"/>
                        </a:lnTo>
                        <a:lnTo>
                          <a:pt x="5" y="32"/>
                        </a:lnTo>
                        <a:lnTo>
                          <a:pt x="17" y="15"/>
                        </a:lnTo>
                        <a:lnTo>
                          <a:pt x="27" y="0"/>
                        </a:lnTo>
                        <a:lnTo>
                          <a:pt x="32" y="1"/>
                        </a:lnTo>
                        <a:close/>
                      </a:path>
                    </a:pathLst>
                  </a:custGeom>
                  <a:solidFill>
                    <a:srgbClr val="2121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5" name="Freeform 166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3"/>
                    <a:ext cx="134" cy="22"/>
                  </a:xfrm>
                  <a:custGeom>
                    <a:avLst/>
                    <a:gdLst>
                      <a:gd name="T0" fmla="*/ 55 w 817"/>
                      <a:gd name="T1" fmla="*/ 2 h 137"/>
                      <a:gd name="T2" fmla="*/ 104 w 817"/>
                      <a:gd name="T3" fmla="*/ 7 h 137"/>
                      <a:gd name="T4" fmla="*/ 154 w 817"/>
                      <a:gd name="T5" fmla="*/ 10 h 137"/>
                      <a:gd name="T6" fmla="*/ 203 w 817"/>
                      <a:gd name="T7" fmla="*/ 15 h 137"/>
                      <a:gd name="T8" fmla="*/ 252 w 817"/>
                      <a:gd name="T9" fmla="*/ 19 h 137"/>
                      <a:gd name="T10" fmla="*/ 301 w 817"/>
                      <a:gd name="T11" fmla="*/ 24 h 137"/>
                      <a:gd name="T12" fmla="*/ 351 w 817"/>
                      <a:gd name="T13" fmla="*/ 27 h 137"/>
                      <a:gd name="T14" fmla="*/ 399 w 817"/>
                      <a:gd name="T15" fmla="*/ 32 h 137"/>
                      <a:gd name="T16" fmla="*/ 449 w 817"/>
                      <a:gd name="T17" fmla="*/ 37 h 137"/>
                      <a:gd name="T18" fmla="*/ 497 w 817"/>
                      <a:gd name="T19" fmla="*/ 40 h 137"/>
                      <a:gd name="T20" fmla="*/ 547 w 817"/>
                      <a:gd name="T21" fmla="*/ 45 h 137"/>
                      <a:gd name="T22" fmla="*/ 596 w 817"/>
                      <a:gd name="T23" fmla="*/ 48 h 137"/>
                      <a:gd name="T24" fmla="*/ 645 w 817"/>
                      <a:gd name="T25" fmla="*/ 53 h 137"/>
                      <a:gd name="T26" fmla="*/ 694 w 817"/>
                      <a:gd name="T27" fmla="*/ 56 h 137"/>
                      <a:gd name="T28" fmla="*/ 744 w 817"/>
                      <a:gd name="T29" fmla="*/ 61 h 137"/>
                      <a:gd name="T30" fmla="*/ 793 w 817"/>
                      <a:gd name="T31" fmla="*/ 64 h 137"/>
                      <a:gd name="T32" fmla="*/ 813 w 817"/>
                      <a:gd name="T33" fmla="*/ 73 h 137"/>
                      <a:gd name="T34" fmla="*/ 805 w 817"/>
                      <a:gd name="T35" fmla="*/ 87 h 137"/>
                      <a:gd name="T36" fmla="*/ 800 w 817"/>
                      <a:gd name="T37" fmla="*/ 105 h 137"/>
                      <a:gd name="T38" fmla="*/ 797 w 817"/>
                      <a:gd name="T39" fmla="*/ 125 h 137"/>
                      <a:gd name="T40" fmla="*/ 770 w 817"/>
                      <a:gd name="T41" fmla="*/ 134 h 137"/>
                      <a:gd name="T42" fmla="*/ 722 w 817"/>
                      <a:gd name="T43" fmla="*/ 130 h 137"/>
                      <a:gd name="T44" fmla="*/ 673 w 817"/>
                      <a:gd name="T45" fmla="*/ 125 h 137"/>
                      <a:gd name="T46" fmla="*/ 625 w 817"/>
                      <a:gd name="T47" fmla="*/ 121 h 137"/>
                      <a:gd name="T48" fmla="*/ 577 w 817"/>
                      <a:gd name="T49" fmla="*/ 116 h 137"/>
                      <a:gd name="T50" fmla="*/ 528 w 817"/>
                      <a:gd name="T51" fmla="*/ 113 h 137"/>
                      <a:gd name="T52" fmla="*/ 480 w 817"/>
                      <a:gd name="T53" fmla="*/ 108 h 137"/>
                      <a:gd name="T54" fmla="*/ 431 w 817"/>
                      <a:gd name="T55" fmla="*/ 103 h 137"/>
                      <a:gd name="T56" fmla="*/ 383 w 817"/>
                      <a:gd name="T57" fmla="*/ 99 h 137"/>
                      <a:gd name="T58" fmla="*/ 335 w 817"/>
                      <a:gd name="T59" fmla="*/ 94 h 137"/>
                      <a:gd name="T60" fmla="*/ 286 w 817"/>
                      <a:gd name="T61" fmla="*/ 90 h 137"/>
                      <a:gd name="T62" fmla="*/ 238 w 817"/>
                      <a:gd name="T63" fmla="*/ 86 h 137"/>
                      <a:gd name="T64" fmla="*/ 189 w 817"/>
                      <a:gd name="T65" fmla="*/ 81 h 137"/>
                      <a:gd name="T66" fmla="*/ 140 w 817"/>
                      <a:gd name="T67" fmla="*/ 77 h 137"/>
                      <a:gd name="T68" fmla="*/ 91 w 817"/>
                      <a:gd name="T69" fmla="*/ 72 h 137"/>
                      <a:gd name="T70" fmla="*/ 43 w 817"/>
                      <a:gd name="T71" fmla="*/ 68 h 137"/>
                      <a:gd name="T72" fmla="*/ 14 w 817"/>
                      <a:gd name="T73" fmla="*/ 58 h 137"/>
                      <a:gd name="T74" fmla="*/ 5 w 817"/>
                      <a:gd name="T75" fmla="*/ 43 h 137"/>
                      <a:gd name="T76" fmla="*/ 5 w 817"/>
                      <a:gd name="T77" fmla="*/ 28 h 137"/>
                      <a:gd name="T78" fmla="*/ 26 w 817"/>
                      <a:gd name="T79" fmla="*/ 0 h 13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7"/>
                      <a:gd name="T121" fmla="*/ 0 h 137"/>
                      <a:gd name="T122" fmla="*/ 817 w 817"/>
                      <a:gd name="T123" fmla="*/ 137 h 13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7" h="137">
                        <a:moveTo>
                          <a:pt x="30" y="0"/>
                        </a:moveTo>
                        <a:lnTo>
                          <a:pt x="55" y="2"/>
                        </a:lnTo>
                        <a:lnTo>
                          <a:pt x="80" y="4"/>
                        </a:lnTo>
                        <a:lnTo>
                          <a:pt x="104" y="7"/>
                        </a:lnTo>
                        <a:lnTo>
                          <a:pt x="128" y="8"/>
                        </a:lnTo>
                        <a:lnTo>
                          <a:pt x="154" y="10"/>
                        </a:lnTo>
                        <a:lnTo>
                          <a:pt x="178" y="12"/>
                        </a:lnTo>
                        <a:lnTo>
                          <a:pt x="203" y="15"/>
                        </a:lnTo>
                        <a:lnTo>
                          <a:pt x="227" y="17"/>
                        </a:lnTo>
                        <a:lnTo>
                          <a:pt x="252" y="19"/>
                        </a:lnTo>
                        <a:lnTo>
                          <a:pt x="277" y="22"/>
                        </a:lnTo>
                        <a:lnTo>
                          <a:pt x="301" y="24"/>
                        </a:lnTo>
                        <a:lnTo>
                          <a:pt x="325" y="25"/>
                        </a:lnTo>
                        <a:lnTo>
                          <a:pt x="351" y="27"/>
                        </a:lnTo>
                        <a:lnTo>
                          <a:pt x="375" y="30"/>
                        </a:lnTo>
                        <a:lnTo>
                          <a:pt x="399" y="32"/>
                        </a:lnTo>
                        <a:lnTo>
                          <a:pt x="424" y="34"/>
                        </a:lnTo>
                        <a:lnTo>
                          <a:pt x="449" y="37"/>
                        </a:lnTo>
                        <a:lnTo>
                          <a:pt x="473" y="38"/>
                        </a:lnTo>
                        <a:lnTo>
                          <a:pt x="497" y="40"/>
                        </a:lnTo>
                        <a:lnTo>
                          <a:pt x="522" y="42"/>
                        </a:lnTo>
                        <a:lnTo>
                          <a:pt x="547" y="45"/>
                        </a:lnTo>
                        <a:lnTo>
                          <a:pt x="571" y="47"/>
                        </a:lnTo>
                        <a:lnTo>
                          <a:pt x="596" y="48"/>
                        </a:lnTo>
                        <a:lnTo>
                          <a:pt x="620" y="50"/>
                        </a:lnTo>
                        <a:lnTo>
                          <a:pt x="645" y="53"/>
                        </a:lnTo>
                        <a:lnTo>
                          <a:pt x="670" y="55"/>
                        </a:lnTo>
                        <a:lnTo>
                          <a:pt x="694" y="56"/>
                        </a:lnTo>
                        <a:lnTo>
                          <a:pt x="719" y="58"/>
                        </a:lnTo>
                        <a:lnTo>
                          <a:pt x="744" y="61"/>
                        </a:lnTo>
                        <a:lnTo>
                          <a:pt x="768" y="63"/>
                        </a:lnTo>
                        <a:lnTo>
                          <a:pt x="793" y="64"/>
                        </a:lnTo>
                        <a:lnTo>
                          <a:pt x="817" y="67"/>
                        </a:lnTo>
                        <a:lnTo>
                          <a:pt x="813" y="73"/>
                        </a:lnTo>
                        <a:lnTo>
                          <a:pt x="809" y="80"/>
                        </a:lnTo>
                        <a:lnTo>
                          <a:pt x="805" y="87"/>
                        </a:lnTo>
                        <a:lnTo>
                          <a:pt x="801" y="93"/>
                        </a:lnTo>
                        <a:lnTo>
                          <a:pt x="800" y="105"/>
                        </a:lnTo>
                        <a:lnTo>
                          <a:pt x="798" y="115"/>
                        </a:lnTo>
                        <a:lnTo>
                          <a:pt x="797" y="125"/>
                        </a:lnTo>
                        <a:lnTo>
                          <a:pt x="794" y="137"/>
                        </a:lnTo>
                        <a:lnTo>
                          <a:pt x="770" y="134"/>
                        </a:lnTo>
                        <a:lnTo>
                          <a:pt x="746" y="132"/>
                        </a:lnTo>
                        <a:lnTo>
                          <a:pt x="722" y="130"/>
                        </a:lnTo>
                        <a:lnTo>
                          <a:pt x="698" y="128"/>
                        </a:lnTo>
                        <a:lnTo>
                          <a:pt x="673" y="125"/>
                        </a:lnTo>
                        <a:lnTo>
                          <a:pt x="649" y="123"/>
                        </a:lnTo>
                        <a:lnTo>
                          <a:pt x="625" y="121"/>
                        </a:lnTo>
                        <a:lnTo>
                          <a:pt x="601" y="118"/>
                        </a:lnTo>
                        <a:lnTo>
                          <a:pt x="577" y="116"/>
                        </a:lnTo>
                        <a:lnTo>
                          <a:pt x="552" y="115"/>
                        </a:lnTo>
                        <a:lnTo>
                          <a:pt x="528" y="113"/>
                        </a:lnTo>
                        <a:lnTo>
                          <a:pt x="504" y="110"/>
                        </a:lnTo>
                        <a:lnTo>
                          <a:pt x="480" y="108"/>
                        </a:lnTo>
                        <a:lnTo>
                          <a:pt x="456" y="106"/>
                        </a:lnTo>
                        <a:lnTo>
                          <a:pt x="431" y="103"/>
                        </a:lnTo>
                        <a:lnTo>
                          <a:pt x="407" y="101"/>
                        </a:lnTo>
                        <a:lnTo>
                          <a:pt x="383" y="99"/>
                        </a:lnTo>
                        <a:lnTo>
                          <a:pt x="359" y="96"/>
                        </a:lnTo>
                        <a:lnTo>
                          <a:pt x="335" y="94"/>
                        </a:lnTo>
                        <a:lnTo>
                          <a:pt x="310" y="92"/>
                        </a:lnTo>
                        <a:lnTo>
                          <a:pt x="286" y="90"/>
                        </a:lnTo>
                        <a:lnTo>
                          <a:pt x="262" y="87"/>
                        </a:lnTo>
                        <a:lnTo>
                          <a:pt x="238" y="86"/>
                        </a:lnTo>
                        <a:lnTo>
                          <a:pt x="214" y="84"/>
                        </a:lnTo>
                        <a:lnTo>
                          <a:pt x="189" y="81"/>
                        </a:lnTo>
                        <a:lnTo>
                          <a:pt x="164" y="79"/>
                        </a:lnTo>
                        <a:lnTo>
                          <a:pt x="140" y="77"/>
                        </a:lnTo>
                        <a:lnTo>
                          <a:pt x="116" y="75"/>
                        </a:lnTo>
                        <a:lnTo>
                          <a:pt x="91" y="72"/>
                        </a:lnTo>
                        <a:lnTo>
                          <a:pt x="67" y="70"/>
                        </a:lnTo>
                        <a:lnTo>
                          <a:pt x="43" y="68"/>
                        </a:lnTo>
                        <a:lnTo>
                          <a:pt x="19" y="65"/>
                        </a:lnTo>
                        <a:lnTo>
                          <a:pt x="14" y="58"/>
                        </a:lnTo>
                        <a:lnTo>
                          <a:pt x="10" y="50"/>
                        </a:lnTo>
                        <a:lnTo>
                          <a:pt x="5" y="43"/>
                        </a:lnTo>
                        <a:lnTo>
                          <a:pt x="0" y="37"/>
                        </a:lnTo>
                        <a:lnTo>
                          <a:pt x="5" y="28"/>
                        </a:lnTo>
                        <a:lnTo>
                          <a:pt x="15" y="12"/>
                        </a:lnTo>
                        <a:lnTo>
                          <a:pt x="26" y="0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2626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6" name="Freeform 167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3"/>
                    <a:ext cx="134" cy="22"/>
                  </a:xfrm>
                  <a:custGeom>
                    <a:avLst/>
                    <a:gdLst>
                      <a:gd name="T0" fmla="*/ 55 w 815"/>
                      <a:gd name="T1" fmla="*/ 3 h 130"/>
                      <a:gd name="T2" fmla="*/ 104 w 815"/>
                      <a:gd name="T3" fmla="*/ 7 h 130"/>
                      <a:gd name="T4" fmla="*/ 153 w 815"/>
                      <a:gd name="T5" fmla="*/ 12 h 130"/>
                      <a:gd name="T6" fmla="*/ 202 w 815"/>
                      <a:gd name="T7" fmla="*/ 15 h 130"/>
                      <a:gd name="T8" fmla="*/ 252 w 815"/>
                      <a:gd name="T9" fmla="*/ 20 h 130"/>
                      <a:gd name="T10" fmla="*/ 300 w 815"/>
                      <a:gd name="T11" fmla="*/ 23 h 130"/>
                      <a:gd name="T12" fmla="*/ 350 w 815"/>
                      <a:gd name="T13" fmla="*/ 28 h 130"/>
                      <a:gd name="T14" fmla="*/ 398 w 815"/>
                      <a:gd name="T15" fmla="*/ 32 h 130"/>
                      <a:gd name="T16" fmla="*/ 447 w 815"/>
                      <a:gd name="T17" fmla="*/ 37 h 130"/>
                      <a:gd name="T18" fmla="*/ 496 w 815"/>
                      <a:gd name="T19" fmla="*/ 40 h 130"/>
                      <a:gd name="T20" fmla="*/ 545 w 815"/>
                      <a:gd name="T21" fmla="*/ 45 h 130"/>
                      <a:gd name="T22" fmla="*/ 594 w 815"/>
                      <a:gd name="T23" fmla="*/ 50 h 130"/>
                      <a:gd name="T24" fmla="*/ 643 w 815"/>
                      <a:gd name="T25" fmla="*/ 54 h 130"/>
                      <a:gd name="T26" fmla="*/ 693 w 815"/>
                      <a:gd name="T27" fmla="*/ 59 h 130"/>
                      <a:gd name="T28" fmla="*/ 741 w 815"/>
                      <a:gd name="T29" fmla="*/ 62 h 130"/>
                      <a:gd name="T30" fmla="*/ 791 w 815"/>
                      <a:gd name="T31" fmla="*/ 67 h 130"/>
                      <a:gd name="T32" fmla="*/ 812 w 815"/>
                      <a:gd name="T33" fmla="*/ 75 h 130"/>
                      <a:gd name="T34" fmla="*/ 805 w 815"/>
                      <a:gd name="T35" fmla="*/ 86 h 130"/>
                      <a:gd name="T36" fmla="*/ 799 w 815"/>
                      <a:gd name="T37" fmla="*/ 101 h 130"/>
                      <a:gd name="T38" fmla="*/ 797 w 815"/>
                      <a:gd name="T39" fmla="*/ 120 h 130"/>
                      <a:gd name="T40" fmla="*/ 771 w 815"/>
                      <a:gd name="T41" fmla="*/ 128 h 130"/>
                      <a:gd name="T42" fmla="*/ 723 w 815"/>
                      <a:gd name="T43" fmla="*/ 123 h 130"/>
                      <a:gd name="T44" fmla="*/ 674 w 815"/>
                      <a:gd name="T45" fmla="*/ 119 h 130"/>
                      <a:gd name="T46" fmla="*/ 627 w 815"/>
                      <a:gd name="T47" fmla="*/ 114 h 130"/>
                      <a:gd name="T48" fmla="*/ 579 w 815"/>
                      <a:gd name="T49" fmla="*/ 109 h 130"/>
                      <a:gd name="T50" fmla="*/ 530 w 815"/>
                      <a:gd name="T51" fmla="*/ 105 h 130"/>
                      <a:gd name="T52" fmla="*/ 482 w 815"/>
                      <a:gd name="T53" fmla="*/ 100 h 130"/>
                      <a:gd name="T54" fmla="*/ 434 w 815"/>
                      <a:gd name="T55" fmla="*/ 97 h 130"/>
                      <a:gd name="T56" fmla="*/ 385 w 815"/>
                      <a:gd name="T57" fmla="*/ 92 h 130"/>
                      <a:gd name="T58" fmla="*/ 337 w 815"/>
                      <a:gd name="T59" fmla="*/ 88 h 130"/>
                      <a:gd name="T60" fmla="*/ 289 w 815"/>
                      <a:gd name="T61" fmla="*/ 83 h 130"/>
                      <a:gd name="T62" fmla="*/ 240 w 815"/>
                      <a:gd name="T63" fmla="*/ 78 h 130"/>
                      <a:gd name="T64" fmla="*/ 192 w 815"/>
                      <a:gd name="T65" fmla="*/ 74 h 130"/>
                      <a:gd name="T66" fmla="*/ 143 w 815"/>
                      <a:gd name="T67" fmla="*/ 69 h 130"/>
                      <a:gd name="T68" fmla="*/ 95 w 815"/>
                      <a:gd name="T69" fmla="*/ 66 h 130"/>
                      <a:gd name="T70" fmla="*/ 47 w 815"/>
                      <a:gd name="T71" fmla="*/ 61 h 130"/>
                      <a:gd name="T72" fmla="*/ 17 w 815"/>
                      <a:gd name="T73" fmla="*/ 53 h 130"/>
                      <a:gd name="T74" fmla="*/ 6 w 815"/>
                      <a:gd name="T75" fmla="*/ 40 h 130"/>
                      <a:gd name="T76" fmla="*/ 5 w 815"/>
                      <a:gd name="T77" fmla="*/ 26 h 130"/>
                      <a:gd name="T78" fmla="*/ 26 w 815"/>
                      <a:gd name="T79" fmla="*/ 0 h 130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5"/>
                      <a:gd name="T121" fmla="*/ 0 h 130"/>
                      <a:gd name="T122" fmla="*/ 815 w 815"/>
                      <a:gd name="T123" fmla="*/ 130 h 130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5" h="130">
                        <a:moveTo>
                          <a:pt x="30" y="1"/>
                        </a:moveTo>
                        <a:lnTo>
                          <a:pt x="55" y="3"/>
                        </a:lnTo>
                        <a:lnTo>
                          <a:pt x="80" y="5"/>
                        </a:lnTo>
                        <a:lnTo>
                          <a:pt x="104" y="7"/>
                        </a:lnTo>
                        <a:lnTo>
                          <a:pt x="128" y="9"/>
                        </a:lnTo>
                        <a:lnTo>
                          <a:pt x="153" y="12"/>
                        </a:lnTo>
                        <a:lnTo>
                          <a:pt x="178" y="13"/>
                        </a:lnTo>
                        <a:lnTo>
                          <a:pt x="202" y="15"/>
                        </a:lnTo>
                        <a:lnTo>
                          <a:pt x="226" y="17"/>
                        </a:lnTo>
                        <a:lnTo>
                          <a:pt x="252" y="20"/>
                        </a:lnTo>
                        <a:lnTo>
                          <a:pt x="276" y="22"/>
                        </a:lnTo>
                        <a:lnTo>
                          <a:pt x="300" y="23"/>
                        </a:lnTo>
                        <a:lnTo>
                          <a:pt x="324" y="25"/>
                        </a:lnTo>
                        <a:lnTo>
                          <a:pt x="350" y="28"/>
                        </a:lnTo>
                        <a:lnTo>
                          <a:pt x="374" y="30"/>
                        </a:lnTo>
                        <a:lnTo>
                          <a:pt x="398" y="32"/>
                        </a:lnTo>
                        <a:lnTo>
                          <a:pt x="423" y="35"/>
                        </a:lnTo>
                        <a:lnTo>
                          <a:pt x="447" y="37"/>
                        </a:lnTo>
                        <a:lnTo>
                          <a:pt x="472" y="39"/>
                        </a:lnTo>
                        <a:lnTo>
                          <a:pt x="496" y="40"/>
                        </a:lnTo>
                        <a:lnTo>
                          <a:pt x="521" y="43"/>
                        </a:lnTo>
                        <a:lnTo>
                          <a:pt x="545" y="45"/>
                        </a:lnTo>
                        <a:lnTo>
                          <a:pt x="570" y="47"/>
                        </a:lnTo>
                        <a:lnTo>
                          <a:pt x="594" y="50"/>
                        </a:lnTo>
                        <a:lnTo>
                          <a:pt x="619" y="52"/>
                        </a:lnTo>
                        <a:lnTo>
                          <a:pt x="643" y="54"/>
                        </a:lnTo>
                        <a:lnTo>
                          <a:pt x="668" y="56"/>
                        </a:lnTo>
                        <a:lnTo>
                          <a:pt x="693" y="59"/>
                        </a:lnTo>
                        <a:lnTo>
                          <a:pt x="717" y="60"/>
                        </a:lnTo>
                        <a:lnTo>
                          <a:pt x="741" y="62"/>
                        </a:lnTo>
                        <a:lnTo>
                          <a:pt x="765" y="65"/>
                        </a:lnTo>
                        <a:lnTo>
                          <a:pt x="791" y="67"/>
                        </a:lnTo>
                        <a:lnTo>
                          <a:pt x="815" y="69"/>
                        </a:lnTo>
                        <a:lnTo>
                          <a:pt x="812" y="75"/>
                        </a:lnTo>
                        <a:lnTo>
                          <a:pt x="808" y="81"/>
                        </a:lnTo>
                        <a:lnTo>
                          <a:pt x="805" y="86"/>
                        </a:lnTo>
                        <a:lnTo>
                          <a:pt x="800" y="92"/>
                        </a:lnTo>
                        <a:lnTo>
                          <a:pt x="799" y="101"/>
                        </a:lnTo>
                        <a:lnTo>
                          <a:pt x="798" y="111"/>
                        </a:lnTo>
                        <a:lnTo>
                          <a:pt x="797" y="120"/>
                        </a:lnTo>
                        <a:lnTo>
                          <a:pt x="795" y="130"/>
                        </a:lnTo>
                        <a:lnTo>
                          <a:pt x="771" y="128"/>
                        </a:lnTo>
                        <a:lnTo>
                          <a:pt x="747" y="126"/>
                        </a:lnTo>
                        <a:lnTo>
                          <a:pt x="723" y="123"/>
                        </a:lnTo>
                        <a:lnTo>
                          <a:pt x="699" y="121"/>
                        </a:lnTo>
                        <a:lnTo>
                          <a:pt x="674" y="119"/>
                        </a:lnTo>
                        <a:lnTo>
                          <a:pt x="650" y="116"/>
                        </a:lnTo>
                        <a:lnTo>
                          <a:pt x="627" y="114"/>
                        </a:lnTo>
                        <a:lnTo>
                          <a:pt x="603" y="112"/>
                        </a:lnTo>
                        <a:lnTo>
                          <a:pt x="579" y="109"/>
                        </a:lnTo>
                        <a:lnTo>
                          <a:pt x="555" y="107"/>
                        </a:lnTo>
                        <a:lnTo>
                          <a:pt x="530" y="105"/>
                        </a:lnTo>
                        <a:lnTo>
                          <a:pt x="506" y="103"/>
                        </a:lnTo>
                        <a:lnTo>
                          <a:pt x="482" y="100"/>
                        </a:lnTo>
                        <a:lnTo>
                          <a:pt x="458" y="99"/>
                        </a:lnTo>
                        <a:lnTo>
                          <a:pt x="434" y="97"/>
                        </a:lnTo>
                        <a:lnTo>
                          <a:pt x="409" y="94"/>
                        </a:lnTo>
                        <a:lnTo>
                          <a:pt x="385" y="92"/>
                        </a:lnTo>
                        <a:lnTo>
                          <a:pt x="361" y="90"/>
                        </a:lnTo>
                        <a:lnTo>
                          <a:pt x="337" y="88"/>
                        </a:lnTo>
                        <a:lnTo>
                          <a:pt x="313" y="85"/>
                        </a:lnTo>
                        <a:lnTo>
                          <a:pt x="289" y="83"/>
                        </a:lnTo>
                        <a:lnTo>
                          <a:pt x="264" y="81"/>
                        </a:lnTo>
                        <a:lnTo>
                          <a:pt x="240" y="78"/>
                        </a:lnTo>
                        <a:lnTo>
                          <a:pt x="216" y="76"/>
                        </a:lnTo>
                        <a:lnTo>
                          <a:pt x="192" y="74"/>
                        </a:lnTo>
                        <a:lnTo>
                          <a:pt x="168" y="71"/>
                        </a:lnTo>
                        <a:lnTo>
                          <a:pt x="143" y="69"/>
                        </a:lnTo>
                        <a:lnTo>
                          <a:pt x="119" y="68"/>
                        </a:lnTo>
                        <a:lnTo>
                          <a:pt x="95" y="66"/>
                        </a:lnTo>
                        <a:lnTo>
                          <a:pt x="71" y="63"/>
                        </a:lnTo>
                        <a:lnTo>
                          <a:pt x="47" y="61"/>
                        </a:lnTo>
                        <a:lnTo>
                          <a:pt x="22" y="59"/>
                        </a:lnTo>
                        <a:lnTo>
                          <a:pt x="17" y="53"/>
                        </a:lnTo>
                        <a:lnTo>
                          <a:pt x="12" y="46"/>
                        </a:lnTo>
                        <a:lnTo>
                          <a:pt x="6" y="40"/>
                        </a:lnTo>
                        <a:lnTo>
                          <a:pt x="0" y="35"/>
                        </a:lnTo>
                        <a:lnTo>
                          <a:pt x="5" y="26"/>
                        </a:lnTo>
                        <a:lnTo>
                          <a:pt x="15" y="12"/>
                        </a:lnTo>
                        <a:lnTo>
                          <a:pt x="26" y="0"/>
                        </a:lnTo>
                        <a:lnTo>
                          <a:pt x="30" y="1"/>
                        </a:lnTo>
                        <a:close/>
                      </a:path>
                    </a:pathLst>
                  </a:custGeom>
                  <a:solidFill>
                    <a:srgbClr val="2B2B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7" name="Freeform 168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4"/>
                    <a:ext cx="134" cy="20"/>
                  </a:xfrm>
                  <a:custGeom>
                    <a:avLst/>
                    <a:gdLst>
                      <a:gd name="T0" fmla="*/ 53 w 814"/>
                      <a:gd name="T1" fmla="*/ 4 h 124"/>
                      <a:gd name="T2" fmla="*/ 103 w 814"/>
                      <a:gd name="T3" fmla="*/ 8 h 124"/>
                      <a:gd name="T4" fmla="*/ 151 w 814"/>
                      <a:gd name="T5" fmla="*/ 12 h 124"/>
                      <a:gd name="T6" fmla="*/ 201 w 814"/>
                      <a:gd name="T7" fmla="*/ 16 h 124"/>
                      <a:gd name="T8" fmla="*/ 250 w 814"/>
                      <a:gd name="T9" fmla="*/ 21 h 124"/>
                      <a:gd name="T10" fmla="*/ 299 w 814"/>
                      <a:gd name="T11" fmla="*/ 26 h 124"/>
                      <a:gd name="T12" fmla="*/ 348 w 814"/>
                      <a:gd name="T13" fmla="*/ 29 h 124"/>
                      <a:gd name="T14" fmla="*/ 397 w 814"/>
                      <a:gd name="T15" fmla="*/ 34 h 124"/>
                      <a:gd name="T16" fmla="*/ 446 w 814"/>
                      <a:gd name="T17" fmla="*/ 38 h 124"/>
                      <a:gd name="T18" fmla="*/ 495 w 814"/>
                      <a:gd name="T19" fmla="*/ 42 h 124"/>
                      <a:gd name="T20" fmla="*/ 544 w 814"/>
                      <a:gd name="T21" fmla="*/ 46 h 124"/>
                      <a:gd name="T22" fmla="*/ 593 w 814"/>
                      <a:gd name="T23" fmla="*/ 51 h 124"/>
                      <a:gd name="T24" fmla="*/ 642 w 814"/>
                      <a:gd name="T25" fmla="*/ 54 h 124"/>
                      <a:gd name="T26" fmla="*/ 692 w 814"/>
                      <a:gd name="T27" fmla="*/ 59 h 124"/>
                      <a:gd name="T28" fmla="*/ 740 w 814"/>
                      <a:gd name="T29" fmla="*/ 64 h 124"/>
                      <a:gd name="T30" fmla="*/ 790 w 814"/>
                      <a:gd name="T31" fmla="*/ 67 h 124"/>
                      <a:gd name="T32" fmla="*/ 810 w 814"/>
                      <a:gd name="T33" fmla="*/ 75 h 124"/>
                      <a:gd name="T34" fmla="*/ 804 w 814"/>
                      <a:gd name="T35" fmla="*/ 87 h 124"/>
                      <a:gd name="T36" fmla="*/ 799 w 814"/>
                      <a:gd name="T37" fmla="*/ 101 h 124"/>
                      <a:gd name="T38" fmla="*/ 798 w 814"/>
                      <a:gd name="T39" fmla="*/ 116 h 124"/>
                      <a:gd name="T40" fmla="*/ 772 w 814"/>
                      <a:gd name="T41" fmla="*/ 121 h 124"/>
                      <a:gd name="T42" fmla="*/ 724 w 814"/>
                      <a:gd name="T43" fmla="*/ 117 h 124"/>
                      <a:gd name="T44" fmla="*/ 676 w 814"/>
                      <a:gd name="T45" fmla="*/ 112 h 124"/>
                      <a:gd name="T46" fmla="*/ 628 w 814"/>
                      <a:gd name="T47" fmla="*/ 107 h 124"/>
                      <a:gd name="T48" fmla="*/ 580 w 814"/>
                      <a:gd name="T49" fmla="*/ 103 h 124"/>
                      <a:gd name="T50" fmla="*/ 532 w 814"/>
                      <a:gd name="T51" fmla="*/ 98 h 124"/>
                      <a:gd name="T52" fmla="*/ 483 w 814"/>
                      <a:gd name="T53" fmla="*/ 94 h 124"/>
                      <a:gd name="T54" fmla="*/ 435 w 814"/>
                      <a:gd name="T55" fmla="*/ 90 h 124"/>
                      <a:gd name="T56" fmla="*/ 388 w 814"/>
                      <a:gd name="T57" fmla="*/ 86 h 124"/>
                      <a:gd name="T58" fmla="*/ 339 w 814"/>
                      <a:gd name="T59" fmla="*/ 81 h 124"/>
                      <a:gd name="T60" fmla="*/ 291 w 814"/>
                      <a:gd name="T61" fmla="*/ 76 h 124"/>
                      <a:gd name="T62" fmla="*/ 242 w 814"/>
                      <a:gd name="T63" fmla="*/ 72 h 124"/>
                      <a:gd name="T64" fmla="*/ 194 w 814"/>
                      <a:gd name="T65" fmla="*/ 67 h 124"/>
                      <a:gd name="T66" fmla="*/ 147 w 814"/>
                      <a:gd name="T67" fmla="*/ 63 h 124"/>
                      <a:gd name="T68" fmla="*/ 98 w 814"/>
                      <a:gd name="T69" fmla="*/ 59 h 124"/>
                      <a:gd name="T70" fmla="*/ 50 w 814"/>
                      <a:gd name="T71" fmla="*/ 54 h 124"/>
                      <a:gd name="T72" fmla="*/ 19 w 814"/>
                      <a:gd name="T73" fmla="*/ 48 h 124"/>
                      <a:gd name="T74" fmla="*/ 6 w 814"/>
                      <a:gd name="T75" fmla="*/ 37 h 124"/>
                      <a:gd name="T76" fmla="*/ 5 w 814"/>
                      <a:gd name="T77" fmla="*/ 26 h 124"/>
                      <a:gd name="T78" fmla="*/ 25 w 814"/>
                      <a:gd name="T79" fmla="*/ 0 h 12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4"/>
                      <a:gd name="T121" fmla="*/ 0 h 124"/>
                      <a:gd name="T122" fmla="*/ 814 w 814"/>
                      <a:gd name="T123" fmla="*/ 124 h 12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4" h="124">
                        <a:moveTo>
                          <a:pt x="29" y="1"/>
                        </a:moveTo>
                        <a:lnTo>
                          <a:pt x="53" y="4"/>
                        </a:lnTo>
                        <a:lnTo>
                          <a:pt x="79" y="6"/>
                        </a:lnTo>
                        <a:lnTo>
                          <a:pt x="103" y="8"/>
                        </a:lnTo>
                        <a:lnTo>
                          <a:pt x="127" y="10"/>
                        </a:lnTo>
                        <a:lnTo>
                          <a:pt x="151" y="12"/>
                        </a:lnTo>
                        <a:lnTo>
                          <a:pt x="177" y="14"/>
                        </a:lnTo>
                        <a:lnTo>
                          <a:pt x="201" y="16"/>
                        </a:lnTo>
                        <a:lnTo>
                          <a:pt x="225" y="19"/>
                        </a:lnTo>
                        <a:lnTo>
                          <a:pt x="250" y="21"/>
                        </a:lnTo>
                        <a:lnTo>
                          <a:pt x="275" y="23"/>
                        </a:lnTo>
                        <a:lnTo>
                          <a:pt x="299" y="26"/>
                        </a:lnTo>
                        <a:lnTo>
                          <a:pt x="323" y="27"/>
                        </a:lnTo>
                        <a:lnTo>
                          <a:pt x="348" y="29"/>
                        </a:lnTo>
                        <a:lnTo>
                          <a:pt x="373" y="31"/>
                        </a:lnTo>
                        <a:lnTo>
                          <a:pt x="397" y="34"/>
                        </a:lnTo>
                        <a:lnTo>
                          <a:pt x="422" y="36"/>
                        </a:lnTo>
                        <a:lnTo>
                          <a:pt x="446" y="38"/>
                        </a:lnTo>
                        <a:lnTo>
                          <a:pt x="471" y="41"/>
                        </a:lnTo>
                        <a:lnTo>
                          <a:pt x="495" y="42"/>
                        </a:lnTo>
                        <a:lnTo>
                          <a:pt x="520" y="44"/>
                        </a:lnTo>
                        <a:lnTo>
                          <a:pt x="544" y="46"/>
                        </a:lnTo>
                        <a:lnTo>
                          <a:pt x="568" y="49"/>
                        </a:lnTo>
                        <a:lnTo>
                          <a:pt x="593" y="51"/>
                        </a:lnTo>
                        <a:lnTo>
                          <a:pt x="618" y="53"/>
                        </a:lnTo>
                        <a:lnTo>
                          <a:pt x="642" y="54"/>
                        </a:lnTo>
                        <a:lnTo>
                          <a:pt x="666" y="57"/>
                        </a:lnTo>
                        <a:lnTo>
                          <a:pt x="692" y="59"/>
                        </a:lnTo>
                        <a:lnTo>
                          <a:pt x="716" y="61"/>
                        </a:lnTo>
                        <a:lnTo>
                          <a:pt x="740" y="64"/>
                        </a:lnTo>
                        <a:lnTo>
                          <a:pt x="764" y="65"/>
                        </a:lnTo>
                        <a:lnTo>
                          <a:pt x="790" y="67"/>
                        </a:lnTo>
                        <a:lnTo>
                          <a:pt x="814" y="69"/>
                        </a:lnTo>
                        <a:lnTo>
                          <a:pt x="810" y="75"/>
                        </a:lnTo>
                        <a:lnTo>
                          <a:pt x="807" y="81"/>
                        </a:lnTo>
                        <a:lnTo>
                          <a:pt x="804" y="87"/>
                        </a:lnTo>
                        <a:lnTo>
                          <a:pt x="800" y="92"/>
                        </a:lnTo>
                        <a:lnTo>
                          <a:pt x="799" y="101"/>
                        </a:lnTo>
                        <a:lnTo>
                          <a:pt x="799" y="107"/>
                        </a:lnTo>
                        <a:lnTo>
                          <a:pt x="798" y="116"/>
                        </a:lnTo>
                        <a:lnTo>
                          <a:pt x="797" y="124"/>
                        </a:lnTo>
                        <a:lnTo>
                          <a:pt x="772" y="121"/>
                        </a:lnTo>
                        <a:lnTo>
                          <a:pt x="748" y="119"/>
                        </a:lnTo>
                        <a:lnTo>
                          <a:pt x="724" y="117"/>
                        </a:lnTo>
                        <a:lnTo>
                          <a:pt x="700" y="114"/>
                        </a:lnTo>
                        <a:lnTo>
                          <a:pt x="676" y="112"/>
                        </a:lnTo>
                        <a:lnTo>
                          <a:pt x="653" y="110"/>
                        </a:lnTo>
                        <a:lnTo>
                          <a:pt x="628" y="107"/>
                        </a:lnTo>
                        <a:lnTo>
                          <a:pt x="604" y="105"/>
                        </a:lnTo>
                        <a:lnTo>
                          <a:pt x="580" y="103"/>
                        </a:lnTo>
                        <a:lnTo>
                          <a:pt x="556" y="101"/>
                        </a:lnTo>
                        <a:lnTo>
                          <a:pt x="532" y="98"/>
                        </a:lnTo>
                        <a:lnTo>
                          <a:pt x="507" y="96"/>
                        </a:lnTo>
                        <a:lnTo>
                          <a:pt x="483" y="94"/>
                        </a:lnTo>
                        <a:lnTo>
                          <a:pt x="459" y="92"/>
                        </a:lnTo>
                        <a:lnTo>
                          <a:pt x="435" y="90"/>
                        </a:lnTo>
                        <a:lnTo>
                          <a:pt x="412" y="88"/>
                        </a:lnTo>
                        <a:lnTo>
                          <a:pt x="388" y="86"/>
                        </a:lnTo>
                        <a:lnTo>
                          <a:pt x="363" y="83"/>
                        </a:lnTo>
                        <a:lnTo>
                          <a:pt x="339" y="81"/>
                        </a:lnTo>
                        <a:lnTo>
                          <a:pt x="315" y="79"/>
                        </a:lnTo>
                        <a:lnTo>
                          <a:pt x="291" y="76"/>
                        </a:lnTo>
                        <a:lnTo>
                          <a:pt x="267" y="74"/>
                        </a:lnTo>
                        <a:lnTo>
                          <a:pt x="242" y="72"/>
                        </a:lnTo>
                        <a:lnTo>
                          <a:pt x="218" y="69"/>
                        </a:lnTo>
                        <a:lnTo>
                          <a:pt x="194" y="67"/>
                        </a:lnTo>
                        <a:lnTo>
                          <a:pt x="170" y="65"/>
                        </a:lnTo>
                        <a:lnTo>
                          <a:pt x="147" y="63"/>
                        </a:lnTo>
                        <a:lnTo>
                          <a:pt x="123" y="61"/>
                        </a:lnTo>
                        <a:lnTo>
                          <a:pt x="98" y="59"/>
                        </a:lnTo>
                        <a:lnTo>
                          <a:pt x="74" y="57"/>
                        </a:lnTo>
                        <a:lnTo>
                          <a:pt x="50" y="54"/>
                        </a:lnTo>
                        <a:lnTo>
                          <a:pt x="26" y="52"/>
                        </a:lnTo>
                        <a:lnTo>
                          <a:pt x="19" y="48"/>
                        </a:lnTo>
                        <a:lnTo>
                          <a:pt x="13" y="42"/>
                        </a:lnTo>
                        <a:lnTo>
                          <a:pt x="6" y="37"/>
                        </a:lnTo>
                        <a:lnTo>
                          <a:pt x="0" y="33"/>
                        </a:lnTo>
                        <a:lnTo>
                          <a:pt x="5" y="26"/>
                        </a:lnTo>
                        <a:lnTo>
                          <a:pt x="15" y="12"/>
                        </a:lnTo>
                        <a:lnTo>
                          <a:pt x="25" y="0"/>
                        </a:lnTo>
                        <a:lnTo>
                          <a:pt x="29" y="1"/>
                        </a:lnTo>
                        <a:close/>
                      </a:path>
                    </a:pathLst>
                  </a:custGeom>
                  <a:solidFill>
                    <a:srgbClr val="2D2D3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8" name="Freeform 169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4"/>
                    <a:ext cx="133" cy="19"/>
                  </a:xfrm>
                  <a:custGeom>
                    <a:avLst/>
                    <a:gdLst>
                      <a:gd name="T0" fmla="*/ 53 w 812"/>
                      <a:gd name="T1" fmla="*/ 4 h 116"/>
                      <a:gd name="T2" fmla="*/ 103 w 812"/>
                      <a:gd name="T3" fmla="*/ 9 h 116"/>
                      <a:gd name="T4" fmla="*/ 151 w 812"/>
                      <a:gd name="T5" fmla="*/ 12 h 116"/>
                      <a:gd name="T6" fmla="*/ 200 w 812"/>
                      <a:gd name="T7" fmla="*/ 17 h 116"/>
                      <a:gd name="T8" fmla="*/ 249 w 812"/>
                      <a:gd name="T9" fmla="*/ 21 h 116"/>
                      <a:gd name="T10" fmla="*/ 298 w 812"/>
                      <a:gd name="T11" fmla="*/ 25 h 116"/>
                      <a:gd name="T12" fmla="*/ 347 w 812"/>
                      <a:gd name="T13" fmla="*/ 30 h 116"/>
                      <a:gd name="T14" fmla="*/ 396 w 812"/>
                      <a:gd name="T15" fmla="*/ 34 h 116"/>
                      <a:gd name="T16" fmla="*/ 445 w 812"/>
                      <a:gd name="T17" fmla="*/ 38 h 116"/>
                      <a:gd name="T18" fmla="*/ 494 w 812"/>
                      <a:gd name="T19" fmla="*/ 42 h 116"/>
                      <a:gd name="T20" fmla="*/ 543 w 812"/>
                      <a:gd name="T21" fmla="*/ 47 h 116"/>
                      <a:gd name="T22" fmla="*/ 592 w 812"/>
                      <a:gd name="T23" fmla="*/ 50 h 116"/>
                      <a:gd name="T24" fmla="*/ 641 w 812"/>
                      <a:gd name="T25" fmla="*/ 55 h 116"/>
                      <a:gd name="T26" fmla="*/ 689 w 812"/>
                      <a:gd name="T27" fmla="*/ 60 h 116"/>
                      <a:gd name="T28" fmla="*/ 738 w 812"/>
                      <a:gd name="T29" fmla="*/ 63 h 116"/>
                      <a:gd name="T30" fmla="*/ 787 w 812"/>
                      <a:gd name="T31" fmla="*/ 68 h 116"/>
                      <a:gd name="T32" fmla="*/ 809 w 812"/>
                      <a:gd name="T33" fmla="*/ 74 h 116"/>
                      <a:gd name="T34" fmla="*/ 802 w 812"/>
                      <a:gd name="T35" fmla="*/ 85 h 116"/>
                      <a:gd name="T36" fmla="*/ 799 w 812"/>
                      <a:gd name="T37" fmla="*/ 96 h 116"/>
                      <a:gd name="T38" fmla="*/ 799 w 812"/>
                      <a:gd name="T39" fmla="*/ 110 h 116"/>
                      <a:gd name="T40" fmla="*/ 775 w 812"/>
                      <a:gd name="T41" fmla="*/ 114 h 116"/>
                      <a:gd name="T42" fmla="*/ 726 w 812"/>
                      <a:gd name="T43" fmla="*/ 109 h 116"/>
                      <a:gd name="T44" fmla="*/ 678 w 812"/>
                      <a:gd name="T45" fmla="*/ 104 h 116"/>
                      <a:gd name="T46" fmla="*/ 631 w 812"/>
                      <a:gd name="T47" fmla="*/ 100 h 116"/>
                      <a:gd name="T48" fmla="*/ 582 w 812"/>
                      <a:gd name="T49" fmla="*/ 95 h 116"/>
                      <a:gd name="T50" fmla="*/ 534 w 812"/>
                      <a:gd name="T51" fmla="*/ 91 h 116"/>
                      <a:gd name="T52" fmla="*/ 486 w 812"/>
                      <a:gd name="T53" fmla="*/ 86 h 116"/>
                      <a:gd name="T54" fmla="*/ 438 w 812"/>
                      <a:gd name="T55" fmla="*/ 81 h 116"/>
                      <a:gd name="T56" fmla="*/ 390 w 812"/>
                      <a:gd name="T57" fmla="*/ 78 h 116"/>
                      <a:gd name="T58" fmla="*/ 342 w 812"/>
                      <a:gd name="T59" fmla="*/ 73 h 116"/>
                      <a:gd name="T60" fmla="*/ 293 w 812"/>
                      <a:gd name="T61" fmla="*/ 69 h 116"/>
                      <a:gd name="T62" fmla="*/ 246 w 812"/>
                      <a:gd name="T63" fmla="*/ 64 h 116"/>
                      <a:gd name="T64" fmla="*/ 197 w 812"/>
                      <a:gd name="T65" fmla="*/ 60 h 116"/>
                      <a:gd name="T66" fmla="*/ 149 w 812"/>
                      <a:gd name="T67" fmla="*/ 55 h 116"/>
                      <a:gd name="T68" fmla="*/ 101 w 812"/>
                      <a:gd name="T69" fmla="*/ 50 h 116"/>
                      <a:gd name="T70" fmla="*/ 53 w 812"/>
                      <a:gd name="T71" fmla="*/ 46 h 116"/>
                      <a:gd name="T72" fmla="*/ 21 w 812"/>
                      <a:gd name="T73" fmla="*/ 40 h 116"/>
                      <a:gd name="T74" fmla="*/ 7 w 812"/>
                      <a:gd name="T75" fmla="*/ 33 h 116"/>
                      <a:gd name="T76" fmla="*/ 5 w 812"/>
                      <a:gd name="T77" fmla="*/ 23 h 116"/>
                      <a:gd name="T78" fmla="*/ 25 w 812"/>
                      <a:gd name="T79" fmla="*/ 0 h 11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2"/>
                      <a:gd name="T121" fmla="*/ 0 h 116"/>
                      <a:gd name="T122" fmla="*/ 812 w 812"/>
                      <a:gd name="T123" fmla="*/ 116 h 11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2" h="116">
                        <a:moveTo>
                          <a:pt x="29" y="2"/>
                        </a:moveTo>
                        <a:lnTo>
                          <a:pt x="53" y="4"/>
                        </a:lnTo>
                        <a:lnTo>
                          <a:pt x="78" y="7"/>
                        </a:lnTo>
                        <a:lnTo>
                          <a:pt x="103" y="9"/>
                        </a:lnTo>
                        <a:lnTo>
                          <a:pt x="127" y="10"/>
                        </a:lnTo>
                        <a:lnTo>
                          <a:pt x="151" y="12"/>
                        </a:lnTo>
                        <a:lnTo>
                          <a:pt x="176" y="15"/>
                        </a:lnTo>
                        <a:lnTo>
                          <a:pt x="200" y="17"/>
                        </a:lnTo>
                        <a:lnTo>
                          <a:pt x="225" y="19"/>
                        </a:lnTo>
                        <a:lnTo>
                          <a:pt x="249" y="21"/>
                        </a:lnTo>
                        <a:lnTo>
                          <a:pt x="274" y="24"/>
                        </a:lnTo>
                        <a:lnTo>
                          <a:pt x="298" y="25"/>
                        </a:lnTo>
                        <a:lnTo>
                          <a:pt x="323" y="27"/>
                        </a:lnTo>
                        <a:lnTo>
                          <a:pt x="347" y="30"/>
                        </a:lnTo>
                        <a:lnTo>
                          <a:pt x="371" y="32"/>
                        </a:lnTo>
                        <a:lnTo>
                          <a:pt x="396" y="34"/>
                        </a:lnTo>
                        <a:lnTo>
                          <a:pt x="421" y="35"/>
                        </a:lnTo>
                        <a:lnTo>
                          <a:pt x="445" y="38"/>
                        </a:lnTo>
                        <a:lnTo>
                          <a:pt x="469" y="40"/>
                        </a:lnTo>
                        <a:lnTo>
                          <a:pt x="494" y="42"/>
                        </a:lnTo>
                        <a:lnTo>
                          <a:pt x="518" y="45"/>
                        </a:lnTo>
                        <a:lnTo>
                          <a:pt x="543" y="47"/>
                        </a:lnTo>
                        <a:lnTo>
                          <a:pt x="567" y="48"/>
                        </a:lnTo>
                        <a:lnTo>
                          <a:pt x="592" y="50"/>
                        </a:lnTo>
                        <a:lnTo>
                          <a:pt x="616" y="53"/>
                        </a:lnTo>
                        <a:lnTo>
                          <a:pt x="641" y="55"/>
                        </a:lnTo>
                        <a:lnTo>
                          <a:pt x="665" y="57"/>
                        </a:lnTo>
                        <a:lnTo>
                          <a:pt x="689" y="60"/>
                        </a:lnTo>
                        <a:lnTo>
                          <a:pt x="714" y="62"/>
                        </a:lnTo>
                        <a:lnTo>
                          <a:pt x="738" y="63"/>
                        </a:lnTo>
                        <a:lnTo>
                          <a:pt x="763" y="65"/>
                        </a:lnTo>
                        <a:lnTo>
                          <a:pt x="787" y="68"/>
                        </a:lnTo>
                        <a:lnTo>
                          <a:pt x="812" y="70"/>
                        </a:lnTo>
                        <a:lnTo>
                          <a:pt x="809" y="74"/>
                        </a:lnTo>
                        <a:lnTo>
                          <a:pt x="806" y="80"/>
                        </a:lnTo>
                        <a:lnTo>
                          <a:pt x="802" y="85"/>
                        </a:lnTo>
                        <a:lnTo>
                          <a:pt x="800" y="91"/>
                        </a:lnTo>
                        <a:lnTo>
                          <a:pt x="799" y="96"/>
                        </a:lnTo>
                        <a:lnTo>
                          <a:pt x="799" y="103"/>
                        </a:lnTo>
                        <a:lnTo>
                          <a:pt x="799" y="110"/>
                        </a:lnTo>
                        <a:lnTo>
                          <a:pt x="799" y="116"/>
                        </a:lnTo>
                        <a:lnTo>
                          <a:pt x="775" y="114"/>
                        </a:lnTo>
                        <a:lnTo>
                          <a:pt x="751" y="111"/>
                        </a:lnTo>
                        <a:lnTo>
                          <a:pt x="726" y="109"/>
                        </a:lnTo>
                        <a:lnTo>
                          <a:pt x="702" y="107"/>
                        </a:lnTo>
                        <a:lnTo>
                          <a:pt x="678" y="104"/>
                        </a:lnTo>
                        <a:lnTo>
                          <a:pt x="655" y="102"/>
                        </a:lnTo>
                        <a:lnTo>
                          <a:pt x="631" y="100"/>
                        </a:lnTo>
                        <a:lnTo>
                          <a:pt x="606" y="98"/>
                        </a:lnTo>
                        <a:lnTo>
                          <a:pt x="582" y="95"/>
                        </a:lnTo>
                        <a:lnTo>
                          <a:pt x="558" y="93"/>
                        </a:lnTo>
                        <a:lnTo>
                          <a:pt x="534" y="91"/>
                        </a:lnTo>
                        <a:lnTo>
                          <a:pt x="510" y="88"/>
                        </a:lnTo>
                        <a:lnTo>
                          <a:pt x="486" y="86"/>
                        </a:lnTo>
                        <a:lnTo>
                          <a:pt x="461" y="84"/>
                        </a:lnTo>
                        <a:lnTo>
                          <a:pt x="438" y="81"/>
                        </a:lnTo>
                        <a:lnTo>
                          <a:pt x="414" y="79"/>
                        </a:lnTo>
                        <a:lnTo>
                          <a:pt x="390" y="78"/>
                        </a:lnTo>
                        <a:lnTo>
                          <a:pt x="366" y="76"/>
                        </a:lnTo>
                        <a:lnTo>
                          <a:pt x="342" y="73"/>
                        </a:lnTo>
                        <a:lnTo>
                          <a:pt x="317" y="71"/>
                        </a:lnTo>
                        <a:lnTo>
                          <a:pt x="293" y="69"/>
                        </a:lnTo>
                        <a:lnTo>
                          <a:pt x="269" y="66"/>
                        </a:lnTo>
                        <a:lnTo>
                          <a:pt x="246" y="64"/>
                        </a:lnTo>
                        <a:lnTo>
                          <a:pt x="222" y="62"/>
                        </a:lnTo>
                        <a:lnTo>
                          <a:pt x="197" y="60"/>
                        </a:lnTo>
                        <a:lnTo>
                          <a:pt x="173" y="57"/>
                        </a:lnTo>
                        <a:lnTo>
                          <a:pt x="149" y="55"/>
                        </a:lnTo>
                        <a:lnTo>
                          <a:pt x="125" y="53"/>
                        </a:lnTo>
                        <a:lnTo>
                          <a:pt x="101" y="50"/>
                        </a:lnTo>
                        <a:lnTo>
                          <a:pt x="78" y="48"/>
                        </a:lnTo>
                        <a:lnTo>
                          <a:pt x="53" y="46"/>
                        </a:lnTo>
                        <a:lnTo>
                          <a:pt x="29" y="43"/>
                        </a:lnTo>
                        <a:lnTo>
                          <a:pt x="21" y="40"/>
                        </a:lnTo>
                        <a:lnTo>
                          <a:pt x="14" y="36"/>
                        </a:lnTo>
                        <a:lnTo>
                          <a:pt x="7" y="33"/>
                        </a:lnTo>
                        <a:lnTo>
                          <a:pt x="0" y="30"/>
                        </a:lnTo>
                        <a:lnTo>
                          <a:pt x="5" y="23"/>
                        </a:lnTo>
                        <a:lnTo>
                          <a:pt x="15" y="10"/>
                        </a:lnTo>
                        <a:lnTo>
                          <a:pt x="25" y="0"/>
                        </a:lnTo>
                        <a:lnTo>
                          <a:pt x="29" y="2"/>
                        </a:lnTo>
                        <a:close/>
                      </a:path>
                    </a:pathLst>
                  </a:custGeom>
                  <a:solidFill>
                    <a:srgbClr val="33334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89" name="Freeform 170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4"/>
                    <a:ext cx="133" cy="18"/>
                  </a:xfrm>
                  <a:custGeom>
                    <a:avLst/>
                    <a:gdLst>
                      <a:gd name="T0" fmla="*/ 52 w 809"/>
                      <a:gd name="T1" fmla="*/ 5 h 108"/>
                      <a:gd name="T2" fmla="*/ 102 w 809"/>
                      <a:gd name="T3" fmla="*/ 9 h 108"/>
                      <a:gd name="T4" fmla="*/ 150 w 809"/>
                      <a:gd name="T5" fmla="*/ 13 h 108"/>
                      <a:gd name="T6" fmla="*/ 199 w 809"/>
                      <a:gd name="T7" fmla="*/ 17 h 108"/>
                      <a:gd name="T8" fmla="*/ 248 w 809"/>
                      <a:gd name="T9" fmla="*/ 22 h 108"/>
                      <a:gd name="T10" fmla="*/ 297 w 809"/>
                      <a:gd name="T11" fmla="*/ 26 h 108"/>
                      <a:gd name="T12" fmla="*/ 345 w 809"/>
                      <a:gd name="T13" fmla="*/ 30 h 108"/>
                      <a:gd name="T14" fmla="*/ 394 w 809"/>
                      <a:gd name="T15" fmla="*/ 34 h 108"/>
                      <a:gd name="T16" fmla="*/ 443 w 809"/>
                      <a:gd name="T17" fmla="*/ 39 h 108"/>
                      <a:gd name="T18" fmla="*/ 492 w 809"/>
                      <a:gd name="T19" fmla="*/ 44 h 108"/>
                      <a:gd name="T20" fmla="*/ 541 w 809"/>
                      <a:gd name="T21" fmla="*/ 47 h 108"/>
                      <a:gd name="T22" fmla="*/ 589 w 809"/>
                      <a:gd name="T23" fmla="*/ 52 h 108"/>
                      <a:gd name="T24" fmla="*/ 639 w 809"/>
                      <a:gd name="T25" fmla="*/ 56 h 108"/>
                      <a:gd name="T26" fmla="*/ 687 w 809"/>
                      <a:gd name="T27" fmla="*/ 61 h 108"/>
                      <a:gd name="T28" fmla="*/ 736 w 809"/>
                      <a:gd name="T29" fmla="*/ 64 h 108"/>
                      <a:gd name="T30" fmla="*/ 785 w 809"/>
                      <a:gd name="T31" fmla="*/ 69 h 108"/>
                      <a:gd name="T32" fmla="*/ 807 w 809"/>
                      <a:gd name="T33" fmla="*/ 76 h 108"/>
                      <a:gd name="T34" fmla="*/ 801 w 809"/>
                      <a:gd name="T35" fmla="*/ 86 h 108"/>
                      <a:gd name="T36" fmla="*/ 800 w 809"/>
                      <a:gd name="T37" fmla="*/ 96 h 108"/>
                      <a:gd name="T38" fmla="*/ 800 w 809"/>
                      <a:gd name="T39" fmla="*/ 104 h 108"/>
                      <a:gd name="T40" fmla="*/ 776 w 809"/>
                      <a:gd name="T41" fmla="*/ 106 h 108"/>
                      <a:gd name="T42" fmla="*/ 729 w 809"/>
                      <a:gd name="T43" fmla="*/ 101 h 108"/>
                      <a:gd name="T44" fmla="*/ 680 w 809"/>
                      <a:gd name="T45" fmla="*/ 97 h 108"/>
                      <a:gd name="T46" fmla="*/ 632 w 809"/>
                      <a:gd name="T47" fmla="*/ 93 h 108"/>
                      <a:gd name="T48" fmla="*/ 585 w 809"/>
                      <a:gd name="T49" fmla="*/ 89 h 108"/>
                      <a:gd name="T50" fmla="*/ 536 w 809"/>
                      <a:gd name="T51" fmla="*/ 84 h 108"/>
                      <a:gd name="T52" fmla="*/ 488 w 809"/>
                      <a:gd name="T53" fmla="*/ 79 h 108"/>
                      <a:gd name="T54" fmla="*/ 441 w 809"/>
                      <a:gd name="T55" fmla="*/ 75 h 108"/>
                      <a:gd name="T56" fmla="*/ 392 w 809"/>
                      <a:gd name="T57" fmla="*/ 70 h 108"/>
                      <a:gd name="T58" fmla="*/ 344 w 809"/>
                      <a:gd name="T59" fmla="*/ 66 h 108"/>
                      <a:gd name="T60" fmla="*/ 297 w 809"/>
                      <a:gd name="T61" fmla="*/ 61 h 108"/>
                      <a:gd name="T62" fmla="*/ 248 w 809"/>
                      <a:gd name="T63" fmla="*/ 56 h 108"/>
                      <a:gd name="T64" fmla="*/ 200 w 809"/>
                      <a:gd name="T65" fmla="*/ 52 h 108"/>
                      <a:gd name="T66" fmla="*/ 151 w 809"/>
                      <a:gd name="T67" fmla="*/ 48 h 108"/>
                      <a:gd name="T68" fmla="*/ 104 w 809"/>
                      <a:gd name="T69" fmla="*/ 44 h 108"/>
                      <a:gd name="T70" fmla="*/ 56 w 809"/>
                      <a:gd name="T71" fmla="*/ 39 h 108"/>
                      <a:gd name="T72" fmla="*/ 24 w 809"/>
                      <a:gd name="T73" fmla="*/ 34 h 108"/>
                      <a:gd name="T74" fmla="*/ 9 w 809"/>
                      <a:gd name="T75" fmla="*/ 30 h 108"/>
                      <a:gd name="T76" fmla="*/ 5 w 809"/>
                      <a:gd name="T77" fmla="*/ 22 h 108"/>
                      <a:gd name="T78" fmla="*/ 24 w 809"/>
                      <a:gd name="T79" fmla="*/ 0 h 108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09"/>
                      <a:gd name="T121" fmla="*/ 0 h 108"/>
                      <a:gd name="T122" fmla="*/ 809 w 809"/>
                      <a:gd name="T123" fmla="*/ 108 h 108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09" h="108">
                        <a:moveTo>
                          <a:pt x="28" y="2"/>
                        </a:moveTo>
                        <a:lnTo>
                          <a:pt x="52" y="5"/>
                        </a:lnTo>
                        <a:lnTo>
                          <a:pt x="77" y="7"/>
                        </a:lnTo>
                        <a:lnTo>
                          <a:pt x="102" y="9"/>
                        </a:lnTo>
                        <a:lnTo>
                          <a:pt x="126" y="10"/>
                        </a:lnTo>
                        <a:lnTo>
                          <a:pt x="150" y="13"/>
                        </a:lnTo>
                        <a:lnTo>
                          <a:pt x="174" y="15"/>
                        </a:lnTo>
                        <a:lnTo>
                          <a:pt x="199" y="17"/>
                        </a:lnTo>
                        <a:lnTo>
                          <a:pt x="224" y="19"/>
                        </a:lnTo>
                        <a:lnTo>
                          <a:pt x="248" y="22"/>
                        </a:lnTo>
                        <a:lnTo>
                          <a:pt x="272" y="24"/>
                        </a:lnTo>
                        <a:lnTo>
                          <a:pt x="297" y="26"/>
                        </a:lnTo>
                        <a:lnTo>
                          <a:pt x="321" y="28"/>
                        </a:lnTo>
                        <a:lnTo>
                          <a:pt x="345" y="30"/>
                        </a:lnTo>
                        <a:lnTo>
                          <a:pt x="370" y="32"/>
                        </a:lnTo>
                        <a:lnTo>
                          <a:pt x="394" y="34"/>
                        </a:lnTo>
                        <a:lnTo>
                          <a:pt x="419" y="37"/>
                        </a:lnTo>
                        <a:lnTo>
                          <a:pt x="443" y="39"/>
                        </a:lnTo>
                        <a:lnTo>
                          <a:pt x="467" y="41"/>
                        </a:lnTo>
                        <a:lnTo>
                          <a:pt x="492" y="44"/>
                        </a:lnTo>
                        <a:lnTo>
                          <a:pt x="517" y="45"/>
                        </a:lnTo>
                        <a:lnTo>
                          <a:pt x="541" y="47"/>
                        </a:lnTo>
                        <a:lnTo>
                          <a:pt x="565" y="49"/>
                        </a:lnTo>
                        <a:lnTo>
                          <a:pt x="589" y="52"/>
                        </a:lnTo>
                        <a:lnTo>
                          <a:pt x="615" y="54"/>
                        </a:lnTo>
                        <a:lnTo>
                          <a:pt x="639" y="56"/>
                        </a:lnTo>
                        <a:lnTo>
                          <a:pt x="663" y="59"/>
                        </a:lnTo>
                        <a:lnTo>
                          <a:pt x="687" y="61"/>
                        </a:lnTo>
                        <a:lnTo>
                          <a:pt x="711" y="62"/>
                        </a:lnTo>
                        <a:lnTo>
                          <a:pt x="736" y="64"/>
                        </a:lnTo>
                        <a:lnTo>
                          <a:pt x="761" y="67"/>
                        </a:lnTo>
                        <a:lnTo>
                          <a:pt x="785" y="69"/>
                        </a:lnTo>
                        <a:lnTo>
                          <a:pt x="809" y="71"/>
                        </a:lnTo>
                        <a:lnTo>
                          <a:pt x="807" y="76"/>
                        </a:lnTo>
                        <a:lnTo>
                          <a:pt x="805" y="81"/>
                        </a:lnTo>
                        <a:lnTo>
                          <a:pt x="801" y="86"/>
                        </a:lnTo>
                        <a:lnTo>
                          <a:pt x="799" y="91"/>
                        </a:lnTo>
                        <a:lnTo>
                          <a:pt x="800" y="96"/>
                        </a:lnTo>
                        <a:lnTo>
                          <a:pt x="800" y="99"/>
                        </a:lnTo>
                        <a:lnTo>
                          <a:pt x="800" y="104"/>
                        </a:lnTo>
                        <a:lnTo>
                          <a:pt x="800" y="108"/>
                        </a:lnTo>
                        <a:lnTo>
                          <a:pt x="776" y="106"/>
                        </a:lnTo>
                        <a:lnTo>
                          <a:pt x="752" y="104"/>
                        </a:lnTo>
                        <a:lnTo>
                          <a:pt x="729" y="101"/>
                        </a:lnTo>
                        <a:lnTo>
                          <a:pt x="704" y="99"/>
                        </a:lnTo>
                        <a:lnTo>
                          <a:pt x="680" y="97"/>
                        </a:lnTo>
                        <a:lnTo>
                          <a:pt x="656" y="96"/>
                        </a:lnTo>
                        <a:lnTo>
                          <a:pt x="632" y="93"/>
                        </a:lnTo>
                        <a:lnTo>
                          <a:pt x="608" y="91"/>
                        </a:lnTo>
                        <a:lnTo>
                          <a:pt x="585" y="89"/>
                        </a:lnTo>
                        <a:lnTo>
                          <a:pt x="560" y="86"/>
                        </a:lnTo>
                        <a:lnTo>
                          <a:pt x="536" y="84"/>
                        </a:lnTo>
                        <a:lnTo>
                          <a:pt x="512" y="82"/>
                        </a:lnTo>
                        <a:lnTo>
                          <a:pt x="488" y="79"/>
                        </a:lnTo>
                        <a:lnTo>
                          <a:pt x="465" y="77"/>
                        </a:lnTo>
                        <a:lnTo>
                          <a:pt x="441" y="75"/>
                        </a:lnTo>
                        <a:lnTo>
                          <a:pt x="416" y="72"/>
                        </a:lnTo>
                        <a:lnTo>
                          <a:pt x="392" y="70"/>
                        </a:lnTo>
                        <a:lnTo>
                          <a:pt x="368" y="68"/>
                        </a:lnTo>
                        <a:lnTo>
                          <a:pt x="344" y="66"/>
                        </a:lnTo>
                        <a:lnTo>
                          <a:pt x="321" y="63"/>
                        </a:lnTo>
                        <a:lnTo>
                          <a:pt x="297" y="61"/>
                        </a:lnTo>
                        <a:lnTo>
                          <a:pt x="272" y="59"/>
                        </a:lnTo>
                        <a:lnTo>
                          <a:pt x="248" y="56"/>
                        </a:lnTo>
                        <a:lnTo>
                          <a:pt x="224" y="54"/>
                        </a:lnTo>
                        <a:lnTo>
                          <a:pt x="200" y="52"/>
                        </a:lnTo>
                        <a:lnTo>
                          <a:pt x="176" y="49"/>
                        </a:lnTo>
                        <a:lnTo>
                          <a:pt x="151" y="48"/>
                        </a:lnTo>
                        <a:lnTo>
                          <a:pt x="128" y="46"/>
                        </a:lnTo>
                        <a:lnTo>
                          <a:pt x="104" y="44"/>
                        </a:lnTo>
                        <a:lnTo>
                          <a:pt x="80" y="41"/>
                        </a:lnTo>
                        <a:lnTo>
                          <a:pt x="56" y="39"/>
                        </a:lnTo>
                        <a:lnTo>
                          <a:pt x="32" y="37"/>
                        </a:lnTo>
                        <a:lnTo>
                          <a:pt x="24" y="34"/>
                        </a:lnTo>
                        <a:lnTo>
                          <a:pt x="17" y="32"/>
                        </a:lnTo>
                        <a:lnTo>
                          <a:pt x="9" y="30"/>
                        </a:lnTo>
                        <a:lnTo>
                          <a:pt x="0" y="28"/>
                        </a:lnTo>
                        <a:lnTo>
                          <a:pt x="5" y="22"/>
                        </a:lnTo>
                        <a:lnTo>
                          <a:pt x="14" y="9"/>
                        </a:lnTo>
                        <a:lnTo>
                          <a:pt x="24" y="0"/>
                        </a:lnTo>
                        <a:lnTo>
                          <a:pt x="28" y="2"/>
                        </a:lnTo>
                        <a:close/>
                      </a:path>
                    </a:pathLst>
                  </a:custGeom>
                  <a:solidFill>
                    <a:srgbClr val="38384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0" name="Freeform 171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5"/>
                    <a:ext cx="132" cy="17"/>
                  </a:xfrm>
                  <a:custGeom>
                    <a:avLst/>
                    <a:gdLst>
                      <a:gd name="T0" fmla="*/ 52 w 808"/>
                      <a:gd name="T1" fmla="*/ 6 h 103"/>
                      <a:gd name="T2" fmla="*/ 101 w 808"/>
                      <a:gd name="T3" fmla="*/ 11 h 103"/>
                      <a:gd name="T4" fmla="*/ 150 w 808"/>
                      <a:gd name="T5" fmla="*/ 14 h 103"/>
                      <a:gd name="T6" fmla="*/ 199 w 808"/>
                      <a:gd name="T7" fmla="*/ 19 h 103"/>
                      <a:gd name="T8" fmla="*/ 247 w 808"/>
                      <a:gd name="T9" fmla="*/ 23 h 103"/>
                      <a:gd name="T10" fmla="*/ 295 w 808"/>
                      <a:gd name="T11" fmla="*/ 27 h 103"/>
                      <a:gd name="T12" fmla="*/ 345 w 808"/>
                      <a:gd name="T13" fmla="*/ 31 h 103"/>
                      <a:gd name="T14" fmla="*/ 393 w 808"/>
                      <a:gd name="T15" fmla="*/ 36 h 103"/>
                      <a:gd name="T16" fmla="*/ 442 w 808"/>
                      <a:gd name="T17" fmla="*/ 39 h 103"/>
                      <a:gd name="T18" fmla="*/ 491 w 808"/>
                      <a:gd name="T19" fmla="*/ 44 h 103"/>
                      <a:gd name="T20" fmla="*/ 540 w 808"/>
                      <a:gd name="T21" fmla="*/ 49 h 103"/>
                      <a:gd name="T22" fmla="*/ 588 w 808"/>
                      <a:gd name="T23" fmla="*/ 52 h 103"/>
                      <a:gd name="T24" fmla="*/ 638 w 808"/>
                      <a:gd name="T25" fmla="*/ 57 h 103"/>
                      <a:gd name="T26" fmla="*/ 686 w 808"/>
                      <a:gd name="T27" fmla="*/ 61 h 103"/>
                      <a:gd name="T28" fmla="*/ 734 w 808"/>
                      <a:gd name="T29" fmla="*/ 65 h 103"/>
                      <a:gd name="T30" fmla="*/ 784 w 808"/>
                      <a:gd name="T31" fmla="*/ 69 h 103"/>
                      <a:gd name="T32" fmla="*/ 806 w 808"/>
                      <a:gd name="T33" fmla="*/ 76 h 103"/>
                      <a:gd name="T34" fmla="*/ 801 w 808"/>
                      <a:gd name="T35" fmla="*/ 85 h 103"/>
                      <a:gd name="T36" fmla="*/ 800 w 808"/>
                      <a:gd name="T37" fmla="*/ 94 h 103"/>
                      <a:gd name="T38" fmla="*/ 800 w 808"/>
                      <a:gd name="T39" fmla="*/ 99 h 103"/>
                      <a:gd name="T40" fmla="*/ 777 w 808"/>
                      <a:gd name="T41" fmla="*/ 100 h 103"/>
                      <a:gd name="T42" fmla="*/ 730 w 808"/>
                      <a:gd name="T43" fmla="*/ 96 h 103"/>
                      <a:gd name="T44" fmla="*/ 681 w 808"/>
                      <a:gd name="T45" fmla="*/ 91 h 103"/>
                      <a:gd name="T46" fmla="*/ 633 w 808"/>
                      <a:gd name="T47" fmla="*/ 87 h 103"/>
                      <a:gd name="T48" fmla="*/ 586 w 808"/>
                      <a:gd name="T49" fmla="*/ 82 h 103"/>
                      <a:gd name="T50" fmla="*/ 537 w 808"/>
                      <a:gd name="T51" fmla="*/ 77 h 103"/>
                      <a:gd name="T52" fmla="*/ 490 w 808"/>
                      <a:gd name="T53" fmla="*/ 73 h 103"/>
                      <a:gd name="T54" fmla="*/ 442 w 808"/>
                      <a:gd name="T55" fmla="*/ 68 h 103"/>
                      <a:gd name="T56" fmla="*/ 394 w 808"/>
                      <a:gd name="T57" fmla="*/ 65 h 103"/>
                      <a:gd name="T58" fmla="*/ 346 w 808"/>
                      <a:gd name="T59" fmla="*/ 60 h 103"/>
                      <a:gd name="T60" fmla="*/ 299 w 808"/>
                      <a:gd name="T61" fmla="*/ 56 h 103"/>
                      <a:gd name="T62" fmla="*/ 250 w 808"/>
                      <a:gd name="T63" fmla="*/ 51 h 103"/>
                      <a:gd name="T64" fmla="*/ 203 w 808"/>
                      <a:gd name="T65" fmla="*/ 46 h 103"/>
                      <a:gd name="T66" fmla="*/ 155 w 808"/>
                      <a:gd name="T67" fmla="*/ 42 h 103"/>
                      <a:gd name="T68" fmla="*/ 106 w 808"/>
                      <a:gd name="T69" fmla="*/ 37 h 103"/>
                      <a:gd name="T70" fmla="*/ 59 w 808"/>
                      <a:gd name="T71" fmla="*/ 32 h 103"/>
                      <a:gd name="T72" fmla="*/ 30 w 808"/>
                      <a:gd name="T73" fmla="*/ 29 h 103"/>
                      <a:gd name="T74" fmla="*/ 22 w 808"/>
                      <a:gd name="T75" fmla="*/ 28 h 103"/>
                      <a:gd name="T76" fmla="*/ 13 w 808"/>
                      <a:gd name="T77" fmla="*/ 27 h 103"/>
                      <a:gd name="T78" fmla="*/ 5 w 808"/>
                      <a:gd name="T79" fmla="*/ 26 h 103"/>
                      <a:gd name="T80" fmla="*/ 5 w 808"/>
                      <a:gd name="T81" fmla="*/ 20 h 103"/>
                      <a:gd name="T82" fmla="*/ 24 w 808"/>
                      <a:gd name="T83" fmla="*/ 0 h 103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08"/>
                      <a:gd name="T127" fmla="*/ 0 h 103"/>
                      <a:gd name="T128" fmla="*/ 808 w 808"/>
                      <a:gd name="T129" fmla="*/ 103 h 103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08" h="103">
                        <a:moveTo>
                          <a:pt x="28" y="4"/>
                        </a:moveTo>
                        <a:lnTo>
                          <a:pt x="52" y="6"/>
                        </a:lnTo>
                        <a:lnTo>
                          <a:pt x="77" y="8"/>
                        </a:lnTo>
                        <a:lnTo>
                          <a:pt x="101" y="11"/>
                        </a:lnTo>
                        <a:lnTo>
                          <a:pt x="125" y="12"/>
                        </a:lnTo>
                        <a:lnTo>
                          <a:pt x="150" y="14"/>
                        </a:lnTo>
                        <a:lnTo>
                          <a:pt x="174" y="16"/>
                        </a:lnTo>
                        <a:lnTo>
                          <a:pt x="199" y="19"/>
                        </a:lnTo>
                        <a:lnTo>
                          <a:pt x="223" y="21"/>
                        </a:lnTo>
                        <a:lnTo>
                          <a:pt x="247" y="23"/>
                        </a:lnTo>
                        <a:lnTo>
                          <a:pt x="271" y="26"/>
                        </a:lnTo>
                        <a:lnTo>
                          <a:pt x="295" y="27"/>
                        </a:lnTo>
                        <a:lnTo>
                          <a:pt x="320" y="29"/>
                        </a:lnTo>
                        <a:lnTo>
                          <a:pt x="345" y="31"/>
                        </a:lnTo>
                        <a:lnTo>
                          <a:pt x="369" y="34"/>
                        </a:lnTo>
                        <a:lnTo>
                          <a:pt x="393" y="36"/>
                        </a:lnTo>
                        <a:lnTo>
                          <a:pt x="418" y="37"/>
                        </a:lnTo>
                        <a:lnTo>
                          <a:pt x="442" y="39"/>
                        </a:lnTo>
                        <a:lnTo>
                          <a:pt x="466" y="42"/>
                        </a:lnTo>
                        <a:lnTo>
                          <a:pt x="491" y="44"/>
                        </a:lnTo>
                        <a:lnTo>
                          <a:pt x="515" y="46"/>
                        </a:lnTo>
                        <a:lnTo>
                          <a:pt x="540" y="49"/>
                        </a:lnTo>
                        <a:lnTo>
                          <a:pt x="564" y="50"/>
                        </a:lnTo>
                        <a:lnTo>
                          <a:pt x="588" y="52"/>
                        </a:lnTo>
                        <a:lnTo>
                          <a:pt x="613" y="54"/>
                        </a:lnTo>
                        <a:lnTo>
                          <a:pt x="638" y="57"/>
                        </a:lnTo>
                        <a:lnTo>
                          <a:pt x="662" y="59"/>
                        </a:lnTo>
                        <a:lnTo>
                          <a:pt x="686" y="61"/>
                        </a:lnTo>
                        <a:lnTo>
                          <a:pt x="710" y="64"/>
                        </a:lnTo>
                        <a:lnTo>
                          <a:pt x="734" y="65"/>
                        </a:lnTo>
                        <a:lnTo>
                          <a:pt x="760" y="67"/>
                        </a:lnTo>
                        <a:lnTo>
                          <a:pt x="784" y="69"/>
                        </a:lnTo>
                        <a:lnTo>
                          <a:pt x="808" y="72"/>
                        </a:lnTo>
                        <a:lnTo>
                          <a:pt x="806" y="76"/>
                        </a:lnTo>
                        <a:lnTo>
                          <a:pt x="804" y="81"/>
                        </a:lnTo>
                        <a:lnTo>
                          <a:pt x="801" y="85"/>
                        </a:lnTo>
                        <a:lnTo>
                          <a:pt x="799" y="90"/>
                        </a:lnTo>
                        <a:lnTo>
                          <a:pt x="800" y="94"/>
                        </a:lnTo>
                        <a:lnTo>
                          <a:pt x="800" y="96"/>
                        </a:lnTo>
                        <a:lnTo>
                          <a:pt x="800" y="99"/>
                        </a:lnTo>
                        <a:lnTo>
                          <a:pt x="801" y="103"/>
                        </a:lnTo>
                        <a:lnTo>
                          <a:pt x="777" y="100"/>
                        </a:lnTo>
                        <a:lnTo>
                          <a:pt x="753" y="98"/>
                        </a:lnTo>
                        <a:lnTo>
                          <a:pt x="730" y="96"/>
                        </a:lnTo>
                        <a:lnTo>
                          <a:pt x="706" y="94"/>
                        </a:lnTo>
                        <a:lnTo>
                          <a:pt x="681" y="91"/>
                        </a:lnTo>
                        <a:lnTo>
                          <a:pt x="657" y="89"/>
                        </a:lnTo>
                        <a:lnTo>
                          <a:pt x="633" y="87"/>
                        </a:lnTo>
                        <a:lnTo>
                          <a:pt x="610" y="84"/>
                        </a:lnTo>
                        <a:lnTo>
                          <a:pt x="586" y="82"/>
                        </a:lnTo>
                        <a:lnTo>
                          <a:pt x="562" y="80"/>
                        </a:lnTo>
                        <a:lnTo>
                          <a:pt x="537" y="77"/>
                        </a:lnTo>
                        <a:lnTo>
                          <a:pt x="514" y="75"/>
                        </a:lnTo>
                        <a:lnTo>
                          <a:pt x="490" y="73"/>
                        </a:lnTo>
                        <a:lnTo>
                          <a:pt x="466" y="70"/>
                        </a:lnTo>
                        <a:lnTo>
                          <a:pt x="442" y="68"/>
                        </a:lnTo>
                        <a:lnTo>
                          <a:pt x="419" y="66"/>
                        </a:lnTo>
                        <a:lnTo>
                          <a:pt x="394" y="65"/>
                        </a:lnTo>
                        <a:lnTo>
                          <a:pt x="370" y="62"/>
                        </a:lnTo>
                        <a:lnTo>
                          <a:pt x="346" y="60"/>
                        </a:lnTo>
                        <a:lnTo>
                          <a:pt x="322" y="58"/>
                        </a:lnTo>
                        <a:lnTo>
                          <a:pt x="299" y="56"/>
                        </a:lnTo>
                        <a:lnTo>
                          <a:pt x="275" y="53"/>
                        </a:lnTo>
                        <a:lnTo>
                          <a:pt x="250" y="51"/>
                        </a:lnTo>
                        <a:lnTo>
                          <a:pt x="226" y="49"/>
                        </a:lnTo>
                        <a:lnTo>
                          <a:pt x="203" y="46"/>
                        </a:lnTo>
                        <a:lnTo>
                          <a:pt x="179" y="44"/>
                        </a:lnTo>
                        <a:lnTo>
                          <a:pt x="155" y="42"/>
                        </a:lnTo>
                        <a:lnTo>
                          <a:pt x="131" y="39"/>
                        </a:lnTo>
                        <a:lnTo>
                          <a:pt x="106" y="37"/>
                        </a:lnTo>
                        <a:lnTo>
                          <a:pt x="83" y="35"/>
                        </a:lnTo>
                        <a:lnTo>
                          <a:pt x="59" y="32"/>
                        </a:lnTo>
                        <a:lnTo>
                          <a:pt x="35" y="30"/>
                        </a:lnTo>
                        <a:lnTo>
                          <a:pt x="30" y="29"/>
                        </a:lnTo>
                        <a:lnTo>
                          <a:pt x="27" y="29"/>
                        </a:lnTo>
                        <a:lnTo>
                          <a:pt x="22" y="28"/>
                        </a:lnTo>
                        <a:lnTo>
                          <a:pt x="18" y="28"/>
                        </a:lnTo>
                        <a:lnTo>
                          <a:pt x="13" y="27"/>
                        </a:lnTo>
                        <a:lnTo>
                          <a:pt x="10" y="27"/>
                        </a:lnTo>
                        <a:lnTo>
                          <a:pt x="5" y="26"/>
                        </a:lnTo>
                        <a:lnTo>
                          <a:pt x="0" y="26"/>
                        </a:lnTo>
                        <a:lnTo>
                          <a:pt x="5" y="20"/>
                        </a:lnTo>
                        <a:lnTo>
                          <a:pt x="14" y="8"/>
                        </a:lnTo>
                        <a:lnTo>
                          <a:pt x="24" y="0"/>
                        </a:lnTo>
                        <a:lnTo>
                          <a:pt x="28" y="4"/>
                        </a:lnTo>
                        <a:close/>
                      </a:path>
                    </a:pathLst>
                  </a:custGeom>
                  <a:solidFill>
                    <a:srgbClr val="3D3D4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1" name="Freeform 172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5"/>
                    <a:ext cx="132" cy="16"/>
                  </a:xfrm>
                  <a:custGeom>
                    <a:avLst/>
                    <a:gdLst>
                      <a:gd name="T0" fmla="*/ 51 w 806"/>
                      <a:gd name="T1" fmla="*/ 5 h 94"/>
                      <a:gd name="T2" fmla="*/ 100 w 806"/>
                      <a:gd name="T3" fmla="*/ 9 h 94"/>
                      <a:gd name="T4" fmla="*/ 149 w 806"/>
                      <a:gd name="T5" fmla="*/ 13 h 94"/>
                      <a:gd name="T6" fmla="*/ 197 w 806"/>
                      <a:gd name="T7" fmla="*/ 18 h 94"/>
                      <a:gd name="T8" fmla="*/ 246 w 806"/>
                      <a:gd name="T9" fmla="*/ 22 h 94"/>
                      <a:gd name="T10" fmla="*/ 294 w 806"/>
                      <a:gd name="T11" fmla="*/ 26 h 94"/>
                      <a:gd name="T12" fmla="*/ 344 w 806"/>
                      <a:gd name="T13" fmla="*/ 31 h 94"/>
                      <a:gd name="T14" fmla="*/ 392 w 806"/>
                      <a:gd name="T15" fmla="*/ 34 h 94"/>
                      <a:gd name="T16" fmla="*/ 441 w 806"/>
                      <a:gd name="T17" fmla="*/ 39 h 94"/>
                      <a:gd name="T18" fmla="*/ 489 w 806"/>
                      <a:gd name="T19" fmla="*/ 43 h 94"/>
                      <a:gd name="T20" fmla="*/ 539 w 806"/>
                      <a:gd name="T21" fmla="*/ 47 h 94"/>
                      <a:gd name="T22" fmla="*/ 587 w 806"/>
                      <a:gd name="T23" fmla="*/ 52 h 94"/>
                      <a:gd name="T24" fmla="*/ 635 w 806"/>
                      <a:gd name="T25" fmla="*/ 56 h 94"/>
                      <a:gd name="T26" fmla="*/ 684 w 806"/>
                      <a:gd name="T27" fmla="*/ 61 h 94"/>
                      <a:gd name="T28" fmla="*/ 733 w 806"/>
                      <a:gd name="T29" fmla="*/ 64 h 94"/>
                      <a:gd name="T30" fmla="*/ 782 w 806"/>
                      <a:gd name="T31" fmla="*/ 69 h 94"/>
                      <a:gd name="T32" fmla="*/ 805 w 806"/>
                      <a:gd name="T33" fmla="*/ 76 h 94"/>
                      <a:gd name="T34" fmla="*/ 801 w 806"/>
                      <a:gd name="T35" fmla="*/ 84 h 94"/>
                      <a:gd name="T36" fmla="*/ 800 w 806"/>
                      <a:gd name="T37" fmla="*/ 90 h 94"/>
                      <a:gd name="T38" fmla="*/ 801 w 806"/>
                      <a:gd name="T39" fmla="*/ 93 h 94"/>
                      <a:gd name="T40" fmla="*/ 778 w 806"/>
                      <a:gd name="T41" fmla="*/ 92 h 94"/>
                      <a:gd name="T42" fmla="*/ 731 w 806"/>
                      <a:gd name="T43" fmla="*/ 87 h 94"/>
                      <a:gd name="T44" fmla="*/ 683 w 806"/>
                      <a:gd name="T45" fmla="*/ 83 h 94"/>
                      <a:gd name="T46" fmla="*/ 635 w 806"/>
                      <a:gd name="T47" fmla="*/ 78 h 94"/>
                      <a:gd name="T48" fmla="*/ 588 w 806"/>
                      <a:gd name="T49" fmla="*/ 73 h 94"/>
                      <a:gd name="T50" fmla="*/ 540 w 806"/>
                      <a:gd name="T51" fmla="*/ 69 h 94"/>
                      <a:gd name="T52" fmla="*/ 492 w 806"/>
                      <a:gd name="T53" fmla="*/ 64 h 94"/>
                      <a:gd name="T54" fmla="*/ 444 w 806"/>
                      <a:gd name="T55" fmla="*/ 60 h 94"/>
                      <a:gd name="T56" fmla="*/ 397 w 806"/>
                      <a:gd name="T57" fmla="*/ 55 h 94"/>
                      <a:gd name="T58" fmla="*/ 348 w 806"/>
                      <a:gd name="T59" fmla="*/ 50 h 94"/>
                      <a:gd name="T60" fmla="*/ 301 w 806"/>
                      <a:gd name="T61" fmla="*/ 46 h 94"/>
                      <a:gd name="T62" fmla="*/ 253 w 806"/>
                      <a:gd name="T63" fmla="*/ 41 h 94"/>
                      <a:gd name="T64" fmla="*/ 206 w 806"/>
                      <a:gd name="T65" fmla="*/ 37 h 94"/>
                      <a:gd name="T66" fmla="*/ 158 w 806"/>
                      <a:gd name="T67" fmla="*/ 32 h 94"/>
                      <a:gd name="T68" fmla="*/ 110 w 806"/>
                      <a:gd name="T69" fmla="*/ 27 h 94"/>
                      <a:gd name="T70" fmla="*/ 63 w 806"/>
                      <a:gd name="T71" fmla="*/ 23 h 94"/>
                      <a:gd name="T72" fmla="*/ 34 w 806"/>
                      <a:gd name="T73" fmla="*/ 20 h 94"/>
                      <a:gd name="T74" fmla="*/ 25 w 806"/>
                      <a:gd name="T75" fmla="*/ 22 h 94"/>
                      <a:gd name="T76" fmla="*/ 14 w 806"/>
                      <a:gd name="T77" fmla="*/ 22 h 94"/>
                      <a:gd name="T78" fmla="*/ 5 w 806"/>
                      <a:gd name="T79" fmla="*/ 22 h 94"/>
                      <a:gd name="T80" fmla="*/ 5 w 806"/>
                      <a:gd name="T81" fmla="*/ 17 h 94"/>
                      <a:gd name="T82" fmla="*/ 22 w 806"/>
                      <a:gd name="T83" fmla="*/ 0 h 94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06"/>
                      <a:gd name="T127" fmla="*/ 0 h 94"/>
                      <a:gd name="T128" fmla="*/ 806 w 806"/>
                      <a:gd name="T129" fmla="*/ 94 h 94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06" h="94">
                        <a:moveTo>
                          <a:pt x="27" y="3"/>
                        </a:moveTo>
                        <a:lnTo>
                          <a:pt x="51" y="5"/>
                        </a:lnTo>
                        <a:lnTo>
                          <a:pt x="75" y="8"/>
                        </a:lnTo>
                        <a:lnTo>
                          <a:pt x="100" y="9"/>
                        </a:lnTo>
                        <a:lnTo>
                          <a:pt x="124" y="11"/>
                        </a:lnTo>
                        <a:lnTo>
                          <a:pt x="149" y="13"/>
                        </a:lnTo>
                        <a:lnTo>
                          <a:pt x="173" y="16"/>
                        </a:lnTo>
                        <a:lnTo>
                          <a:pt x="197" y="18"/>
                        </a:lnTo>
                        <a:lnTo>
                          <a:pt x="222" y="19"/>
                        </a:lnTo>
                        <a:lnTo>
                          <a:pt x="246" y="22"/>
                        </a:lnTo>
                        <a:lnTo>
                          <a:pt x="270" y="24"/>
                        </a:lnTo>
                        <a:lnTo>
                          <a:pt x="294" y="26"/>
                        </a:lnTo>
                        <a:lnTo>
                          <a:pt x="318" y="28"/>
                        </a:lnTo>
                        <a:lnTo>
                          <a:pt x="344" y="31"/>
                        </a:lnTo>
                        <a:lnTo>
                          <a:pt x="368" y="32"/>
                        </a:lnTo>
                        <a:lnTo>
                          <a:pt x="392" y="34"/>
                        </a:lnTo>
                        <a:lnTo>
                          <a:pt x="416" y="37"/>
                        </a:lnTo>
                        <a:lnTo>
                          <a:pt x="441" y="39"/>
                        </a:lnTo>
                        <a:lnTo>
                          <a:pt x="465" y="41"/>
                        </a:lnTo>
                        <a:lnTo>
                          <a:pt x="489" y="43"/>
                        </a:lnTo>
                        <a:lnTo>
                          <a:pt x="514" y="46"/>
                        </a:lnTo>
                        <a:lnTo>
                          <a:pt x="539" y="47"/>
                        </a:lnTo>
                        <a:lnTo>
                          <a:pt x="563" y="49"/>
                        </a:lnTo>
                        <a:lnTo>
                          <a:pt x="587" y="52"/>
                        </a:lnTo>
                        <a:lnTo>
                          <a:pt x="611" y="54"/>
                        </a:lnTo>
                        <a:lnTo>
                          <a:pt x="635" y="56"/>
                        </a:lnTo>
                        <a:lnTo>
                          <a:pt x="659" y="58"/>
                        </a:lnTo>
                        <a:lnTo>
                          <a:pt x="684" y="61"/>
                        </a:lnTo>
                        <a:lnTo>
                          <a:pt x="709" y="63"/>
                        </a:lnTo>
                        <a:lnTo>
                          <a:pt x="733" y="64"/>
                        </a:lnTo>
                        <a:lnTo>
                          <a:pt x="757" y="66"/>
                        </a:lnTo>
                        <a:lnTo>
                          <a:pt x="782" y="69"/>
                        </a:lnTo>
                        <a:lnTo>
                          <a:pt x="806" y="71"/>
                        </a:lnTo>
                        <a:lnTo>
                          <a:pt x="805" y="76"/>
                        </a:lnTo>
                        <a:lnTo>
                          <a:pt x="802" y="79"/>
                        </a:lnTo>
                        <a:lnTo>
                          <a:pt x="801" y="84"/>
                        </a:lnTo>
                        <a:lnTo>
                          <a:pt x="799" y="88"/>
                        </a:lnTo>
                        <a:lnTo>
                          <a:pt x="800" y="90"/>
                        </a:lnTo>
                        <a:lnTo>
                          <a:pt x="801" y="91"/>
                        </a:lnTo>
                        <a:lnTo>
                          <a:pt x="801" y="93"/>
                        </a:lnTo>
                        <a:lnTo>
                          <a:pt x="802" y="94"/>
                        </a:lnTo>
                        <a:lnTo>
                          <a:pt x="778" y="92"/>
                        </a:lnTo>
                        <a:lnTo>
                          <a:pt x="755" y="90"/>
                        </a:lnTo>
                        <a:lnTo>
                          <a:pt x="731" y="87"/>
                        </a:lnTo>
                        <a:lnTo>
                          <a:pt x="707" y="85"/>
                        </a:lnTo>
                        <a:lnTo>
                          <a:pt x="683" y="83"/>
                        </a:lnTo>
                        <a:lnTo>
                          <a:pt x="659" y="80"/>
                        </a:lnTo>
                        <a:lnTo>
                          <a:pt x="635" y="78"/>
                        </a:lnTo>
                        <a:lnTo>
                          <a:pt x="611" y="76"/>
                        </a:lnTo>
                        <a:lnTo>
                          <a:pt x="588" y="73"/>
                        </a:lnTo>
                        <a:lnTo>
                          <a:pt x="564" y="71"/>
                        </a:lnTo>
                        <a:lnTo>
                          <a:pt x="540" y="69"/>
                        </a:lnTo>
                        <a:lnTo>
                          <a:pt x="515" y="66"/>
                        </a:lnTo>
                        <a:lnTo>
                          <a:pt x="492" y="64"/>
                        </a:lnTo>
                        <a:lnTo>
                          <a:pt x="468" y="62"/>
                        </a:lnTo>
                        <a:lnTo>
                          <a:pt x="444" y="60"/>
                        </a:lnTo>
                        <a:lnTo>
                          <a:pt x="421" y="57"/>
                        </a:lnTo>
                        <a:lnTo>
                          <a:pt x="397" y="55"/>
                        </a:lnTo>
                        <a:lnTo>
                          <a:pt x="373" y="53"/>
                        </a:lnTo>
                        <a:lnTo>
                          <a:pt x="348" y="50"/>
                        </a:lnTo>
                        <a:lnTo>
                          <a:pt x="325" y="48"/>
                        </a:lnTo>
                        <a:lnTo>
                          <a:pt x="301" y="46"/>
                        </a:lnTo>
                        <a:lnTo>
                          <a:pt x="277" y="43"/>
                        </a:lnTo>
                        <a:lnTo>
                          <a:pt x="253" y="41"/>
                        </a:lnTo>
                        <a:lnTo>
                          <a:pt x="230" y="39"/>
                        </a:lnTo>
                        <a:lnTo>
                          <a:pt x="206" y="37"/>
                        </a:lnTo>
                        <a:lnTo>
                          <a:pt x="181" y="34"/>
                        </a:lnTo>
                        <a:lnTo>
                          <a:pt x="158" y="32"/>
                        </a:lnTo>
                        <a:lnTo>
                          <a:pt x="134" y="30"/>
                        </a:lnTo>
                        <a:lnTo>
                          <a:pt x="110" y="27"/>
                        </a:lnTo>
                        <a:lnTo>
                          <a:pt x="86" y="25"/>
                        </a:lnTo>
                        <a:lnTo>
                          <a:pt x="63" y="23"/>
                        </a:lnTo>
                        <a:lnTo>
                          <a:pt x="38" y="20"/>
                        </a:lnTo>
                        <a:lnTo>
                          <a:pt x="34" y="20"/>
                        </a:lnTo>
                        <a:lnTo>
                          <a:pt x="29" y="22"/>
                        </a:lnTo>
                        <a:lnTo>
                          <a:pt x="25" y="22"/>
                        </a:lnTo>
                        <a:lnTo>
                          <a:pt x="20" y="22"/>
                        </a:lnTo>
                        <a:lnTo>
                          <a:pt x="14" y="22"/>
                        </a:lnTo>
                        <a:lnTo>
                          <a:pt x="10" y="22"/>
                        </a:lnTo>
                        <a:lnTo>
                          <a:pt x="5" y="22"/>
                        </a:lnTo>
                        <a:lnTo>
                          <a:pt x="0" y="22"/>
                        </a:lnTo>
                        <a:lnTo>
                          <a:pt x="5" y="17"/>
                        </a:lnTo>
                        <a:lnTo>
                          <a:pt x="14" y="7"/>
                        </a:lnTo>
                        <a:lnTo>
                          <a:pt x="22" y="0"/>
                        </a:lnTo>
                        <a:lnTo>
                          <a:pt x="27" y="3"/>
                        </a:lnTo>
                        <a:close/>
                      </a:path>
                    </a:pathLst>
                  </a:custGeom>
                  <a:solidFill>
                    <a:srgbClr val="3F3F4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2" name="Freeform 173"/>
                  <p:cNvSpPr>
                    <a:spLocks noChangeArrowheads="1"/>
                  </p:cNvSpPr>
                  <p:nvPr/>
                </p:nvSpPr>
                <p:spPr bwMode="auto">
                  <a:xfrm>
                    <a:off x="4825" y="1276"/>
                    <a:ext cx="132" cy="15"/>
                  </a:xfrm>
                  <a:custGeom>
                    <a:avLst/>
                    <a:gdLst>
                      <a:gd name="T0" fmla="*/ 26 w 804"/>
                      <a:gd name="T1" fmla="*/ 4 h 89"/>
                      <a:gd name="T2" fmla="*/ 804 w 804"/>
                      <a:gd name="T3" fmla="*/ 72 h 89"/>
                      <a:gd name="T4" fmla="*/ 799 w 804"/>
                      <a:gd name="T5" fmla="*/ 89 h 89"/>
                      <a:gd name="T6" fmla="*/ 804 w 804"/>
                      <a:gd name="T7" fmla="*/ 89 h 89"/>
                      <a:gd name="T8" fmla="*/ 42 w 804"/>
                      <a:gd name="T9" fmla="*/ 15 h 89"/>
                      <a:gd name="T10" fmla="*/ 0 w 804"/>
                      <a:gd name="T11" fmla="*/ 21 h 89"/>
                      <a:gd name="T12" fmla="*/ 4 w 804"/>
                      <a:gd name="T13" fmla="*/ 16 h 89"/>
                      <a:gd name="T14" fmla="*/ 13 w 804"/>
                      <a:gd name="T15" fmla="*/ 7 h 89"/>
                      <a:gd name="T16" fmla="*/ 22 w 804"/>
                      <a:gd name="T17" fmla="*/ 0 h 89"/>
                      <a:gd name="T18" fmla="*/ 26 w 804"/>
                      <a:gd name="T19" fmla="*/ 4 h 8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804"/>
                      <a:gd name="T31" fmla="*/ 0 h 89"/>
                      <a:gd name="T32" fmla="*/ 804 w 804"/>
                      <a:gd name="T33" fmla="*/ 89 h 8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804" h="89">
                        <a:moveTo>
                          <a:pt x="26" y="4"/>
                        </a:moveTo>
                        <a:lnTo>
                          <a:pt x="804" y="72"/>
                        </a:lnTo>
                        <a:lnTo>
                          <a:pt x="799" y="89"/>
                        </a:lnTo>
                        <a:lnTo>
                          <a:pt x="804" y="89"/>
                        </a:lnTo>
                        <a:lnTo>
                          <a:pt x="42" y="15"/>
                        </a:lnTo>
                        <a:lnTo>
                          <a:pt x="0" y="21"/>
                        </a:lnTo>
                        <a:lnTo>
                          <a:pt x="4" y="16"/>
                        </a:lnTo>
                        <a:lnTo>
                          <a:pt x="13" y="7"/>
                        </a:lnTo>
                        <a:lnTo>
                          <a:pt x="22" y="0"/>
                        </a:lnTo>
                        <a:lnTo>
                          <a:pt x="26" y="4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3" name="Freeform 174"/>
                  <p:cNvSpPr>
                    <a:spLocks noChangeArrowheads="1"/>
                  </p:cNvSpPr>
                  <p:nvPr/>
                </p:nvSpPr>
                <p:spPr bwMode="auto">
                  <a:xfrm>
                    <a:off x="4966" y="1245"/>
                    <a:ext cx="117" cy="380"/>
                  </a:xfrm>
                  <a:custGeom>
                    <a:avLst/>
                    <a:gdLst>
                      <a:gd name="T0" fmla="*/ 107 w 714"/>
                      <a:gd name="T1" fmla="*/ 190 h 2316"/>
                      <a:gd name="T2" fmla="*/ 35 w 714"/>
                      <a:gd name="T3" fmla="*/ 262 h 2316"/>
                      <a:gd name="T4" fmla="*/ 9 w 714"/>
                      <a:gd name="T5" fmla="*/ 396 h 2316"/>
                      <a:gd name="T6" fmla="*/ 0 w 714"/>
                      <a:gd name="T7" fmla="*/ 495 h 2316"/>
                      <a:gd name="T8" fmla="*/ 0 w 714"/>
                      <a:gd name="T9" fmla="*/ 2316 h 2316"/>
                      <a:gd name="T10" fmla="*/ 714 w 714"/>
                      <a:gd name="T11" fmla="*/ 1885 h 2316"/>
                      <a:gd name="T12" fmla="*/ 714 w 714"/>
                      <a:gd name="T13" fmla="*/ 0 h 2316"/>
                      <a:gd name="T14" fmla="*/ 107 w 714"/>
                      <a:gd name="T15" fmla="*/ 190 h 231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714"/>
                      <a:gd name="T25" fmla="*/ 0 h 2316"/>
                      <a:gd name="T26" fmla="*/ 714 w 714"/>
                      <a:gd name="T27" fmla="*/ 2316 h 231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714" h="2316">
                        <a:moveTo>
                          <a:pt x="107" y="190"/>
                        </a:moveTo>
                        <a:lnTo>
                          <a:pt x="35" y="262"/>
                        </a:lnTo>
                        <a:lnTo>
                          <a:pt x="9" y="396"/>
                        </a:lnTo>
                        <a:lnTo>
                          <a:pt x="0" y="495"/>
                        </a:lnTo>
                        <a:lnTo>
                          <a:pt x="0" y="2316"/>
                        </a:lnTo>
                        <a:lnTo>
                          <a:pt x="714" y="1885"/>
                        </a:lnTo>
                        <a:lnTo>
                          <a:pt x="714" y="0"/>
                        </a:lnTo>
                        <a:lnTo>
                          <a:pt x="107" y="190"/>
                        </a:lnTo>
                        <a:close/>
                      </a:path>
                    </a:pathLst>
                  </a:custGeom>
                  <a:solidFill>
                    <a:srgbClr val="6056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4" name="Freeform 175"/>
                  <p:cNvSpPr>
                    <a:spLocks noChangeArrowheads="1"/>
                  </p:cNvSpPr>
                  <p:nvPr/>
                </p:nvSpPr>
                <p:spPr bwMode="auto">
                  <a:xfrm>
                    <a:off x="4971" y="1245"/>
                    <a:ext cx="112" cy="376"/>
                  </a:xfrm>
                  <a:custGeom>
                    <a:avLst/>
                    <a:gdLst>
                      <a:gd name="T0" fmla="*/ 108 w 682"/>
                      <a:gd name="T1" fmla="*/ 182 h 2295"/>
                      <a:gd name="T2" fmla="*/ 99 w 682"/>
                      <a:gd name="T3" fmla="*/ 191 h 2295"/>
                      <a:gd name="T4" fmla="*/ 90 w 682"/>
                      <a:gd name="T5" fmla="*/ 200 h 2295"/>
                      <a:gd name="T6" fmla="*/ 81 w 682"/>
                      <a:gd name="T7" fmla="*/ 210 h 2295"/>
                      <a:gd name="T8" fmla="*/ 72 w 682"/>
                      <a:gd name="T9" fmla="*/ 218 h 2295"/>
                      <a:gd name="T10" fmla="*/ 63 w 682"/>
                      <a:gd name="T11" fmla="*/ 227 h 2295"/>
                      <a:gd name="T12" fmla="*/ 54 w 682"/>
                      <a:gd name="T13" fmla="*/ 236 h 2295"/>
                      <a:gd name="T14" fmla="*/ 46 w 682"/>
                      <a:gd name="T15" fmla="*/ 244 h 2295"/>
                      <a:gd name="T16" fmla="*/ 37 w 682"/>
                      <a:gd name="T17" fmla="*/ 253 h 2295"/>
                      <a:gd name="T18" fmla="*/ 30 w 682"/>
                      <a:gd name="T19" fmla="*/ 287 h 2295"/>
                      <a:gd name="T20" fmla="*/ 23 w 682"/>
                      <a:gd name="T21" fmla="*/ 320 h 2295"/>
                      <a:gd name="T22" fmla="*/ 16 w 682"/>
                      <a:gd name="T23" fmla="*/ 354 h 2295"/>
                      <a:gd name="T24" fmla="*/ 10 w 682"/>
                      <a:gd name="T25" fmla="*/ 387 h 2295"/>
                      <a:gd name="T26" fmla="*/ 8 w 682"/>
                      <a:gd name="T27" fmla="*/ 413 h 2295"/>
                      <a:gd name="T28" fmla="*/ 6 w 682"/>
                      <a:gd name="T29" fmla="*/ 438 h 2295"/>
                      <a:gd name="T30" fmla="*/ 3 w 682"/>
                      <a:gd name="T31" fmla="*/ 462 h 2295"/>
                      <a:gd name="T32" fmla="*/ 1 w 682"/>
                      <a:gd name="T33" fmla="*/ 487 h 2295"/>
                      <a:gd name="T34" fmla="*/ 1 w 682"/>
                      <a:gd name="T35" fmla="*/ 939 h 2295"/>
                      <a:gd name="T36" fmla="*/ 1 w 682"/>
                      <a:gd name="T37" fmla="*/ 1391 h 2295"/>
                      <a:gd name="T38" fmla="*/ 1 w 682"/>
                      <a:gd name="T39" fmla="*/ 1844 h 2295"/>
                      <a:gd name="T40" fmla="*/ 0 w 682"/>
                      <a:gd name="T41" fmla="*/ 2295 h 2295"/>
                      <a:gd name="T42" fmla="*/ 43 w 682"/>
                      <a:gd name="T43" fmla="*/ 2270 h 2295"/>
                      <a:gd name="T44" fmla="*/ 85 w 682"/>
                      <a:gd name="T45" fmla="*/ 2243 h 2295"/>
                      <a:gd name="T46" fmla="*/ 128 w 682"/>
                      <a:gd name="T47" fmla="*/ 2218 h 2295"/>
                      <a:gd name="T48" fmla="*/ 170 w 682"/>
                      <a:gd name="T49" fmla="*/ 2193 h 2295"/>
                      <a:gd name="T50" fmla="*/ 213 w 682"/>
                      <a:gd name="T51" fmla="*/ 2166 h 2295"/>
                      <a:gd name="T52" fmla="*/ 256 w 682"/>
                      <a:gd name="T53" fmla="*/ 2141 h 2295"/>
                      <a:gd name="T54" fmla="*/ 298 w 682"/>
                      <a:gd name="T55" fmla="*/ 2116 h 2295"/>
                      <a:gd name="T56" fmla="*/ 341 w 682"/>
                      <a:gd name="T57" fmla="*/ 2089 h 2295"/>
                      <a:gd name="T58" fmla="*/ 384 w 682"/>
                      <a:gd name="T59" fmla="*/ 2064 h 2295"/>
                      <a:gd name="T60" fmla="*/ 426 w 682"/>
                      <a:gd name="T61" fmla="*/ 2038 h 2295"/>
                      <a:gd name="T62" fmla="*/ 469 w 682"/>
                      <a:gd name="T63" fmla="*/ 2013 h 2295"/>
                      <a:gd name="T64" fmla="*/ 511 w 682"/>
                      <a:gd name="T65" fmla="*/ 1987 h 2295"/>
                      <a:gd name="T66" fmla="*/ 554 w 682"/>
                      <a:gd name="T67" fmla="*/ 1961 h 2295"/>
                      <a:gd name="T68" fmla="*/ 597 w 682"/>
                      <a:gd name="T69" fmla="*/ 1936 h 2295"/>
                      <a:gd name="T70" fmla="*/ 639 w 682"/>
                      <a:gd name="T71" fmla="*/ 1909 h 2295"/>
                      <a:gd name="T72" fmla="*/ 682 w 682"/>
                      <a:gd name="T73" fmla="*/ 1884 h 2295"/>
                      <a:gd name="T74" fmla="*/ 682 w 682"/>
                      <a:gd name="T75" fmla="*/ 1413 h 2295"/>
                      <a:gd name="T76" fmla="*/ 682 w 682"/>
                      <a:gd name="T77" fmla="*/ 941 h 2295"/>
                      <a:gd name="T78" fmla="*/ 682 w 682"/>
                      <a:gd name="T79" fmla="*/ 471 h 2295"/>
                      <a:gd name="T80" fmla="*/ 682 w 682"/>
                      <a:gd name="T81" fmla="*/ 0 h 2295"/>
                      <a:gd name="T82" fmla="*/ 646 w 682"/>
                      <a:gd name="T83" fmla="*/ 12 h 2295"/>
                      <a:gd name="T84" fmla="*/ 611 w 682"/>
                      <a:gd name="T85" fmla="*/ 23 h 2295"/>
                      <a:gd name="T86" fmla="*/ 575 w 682"/>
                      <a:gd name="T87" fmla="*/ 35 h 2295"/>
                      <a:gd name="T88" fmla="*/ 539 w 682"/>
                      <a:gd name="T89" fmla="*/ 46 h 2295"/>
                      <a:gd name="T90" fmla="*/ 502 w 682"/>
                      <a:gd name="T91" fmla="*/ 58 h 2295"/>
                      <a:gd name="T92" fmla="*/ 467 w 682"/>
                      <a:gd name="T93" fmla="*/ 69 h 2295"/>
                      <a:gd name="T94" fmla="*/ 431 w 682"/>
                      <a:gd name="T95" fmla="*/ 81 h 2295"/>
                      <a:gd name="T96" fmla="*/ 395 w 682"/>
                      <a:gd name="T97" fmla="*/ 92 h 2295"/>
                      <a:gd name="T98" fmla="*/ 359 w 682"/>
                      <a:gd name="T99" fmla="*/ 104 h 2295"/>
                      <a:gd name="T100" fmla="*/ 324 w 682"/>
                      <a:gd name="T101" fmla="*/ 114 h 2295"/>
                      <a:gd name="T102" fmla="*/ 288 w 682"/>
                      <a:gd name="T103" fmla="*/ 126 h 2295"/>
                      <a:gd name="T104" fmla="*/ 252 w 682"/>
                      <a:gd name="T105" fmla="*/ 137 h 2295"/>
                      <a:gd name="T106" fmla="*/ 215 w 682"/>
                      <a:gd name="T107" fmla="*/ 149 h 2295"/>
                      <a:gd name="T108" fmla="*/ 180 w 682"/>
                      <a:gd name="T109" fmla="*/ 159 h 2295"/>
                      <a:gd name="T110" fmla="*/ 144 w 682"/>
                      <a:gd name="T111" fmla="*/ 171 h 2295"/>
                      <a:gd name="T112" fmla="*/ 108 w 682"/>
                      <a:gd name="T113" fmla="*/ 182 h 2295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82"/>
                      <a:gd name="T172" fmla="*/ 0 h 2295"/>
                      <a:gd name="T173" fmla="*/ 682 w 682"/>
                      <a:gd name="T174" fmla="*/ 2295 h 2295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82" h="2295">
                        <a:moveTo>
                          <a:pt x="108" y="182"/>
                        </a:moveTo>
                        <a:lnTo>
                          <a:pt x="99" y="191"/>
                        </a:lnTo>
                        <a:lnTo>
                          <a:pt x="90" y="200"/>
                        </a:lnTo>
                        <a:lnTo>
                          <a:pt x="81" y="210"/>
                        </a:lnTo>
                        <a:lnTo>
                          <a:pt x="72" y="218"/>
                        </a:lnTo>
                        <a:lnTo>
                          <a:pt x="63" y="227"/>
                        </a:lnTo>
                        <a:lnTo>
                          <a:pt x="54" y="236"/>
                        </a:lnTo>
                        <a:lnTo>
                          <a:pt x="46" y="244"/>
                        </a:lnTo>
                        <a:lnTo>
                          <a:pt x="37" y="253"/>
                        </a:lnTo>
                        <a:lnTo>
                          <a:pt x="30" y="287"/>
                        </a:lnTo>
                        <a:lnTo>
                          <a:pt x="23" y="320"/>
                        </a:lnTo>
                        <a:lnTo>
                          <a:pt x="16" y="354"/>
                        </a:lnTo>
                        <a:lnTo>
                          <a:pt x="10" y="387"/>
                        </a:lnTo>
                        <a:lnTo>
                          <a:pt x="8" y="413"/>
                        </a:lnTo>
                        <a:lnTo>
                          <a:pt x="6" y="438"/>
                        </a:lnTo>
                        <a:lnTo>
                          <a:pt x="3" y="462"/>
                        </a:lnTo>
                        <a:lnTo>
                          <a:pt x="1" y="487"/>
                        </a:lnTo>
                        <a:lnTo>
                          <a:pt x="1" y="939"/>
                        </a:lnTo>
                        <a:lnTo>
                          <a:pt x="1" y="1391"/>
                        </a:lnTo>
                        <a:lnTo>
                          <a:pt x="1" y="1844"/>
                        </a:lnTo>
                        <a:lnTo>
                          <a:pt x="0" y="2295"/>
                        </a:lnTo>
                        <a:lnTo>
                          <a:pt x="43" y="2270"/>
                        </a:lnTo>
                        <a:lnTo>
                          <a:pt x="85" y="2243"/>
                        </a:lnTo>
                        <a:lnTo>
                          <a:pt x="128" y="2218"/>
                        </a:lnTo>
                        <a:lnTo>
                          <a:pt x="170" y="2193"/>
                        </a:lnTo>
                        <a:lnTo>
                          <a:pt x="213" y="2166"/>
                        </a:lnTo>
                        <a:lnTo>
                          <a:pt x="256" y="2141"/>
                        </a:lnTo>
                        <a:lnTo>
                          <a:pt x="298" y="2116"/>
                        </a:lnTo>
                        <a:lnTo>
                          <a:pt x="341" y="2089"/>
                        </a:lnTo>
                        <a:lnTo>
                          <a:pt x="384" y="2064"/>
                        </a:lnTo>
                        <a:lnTo>
                          <a:pt x="426" y="2038"/>
                        </a:lnTo>
                        <a:lnTo>
                          <a:pt x="469" y="2013"/>
                        </a:lnTo>
                        <a:lnTo>
                          <a:pt x="511" y="1987"/>
                        </a:lnTo>
                        <a:lnTo>
                          <a:pt x="554" y="1961"/>
                        </a:lnTo>
                        <a:lnTo>
                          <a:pt x="597" y="1936"/>
                        </a:lnTo>
                        <a:lnTo>
                          <a:pt x="639" y="1909"/>
                        </a:lnTo>
                        <a:lnTo>
                          <a:pt x="682" y="1884"/>
                        </a:lnTo>
                        <a:lnTo>
                          <a:pt x="682" y="1413"/>
                        </a:lnTo>
                        <a:lnTo>
                          <a:pt x="682" y="941"/>
                        </a:lnTo>
                        <a:lnTo>
                          <a:pt x="682" y="471"/>
                        </a:lnTo>
                        <a:lnTo>
                          <a:pt x="682" y="0"/>
                        </a:lnTo>
                        <a:lnTo>
                          <a:pt x="646" y="12"/>
                        </a:lnTo>
                        <a:lnTo>
                          <a:pt x="611" y="23"/>
                        </a:lnTo>
                        <a:lnTo>
                          <a:pt x="575" y="35"/>
                        </a:lnTo>
                        <a:lnTo>
                          <a:pt x="539" y="46"/>
                        </a:lnTo>
                        <a:lnTo>
                          <a:pt x="502" y="58"/>
                        </a:lnTo>
                        <a:lnTo>
                          <a:pt x="467" y="69"/>
                        </a:lnTo>
                        <a:lnTo>
                          <a:pt x="431" y="81"/>
                        </a:lnTo>
                        <a:lnTo>
                          <a:pt x="395" y="92"/>
                        </a:lnTo>
                        <a:lnTo>
                          <a:pt x="359" y="104"/>
                        </a:lnTo>
                        <a:lnTo>
                          <a:pt x="324" y="114"/>
                        </a:lnTo>
                        <a:lnTo>
                          <a:pt x="288" y="126"/>
                        </a:lnTo>
                        <a:lnTo>
                          <a:pt x="252" y="137"/>
                        </a:lnTo>
                        <a:lnTo>
                          <a:pt x="215" y="149"/>
                        </a:lnTo>
                        <a:lnTo>
                          <a:pt x="180" y="159"/>
                        </a:lnTo>
                        <a:lnTo>
                          <a:pt x="144" y="171"/>
                        </a:lnTo>
                        <a:lnTo>
                          <a:pt x="108" y="182"/>
                        </a:lnTo>
                        <a:close/>
                      </a:path>
                    </a:pathLst>
                  </a:custGeom>
                  <a:solidFill>
                    <a:srgbClr val="60595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5" name="Freeform 176"/>
                  <p:cNvSpPr>
                    <a:spLocks noChangeArrowheads="1"/>
                  </p:cNvSpPr>
                  <p:nvPr/>
                </p:nvSpPr>
                <p:spPr bwMode="auto">
                  <a:xfrm>
                    <a:off x="4976" y="1245"/>
                    <a:ext cx="107" cy="373"/>
                  </a:xfrm>
                  <a:custGeom>
                    <a:avLst/>
                    <a:gdLst>
                      <a:gd name="T0" fmla="*/ 108 w 650"/>
                      <a:gd name="T1" fmla="*/ 174 h 2276"/>
                      <a:gd name="T2" fmla="*/ 99 w 650"/>
                      <a:gd name="T3" fmla="*/ 183 h 2276"/>
                      <a:gd name="T4" fmla="*/ 91 w 650"/>
                      <a:gd name="T5" fmla="*/ 191 h 2276"/>
                      <a:gd name="T6" fmla="*/ 82 w 650"/>
                      <a:gd name="T7" fmla="*/ 200 h 2276"/>
                      <a:gd name="T8" fmla="*/ 73 w 650"/>
                      <a:gd name="T9" fmla="*/ 210 h 2276"/>
                      <a:gd name="T10" fmla="*/ 65 w 650"/>
                      <a:gd name="T11" fmla="*/ 219 h 2276"/>
                      <a:gd name="T12" fmla="*/ 55 w 650"/>
                      <a:gd name="T13" fmla="*/ 228 h 2276"/>
                      <a:gd name="T14" fmla="*/ 46 w 650"/>
                      <a:gd name="T15" fmla="*/ 237 h 2276"/>
                      <a:gd name="T16" fmla="*/ 37 w 650"/>
                      <a:gd name="T17" fmla="*/ 247 h 2276"/>
                      <a:gd name="T18" fmla="*/ 31 w 650"/>
                      <a:gd name="T19" fmla="*/ 279 h 2276"/>
                      <a:gd name="T20" fmla="*/ 24 w 650"/>
                      <a:gd name="T21" fmla="*/ 312 h 2276"/>
                      <a:gd name="T22" fmla="*/ 17 w 650"/>
                      <a:gd name="T23" fmla="*/ 346 h 2276"/>
                      <a:gd name="T24" fmla="*/ 11 w 650"/>
                      <a:gd name="T25" fmla="*/ 380 h 2276"/>
                      <a:gd name="T26" fmla="*/ 8 w 650"/>
                      <a:gd name="T27" fmla="*/ 406 h 2276"/>
                      <a:gd name="T28" fmla="*/ 6 w 650"/>
                      <a:gd name="T29" fmla="*/ 430 h 2276"/>
                      <a:gd name="T30" fmla="*/ 4 w 650"/>
                      <a:gd name="T31" fmla="*/ 454 h 2276"/>
                      <a:gd name="T32" fmla="*/ 1 w 650"/>
                      <a:gd name="T33" fmla="*/ 478 h 2276"/>
                      <a:gd name="T34" fmla="*/ 1 w 650"/>
                      <a:gd name="T35" fmla="*/ 928 h 2276"/>
                      <a:gd name="T36" fmla="*/ 1 w 650"/>
                      <a:gd name="T37" fmla="*/ 1377 h 2276"/>
                      <a:gd name="T38" fmla="*/ 1 w 650"/>
                      <a:gd name="T39" fmla="*/ 1826 h 2276"/>
                      <a:gd name="T40" fmla="*/ 0 w 650"/>
                      <a:gd name="T41" fmla="*/ 2276 h 2276"/>
                      <a:gd name="T42" fmla="*/ 40 w 650"/>
                      <a:gd name="T43" fmla="*/ 2252 h 2276"/>
                      <a:gd name="T44" fmla="*/ 82 w 650"/>
                      <a:gd name="T45" fmla="*/ 2226 h 2276"/>
                      <a:gd name="T46" fmla="*/ 122 w 650"/>
                      <a:gd name="T47" fmla="*/ 2202 h 2276"/>
                      <a:gd name="T48" fmla="*/ 163 w 650"/>
                      <a:gd name="T49" fmla="*/ 2178 h 2276"/>
                      <a:gd name="T50" fmla="*/ 203 w 650"/>
                      <a:gd name="T51" fmla="*/ 2152 h 2276"/>
                      <a:gd name="T52" fmla="*/ 244 w 650"/>
                      <a:gd name="T53" fmla="*/ 2128 h 2276"/>
                      <a:gd name="T54" fmla="*/ 285 w 650"/>
                      <a:gd name="T55" fmla="*/ 2103 h 2276"/>
                      <a:gd name="T56" fmla="*/ 325 w 650"/>
                      <a:gd name="T57" fmla="*/ 2079 h 2276"/>
                      <a:gd name="T58" fmla="*/ 365 w 650"/>
                      <a:gd name="T59" fmla="*/ 2055 h 2276"/>
                      <a:gd name="T60" fmla="*/ 407 w 650"/>
                      <a:gd name="T61" fmla="*/ 2029 h 2276"/>
                      <a:gd name="T62" fmla="*/ 447 w 650"/>
                      <a:gd name="T63" fmla="*/ 2005 h 2276"/>
                      <a:gd name="T64" fmla="*/ 488 w 650"/>
                      <a:gd name="T65" fmla="*/ 1981 h 2276"/>
                      <a:gd name="T66" fmla="*/ 528 w 650"/>
                      <a:gd name="T67" fmla="*/ 1957 h 2276"/>
                      <a:gd name="T68" fmla="*/ 569 w 650"/>
                      <a:gd name="T69" fmla="*/ 1931 h 2276"/>
                      <a:gd name="T70" fmla="*/ 610 w 650"/>
                      <a:gd name="T71" fmla="*/ 1907 h 2276"/>
                      <a:gd name="T72" fmla="*/ 650 w 650"/>
                      <a:gd name="T73" fmla="*/ 1883 h 2276"/>
                      <a:gd name="T74" fmla="*/ 650 w 650"/>
                      <a:gd name="T75" fmla="*/ 1413 h 2276"/>
                      <a:gd name="T76" fmla="*/ 650 w 650"/>
                      <a:gd name="T77" fmla="*/ 941 h 2276"/>
                      <a:gd name="T78" fmla="*/ 650 w 650"/>
                      <a:gd name="T79" fmla="*/ 471 h 2276"/>
                      <a:gd name="T80" fmla="*/ 650 w 650"/>
                      <a:gd name="T81" fmla="*/ 0 h 2276"/>
                      <a:gd name="T82" fmla="*/ 617 w 650"/>
                      <a:gd name="T83" fmla="*/ 12 h 2276"/>
                      <a:gd name="T84" fmla="*/ 582 w 650"/>
                      <a:gd name="T85" fmla="*/ 22 h 2276"/>
                      <a:gd name="T86" fmla="*/ 549 w 650"/>
                      <a:gd name="T87" fmla="*/ 33 h 2276"/>
                      <a:gd name="T88" fmla="*/ 514 w 650"/>
                      <a:gd name="T89" fmla="*/ 44 h 2276"/>
                      <a:gd name="T90" fmla="*/ 481 w 650"/>
                      <a:gd name="T91" fmla="*/ 55 h 2276"/>
                      <a:gd name="T92" fmla="*/ 447 w 650"/>
                      <a:gd name="T93" fmla="*/ 66 h 2276"/>
                      <a:gd name="T94" fmla="*/ 413 w 650"/>
                      <a:gd name="T95" fmla="*/ 76 h 2276"/>
                      <a:gd name="T96" fmla="*/ 379 w 650"/>
                      <a:gd name="T97" fmla="*/ 88 h 2276"/>
                      <a:gd name="T98" fmla="*/ 346 w 650"/>
                      <a:gd name="T99" fmla="*/ 98 h 2276"/>
                      <a:gd name="T100" fmla="*/ 311 w 650"/>
                      <a:gd name="T101" fmla="*/ 109 h 2276"/>
                      <a:gd name="T102" fmla="*/ 278 w 650"/>
                      <a:gd name="T103" fmla="*/ 120 h 2276"/>
                      <a:gd name="T104" fmla="*/ 244 w 650"/>
                      <a:gd name="T105" fmla="*/ 130 h 2276"/>
                      <a:gd name="T106" fmla="*/ 210 w 650"/>
                      <a:gd name="T107" fmla="*/ 142 h 2276"/>
                      <a:gd name="T108" fmla="*/ 176 w 650"/>
                      <a:gd name="T109" fmla="*/ 152 h 2276"/>
                      <a:gd name="T110" fmla="*/ 142 w 650"/>
                      <a:gd name="T111" fmla="*/ 164 h 2276"/>
                      <a:gd name="T112" fmla="*/ 108 w 650"/>
                      <a:gd name="T113" fmla="*/ 174 h 227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50"/>
                      <a:gd name="T172" fmla="*/ 0 h 2276"/>
                      <a:gd name="T173" fmla="*/ 650 w 650"/>
                      <a:gd name="T174" fmla="*/ 2276 h 2276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50" h="2276">
                        <a:moveTo>
                          <a:pt x="108" y="174"/>
                        </a:moveTo>
                        <a:lnTo>
                          <a:pt x="99" y="183"/>
                        </a:lnTo>
                        <a:lnTo>
                          <a:pt x="91" y="191"/>
                        </a:lnTo>
                        <a:lnTo>
                          <a:pt x="82" y="200"/>
                        </a:lnTo>
                        <a:lnTo>
                          <a:pt x="73" y="210"/>
                        </a:lnTo>
                        <a:lnTo>
                          <a:pt x="65" y="219"/>
                        </a:lnTo>
                        <a:lnTo>
                          <a:pt x="55" y="228"/>
                        </a:lnTo>
                        <a:lnTo>
                          <a:pt x="46" y="237"/>
                        </a:lnTo>
                        <a:lnTo>
                          <a:pt x="37" y="247"/>
                        </a:lnTo>
                        <a:lnTo>
                          <a:pt x="31" y="279"/>
                        </a:lnTo>
                        <a:lnTo>
                          <a:pt x="24" y="312"/>
                        </a:lnTo>
                        <a:lnTo>
                          <a:pt x="17" y="346"/>
                        </a:lnTo>
                        <a:lnTo>
                          <a:pt x="11" y="380"/>
                        </a:lnTo>
                        <a:lnTo>
                          <a:pt x="8" y="406"/>
                        </a:lnTo>
                        <a:lnTo>
                          <a:pt x="6" y="430"/>
                        </a:lnTo>
                        <a:lnTo>
                          <a:pt x="4" y="454"/>
                        </a:lnTo>
                        <a:lnTo>
                          <a:pt x="1" y="478"/>
                        </a:lnTo>
                        <a:lnTo>
                          <a:pt x="1" y="928"/>
                        </a:lnTo>
                        <a:lnTo>
                          <a:pt x="1" y="1377"/>
                        </a:lnTo>
                        <a:lnTo>
                          <a:pt x="1" y="1826"/>
                        </a:lnTo>
                        <a:lnTo>
                          <a:pt x="0" y="2276"/>
                        </a:lnTo>
                        <a:lnTo>
                          <a:pt x="40" y="2252"/>
                        </a:lnTo>
                        <a:lnTo>
                          <a:pt x="82" y="2226"/>
                        </a:lnTo>
                        <a:lnTo>
                          <a:pt x="122" y="2202"/>
                        </a:lnTo>
                        <a:lnTo>
                          <a:pt x="163" y="2178"/>
                        </a:lnTo>
                        <a:lnTo>
                          <a:pt x="203" y="2152"/>
                        </a:lnTo>
                        <a:lnTo>
                          <a:pt x="244" y="2128"/>
                        </a:lnTo>
                        <a:lnTo>
                          <a:pt x="285" y="2103"/>
                        </a:lnTo>
                        <a:lnTo>
                          <a:pt x="325" y="2079"/>
                        </a:lnTo>
                        <a:lnTo>
                          <a:pt x="365" y="2055"/>
                        </a:lnTo>
                        <a:lnTo>
                          <a:pt x="407" y="2029"/>
                        </a:lnTo>
                        <a:lnTo>
                          <a:pt x="447" y="2005"/>
                        </a:lnTo>
                        <a:lnTo>
                          <a:pt x="488" y="1981"/>
                        </a:lnTo>
                        <a:lnTo>
                          <a:pt x="528" y="1957"/>
                        </a:lnTo>
                        <a:lnTo>
                          <a:pt x="569" y="1931"/>
                        </a:lnTo>
                        <a:lnTo>
                          <a:pt x="610" y="1907"/>
                        </a:lnTo>
                        <a:lnTo>
                          <a:pt x="650" y="1883"/>
                        </a:lnTo>
                        <a:lnTo>
                          <a:pt x="650" y="1413"/>
                        </a:lnTo>
                        <a:lnTo>
                          <a:pt x="650" y="941"/>
                        </a:lnTo>
                        <a:lnTo>
                          <a:pt x="650" y="471"/>
                        </a:lnTo>
                        <a:lnTo>
                          <a:pt x="650" y="0"/>
                        </a:lnTo>
                        <a:lnTo>
                          <a:pt x="617" y="12"/>
                        </a:lnTo>
                        <a:lnTo>
                          <a:pt x="582" y="22"/>
                        </a:lnTo>
                        <a:lnTo>
                          <a:pt x="549" y="33"/>
                        </a:lnTo>
                        <a:lnTo>
                          <a:pt x="514" y="44"/>
                        </a:lnTo>
                        <a:lnTo>
                          <a:pt x="481" y="55"/>
                        </a:lnTo>
                        <a:lnTo>
                          <a:pt x="447" y="66"/>
                        </a:lnTo>
                        <a:lnTo>
                          <a:pt x="413" y="76"/>
                        </a:lnTo>
                        <a:lnTo>
                          <a:pt x="379" y="88"/>
                        </a:lnTo>
                        <a:lnTo>
                          <a:pt x="346" y="98"/>
                        </a:lnTo>
                        <a:lnTo>
                          <a:pt x="311" y="109"/>
                        </a:lnTo>
                        <a:lnTo>
                          <a:pt x="278" y="120"/>
                        </a:lnTo>
                        <a:lnTo>
                          <a:pt x="244" y="130"/>
                        </a:lnTo>
                        <a:lnTo>
                          <a:pt x="210" y="142"/>
                        </a:lnTo>
                        <a:lnTo>
                          <a:pt x="176" y="152"/>
                        </a:lnTo>
                        <a:lnTo>
                          <a:pt x="142" y="164"/>
                        </a:lnTo>
                        <a:lnTo>
                          <a:pt x="108" y="174"/>
                        </a:lnTo>
                        <a:close/>
                      </a:path>
                    </a:pathLst>
                  </a:custGeom>
                  <a:solidFill>
                    <a:srgbClr val="6359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6" name="Freeform 177"/>
                  <p:cNvSpPr>
                    <a:spLocks noChangeArrowheads="1"/>
                  </p:cNvSpPr>
                  <p:nvPr/>
                </p:nvSpPr>
                <p:spPr bwMode="auto">
                  <a:xfrm>
                    <a:off x="4981" y="1245"/>
                    <a:ext cx="102" cy="370"/>
                  </a:xfrm>
                  <a:custGeom>
                    <a:avLst/>
                    <a:gdLst>
                      <a:gd name="T0" fmla="*/ 110 w 619"/>
                      <a:gd name="T1" fmla="*/ 167 h 2255"/>
                      <a:gd name="T2" fmla="*/ 101 w 619"/>
                      <a:gd name="T3" fmla="*/ 176 h 2255"/>
                      <a:gd name="T4" fmla="*/ 91 w 619"/>
                      <a:gd name="T5" fmla="*/ 184 h 2255"/>
                      <a:gd name="T6" fmla="*/ 83 w 619"/>
                      <a:gd name="T7" fmla="*/ 194 h 2255"/>
                      <a:gd name="T8" fmla="*/ 74 w 619"/>
                      <a:gd name="T9" fmla="*/ 203 h 2255"/>
                      <a:gd name="T10" fmla="*/ 65 w 619"/>
                      <a:gd name="T11" fmla="*/ 211 h 2255"/>
                      <a:gd name="T12" fmla="*/ 57 w 619"/>
                      <a:gd name="T13" fmla="*/ 220 h 2255"/>
                      <a:gd name="T14" fmla="*/ 48 w 619"/>
                      <a:gd name="T15" fmla="*/ 229 h 2255"/>
                      <a:gd name="T16" fmla="*/ 38 w 619"/>
                      <a:gd name="T17" fmla="*/ 239 h 2255"/>
                      <a:gd name="T18" fmla="*/ 32 w 619"/>
                      <a:gd name="T19" fmla="*/ 272 h 2255"/>
                      <a:gd name="T20" fmla="*/ 25 w 619"/>
                      <a:gd name="T21" fmla="*/ 305 h 2255"/>
                      <a:gd name="T22" fmla="*/ 18 w 619"/>
                      <a:gd name="T23" fmla="*/ 340 h 2255"/>
                      <a:gd name="T24" fmla="*/ 12 w 619"/>
                      <a:gd name="T25" fmla="*/ 373 h 2255"/>
                      <a:gd name="T26" fmla="*/ 10 w 619"/>
                      <a:gd name="T27" fmla="*/ 398 h 2255"/>
                      <a:gd name="T28" fmla="*/ 7 w 619"/>
                      <a:gd name="T29" fmla="*/ 422 h 2255"/>
                      <a:gd name="T30" fmla="*/ 5 w 619"/>
                      <a:gd name="T31" fmla="*/ 447 h 2255"/>
                      <a:gd name="T32" fmla="*/ 3 w 619"/>
                      <a:gd name="T33" fmla="*/ 471 h 2255"/>
                      <a:gd name="T34" fmla="*/ 2 w 619"/>
                      <a:gd name="T35" fmla="*/ 917 h 2255"/>
                      <a:gd name="T36" fmla="*/ 2 w 619"/>
                      <a:gd name="T37" fmla="*/ 1363 h 2255"/>
                      <a:gd name="T38" fmla="*/ 2 w 619"/>
                      <a:gd name="T39" fmla="*/ 1809 h 2255"/>
                      <a:gd name="T40" fmla="*/ 0 w 619"/>
                      <a:gd name="T41" fmla="*/ 2255 h 2255"/>
                      <a:gd name="T42" fmla="*/ 40 w 619"/>
                      <a:gd name="T43" fmla="*/ 2232 h 2255"/>
                      <a:gd name="T44" fmla="*/ 78 w 619"/>
                      <a:gd name="T45" fmla="*/ 2208 h 2255"/>
                      <a:gd name="T46" fmla="*/ 117 w 619"/>
                      <a:gd name="T47" fmla="*/ 2185 h 2255"/>
                      <a:gd name="T48" fmla="*/ 155 w 619"/>
                      <a:gd name="T49" fmla="*/ 2162 h 2255"/>
                      <a:gd name="T50" fmla="*/ 194 w 619"/>
                      <a:gd name="T51" fmla="*/ 2139 h 2255"/>
                      <a:gd name="T52" fmla="*/ 232 w 619"/>
                      <a:gd name="T53" fmla="*/ 2114 h 2255"/>
                      <a:gd name="T54" fmla="*/ 271 w 619"/>
                      <a:gd name="T55" fmla="*/ 2091 h 2255"/>
                      <a:gd name="T56" fmla="*/ 310 w 619"/>
                      <a:gd name="T57" fmla="*/ 2068 h 2255"/>
                      <a:gd name="T58" fmla="*/ 348 w 619"/>
                      <a:gd name="T59" fmla="*/ 2045 h 2255"/>
                      <a:gd name="T60" fmla="*/ 388 w 619"/>
                      <a:gd name="T61" fmla="*/ 2021 h 2255"/>
                      <a:gd name="T62" fmla="*/ 426 w 619"/>
                      <a:gd name="T63" fmla="*/ 1998 h 2255"/>
                      <a:gd name="T64" fmla="*/ 465 w 619"/>
                      <a:gd name="T65" fmla="*/ 1975 h 2255"/>
                      <a:gd name="T66" fmla="*/ 503 w 619"/>
                      <a:gd name="T67" fmla="*/ 1952 h 2255"/>
                      <a:gd name="T68" fmla="*/ 542 w 619"/>
                      <a:gd name="T69" fmla="*/ 1928 h 2255"/>
                      <a:gd name="T70" fmla="*/ 580 w 619"/>
                      <a:gd name="T71" fmla="*/ 1905 h 2255"/>
                      <a:gd name="T72" fmla="*/ 619 w 619"/>
                      <a:gd name="T73" fmla="*/ 1882 h 2255"/>
                      <a:gd name="T74" fmla="*/ 618 w 619"/>
                      <a:gd name="T75" fmla="*/ 1412 h 2255"/>
                      <a:gd name="T76" fmla="*/ 618 w 619"/>
                      <a:gd name="T77" fmla="*/ 941 h 2255"/>
                      <a:gd name="T78" fmla="*/ 618 w 619"/>
                      <a:gd name="T79" fmla="*/ 471 h 2255"/>
                      <a:gd name="T80" fmla="*/ 618 w 619"/>
                      <a:gd name="T81" fmla="*/ 0 h 2255"/>
                      <a:gd name="T82" fmla="*/ 586 w 619"/>
                      <a:gd name="T83" fmla="*/ 10 h 2255"/>
                      <a:gd name="T84" fmla="*/ 555 w 619"/>
                      <a:gd name="T85" fmla="*/ 21 h 2255"/>
                      <a:gd name="T86" fmla="*/ 522 w 619"/>
                      <a:gd name="T87" fmla="*/ 31 h 2255"/>
                      <a:gd name="T88" fmla="*/ 491 w 619"/>
                      <a:gd name="T89" fmla="*/ 43 h 2255"/>
                      <a:gd name="T90" fmla="*/ 459 w 619"/>
                      <a:gd name="T91" fmla="*/ 53 h 2255"/>
                      <a:gd name="T92" fmla="*/ 428 w 619"/>
                      <a:gd name="T93" fmla="*/ 63 h 2255"/>
                      <a:gd name="T94" fmla="*/ 396 w 619"/>
                      <a:gd name="T95" fmla="*/ 74 h 2255"/>
                      <a:gd name="T96" fmla="*/ 364 w 619"/>
                      <a:gd name="T97" fmla="*/ 84 h 2255"/>
                      <a:gd name="T98" fmla="*/ 332 w 619"/>
                      <a:gd name="T99" fmla="*/ 94 h 2255"/>
                      <a:gd name="T100" fmla="*/ 300 w 619"/>
                      <a:gd name="T101" fmla="*/ 105 h 2255"/>
                      <a:gd name="T102" fmla="*/ 269 w 619"/>
                      <a:gd name="T103" fmla="*/ 115 h 2255"/>
                      <a:gd name="T104" fmla="*/ 237 w 619"/>
                      <a:gd name="T105" fmla="*/ 126 h 2255"/>
                      <a:gd name="T106" fmla="*/ 206 w 619"/>
                      <a:gd name="T107" fmla="*/ 136 h 2255"/>
                      <a:gd name="T108" fmla="*/ 173 w 619"/>
                      <a:gd name="T109" fmla="*/ 146 h 2255"/>
                      <a:gd name="T110" fmla="*/ 142 w 619"/>
                      <a:gd name="T111" fmla="*/ 157 h 2255"/>
                      <a:gd name="T112" fmla="*/ 110 w 619"/>
                      <a:gd name="T113" fmla="*/ 167 h 2255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19"/>
                      <a:gd name="T172" fmla="*/ 0 h 2255"/>
                      <a:gd name="T173" fmla="*/ 619 w 619"/>
                      <a:gd name="T174" fmla="*/ 2255 h 2255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19" h="2255">
                        <a:moveTo>
                          <a:pt x="110" y="167"/>
                        </a:moveTo>
                        <a:lnTo>
                          <a:pt x="101" y="176"/>
                        </a:lnTo>
                        <a:lnTo>
                          <a:pt x="91" y="184"/>
                        </a:lnTo>
                        <a:lnTo>
                          <a:pt x="83" y="194"/>
                        </a:lnTo>
                        <a:lnTo>
                          <a:pt x="74" y="203"/>
                        </a:lnTo>
                        <a:lnTo>
                          <a:pt x="65" y="211"/>
                        </a:lnTo>
                        <a:lnTo>
                          <a:pt x="57" y="220"/>
                        </a:lnTo>
                        <a:lnTo>
                          <a:pt x="48" y="229"/>
                        </a:lnTo>
                        <a:lnTo>
                          <a:pt x="38" y="239"/>
                        </a:lnTo>
                        <a:lnTo>
                          <a:pt x="32" y="272"/>
                        </a:lnTo>
                        <a:lnTo>
                          <a:pt x="25" y="305"/>
                        </a:lnTo>
                        <a:lnTo>
                          <a:pt x="18" y="340"/>
                        </a:lnTo>
                        <a:lnTo>
                          <a:pt x="12" y="373"/>
                        </a:lnTo>
                        <a:lnTo>
                          <a:pt x="10" y="398"/>
                        </a:lnTo>
                        <a:lnTo>
                          <a:pt x="7" y="422"/>
                        </a:lnTo>
                        <a:lnTo>
                          <a:pt x="5" y="447"/>
                        </a:lnTo>
                        <a:lnTo>
                          <a:pt x="3" y="471"/>
                        </a:lnTo>
                        <a:lnTo>
                          <a:pt x="2" y="917"/>
                        </a:lnTo>
                        <a:lnTo>
                          <a:pt x="2" y="1363"/>
                        </a:lnTo>
                        <a:lnTo>
                          <a:pt x="2" y="1809"/>
                        </a:lnTo>
                        <a:lnTo>
                          <a:pt x="0" y="2255"/>
                        </a:lnTo>
                        <a:lnTo>
                          <a:pt x="40" y="2232"/>
                        </a:lnTo>
                        <a:lnTo>
                          <a:pt x="78" y="2208"/>
                        </a:lnTo>
                        <a:lnTo>
                          <a:pt x="117" y="2185"/>
                        </a:lnTo>
                        <a:lnTo>
                          <a:pt x="155" y="2162"/>
                        </a:lnTo>
                        <a:lnTo>
                          <a:pt x="194" y="2139"/>
                        </a:lnTo>
                        <a:lnTo>
                          <a:pt x="232" y="2114"/>
                        </a:lnTo>
                        <a:lnTo>
                          <a:pt x="271" y="2091"/>
                        </a:lnTo>
                        <a:lnTo>
                          <a:pt x="310" y="2068"/>
                        </a:lnTo>
                        <a:lnTo>
                          <a:pt x="348" y="2045"/>
                        </a:lnTo>
                        <a:lnTo>
                          <a:pt x="388" y="2021"/>
                        </a:lnTo>
                        <a:lnTo>
                          <a:pt x="426" y="1998"/>
                        </a:lnTo>
                        <a:lnTo>
                          <a:pt x="465" y="1975"/>
                        </a:lnTo>
                        <a:lnTo>
                          <a:pt x="503" y="1952"/>
                        </a:lnTo>
                        <a:lnTo>
                          <a:pt x="542" y="1928"/>
                        </a:lnTo>
                        <a:lnTo>
                          <a:pt x="580" y="1905"/>
                        </a:lnTo>
                        <a:lnTo>
                          <a:pt x="619" y="1882"/>
                        </a:lnTo>
                        <a:lnTo>
                          <a:pt x="618" y="1412"/>
                        </a:lnTo>
                        <a:lnTo>
                          <a:pt x="618" y="941"/>
                        </a:lnTo>
                        <a:lnTo>
                          <a:pt x="618" y="471"/>
                        </a:lnTo>
                        <a:lnTo>
                          <a:pt x="618" y="0"/>
                        </a:lnTo>
                        <a:lnTo>
                          <a:pt x="586" y="10"/>
                        </a:lnTo>
                        <a:lnTo>
                          <a:pt x="555" y="21"/>
                        </a:lnTo>
                        <a:lnTo>
                          <a:pt x="522" y="31"/>
                        </a:lnTo>
                        <a:lnTo>
                          <a:pt x="491" y="43"/>
                        </a:lnTo>
                        <a:lnTo>
                          <a:pt x="459" y="53"/>
                        </a:lnTo>
                        <a:lnTo>
                          <a:pt x="428" y="63"/>
                        </a:lnTo>
                        <a:lnTo>
                          <a:pt x="396" y="74"/>
                        </a:lnTo>
                        <a:lnTo>
                          <a:pt x="364" y="84"/>
                        </a:lnTo>
                        <a:lnTo>
                          <a:pt x="332" y="94"/>
                        </a:lnTo>
                        <a:lnTo>
                          <a:pt x="300" y="105"/>
                        </a:lnTo>
                        <a:lnTo>
                          <a:pt x="269" y="115"/>
                        </a:lnTo>
                        <a:lnTo>
                          <a:pt x="237" y="126"/>
                        </a:lnTo>
                        <a:lnTo>
                          <a:pt x="206" y="136"/>
                        </a:lnTo>
                        <a:lnTo>
                          <a:pt x="173" y="146"/>
                        </a:lnTo>
                        <a:lnTo>
                          <a:pt x="142" y="157"/>
                        </a:lnTo>
                        <a:lnTo>
                          <a:pt x="110" y="167"/>
                        </a:lnTo>
                        <a:close/>
                      </a:path>
                    </a:pathLst>
                  </a:custGeom>
                  <a:solidFill>
                    <a:srgbClr val="635B6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7" name="Freeform 178"/>
                  <p:cNvSpPr>
                    <a:spLocks noChangeArrowheads="1"/>
                  </p:cNvSpPr>
                  <p:nvPr/>
                </p:nvSpPr>
                <p:spPr bwMode="auto">
                  <a:xfrm>
                    <a:off x="4987" y="1245"/>
                    <a:ext cx="96" cy="366"/>
                  </a:xfrm>
                  <a:custGeom>
                    <a:avLst/>
                    <a:gdLst>
                      <a:gd name="T0" fmla="*/ 108 w 585"/>
                      <a:gd name="T1" fmla="*/ 159 h 2234"/>
                      <a:gd name="T2" fmla="*/ 99 w 585"/>
                      <a:gd name="T3" fmla="*/ 168 h 2234"/>
                      <a:gd name="T4" fmla="*/ 91 w 585"/>
                      <a:gd name="T5" fmla="*/ 176 h 2234"/>
                      <a:gd name="T6" fmla="*/ 82 w 585"/>
                      <a:gd name="T7" fmla="*/ 186 h 2234"/>
                      <a:gd name="T8" fmla="*/ 72 w 585"/>
                      <a:gd name="T9" fmla="*/ 195 h 2234"/>
                      <a:gd name="T10" fmla="*/ 64 w 585"/>
                      <a:gd name="T11" fmla="*/ 203 h 2234"/>
                      <a:gd name="T12" fmla="*/ 55 w 585"/>
                      <a:gd name="T13" fmla="*/ 212 h 2234"/>
                      <a:gd name="T14" fmla="*/ 46 w 585"/>
                      <a:gd name="T15" fmla="*/ 221 h 2234"/>
                      <a:gd name="T16" fmla="*/ 37 w 585"/>
                      <a:gd name="T17" fmla="*/ 230 h 2234"/>
                      <a:gd name="T18" fmla="*/ 31 w 585"/>
                      <a:gd name="T19" fmla="*/ 264 h 2234"/>
                      <a:gd name="T20" fmla="*/ 24 w 585"/>
                      <a:gd name="T21" fmla="*/ 297 h 2234"/>
                      <a:gd name="T22" fmla="*/ 17 w 585"/>
                      <a:gd name="T23" fmla="*/ 332 h 2234"/>
                      <a:gd name="T24" fmla="*/ 10 w 585"/>
                      <a:gd name="T25" fmla="*/ 365 h 2234"/>
                      <a:gd name="T26" fmla="*/ 8 w 585"/>
                      <a:gd name="T27" fmla="*/ 389 h 2234"/>
                      <a:gd name="T28" fmla="*/ 6 w 585"/>
                      <a:gd name="T29" fmla="*/ 414 h 2234"/>
                      <a:gd name="T30" fmla="*/ 3 w 585"/>
                      <a:gd name="T31" fmla="*/ 439 h 2234"/>
                      <a:gd name="T32" fmla="*/ 1 w 585"/>
                      <a:gd name="T33" fmla="*/ 463 h 2234"/>
                      <a:gd name="T34" fmla="*/ 1 w 585"/>
                      <a:gd name="T35" fmla="*/ 907 h 2234"/>
                      <a:gd name="T36" fmla="*/ 1 w 585"/>
                      <a:gd name="T37" fmla="*/ 1349 h 2234"/>
                      <a:gd name="T38" fmla="*/ 0 w 585"/>
                      <a:gd name="T39" fmla="*/ 1792 h 2234"/>
                      <a:gd name="T40" fmla="*/ 0 w 585"/>
                      <a:gd name="T41" fmla="*/ 2234 h 2234"/>
                      <a:gd name="T42" fmla="*/ 37 w 585"/>
                      <a:gd name="T43" fmla="*/ 2212 h 2234"/>
                      <a:gd name="T44" fmla="*/ 72 w 585"/>
                      <a:gd name="T45" fmla="*/ 2190 h 2234"/>
                      <a:gd name="T46" fmla="*/ 109 w 585"/>
                      <a:gd name="T47" fmla="*/ 2169 h 2234"/>
                      <a:gd name="T48" fmla="*/ 146 w 585"/>
                      <a:gd name="T49" fmla="*/ 2146 h 2234"/>
                      <a:gd name="T50" fmla="*/ 183 w 585"/>
                      <a:gd name="T51" fmla="*/ 2124 h 2234"/>
                      <a:gd name="T52" fmla="*/ 219 w 585"/>
                      <a:gd name="T53" fmla="*/ 2102 h 2234"/>
                      <a:gd name="T54" fmla="*/ 256 w 585"/>
                      <a:gd name="T55" fmla="*/ 2080 h 2234"/>
                      <a:gd name="T56" fmla="*/ 292 w 585"/>
                      <a:gd name="T57" fmla="*/ 2057 h 2234"/>
                      <a:gd name="T58" fmla="*/ 329 w 585"/>
                      <a:gd name="T59" fmla="*/ 2035 h 2234"/>
                      <a:gd name="T60" fmla="*/ 366 w 585"/>
                      <a:gd name="T61" fmla="*/ 2013 h 2234"/>
                      <a:gd name="T62" fmla="*/ 402 w 585"/>
                      <a:gd name="T63" fmla="*/ 1991 h 2234"/>
                      <a:gd name="T64" fmla="*/ 439 w 585"/>
                      <a:gd name="T65" fmla="*/ 1969 h 2234"/>
                      <a:gd name="T66" fmla="*/ 476 w 585"/>
                      <a:gd name="T67" fmla="*/ 1946 h 2234"/>
                      <a:gd name="T68" fmla="*/ 513 w 585"/>
                      <a:gd name="T69" fmla="*/ 1924 h 2234"/>
                      <a:gd name="T70" fmla="*/ 548 w 585"/>
                      <a:gd name="T71" fmla="*/ 1902 h 2234"/>
                      <a:gd name="T72" fmla="*/ 585 w 585"/>
                      <a:gd name="T73" fmla="*/ 1881 h 2234"/>
                      <a:gd name="T74" fmla="*/ 585 w 585"/>
                      <a:gd name="T75" fmla="*/ 1410 h 2234"/>
                      <a:gd name="T76" fmla="*/ 585 w 585"/>
                      <a:gd name="T77" fmla="*/ 940 h 2234"/>
                      <a:gd name="T78" fmla="*/ 584 w 585"/>
                      <a:gd name="T79" fmla="*/ 470 h 2234"/>
                      <a:gd name="T80" fmla="*/ 584 w 585"/>
                      <a:gd name="T81" fmla="*/ 0 h 2234"/>
                      <a:gd name="T82" fmla="*/ 554 w 585"/>
                      <a:gd name="T83" fmla="*/ 10 h 2234"/>
                      <a:gd name="T84" fmla="*/ 524 w 585"/>
                      <a:gd name="T85" fmla="*/ 20 h 2234"/>
                      <a:gd name="T86" fmla="*/ 494 w 585"/>
                      <a:gd name="T87" fmla="*/ 30 h 2234"/>
                      <a:gd name="T88" fmla="*/ 465 w 585"/>
                      <a:gd name="T89" fmla="*/ 39 h 2234"/>
                      <a:gd name="T90" fmla="*/ 435 w 585"/>
                      <a:gd name="T91" fmla="*/ 50 h 2234"/>
                      <a:gd name="T92" fmla="*/ 405 w 585"/>
                      <a:gd name="T93" fmla="*/ 60 h 2234"/>
                      <a:gd name="T94" fmla="*/ 375 w 585"/>
                      <a:gd name="T95" fmla="*/ 69 h 2234"/>
                      <a:gd name="T96" fmla="*/ 347 w 585"/>
                      <a:gd name="T97" fmla="*/ 79 h 2234"/>
                      <a:gd name="T98" fmla="*/ 317 w 585"/>
                      <a:gd name="T99" fmla="*/ 90 h 2234"/>
                      <a:gd name="T100" fmla="*/ 287 w 585"/>
                      <a:gd name="T101" fmla="*/ 99 h 2234"/>
                      <a:gd name="T102" fmla="*/ 257 w 585"/>
                      <a:gd name="T103" fmla="*/ 109 h 2234"/>
                      <a:gd name="T104" fmla="*/ 227 w 585"/>
                      <a:gd name="T105" fmla="*/ 119 h 2234"/>
                      <a:gd name="T106" fmla="*/ 198 w 585"/>
                      <a:gd name="T107" fmla="*/ 129 h 2234"/>
                      <a:gd name="T108" fmla="*/ 168 w 585"/>
                      <a:gd name="T109" fmla="*/ 139 h 2234"/>
                      <a:gd name="T110" fmla="*/ 138 w 585"/>
                      <a:gd name="T111" fmla="*/ 149 h 2234"/>
                      <a:gd name="T112" fmla="*/ 108 w 585"/>
                      <a:gd name="T113" fmla="*/ 159 h 223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585"/>
                      <a:gd name="T172" fmla="*/ 0 h 2234"/>
                      <a:gd name="T173" fmla="*/ 585 w 585"/>
                      <a:gd name="T174" fmla="*/ 2234 h 223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585" h="2234">
                        <a:moveTo>
                          <a:pt x="108" y="159"/>
                        </a:moveTo>
                        <a:lnTo>
                          <a:pt x="99" y="168"/>
                        </a:lnTo>
                        <a:lnTo>
                          <a:pt x="91" y="176"/>
                        </a:lnTo>
                        <a:lnTo>
                          <a:pt x="82" y="186"/>
                        </a:lnTo>
                        <a:lnTo>
                          <a:pt x="72" y="195"/>
                        </a:lnTo>
                        <a:lnTo>
                          <a:pt x="64" y="203"/>
                        </a:lnTo>
                        <a:lnTo>
                          <a:pt x="55" y="212"/>
                        </a:lnTo>
                        <a:lnTo>
                          <a:pt x="46" y="221"/>
                        </a:lnTo>
                        <a:lnTo>
                          <a:pt x="37" y="230"/>
                        </a:lnTo>
                        <a:lnTo>
                          <a:pt x="31" y="264"/>
                        </a:lnTo>
                        <a:lnTo>
                          <a:pt x="24" y="297"/>
                        </a:lnTo>
                        <a:lnTo>
                          <a:pt x="17" y="332"/>
                        </a:lnTo>
                        <a:lnTo>
                          <a:pt x="10" y="365"/>
                        </a:lnTo>
                        <a:lnTo>
                          <a:pt x="8" y="389"/>
                        </a:lnTo>
                        <a:lnTo>
                          <a:pt x="6" y="414"/>
                        </a:lnTo>
                        <a:lnTo>
                          <a:pt x="3" y="439"/>
                        </a:lnTo>
                        <a:lnTo>
                          <a:pt x="1" y="463"/>
                        </a:lnTo>
                        <a:lnTo>
                          <a:pt x="1" y="907"/>
                        </a:lnTo>
                        <a:lnTo>
                          <a:pt x="1" y="1349"/>
                        </a:lnTo>
                        <a:lnTo>
                          <a:pt x="0" y="1792"/>
                        </a:lnTo>
                        <a:lnTo>
                          <a:pt x="0" y="2234"/>
                        </a:lnTo>
                        <a:lnTo>
                          <a:pt x="37" y="2212"/>
                        </a:lnTo>
                        <a:lnTo>
                          <a:pt x="72" y="2190"/>
                        </a:lnTo>
                        <a:lnTo>
                          <a:pt x="109" y="2169"/>
                        </a:lnTo>
                        <a:lnTo>
                          <a:pt x="146" y="2146"/>
                        </a:lnTo>
                        <a:lnTo>
                          <a:pt x="183" y="2124"/>
                        </a:lnTo>
                        <a:lnTo>
                          <a:pt x="219" y="2102"/>
                        </a:lnTo>
                        <a:lnTo>
                          <a:pt x="256" y="2080"/>
                        </a:lnTo>
                        <a:lnTo>
                          <a:pt x="292" y="2057"/>
                        </a:lnTo>
                        <a:lnTo>
                          <a:pt x="329" y="2035"/>
                        </a:lnTo>
                        <a:lnTo>
                          <a:pt x="366" y="2013"/>
                        </a:lnTo>
                        <a:lnTo>
                          <a:pt x="402" y="1991"/>
                        </a:lnTo>
                        <a:lnTo>
                          <a:pt x="439" y="1969"/>
                        </a:lnTo>
                        <a:lnTo>
                          <a:pt x="476" y="1946"/>
                        </a:lnTo>
                        <a:lnTo>
                          <a:pt x="513" y="1924"/>
                        </a:lnTo>
                        <a:lnTo>
                          <a:pt x="548" y="1902"/>
                        </a:lnTo>
                        <a:lnTo>
                          <a:pt x="585" y="1881"/>
                        </a:lnTo>
                        <a:lnTo>
                          <a:pt x="585" y="1410"/>
                        </a:lnTo>
                        <a:lnTo>
                          <a:pt x="585" y="940"/>
                        </a:lnTo>
                        <a:lnTo>
                          <a:pt x="584" y="470"/>
                        </a:lnTo>
                        <a:lnTo>
                          <a:pt x="584" y="0"/>
                        </a:lnTo>
                        <a:lnTo>
                          <a:pt x="554" y="10"/>
                        </a:lnTo>
                        <a:lnTo>
                          <a:pt x="524" y="20"/>
                        </a:lnTo>
                        <a:lnTo>
                          <a:pt x="494" y="30"/>
                        </a:lnTo>
                        <a:lnTo>
                          <a:pt x="465" y="39"/>
                        </a:lnTo>
                        <a:lnTo>
                          <a:pt x="435" y="50"/>
                        </a:lnTo>
                        <a:lnTo>
                          <a:pt x="405" y="60"/>
                        </a:lnTo>
                        <a:lnTo>
                          <a:pt x="375" y="69"/>
                        </a:lnTo>
                        <a:lnTo>
                          <a:pt x="347" y="79"/>
                        </a:lnTo>
                        <a:lnTo>
                          <a:pt x="317" y="90"/>
                        </a:lnTo>
                        <a:lnTo>
                          <a:pt x="287" y="99"/>
                        </a:lnTo>
                        <a:lnTo>
                          <a:pt x="257" y="109"/>
                        </a:lnTo>
                        <a:lnTo>
                          <a:pt x="227" y="119"/>
                        </a:lnTo>
                        <a:lnTo>
                          <a:pt x="198" y="129"/>
                        </a:lnTo>
                        <a:lnTo>
                          <a:pt x="168" y="139"/>
                        </a:lnTo>
                        <a:lnTo>
                          <a:pt x="138" y="149"/>
                        </a:lnTo>
                        <a:lnTo>
                          <a:pt x="108" y="159"/>
                        </a:lnTo>
                        <a:close/>
                      </a:path>
                    </a:pathLst>
                  </a:custGeom>
                  <a:solidFill>
                    <a:srgbClr val="635B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8" name="Freeform 179"/>
                  <p:cNvSpPr>
                    <a:spLocks noChangeArrowheads="1"/>
                  </p:cNvSpPr>
                  <p:nvPr/>
                </p:nvSpPr>
                <p:spPr bwMode="auto">
                  <a:xfrm>
                    <a:off x="4992" y="1245"/>
                    <a:ext cx="91" cy="363"/>
                  </a:xfrm>
                  <a:custGeom>
                    <a:avLst/>
                    <a:gdLst>
                      <a:gd name="T0" fmla="*/ 110 w 554"/>
                      <a:gd name="T1" fmla="*/ 151 h 2215"/>
                      <a:gd name="T2" fmla="*/ 100 w 554"/>
                      <a:gd name="T3" fmla="*/ 160 h 2215"/>
                      <a:gd name="T4" fmla="*/ 91 w 554"/>
                      <a:gd name="T5" fmla="*/ 168 h 2215"/>
                      <a:gd name="T6" fmla="*/ 83 w 554"/>
                      <a:gd name="T7" fmla="*/ 177 h 2215"/>
                      <a:gd name="T8" fmla="*/ 74 w 554"/>
                      <a:gd name="T9" fmla="*/ 187 h 2215"/>
                      <a:gd name="T10" fmla="*/ 65 w 554"/>
                      <a:gd name="T11" fmla="*/ 195 h 2215"/>
                      <a:gd name="T12" fmla="*/ 57 w 554"/>
                      <a:gd name="T13" fmla="*/ 204 h 2215"/>
                      <a:gd name="T14" fmla="*/ 47 w 554"/>
                      <a:gd name="T15" fmla="*/ 213 h 2215"/>
                      <a:gd name="T16" fmla="*/ 38 w 554"/>
                      <a:gd name="T17" fmla="*/ 222 h 2215"/>
                      <a:gd name="T18" fmla="*/ 31 w 554"/>
                      <a:gd name="T19" fmla="*/ 256 h 2215"/>
                      <a:gd name="T20" fmla="*/ 25 w 554"/>
                      <a:gd name="T21" fmla="*/ 289 h 2215"/>
                      <a:gd name="T22" fmla="*/ 19 w 554"/>
                      <a:gd name="T23" fmla="*/ 324 h 2215"/>
                      <a:gd name="T24" fmla="*/ 12 w 554"/>
                      <a:gd name="T25" fmla="*/ 357 h 2215"/>
                      <a:gd name="T26" fmla="*/ 9 w 554"/>
                      <a:gd name="T27" fmla="*/ 381 h 2215"/>
                      <a:gd name="T28" fmla="*/ 7 w 554"/>
                      <a:gd name="T29" fmla="*/ 407 h 2215"/>
                      <a:gd name="T30" fmla="*/ 5 w 554"/>
                      <a:gd name="T31" fmla="*/ 431 h 2215"/>
                      <a:gd name="T32" fmla="*/ 2 w 554"/>
                      <a:gd name="T33" fmla="*/ 456 h 2215"/>
                      <a:gd name="T34" fmla="*/ 1 w 554"/>
                      <a:gd name="T35" fmla="*/ 895 h 2215"/>
                      <a:gd name="T36" fmla="*/ 1 w 554"/>
                      <a:gd name="T37" fmla="*/ 1335 h 2215"/>
                      <a:gd name="T38" fmla="*/ 0 w 554"/>
                      <a:gd name="T39" fmla="*/ 1775 h 2215"/>
                      <a:gd name="T40" fmla="*/ 0 w 554"/>
                      <a:gd name="T41" fmla="*/ 2215 h 2215"/>
                      <a:gd name="T42" fmla="*/ 35 w 554"/>
                      <a:gd name="T43" fmla="*/ 2194 h 2215"/>
                      <a:gd name="T44" fmla="*/ 69 w 554"/>
                      <a:gd name="T45" fmla="*/ 2173 h 2215"/>
                      <a:gd name="T46" fmla="*/ 104 w 554"/>
                      <a:gd name="T47" fmla="*/ 2151 h 2215"/>
                      <a:gd name="T48" fmla="*/ 138 w 554"/>
                      <a:gd name="T49" fmla="*/ 2131 h 2215"/>
                      <a:gd name="T50" fmla="*/ 173 w 554"/>
                      <a:gd name="T51" fmla="*/ 2110 h 2215"/>
                      <a:gd name="T52" fmla="*/ 207 w 554"/>
                      <a:gd name="T53" fmla="*/ 2089 h 2215"/>
                      <a:gd name="T54" fmla="*/ 242 w 554"/>
                      <a:gd name="T55" fmla="*/ 2068 h 2215"/>
                      <a:gd name="T56" fmla="*/ 277 w 554"/>
                      <a:gd name="T57" fmla="*/ 2046 h 2215"/>
                      <a:gd name="T58" fmla="*/ 311 w 554"/>
                      <a:gd name="T59" fmla="*/ 2026 h 2215"/>
                      <a:gd name="T60" fmla="*/ 346 w 554"/>
                      <a:gd name="T61" fmla="*/ 2005 h 2215"/>
                      <a:gd name="T62" fmla="*/ 380 w 554"/>
                      <a:gd name="T63" fmla="*/ 1984 h 2215"/>
                      <a:gd name="T64" fmla="*/ 415 w 554"/>
                      <a:gd name="T65" fmla="*/ 1963 h 2215"/>
                      <a:gd name="T66" fmla="*/ 451 w 554"/>
                      <a:gd name="T67" fmla="*/ 1943 h 2215"/>
                      <a:gd name="T68" fmla="*/ 485 w 554"/>
                      <a:gd name="T69" fmla="*/ 1921 h 2215"/>
                      <a:gd name="T70" fmla="*/ 520 w 554"/>
                      <a:gd name="T71" fmla="*/ 1900 h 2215"/>
                      <a:gd name="T72" fmla="*/ 554 w 554"/>
                      <a:gd name="T73" fmla="*/ 1879 h 2215"/>
                      <a:gd name="T74" fmla="*/ 553 w 554"/>
                      <a:gd name="T75" fmla="*/ 1410 h 2215"/>
                      <a:gd name="T76" fmla="*/ 553 w 554"/>
                      <a:gd name="T77" fmla="*/ 940 h 2215"/>
                      <a:gd name="T78" fmla="*/ 552 w 554"/>
                      <a:gd name="T79" fmla="*/ 470 h 2215"/>
                      <a:gd name="T80" fmla="*/ 552 w 554"/>
                      <a:gd name="T81" fmla="*/ 0 h 2215"/>
                      <a:gd name="T82" fmla="*/ 524 w 554"/>
                      <a:gd name="T83" fmla="*/ 9 h 2215"/>
                      <a:gd name="T84" fmla="*/ 497 w 554"/>
                      <a:gd name="T85" fmla="*/ 20 h 2215"/>
                      <a:gd name="T86" fmla="*/ 469 w 554"/>
                      <a:gd name="T87" fmla="*/ 29 h 2215"/>
                      <a:gd name="T88" fmla="*/ 441 w 554"/>
                      <a:gd name="T89" fmla="*/ 38 h 2215"/>
                      <a:gd name="T90" fmla="*/ 414 w 554"/>
                      <a:gd name="T91" fmla="*/ 48 h 2215"/>
                      <a:gd name="T92" fmla="*/ 386 w 554"/>
                      <a:gd name="T93" fmla="*/ 58 h 2215"/>
                      <a:gd name="T94" fmla="*/ 358 w 554"/>
                      <a:gd name="T95" fmla="*/ 67 h 2215"/>
                      <a:gd name="T96" fmla="*/ 331 w 554"/>
                      <a:gd name="T97" fmla="*/ 76 h 2215"/>
                      <a:gd name="T98" fmla="*/ 303 w 554"/>
                      <a:gd name="T99" fmla="*/ 85 h 2215"/>
                      <a:gd name="T100" fmla="*/ 275 w 554"/>
                      <a:gd name="T101" fmla="*/ 96 h 2215"/>
                      <a:gd name="T102" fmla="*/ 248 w 554"/>
                      <a:gd name="T103" fmla="*/ 105 h 2215"/>
                      <a:gd name="T104" fmla="*/ 220 w 554"/>
                      <a:gd name="T105" fmla="*/ 114 h 2215"/>
                      <a:gd name="T106" fmla="*/ 193 w 554"/>
                      <a:gd name="T107" fmla="*/ 123 h 2215"/>
                      <a:gd name="T108" fmla="*/ 165 w 554"/>
                      <a:gd name="T109" fmla="*/ 132 h 2215"/>
                      <a:gd name="T110" fmla="*/ 137 w 554"/>
                      <a:gd name="T111" fmla="*/ 142 h 2215"/>
                      <a:gd name="T112" fmla="*/ 110 w 554"/>
                      <a:gd name="T113" fmla="*/ 151 h 2215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554"/>
                      <a:gd name="T172" fmla="*/ 0 h 2215"/>
                      <a:gd name="T173" fmla="*/ 554 w 554"/>
                      <a:gd name="T174" fmla="*/ 2215 h 2215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554" h="2215">
                        <a:moveTo>
                          <a:pt x="110" y="151"/>
                        </a:moveTo>
                        <a:lnTo>
                          <a:pt x="100" y="160"/>
                        </a:lnTo>
                        <a:lnTo>
                          <a:pt x="91" y="168"/>
                        </a:lnTo>
                        <a:lnTo>
                          <a:pt x="83" y="177"/>
                        </a:lnTo>
                        <a:lnTo>
                          <a:pt x="74" y="187"/>
                        </a:lnTo>
                        <a:lnTo>
                          <a:pt x="65" y="195"/>
                        </a:lnTo>
                        <a:lnTo>
                          <a:pt x="57" y="204"/>
                        </a:lnTo>
                        <a:lnTo>
                          <a:pt x="47" y="213"/>
                        </a:lnTo>
                        <a:lnTo>
                          <a:pt x="38" y="222"/>
                        </a:lnTo>
                        <a:lnTo>
                          <a:pt x="31" y="256"/>
                        </a:lnTo>
                        <a:lnTo>
                          <a:pt x="25" y="289"/>
                        </a:lnTo>
                        <a:lnTo>
                          <a:pt x="19" y="324"/>
                        </a:lnTo>
                        <a:lnTo>
                          <a:pt x="12" y="357"/>
                        </a:lnTo>
                        <a:lnTo>
                          <a:pt x="9" y="381"/>
                        </a:lnTo>
                        <a:lnTo>
                          <a:pt x="7" y="407"/>
                        </a:lnTo>
                        <a:lnTo>
                          <a:pt x="5" y="431"/>
                        </a:lnTo>
                        <a:lnTo>
                          <a:pt x="2" y="456"/>
                        </a:lnTo>
                        <a:lnTo>
                          <a:pt x="1" y="895"/>
                        </a:lnTo>
                        <a:lnTo>
                          <a:pt x="1" y="1335"/>
                        </a:lnTo>
                        <a:lnTo>
                          <a:pt x="0" y="1775"/>
                        </a:lnTo>
                        <a:lnTo>
                          <a:pt x="0" y="2215"/>
                        </a:lnTo>
                        <a:lnTo>
                          <a:pt x="35" y="2194"/>
                        </a:lnTo>
                        <a:lnTo>
                          <a:pt x="69" y="2173"/>
                        </a:lnTo>
                        <a:lnTo>
                          <a:pt x="104" y="2151"/>
                        </a:lnTo>
                        <a:lnTo>
                          <a:pt x="138" y="2131"/>
                        </a:lnTo>
                        <a:lnTo>
                          <a:pt x="173" y="2110"/>
                        </a:lnTo>
                        <a:lnTo>
                          <a:pt x="207" y="2089"/>
                        </a:lnTo>
                        <a:lnTo>
                          <a:pt x="242" y="2068"/>
                        </a:lnTo>
                        <a:lnTo>
                          <a:pt x="277" y="2046"/>
                        </a:lnTo>
                        <a:lnTo>
                          <a:pt x="311" y="2026"/>
                        </a:lnTo>
                        <a:lnTo>
                          <a:pt x="346" y="2005"/>
                        </a:lnTo>
                        <a:lnTo>
                          <a:pt x="380" y="1984"/>
                        </a:lnTo>
                        <a:lnTo>
                          <a:pt x="415" y="1963"/>
                        </a:lnTo>
                        <a:lnTo>
                          <a:pt x="451" y="1943"/>
                        </a:lnTo>
                        <a:lnTo>
                          <a:pt x="485" y="1921"/>
                        </a:lnTo>
                        <a:lnTo>
                          <a:pt x="520" y="1900"/>
                        </a:lnTo>
                        <a:lnTo>
                          <a:pt x="554" y="1879"/>
                        </a:lnTo>
                        <a:lnTo>
                          <a:pt x="553" y="1410"/>
                        </a:lnTo>
                        <a:lnTo>
                          <a:pt x="553" y="940"/>
                        </a:lnTo>
                        <a:lnTo>
                          <a:pt x="552" y="470"/>
                        </a:lnTo>
                        <a:lnTo>
                          <a:pt x="552" y="0"/>
                        </a:lnTo>
                        <a:lnTo>
                          <a:pt x="524" y="9"/>
                        </a:lnTo>
                        <a:lnTo>
                          <a:pt x="497" y="20"/>
                        </a:lnTo>
                        <a:lnTo>
                          <a:pt x="469" y="29"/>
                        </a:lnTo>
                        <a:lnTo>
                          <a:pt x="441" y="38"/>
                        </a:lnTo>
                        <a:lnTo>
                          <a:pt x="414" y="48"/>
                        </a:lnTo>
                        <a:lnTo>
                          <a:pt x="386" y="58"/>
                        </a:lnTo>
                        <a:lnTo>
                          <a:pt x="358" y="67"/>
                        </a:lnTo>
                        <a:lnTo>
                          <a:pt x="331" y="76"/>
                        </a:lnTo>
                        <a:lnTo>
                          <a:pt x="303" y="85"/>
                        </a:lnTo>
                        <a:lnTo>
                          <a:pt x="275" y="96"/>
                        </a:lnTo>
                        <a:lnTo>
                          <a:pt x="248" y="105"/>
                        </a:lnTo>
                        <a:lnTo>
                          <a:pt x="220" y="114"/>
                        </a:lnTo>
                        <a:lnTo>
                          <a:pt x="193" y="123"/>
                        </a:lnTo>
                        <a:lnTo>
                          <a:pt x="165" y="132"/>
                        </a:lnTo>
                        <a:lnTo>
                          <a:pt x="137" y="142"/>
                        </a:lnTo>
                        <a:lnTo>
                          <a:pt x="110" y="151"/>
                        </a:lnTo>
                        <a:close/>
                      </a:path>
                    </a:pathLst>
                  </a:custGeom>
                  <a:solidFill>
                    <a:srgbClr val="665E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9" name="Freeform 180"/>
                  <p:cNvSpPr>
                    <a:spLocks noChangeArrowheads="1"/>
                  </p:cNvSpPr>
                  <p:nvPr/>
                </p:nvSpPr>
                <p:spPr bwMode="auto">
                  <a:xfrm>
                    <a:off x="4997" y="1245"/>
                    <a:ext cx="86" cy="360"/>
                  </a:xfrm>
                  <a:custGeom>
                    <a:avLst/>
                    <a:gdLst>
                      <a:gd name="T0" fmla="*/ 110 w 522"/>
                      <a:gd name="T1" fmla="*/ 143 h 2194"/>
                      <a:gd name="T2" fmla="*/ 101 w 522"/>
                      <a:gd name="T3" fmla="*/ 152 h 2194"/>
                      <a:gd name="T4" fmla="*/ 93 w 522"/>
                      <a:gd name="T5" fmla="*/ 161 h 2194"/>
                      <a:gd name="T6" fmla="*/ 83 w 522"/>
                      <a:gd name="T7" fmla="*/ 171 h 2194"/>
                      <a:gd name="T8" fmla="*/ 75 w 522"/>
                      <a:gd name="T9" fmla="*/ 179 h 2194"/>
                      <a:gd name="T10" fmla="*/ 66 w 522"/>
                      <a:gd name="T11" fmla="*/ 188 h 2194"/>
                      <a:gd name="T12" fmla="*/ 57 w 522"/>
                      <a:gd name="T13" fmla="*/ 197 h 2194"/>
                      <a:gd name="T14" fmla="*/ 49 w 522"/>
                      <a:gd name="T15" fmla="*/ 205 h 2194"/>
                      <a:gd name="T16" fmla="*/ 40 w 522"/>
                      <a:gd name="T17" fmla="*/ 214 h 2194"/>
                      <a:gd name="T18" fmla="*/ 33 w 522"/>
                      <a:gd name="T19" fmla="*/ 248 h 2194"/>
                      <a:gd name="T20" fmla="*/ 26 w 522"/>
                      <a:gd name="T21" fmla="*/ 281 h 2194"/>
                      <a:gd name="T22" fmla="*/ 19 w 522"/>
                      <a:gd name="T23" fmla="*/ 316 h 2194"/>
                      <a:gd name="T24" fmla="*/ 12 w 522"/>
                      <a:gd name="T25" fmla="*/ 349 h 2194"/>
                      <a:gd name="T26" fmla="*/ 10 w 522"/>
                      <a:gd name="T27" fmla="*/ 374 h 2194"/>
                      <a:gd name="T28" fmla="*/ 8 w 522"/>
                      <a:gd name="T29" fmla="*/ 399 h 2194"/>
                      <a:gd name="T30" fmla="*/ 6 w 522"/>
                      <a:gd name="T31" fmla="*/ 423 h 2194"/>
                      <a:gd name="T32" fmla="*/ 4 w 522"/>
                      <a:gd name="T33" fmla="*/ 448 h 2194"/>
                      <a:gd name="T34" fmla="*/ 3 w 522"/>
                      <a:gd name="T35" fmla="*/ 885 h 2194"/>
                      <a:gd name="T36" fmla="*/ 3 w 522"/>
                      <a:gd name="T37" fmla="*/ 1321 h 2194"/>
                      <a:gd name="T38" fmla="*/ 2 w 522"/>
                      <a:gd name="T39" fmla="*/ 1757 h 2194"/>
                      <a:gd name="T40" fmla="*/ 0 w 522"/>
                      <a:gd name="T41" fmla="*/ 2194 h 2194"/>
                      <a:gd name="T42" fmla="*/ 33 w 522"/>
                      <a:gd name="T43" fmla="*/ 2174 h 2194"/>
                      <a:gd name="T44" fmla="*/ 66 w 522"/>
                      <a:gd name="T45" fmla="*/ 2155 h 2194"/>
                      <a:gd name="T46" fmla="*/ 98 w 522"/>
                      <a:gd name="T47" fmla="*/ 2135 h 2194"/>
                      <a:gd name="T48" fmla="*/ 131 w 522"/>
                      <a:gd name="T49" fmla="*/ 2116 h 2194"/>
                      <a:gd name="T50" fmla="*/ 164 w 522"/>
                      <a:gd name="T51" fmla="*/ 2095 h 2194"/>
                      <a:gd name="T52" fmla="*/ 196 w 522"/>
                      <a:gd name="T53" fmla="*/ 2075 h 2194"/>
                      <a:gd name="T54" fmla="*/ 228 w 522"/>
                      <a:gd name="T55" fmla="*/ 2056 h 2194"/>
                      <a:gd name="T56" fmla="*/ 262 w 522"/>
                      <a:gd name="T57" fmla="*/ 2036 h 2194"/>
                      <a:gd name="T58" fmla="*/ 294 w 522"/>
                      <a:gd name="T59" fmla="*/ 2016 h 2194"/>
                      <a:gd name="T60" fmla="*/ 326 w 522"/>
                      <a:gd name="T61" fmla="*/ 1997 h 2194"/>
                      <a:gd name="T62" fmla="*/ 359 w 522"/>
                      <a:gd name="T63" fmla="*/ 1977 h 2194"/>
                      <a:gd name="T64" fmla="*/ 392 w 522"/>
                      <a:gd name="T65" fmla="*/ 1957 h 2194"/>
                      <a:gd name="T66" fmla="*/ 424 w 522"/>
                      <a:gd name="T67" fmla="*/ 1937 h 2194"/>
                      <a:gd name="T68" fmla="*/ 457 w 522"/>
                      <a:gd name="T69" fmla="*/ 1917 h 2194"/>
                      <a:gd name="T70" fmla="*/ 490 w 522"/>
                      <a:gd name="T71" fmla="*/ 1898 h 2194"/>
                      <a:gd name="T72" fmla="*/ 522 w 522"/>
                      <a:gd name="T73" fmla="*/ 1878 h 2194"/>
                      <a:gd name="T74" fmla="*/ 521 w 522"/>
                      <a:gd name="T75" fmla="*/ 1409 h 2194"/>
                      <a:gd name="T76" fmla="*/ 521 w 522"/>
                      <a:gd name="T77" fmla="*/ 939 h 2194"/>
                      <a:gd name="T78" fmla="*/ 520 w 522"/>
                      <a:gd name="T79" fmla="*/ 470 h 2194"/>
                      <a:gd name="T80" fmla="*/ 520 w 522"/>
                      <a:gd name="T81" fmla="*/ 0 h 2194"/>
                      <a:gd name="T82" fmla="*/ 495 w 522"/>
                      <a:gd name="T83" fmla="*/ 9 h 2194"/>
                      <a:gd name="T84" fmla="*/ 468 w 522"/>
                      <a:gd name="T85" fmla="*/ 18 h 2194"/>
                      <a:gd name="T86" fmla="*/ 443 w 522"/>
                      <a:gd name="T87" fmla="*/ 26 h 2194"/>
                      <a:gd name="T88" fmla="*/ 417 w 522"/>
                      <a:gd name="T89" fmla="*/ 36 h 2194"/>
                      <a:gd name="T90" fmla="*/ 392 w 522"/>
                      <a:gd name="T91" fmla="*/ 45 h 2194"/>
                      <a:gd name="T92" fmla="*/ 366 w 522"/>
                      <a:gd name="T93" fmla="*/ 54 h 2194"/>
                      <a:gd name="T94" fmla="*/ 340 w 522"/>
                      <a:gd name="T95" fmla="*/ 62 h 2194"/>
                      <a:gd name="T96" fmla="*/ 315 w 522"/>
                      <a:gd name="T97" fmla="*/ 71 h 2194"/>
                      <a:gd name="T98" fmla="*/ 290 w 522"/>
                      <a:gd name="T99" fmla="*/ 81 h 2194"/>
                      <a:gd name="T100" fmla="*/ 264 w 522"/>
                      <a:gd name="T101" fmla="*/ 89 h 2194"/>
                      <a:gd name="T102" fmla="*/ 238 w 522"/>
                      <a:gd name="T103" fmla="*/ 98 h 2194"/>
                      <a:gd name="T104" fmla="*/ 212 w 522"/>
                      <a:gd name="T105" fmla="*/ 107 h 2194"/>
                      <a:gd name="T106" fmla="*/ 187 w 522"/>
                      <a:gd name="T107" fmla="*/ 116 h 2194"/>
                      <a:gd name="T108" fmla="*/ 162 w 522"/>
                      <a:gd name="T109" fmla="*/ 124 h 2194"/>
                      <a:gd name="T110" fmla="*/ 135 w 522"/>
                      <a:gd name="T111" fmla="*/ 134 h 2194"/>
                      <a:gd name="T112" fmla="*/ 110 w 522"/>
                      <a:gd name="T113" fmla="*/ 143 h 219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522"/>
                      <a:gd name="T172" fmla="*/ 0 h 2194"/>
                      <a:gd name="T173" fmla="*/ 522 w 522"/>
                      <a:gd name="T174" fmla="*/ 2194 h 219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522" h="2194">
                        <a:moveTo>
                          <a:pt x="110" y="143"/>
                        </a:moveTo>
                        <a:lnTo>
                          <a:pt x="101" y="152"/>
                        </a:lnTo>
                        <a:lnTo>
                          <a:pt x="93" y="161"/>
                        </a:lnTo>
                        <a:lnTo>
                          <a:pt x="83" y="171"/>
                        </a:lnTo>
                        <a:lnTo>
                          <a:pt x="75" y="179"/>
                        </a:lnTo>
                        <a:lnTo>
                          <a:pt x="66" y="188"/>
                        </a:lnTo>
                        <a:lnTo>
                          <a:pt x="57" y="197"/>
                        </a:lnTo>
                        <a:lnTo>
                          <a:pt x="49" y="205"/>
                        </a:lnTo>
                        <a:lnTo>
                          <a:pt x="40" y="214"/>
                        </a:lnTo>
                        <a:lnTo>
                          <a:pt x="33" y="248"/>
                        </a:lnTo>
                        <a:lnTo>
                          <a:pt x="26" y="281"/>
                        </a:lnTo>
                        <a:lnTo>
                          <a:pt x="19" y="316"/>
                        </a:lnTo>
                        <a:lnTo>
                          <a:pt x="12" y="349"/>
                        </a:lnTo>
                        <a:lnTo>
                          <a:pt x="10" y="374"/>
                        </a:lnTo>
                        <a:lnTo>
                          <a:pt x="8" y="399"/>
                        </a:lnTo>
                        <a:lnTo>
                          <a:pt x="6" y="423"/>
                        </a:lnTo>
                        <a:lnTo>
                          <a:pt x="4" y="448"/>
                        </a:lnTo>
                        <a:lnTo>
                          <a:pt x="3" y="885"/>
                        </a:lnTo>
                        <a:lnTo>
                          <a:pt x="3" y="1321"/>
                        </a:lnTo>
                        <a:lnTo>
                          <a:pt x="2" y="1757"/>
                        </a:lnTo>
                        <a:lnTo>
                          <a:pt x="0" y="2194"/>
                        </a:lnTo>
                        <a:lnTo>
                          <a:pt x="33" y="2174"/>
                        </a:lnTo>
                        <a:lnTo>
                          <a:pt x="66" y="2155"/>
                        </a:lnTo>
                        <a:lnTo>
                          <a:pt x="98" y="2135"/>
                        </a:lnTo>
                        <a:lnTo>
                          <a:pt x="131" y="2116"/>
                        </a:lnTo>
                        <a:lnTo>
                          <a:pt x="164" y="2095"/>
                        </a:lnTo>
                        <a:lnTo>
                          <a:pt x="196" y="2075"/>
                        </a:lnTo>
                        <a:lnTo>
                          <a:pt x="228" y="2056"/>
                        </a:lnTo>
                        <a:lnTo>
                          <a:pt x="262" y="2036"/>
                        </a:lnTo>
                        <a:lnTo>
                          <a:pt x="294" y="2016"/>
                        </a:lnTo>
                        <a:lnTo>
                          <a:pt x="326" y="1997"/>
                        </a:lnTo>
                        <a:lnTo>
                          <a:pt x="359" y="1977"/>
                        </a:lnTo>
                        <a:lnTo>
                          <a:pt x="392" y="1957"/>
                        </a:lnTo>
                        <a:lnTo>
                          <a:pt x="424" y="1937"/>
                        </a:lnTo>
                        <a:lnTo>
                          <a:pt x="457" y="1917"/>
                        </a:lnTo>
                        <a:lnTo>
                          <a:pt x="490" y="1898"/>
                        </a:lnTo>
                        <a:lnTo>
                          <a:pt x="522" y="1878"/>
                        </a:lnTo>
                        <a:lnTo>
                          <a:pt x="521" y="1409"/>
                        </a:lnTo>
                        <a:lnTo>
                          <a:pt x="521" y="939"/>
                        </a:lnTo>
                        <a:lnTo>
                          <a:pt x="520" y="470"/>
                        </a:lnTo>
                        <a:lnTo>
                          <a:pt x="520" y="0"/>
                        </a:lnTo>
                        <a:lnTo>
                          <a:pt x="495" y="9"/>
                        </a:lnTo>
                        <a:lnTo>
                          <a:pt x="468" y="18"/>
                        </a:lnTo>
                        <a:lnTo>
                          <a:pt x="443" y="26"/>
                        </a:lnTo>
                        <a:lnTo>
                          <a:pt x="417" y="36"/>
                        </a:lnTo>
                        <a:lnTo>
                          <a:pt x="392" y="45"/>
                        </a:lnTo>
                        <a:lnTo>
                          <a:pt x="366" y="54"/>
                        </a:lnTo>
                        <a:lnTo>
                          <a:pt x="340" y="62"/>
                        </a:lnTo>
                        <a:lnTo>
                          <a:pt x="315" y="71"/>
                        </a:lnTo>
                        <a:lnTo>
                          <a:pt x="290" y="81"/>
                        </a:lnTo>
                        <a:lnTo>
                          <a:pt x="264" y="89"/>
                        </a:lnTo>
                        <a:lnTo>
                          <a:pt x="238" y="98"/>
                        </a:lnTo>
                        <a:lnTo>
                          <a:pt x="212" y="107"/>
                        </a:lnTo>
                        <a:lnTo>
                          <a:pt x="187" y="116"/>
                        </a:lnTo>
                        <a:lnTo>
                          <a:pt x="162" y="124"/>
                        </a:lnTo>
                        <a:lnTo>
                          <a:pt x="135" y="134"/>
                        </a:lnTo>
                        <a:lnTo>
                          <a:pt x="110" y="143"/>
                        </a:lnTo>
                        <a:close/>
                      </a:path>
                    </a:pathLst>
                  </a:custGeom>
                  <a:solidFill>
                    <a:srgbClr val="66606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0" name="Freeform 181"/>
                  <p:cNvSpPr>
                    <a:spLocks noChangeArrowheads="1"/>
                  </p:cNvSpPr>
                  <p:nvPr/>
                </p:nvSpPr>
                <p:spPr bwMode="auto">
                  <a:xfrm>
                    <a:off x="5003" y="1245"/>
                    <a:ext cx="81" cy="356"/>
                  </a:xfrm>
                  <a:custGeom>
                    <a:avLst/>
                    <a:gdLst>
                      <a:gd name="T0" fmla="*/ 110 w 490"/>
                      <a:gd name="T1" fmla="*/ 135 h 2174"/>
                      <a:gd name="T2" fmla="*/ 101 w 490"/>
                      <a:gd name="T3" fmla="*/ 144 h 2174"/>
                      <a:gd name="T4" fmla="*/ 92 w 490"/>
                      <a:gd name="T5" fmla="*/ 153 h 2174"/>
                      <a:gd name="T6" fmla="*/ 84 w 490"/>
                      <a:gd name="T7" fmla="*/ 162 h 2174"/>
                      <a:gd name="T8" fmla="*/ 75 w 490"/>
                      <a:gd name="T9" fmla="*/ 171 h 2174"/>
                      <a:gd name="T10" fmla="*/ 65 w 490"/>
                      <a:gd name="T11" fmla="*/ 180 h 2174"/>
                      <a:gd name="T12" fmla="*/ 57 w 490"/>
                      <a:gd name="T13" fmla="*/ 189 h 2174"/>
                      <a:gd name="T14" fmla="*/ 48 w 490"/>
                      <a:gd name="T15" fmla="*/ 198 h 2174"/>
                      <a:gd name="T16" fmla="*/ 39 w 490"/>
                      <a:gd name="T17" fmla="*/ 207 h 2174"/>
                      <a:gd name="T18" fmla="*/ 32 w 490"/>
                      <a:gd name="T19" fmla="*/ 241 h 2174"/>
                      <a:gd name="T20" fmla="*/ 26 w 490"/>
                      <a:gd name="T21" fmla="*/ 273 h 2174"/>
                      <a:gd name="T22" fmla="*/ 19 w 490"/>
                      <a:gd name="T23" fmla="*/ 306 h 2174"/>
                      <a:gd name="T24" fmla="*/ 12 w 490"/>
                      <a:gd name="T25" fmla="*/ 340 h 2174"/>
                      <a:gd name="T26" fmla="*/ 10 w 490"/>
                      <a:gd name="T27" fmla="*/ 365 h 2174"/>
                      <a:gd name="T28" fmla="*/ 8 w 490"/>
                      <a:gd name="T29" fmla="*/ 391 h 2174"/>
                      <a:gd name="T30" fmla="*/ 5 w 490"/>
                      <a:gd name="T31" fmla="*/ 415 h 2174"/>
                      <a:gd name="T32" fmla="*/ 3 w 490"/>
                      <a:gd name="T33" fmla="*/ 440 h 2174"/>
                      <a:gd name="T34" fmla="*/ 2 w 490"/>
                      <a:gd name="T35" fmla="*/ 873 h 2174"/>
                      <a:gd name="T36" fmla="*/ 2 w 490"/>
                      <a:gd name="T37" fmla="*/ 1307 h 2174"/>
                      <a:gd name="T38" fmla="*/ 1 w 490"/>
                      <a:gd name="T39" fmla="*/ 1741 h 2174"/>
                      <a:gd name="T40" fmla="*/ 0 w 490"/>
                      <a:gd name="T41" fmla="*/ 2174 h 2174"/>
                      <a:gd name="T42" fmla="*/ 31 w 490"/>
                      <a:gd name="T43" fmla="*/ 2156 h 2174"/>
                      <a:gd name="T44" fmla="*/ 61 w 490"/>
                      <a:gd name="T45" fmla="*/ 2137 h 2174"/>
                      <a:gd name="T46" fmla="*/ 92 w 490"/>
                      <a:gd name="T47" fmla="*/ 2119 h 2174"/>
                      <a:gd name="T48" fmla="*/ 123 w 490"/>
                      <a:gd name="T49" fmla="*/ 2099 h 2174"/>
                      <a:gd name="T50" fmla="*/ 153 w 490"/>
                      <a:gd name="T51" fmla="*/ 2081 h 2174"/>
                      <a:gd name="T52" fmla="*/ 184 w 490"/>
                      <a:gd name="T53" fmla="*/ 2063 h 2174"/>
                      <a:gd name="T54" fmla="*/ 214 w 490"/>
                      <a:gd name="T55" fmla="*/ 2044 h 2174"/>
                      <a:gd name="T56" fmla="*/ 245 w 490"/>
                      <a:gd name="T57" fmla="*/ 2026 h 2174"/>
                      <a:gd name="T58" fmla="*/ 276 w 490"/>
                      <a:gd name="T59" fmla="*/ 2007 h 2174"/>
                      <a:gd name="T60" fmla="*/ 306 w 490"/>
                      <a:gd name="T61" fmla="*/ 1989 h 2174"/>
                      <a:gd name="T62" fmla="*/ 337 w 490"/>
                      <a:gd name="T63" fmla="*/ 1970 h 2174"/>
                      <a:gd name="T64" fmla="*/ 368 w 490"/>
                      <a:gd name="T65" fmla="*/ 1951 h 2174"/>
                      <a:gd name="T66" fmla="*/ 398 w 490"/>
                      <a:gd name="T67" fmla="*/ 1932 h 2174"/>
                      <a:gd name="T68" fmla="*/ 429 w 490"/>
                      <a:gd name="T69" fmla="*/ 1914 h 2174"/>
                      <a:gd name="T70" fmla="*/ 459 w 490"/>
                      <a:gd name="T71" fmla="*/ 1895 h 2174"/>
                      <a:gd name="T72" fmla="*/ 490 w 490"/>
                      <a:gd name="T73" fmla="*/ 1877 h 2174"/>
                      <a:gd name="T74" fmla="*/ 489 w 490"/>
                      <a:gd name="T75" fmla="*/ 1408 h 2174"/>
                      <a:gd name="T76" fmla="*/ 489 w 490"/>
                      <a:gd name="T77" fmla="*/ 939 h 2174"/>
                      <a:gd name="T78" fmla="*/ 488 w 490"/>
                      <a:gd name="T79" fmla="*/ 470 h 2174"/>
                      <a:gd name="T80" fmla="*/ 487 w 490"/>
                      <a:gd name="T81" fmla="*/ 0 h 2174"/>
                      <a:gd name="T82" fmla="*/ 464 w 490"/>
                      <a:gd name="T83" fmla="*/ 8 h 2174"/>
                      <a:gd name="T84" fmla="*/ 440 w 490"/>
                      <a:gd name="T85" fmla="*/ 17 h 2174"/>
                      <a:gd name="T86" fmla="*/ 417 w 490"/>
                      <a:gd name="T87" fmla="*/ 25 h 2174"/>
                      <a:gd name="T88" fmla="*/ 392 w 490"/>
                      <a:gd name="T89" fmla="*/ 35 h 2174"/>
                      <a:gd name="T90" fmla="*/ 369 w 490"/>
                      <a:gd name="T91" fmla="*/ 43 h 2174"/>
                      <a:gd name="T92" fmla="*/ 345 w 490"/>
                      <a:gd name="T93" fmla="*/ 52 h 2174"/>
                      <a:gd name="T94" fmla="*/ 322 w 490"/>
                      <a:gd name="T95" fmla="*/ 60 h 2174"/>
                      <a:gd name="T96" fmla="*/ 299 w 490"/>
                      <a:gd name="T97" fmla="*/ 68 h 2174"/>
                      <a:gd name="T98" fmla="*/ 275 w 490"/>
                      <a:gd name="T99" fmla="*/ 77 h 2174"/>
                      <a:gd name="T100" fmla="*/ 252 w 490"/>
                      <a:gd name="T101" fmla="*/ 85 h 2174"/>
                      <a:gd name="T102" fmla="*/ 228 w 490"/>
                      <a:gd name="T103" fmla="*/ 93 h 2174"/>
                      <a:gd name="T104" fmla="*/ 205 w 490"/>
                      <a:gd name="T105" fmla="*/ 101 h 2174"/>
                      <a:gd name="T106" fmla="*/ 181 w 490"/>
                      <a:gd name="T107" fmla="*/ 111 h 2174"/>
                      <a:gd name="T108" fmla="*/ 157 w 490"/>
                      <a:gd name="T109" fmla="*/ 119 h 2174"/>
                      <a:gd name="T110" fmla="*/ 133 w 490"/>
                      <a:gd name="T111" fmla="*/ 127 h 2174"/>
                      <a:gd name="T112" fmla="*/ 110 w 490"/>
                      <a:gd name="T113" fmla="*/ 135 h 217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90"/>
                      <a:gd name="T172" fmla="*/ 0 h 2174"/>
                      <a:gd name="T173" fmla="*/ 490 w 490"/>
                      <a:gd name="T174" fmla="*/ 2174 h 217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90" h="2174">
                        <a:moveTo>
                          <a:pt x="110" y="135"/>
                        </a:moveTo>
                        <a:lnTo>
                          <a:pt x="101" y="144"/>
                        </a:lnTo>
                        <a:lnTo>
                          <a:pt x="92" y="153"/>
                        </a:lnTo>
                        <a:lnTo>
                          <a:pt x="84" y="162"/>
                        </a:lnTo>
                        <a:lnTo>
                          <a:pt x="75" y="171"/>
                        </a:lnTo>
                        <a:lnTo>
                          <a:pt x="65" y="180"/>
                        </a:lnTo>
                        <a:lnTo>
                          <a:pt x="57" y="189"/>
                        </a:lnTo>
                        <a:lnTo>
                          <a:pt x="48" y="198"/>
                        </a:lnTo>
                        <a:lnTo>
                          <a:pt x="39" y="207"/>
                        </a:lnTo>
                        <a:lnTo>
                          <a:pt x="32" y="241"/>
                        </a:lnTo>
                        <a:lnTo>
                          <a:pt x="26" y="273"/>
                        </a:lnTo>
                        <a:lnTo>
                          <a:pt x="19" y="306"/>
                        </a:lnTo>
                        <a:lnTo>
                          <a:pt x="12" y="340"/>
                        </a:lnTo>
                        <a:lnTo>
                          <a:pt x="10" y="365"/>
                        </a:lnTo>
                        <a:lnTo>
                          <a:pt x="8" y="391"/>
                        </a:lnTo>
                        <a:lnTo>
                          <a:pt x="5" y="415"/>
                        </a:lnTo>
                        <a:lnTo>
                          <a:pt x="3" y="440"/>
                        </a:lnTo>
                        <a:lnTo>
                          <a:pt x="2" y="873"/>
                        </a:lnTo>
                        <a:lnTo>
                          <a:pt x="2" y="1307"/>
                        </a:lnTo>
                        <a:lnTo>
                          <a:pt x="1" y="1741"/>
                        </a:lnTo>
                        <a:lnTo>
                          <a:pt x="0" y="2174"/>
                        </a:lnTo>
                        <a:lnTo>
                          <a:pt x="31" y="2156"/>
                        </a:lnTo>
                        <a:lnTo>
                          <a:pt x="61" y="2137"/>
                        </a:lnTo>
                        <a:lnTo>
                          <a:pt x="92" y="2119"/>
                        </a:lnTo>
                        <a:lnTo>
                          <a:pt x="123" y="2099"/>
                        </a:lnTo>
                        <a:lnTo>
                          <a:pt x="153" y="2081"/>
                        </a:lnTo>
                        <a:lnTo>
                          <a:pt x="184" y="2063"/>
                        </a:lnTo>
                        <a:lnTo>
                          <a:pt x="214" y="2044"/>
                        </a:lnTo>
                        <a:lnTo>
                          <a:pt x="245" y="2026"/>
                        </a:lnTo>
                        <a:lnTo>
                          <a:pt x="276" y="2007"/>
                        </a:lnTo>
                        <a:lnTo>
                          <a:pt x="306" y="1989"/>
                        </a:lnTo>
                        <a:lnTo>
                          <a:pt x="337" y="1970"/>
                        </a:lnTo>
                        <a:lnTo>
                          <a:pt x="368" y="1951"/>
                        </a:lnTo>
                        <a:lnTo>
                          <a:pt x="398" y="1932"/>
                        </a:lnTo>
                        <a:lnTo>
                          <a:pt x="429" y="1914"/>
                        </a:lnTo>
                        <a:lnTo>
                          <a:pt x="459" y="1895"/>
                        </a:lnTo>
                        <a:lnTo>
                          <a:pt x="490" y="1877"/>
                        </a:lnTo>
                        <a:lnTo>
                          <a:pt x="489" y="1408"/>
                        </a:lnTo>
                        <a:lnTo>
                          <a:pt x="489" y="939"/>
                        </a:lnTo>
                        <a:lnTo>
                          <a:pt x="488" y="470"/>
                        </a:lnTo>
                        <a:lnTo>
                          <a:pt x="487" y="0"/>
                        </a:lnTo>
                        <a:lnTo>
                          <a:pt x="464" y="8"/>
                        </a:lnTo>
                        <a:lnTo>
                          <a:pt x="440" y="17"/>
                        </a:lnTo>
                        <a:lnTo>
                          <a:pt x="417" y="25"/>
                        </a:lnTo>
                        <a:lnTo>
                          <a:pt x="392" y="35"/>
                        </a:lnTo>
                        <a:lnTo>
                          <a:pt x="369" y="43"/>
                        </a:lnTo>
                        <a:lnTo>
                          <a:pt x="345" y="52"/>
                        </a:lnTo>
                        <a:lnTo>
                          <a:pt x="322" y="60"/>
                        </a:lnTo>
                        <a:lnTo>
                          <a:pt x="299" y="68"/>
                        </a:lnTo>
                        <a:lnTo>
                          <a:pt x="275" y="77"/>
                        </a:lnTo>
                        <a:lnTo>
                          <a:pt x="252" y="85"/>
                        </a:lnTo>
                        <a:lnTo>
                          <a:pt x="228" y="93"/>
                        </a:lnTo>
                        <a:lnTo>
                          <a:pt x="205" y="101"/>
                        </a:lnTo>
                        <a:lnTo>
                          <a:pt x="181" y="111"/>
                        </a:lnTo>
                        <a:lnTo>
                          <a:pt x="157" y="119"/>
                        </a:lnTo>
                        <a:lnTo>
                          <a:pt x="133" y="127"/>
                        </a:lnTo>
                        <a:lnTo>
                          <a:pt x="110" y="135"/>
                        </a:lnTo>
                        <a:close/>
                      </a:path>
                    </a:pathLst>
                  </a:custGeom>
                  <a:solidFill>
                    <a:srgbClr val="68606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1" name="Freeform 182"/>
                  <p:cNvSpPr>
                    <a:spLocks noChangeArrowheads="1"/>
                  </p:cNvSpPr>
                  <p:nvPr/>
                </p:nvSpPr>
                <p:spPr bwMode="auto">
                  <a:xfrm>
                    <a:off x="5008" y="1245"/>
                    <a:ext cx="76" cy="353"/>
                  </a:xfrm>
                  <a:custGeom>
                    <a:avLst/>
                    <a:gdLst>
                      <a:gd name="T0" fmla="*/ 112 w 458"/>
                      <a:gd name="T1" fmla="*/ 127 h 2154"/>
                      <a:gd name="T2" fmla="*/ 102 w 458"/>
                      <a:gd name="T3" fmla="*/ 136 h 2154"/>
                      <a:gd name="T4" fmla="*/ 93 w 458"/>
                      <a:gd name="T5" fmla="*/ 145 h 2154"/>
                      <a:gd name="T6" fmla="*/ 84 w 458"/>
                      <a:gd name="T7" fmla="*/ 154 h 2154"/>
                      <a:gd name="T8" fmla="*/ 76 w 458"/>
                      <a:gd name="T9" fmla="*/ 162 h 2154"/>
                      <a:gd name="T10" fmla="*/ 67 w 458"/>
                      <a:gd name="T11" fmla="*/ 172 h 2154"/>
                      <a:gd name="T12" fmla="*/ 57 w 458"/>
                      <a:gd name="T13" fmla="*/ 181 h 2154"/>
                      <a:gd name="T14" fmla="*/ 49 w 458"/>
                      <a:gd name="T15" fmla="*/ 190 h 2154"/>
                      <a:gd name="T16" fmla="*/ 40 w 458"/>
                      <a:gd name="T17" fmla="*/ 199 h 2154"/>
                      <a:gd name="T18" fmla="*/ 33 w 458"/>
                      <a:gd name="T19" fmla="*/ 233 h 2154"/>
                      <a:gd name="T20" fmla="*/ 26 w 458"/>
                      <a:gd name="T21" fmla="*/ 266 h 2154"/>
                      <a:gd name="T22" fmla="*/ 19 w 458"/>
                      <a:gd name="T23" fmla="*/ 300 h 2154"/>
                      <a:gd name="T24" fmla="*/ 13 w 458"/>
                      <a:gd name="T25" fmla="*/ 333 h 2154"/>
                      <a:gd name="T26" fmla="*/ 10 w 458"/>
                      <a:gd name="T27" fmla="*/ 358 h 2154"/>
                      <a:gd name="T28" fmla="*/ 9 w 458"/>
                      <a:gd name="T29" fmla="*/ 383 h 2154"/>
                      <a:gd name="T30" fmla="*/ 7 w 458"/>
                      <a:gd name="T31" fmla="*/ 408 h 2154"/>
                      <a:gd name="T32" fmla="*/ 4 w 458"/>
                      <a:gd name="T33" fmla="*/ 432 h 2154"/>
                      <a:gd name="T34" fmla="*/ 3 w 458"/>
                      <a:gd name="T35" fmla="*/ 862 h 2154"/>
                      <a:gd name="T36" fmla="*/ 2 w 458"/>
                      <a:gd name="T37" fmla="*/ 1293 h 2154"/>
                      <a:gd name="T38" fmla="*/ 1 w 458"/>
                      <a:gd name="T39" fmla="*/ 1723 h 2154"/>
                      <a:gd name="T40" fmla="*/ 0 w 458"/>
                      <a:gd name="T41" fmla="*/ 2154 h 2154"/>
                      <a:gd name="T42" fmla="*/ 29 w 458"/>
                      <a:gd name="T43" fmla="*/ 2136 h 2154"/>
                      <a:gd name="T44" fmla="*/ 57 w 458"/>
                      <a:gd name="T45" fmla="*/ 2119 h 2154"/>
                      <a:gd name="T46" fmla="*/ 86 w 458"/>
                      <a:gd name="T47" fmla="*/ 2102 h 2154"/>
                      <a:gd name="T48" fmla="*/ 115 w 458"/>
                      <a:gd name="T49" fmla="*/ 2084 h 2154"/>
                      <a:gd name="T50" fmla="*/ 143 w 458"/>
                      <a:gd name="T51" fmla="*/ 2067 h 2154"/>
                      <a:gd name="T52" fmla="*/ 172 w 458"/>
                      <a:gd name="T53" fmla="*/ 2050 h 2154"/>
                      <a:gd name="T54" fmla="*/ 200 w 458"/>
                      <a:gd name="T55" fmla="*/ 2033 h 2154"/>
                      <a:gd name="T56" fmla="*/ 229 w 458"/>
                      <a:gd name="T57" fmla="*/ 2014 h 2154"/>
                      <a:gd name="T58" fmla="*/ 258 w 458"/>
                      <a:gd name="T59" fmla="*/ 1997 h 2154"/>
                      <a:gd name="T60" fmla="*/ 287 w 458"/>
                      <a:gd name="T61" fmla="*/ 1980 h 2154"/>
                      <a:gd name="T62" fmla="*/ 316 w 458"/>
                      <a:gd name="T63" fmla="*/ 1962 h 2154"/>
                      <a:gd name="T64" fmla="*/ 343 w 458"/>
                      <a:gd name="T65" fmla="*/ 1945 h 2154"/>
                      <a:gd name="T66" fmla="*/ 372 w 458"/>
                      <a:gd name="T67" fmla="*/ 1928 h 2154"/>
                      <a:gd name="T68" fmla="*/ 401 w 458"/>
                      <a:gd name="T69" fmla="*/ 1910 h 2154"/>
                      <a:gd name="T70" fmla="*/ 430 w 458"/>
                      <a:gd name="T71" fmla="*/ 1893 h 2154"/>
                      <a:gd name="T72" fmla="*/ 458 w 458"/>
                      <a:gd name="T73" fmla="*/ 1876 h 2154"/>
                      <a:gd name="T74" fmla="*/ 457 w 458"/>
                      <a:gd name="T75" fmla="*/ 1407 h 2154"/>
                      <a:gd name="T76" fmla="*/ 457 w 458"/>
                      <a:gd name="T77" fmla="*/ 939 h 2154"/>
                      <a:gd name="T78" fmla="*/ 456 w 458"/>
                      <a:gd name="T79" fmla="*/ 470 h 2154"/>
                      <a:gd name="T80" fmla="*/ 455 w 458"/>
                      <a:gd name="T81" fmla="*/ 0 h 2154"/>
                      <a:gd name="T82" fmla="*/ 433 w 458"/>
                      <a:gd name="T83" fmla="*/ 8 h 2154"/>
                      <a:gd name="T84" fmla="*/ 412 w 458"/>
                      <a:gd name="T85" fmla="*/ 16 h 2154"/>
                      <a:gd name="T86" fmla="*/ 390 w 458"/>
                      <a:gd name="T87" fmla="*/ 24 h 2154"/>
                      <a:gd name="T88" fmla="*/ 369 w 458"/>
                      <a:gd name="T89" fmla="*/ 32 h 2154"/>
                      <a:gd name="T90" fmla="*/ 348 w 458"/>
                      <a:gd name="T91" fmla="*/ 40 h 2154"/>
                      <a:gd name="T92" fmla="*/ 326 w 458"/>
                      <a:gd name="T93" fmla="*/ 48 h 2154"/>
                      <a:gd name="T94" fmla="*/ 304 w 458"/>
                      <a:gd name="T95" fmla="*/ 56 h 2154"/>
                      <a:gd name="T96" fmla="*/ 283 w 458"/>
                      <a:gd name="T97" fmla="*/ 65 h 2154"/>
                      <a:gd name="T98" fmla="*/ 261 w 458"/>
                      <a:gd name="T99" fmla="*/ 73 h 2154"/>
                      <a:gd name="T100" fmla="*/ 240 w 458"/>
                      <a:gd name="T101" fmla="*/ 79 h 2154"/>
                      <a:gd name="T102" fmla="*/ 219 w 458"/>
                      <a:gd name="T103" fmla="*/ 88 h 2154"/>
                      <a:gd name="T104" fmla="*/ 197 w 458"/>
                      <a:gd name="T105" fmla="*/ 96 h 2154"/>
                      <a:gd name="T106" fmla="*/ 176 w 458"/>
                      <a:gd name="T107" fmla="*/ 104 h 2154"/>
                      <a:gd name="T108" fmla="*/ 154 w 458"/>
                      <a:gd name="T109" fmla="*/ 111 h 2154"/>
                      <a:gd name="T110" fmla="*/ 134 w 458"/>
                      <a:gd name="T111" fmla="*/ 119 h 2154"/>
                      <a:gd name="T112" fmla="*/ 112 w 458"/>
                      <a:gd name="T113" fmla="*/ 127 h 215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58"/>
                      <a:gd name="T172" fmla="*/ 0 h 2154"/>
                      <a:gd name="T173" fmla="*/ 458 w 458"/>
                      <a:gd name="T174" fmla="*/ 2154 h 215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58" h="2154">
                        <a:moveTo>
                          <a:pt x="112" y="127"/>
                        </a:moveTo>
                        <a:lnTo>
                          <a:pt x="102" y="136"/>
                        </a:lnTo>
                        <a:lnTo>
                          <a:pt x="93" y="145"/>
                        </a:lnTo>
                        <a:lnTo>
                          <a:pt x="84" y="154"/>
                        </a:lnTo>
                        <a:lnTo>
                          <a:pt x="76" y="162"/>
                        </a:lnTo>
                        <a:lnTo>
                          <a:pt x="67" y="172"/>
                        </a:lnTo>
                        <a:lnTo>
                          <a:pt x="57" y="181"/>
                        </a:lnTo>
                        <a:lnTo>
                          <a:pt x="49" y="190"/>
                        </a:lnTo>
                        <a:lnTo>
                          <a:pt x="40" y="199"/>
                        </a:lnTo>
                        <a:lnTo>
                          <a:pt x="33" y="233"/>
                        </a:lnTo>
                        <a:lnTo>
                          <a:pt x="26" y="266"/>
                        </a:lnTo>
                        <a:lnTo>
                          <a:pt x="19" y="300"/>
                        </a:lnTo>
                        <a:lnTo>
                          <a:pt x="13" y="333"/>
                        </a:lnTo>
                        <a:lnTo>
                          <a:pt x="10" y="358"/>
                        </a:lnTo>
                        <a:lnTo>
                          <a:pt x="9" y="383"/>
                        </a:lnTo>
                        <a:lnTo>
                          <a:pt x="7" y="408"/>
                        </a:lnTo>
                        <a:lnTo>
                          <a:pt x="4" y="432"/>
                        </a:lnTo>
                        <a:lnTo>
                          <a:pt x="3" y="862"/>
                        </a:lnTo>
                        <a:lnTo>
                          <a:pt x="2" y="1293"/>
                        </a:lnTo>
                        <a:lnTo>
                          <a:pt x="1" y="1723"/>
                        </a:lnTo>
                        <a:lnTo>
                          <a:pt x="0" y="2154"/>
                        </a:lnTo>
                        <a:lnTo>
                          <a:pt x="29" y="2136"/>
                        </a:lnTo>
                        <a:lnTo>
                          <a:pt x="57" y="2119"/>
                        </a:lnTo>
                        <a:lnTo>
                          <a:pt x="86" y="2102"/>
                        </a:lnTo>
                        <a:lnTo>
                          <a:pt x="115" y="2084"/>
                        </a:lnTo>
                        <a:lnTo>
                          <a:pt x="143" y="2067"/>
                        </a:lnTo>
                        <a:lnTo>
                          <a:pt x="172" y="2050"/>
                        </a:lnTo>
                        <a:lnTo>
                          <a:pt x="200" y="2033"/>
                        </a:lnTo>
                        <a:lnTo>
                          <a:pt x="229" y="2014"/>
                        </a:lnTo>
                        <a:lnTo>
                          <a:pt x="258" y="1997"/>
                        </a:lnTo>
                        <a:lnTo>
                          <a:pt x="287" y="1980"/>
                        </a:lnTo>
                        <a:lnTo>
                          <a:pt x="316" y="1962"/>
                        </a:lnTo>
                        <a:lnTo>
                          <a:pt x="343" y="1945"/>
                        </a:lnTo>
                        <a:lnTo>
                          <a:pt x="372" y="1928"/>
                        </a:lnTo>
                        <a:lnTo>
                          <a:pt x="401" y="1910"/>
                        </a:lnTo>
                        <a:lnTo>
                          <a:pt x="430" y="1893"/>
                        </a:lnTo>
                        <a:lnTo>
                          <a:pt x="458" y="1876"/>
                        </a:lnTo>
                        <a:lnTo>
                          <a:pt x="457" y="1407"/>
                        </a:lnTo>
                        <a:lnTo>
                          <a:pt x="457" y="939"/>
                        </a:lnTo>
                        <a:lnTo>
                          <a:pt x="456" y="470"/>
                        </a:lnTo>
                        <a:lnTo>
                          <a:pt x="455" y="0"/>
                        </a:lnTo>
                        <a:lnTo>
                          <a:pt x="433" y="8"/>
                        </a:lnTo>
                        <a:lnTo>
                          <a:pt x="412" y="16"/>
                        </a:lnTo>
                        <a:lnTo>
                          <a:pt x="390" y="24"/>
                        </a:lnTo>
                        <a:lnTo>
                          <a:pt x="369" y="32"/>
                        </a:lnTo>
                        <a:lnTo>
                          <a:pt x="348" y="40"/>
                        </a:lnTo>
                        <a:lnTo>
                          <a:pt x="326" y="48"/>
                        </a:lnTo>
                        <a:lnTo>
                          <a:pt x="304" y="56"/>
                        </a:lnTo>
                        <a:lnTo>
                          <a:pt x="283" y="65"/>
                        </a:lnTo>
                        <a:lnTo>
                          <a:pt x="261" y="73"/>
                        </a:lnTo>
                        <a:lnTo>
                          <a:pt x="240" y="79"/>
                        </a:lnTo>
                        <a:lnTo>
                          <a:pt x="219" y="88"/>
                        </a:lnTo>
                        <a:lnTo>
                          <a:pt x="197" y="96"/>
                        </a:lnTo>
                        <a:lnTo>
                          <a:pt x="176" y="104"/>
                        </a:lnTo>
                        <a:lnTo>
                          <a:pt x="154" y="111"/>
                        </a:lnTo>
                        <a:lnTo>
                          <a:pt x="134" y="119"/>
                        </a:lnTo>
                        <a:lnTo>
                          <a:pt x="112" y="127"/>
                        </a:lnTo>
                        <a:close/>
                      </a:path>
                    </a:pathLst>
                  </a:custGeom>
                  <a:solidFill>
                    <a:srgbClr val="68636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2" name="Freeform 183"/>
                  <p:cNvSpPr>
                    <a:spLocks noChangeArrowheads="1"/>
                  </p:cNvSpPr>
                  <p:nvPr/>
                </p:nvSpPr>
                <p:spPr bwMode="auto">
                  <a:xfrm>
                    <a:off x="5013" y="1245"/>
                    <a:ext cx="70" cy="350"/>
                  </a:xfrm>
                  <a:custGeom>
                    <a:avLst/>
                    <a:gdLst>
                      <a:gd name="T0" fmla="*/ 112 w 426"/>
                      <a:gd name="T1" fmla="*/ 120 h 2134"/>
                      <a:gd name="T2" fmla="*/ 103 w 426"/>
                      <a:gd name="T3" fmla="*/ 129 h 2134"/>
                      <a:gd name="T4" fmla="*/ 93 w 426"/>
                      <a:gd name="T5" fmla="*/ 137 h 2134"/>
                      <a:gd name="T6" fmla="*/ 85 w 426"/>
                      <a:gd name="T7" fmla="*/ 146 h 2134"/>
                      <a:gd name="T8" fmla="*/ 76 w 426"/>
                      <a:gd name="T9" fmla="*/ 156 h 2134"/>
                      <a:gd name="T10" fmla="*/ 67 w 426"/>
                      <a:gd name="T11" fmla="*/ 164 h 2134"/>
                      <a:gd name="T12" fmla="*/ 59 w 426"/>
                      <a:gd name="T13" fmla="*/ 173 h 2134"/>
                      <a:gd name="T14" fmla="*/ 50 w 426"/>
                      <a:gd name="T15" fmla="*/ 182 h 2134"/>
                      <a:gd name="T16" fmla="*/ 40 w 426"/>
                      <a:gd name="T17" fmla="*/ 191 h 2134"/>
                      <a:gd name="T18" fmla="*/ 34 w 426"/>
                      <a:gd name="T19" fmla="*/ 225 h 2134"/>
                      <a:gd name="T20" fmla="*/ 28 w 426"/>
                      <a:gd name="T21" fmla="*/ 258 h 2134"/>
                      <a:gd name="T22" fmla="*/ 21 w 426"/>
                      <a:gd name="T23" fmla="*/ 293 h 2134"/>
                      <a:gd name="T24" fmla="*/ 14 w 426"/>
                      <a:gd name="T25" fmla="*/ 326 h 2134"/>
                      <a:gd name="T26" fmla="*/ 12 w 426"/>
                      <a:gd name="T27" fmla="*/ 350 h 2134"/>
                      <a:gd name="T28" fmla="*/ 9 w 426"/>
                      <a:gd name="T29" fmla="*/ 374 h 2134"/>
                      <a:gd name="T30" fmla="*/ 7 w 426"/>
                      <a:gd name="T31" fmla="*/ 400 h 2134"/>
                      <a:gd name="T32" fmla="*/ 5 w 426"/>
                      <a:gd name="T33" fmla="*/ 424 h 2134"/>
                      <a:gd name="T34" fmla="*/ 4 w 426"/>
                      <a:gd name="T35" fmla="*/ 852 h 2134"/>
                      <a:gd name="T36" fmla="*/ 2 w 426"/>
                      <a:gd name="T37" fmla="*/ 1279 h 2134"/>
                      <a:gd name="T38" fmla="*/ 1 w 426"/>
                      <a:gd name="T39" fmla="*/ 1707 h 2134"/>
                      <a:gd name="T40" fmla="*/ 0 w 426"/>
                      <a:gd name="T41" fmla="*/ 2134 h 2134"/>
                      <a:gd name="T42" fmla="*/ 27 w 426"/>
                      <a:gd name="T43" fmla="*/ 2118 h 2134"/>
                      <a:gd name="T44" fmla="*/ 53 w 426"/>
                      <a:gd name="T45" fmla="*/ 2102 h 2134"/>
                      <a:gd name="T46" fmla="*/ 80 w 426"/>
                      <a:gd name="T47" fmla="*/ 2086 h 2134"/>
                      <a:gd name="T48" fmla="*/ 106 w 426"/>
                      <a:gd name="T49" fmla="*/ 2069 h 2134"/>
                      <a:gd name="T50" fmla="*/ 134 w 426"/>
                      <a:gd name="T51" fmla="*/ 2053 h 2134"/>
                      <a:gd name="T52" fmla="*/ 160 w 426"/>
                      <a:gd name="T53" fmla="*/ 2037 h 2134"/>
                      <a:gd name="T54" fmla="*/ 187 w 426"/>
                      <a:gd name="T55" fmla="*/ 2021 h 2134"/>
                      <a:gd name="T56" fmla="*/ 213 w 426"/>
                      <a:gd name="T57" fmla="*/ 2004 h 2134"/>
                      <a:gd name="T58" fmla="*/ 240 w 426"/>
                      <a:gd name="T59" fmla="*/ 1988 h 2134"/>
                      <a:gd name="T60" fmla="*/ 266 w 426"/>
                      <a:gd name="T61" fmla="*/ 1972 h 2134"/>
                      <a:gd name="T62" fmla="*/ 293 w 426"/>
                      <a:gd name="T63" fmla="*/ 1955 h 2134"/>
                      <a:gd name="T64" fmla="*/ 320 w 426"/>
                      <a:gd name="T65" fmla="*/ 1939 h 2134"/>
                      <a:gd name="T66" fmla="*/ 347 w 426"/>
                      <a:gd name="T67" fmla="*/ 1923 h 2134"/>
                      <a:gd name="T68" fmla="*/ 373 w 426"/>
                      <a:gd name="T69" fmla="*/ 1907 h 2134"/>
                      <a:gd name="T70" fmla="*/ 400 w 426"/>
                      <a:gd name="T71" fmla="*/ 1891 h 2134"/>
                      <a:gd name="T72" fmla="*/ 426 w 426"/>
                      <a:gd name="T73" fmla="*/ 1875 h 2134"/>
                      <a:gd name="T74" fmla="*/ 425 w 426"/>
                      <a:gd name="T75" fmla="*/ 1406 h 2134"/>
                      <a:gd name="T76" fmla="*/ 425 w 426"/>
                      <a:gd name="T77" fmla="*/ 937 h 2134"/>
                      <a:gd name="T78" fmla="*/ 424 w 426"/>
                      <a:gd name="T79" fmla="*/ 469 h 2134"/>
                      <a:gd name="T80" fmla="*/ 423 w 426"/>
                      <a:gd name="T81" fmla="*/ 0 h 2134"/>
                      <a:gd name="T82" fmla="*/ 403 w 426"/>
                      <a:gd name="T83" fmla="*/ 8 h 2134"/>
                      <a:gd name="T84" fmla="*/ 384 w 426"/>
                      <a:gd name="T85" fmla="*/ 15 h 2134"/>
                      <a:gd name="T86" fmla="*/ 364 w 426"/>
                      <a:gd name="T87" fmla="*/ 23 h 2134"/>
                      <a:gd name="T88" fmla="*/ 346 w 426"/>
                      <a:gd name="T89" fmla="*/ 31 h 2134"/>
                      <a:gd name="T90" fmla="*/ 326 w 426"/>
                      <a:gd name="T91" fmla="*/ 38 h 2134"/>
                      <a:gd name="T92" fmla="*/ 307 w 426"/>
                      <a:gd name="T93" fmla="*/ 46 h 2134"/>
                      <a:gd name="T94" fmla="*/ 287 w 426"/>
                      <a:gd name="T95" fmla="*/ 53 h 2134"/>
                      <a:gd name="T96" fmla="*/ 267 w 426"/>
                      <a:gd name="T97" fmla="*/ 61 h 2134"/>
                      <a:gd name="T98" fmla="*/ 248 w 426"/>
                      <a:gd name="T99" fmla="*/ 68 h 2134"/>
                      <a:gd name="T100" fmla="*/ 228 w 426"/>
                      <a:gd name="T101" fmla="*/ 76 h 2134"/>
                      <a:gd name="T102" fmla="*/ 209 w 426"/>
                      <a:gd name="T103" fmla="*/ 83 h 2134"/>
                      <a:gd name="T104" fmla="*/ 190 w 426"/>
                      <a:gd name="T105" fmla="*/ 90 h 2134"/>
                      <a:gd name="T106" fmla="*/ 171 w 426"/>
                      <a:gd name="T107" fmla="*/ 98 h 2134"/>
                      <a:gd name="T108" fmla="*/ 151 w 426"/>
                      <a:gd name="T109" fmla="*/ 105 h 2134"/>
                      <a:gd name="T110" fmla="*/ 131 w 426"/>
                      <a:gd name="T111" fmla="*/ 113 h 2134"/>
                      <a:gd name="T112" fmla="*/ 112 w 426"/>
                      <a:gd name="T113" fmla="*/ 120 h 213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26"/>
                      <a:gd name="T172" fmla="*/ 0 h 2134"/>
                      <a:gd name="T173" fmla="*/ 426 w 426"/>
                      <a:gd name="T174" fmla="*/ 2134 h 213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26" h="2134">
                        <a:moveTo>
                          <a:pt x="112" y="120"/>
                        </a:moveTo>
                        <a:lnTo>
                          <a:pt x="103" y="129"/>
                        </a:lnTo>
                        <a:lnTo>
                          <a:pt x="93" y="137"/>
                        </a:lnTo>
                        <a:lnTo>
                          <a:pt x="85" y="146"/>
                        </a:lnTo>
                        <a:lnTo>
                          <a:pt x="76" y="156"/>
                        </a:lnTo>
                        <a:lnTo>
                          <a:pt x="67" y="164"/>
                        </a:lnTo>
                        <a:lnTo>
                          <a:pt x="59" y="173"/>
                        </a:lnTo>
                        <a:lnTo>
                          <a:pt x="50" y="182"/>
                        </a:lnTo>
                        <a:lnTo>
                          <a:pt x="40" y="191"/>
                        </a:lnTo>
                        <a:lnTo>
                          <a:pt x="34" y="225"/>
                        </a:lnTo>
                        <a:lnTo>
                          <a:pt x="28" y="258"/>
                        </a:lnTo>
                        <a:lnTo>
                          <a:pt x="21" y="293"/>
                        </a:lnTo>
                        <a:lnTo>
                          <a:pt x="14" y="326"/>
                        </a:lnTo>
                        <a:lnTo>
                          <a:pt x="12" y="350"/>
                        </a:lnTo>
                        <a:lnTo>
                          <a:pt x="9" y="374"/>
                        </a:lnTo>
                        <a:lnTo>
                          <a:pt x="7" y="400"/>
                        </a:lnTo>
                        <a:lnTo>
                          <a:pt x="5" y="424"/>
                        </a:lnTo>
                        <a:lnTo>
                          <a:pt x="4" y="852"/>
                        </a:lnTo>
                        <a:lnTo>
                          <a:pt x="2" y="1279"/>
                        </a:lnTo>
                        <a:lnTo>
                          <a:pt x="1" y="1707"/>
                        </a:lnTo>
                        <a:lnTo>
                          <a:pt x="0" y="2134"/>
                        </a:lnTo>
                        <a:lnTo>
                          <a:pt x="27" y="2118"/>
                        </a:lnTo>
                        <a:lnTo>
                          <a:pt x="53" y="2102"/>
                        </a:lnTo>
                        <a:lnTo>
                          <a:pt x="80" y="2086"/>
                        </a:lnTo>
                        <a:lnTo>
                          <a:pt x="106" y="2069"/>
                        </a:lnTo>
                        <a:lnTo>
                          <a:pt x="134" y="2053"/>
                        </a:lnTo>
                        <a:lnTo>
                          <a:pt x="160" y="2037"/>
                        </a:lnTo>
                        <a:lnTo>
                          <a:pt x="187" y="2021"/>
                        </a:lnTo>
                        <a:lnTo>
                          <a:pt x="213" y="2004"/>
                        </a:lnTo>
                        <a:lnTo>
                          <a:pt x="240" y="1988"/>
                        </a:lnTo>
                        <a:lnTo>
                          <a:pt x="266" y="1972"/>
                        </a:lnTo>
                        <a:lnTo>
                          <a:pt x="293" y="1955"/>
                        </a:lnTo>
                        <a:lnTo>
                          <a:pt x="320" y="1939"/>
                        </a:lnTo>
                        <a:lnTo>
                          <a:pt x="347" y="1923"/>
                        </a:lnTo>
                        <a:lnTo>
                          <a:pt x="373" y="1907"/>
                        </a:lnTo>
                        <a:lnTo>
                          <a:pt x="400" y="1891"/>
                        </a:lnTo>
                        <a:lnTo>
                          <a:pt x="426" y="1875"/>
                        </a:lnTo>
                        <a:lnTo>
                          <a:pt x="425" y="1406"/>
                        </a:lnTo>
                        <a:lnTo>
                          <a:pt x="425" y="937"/>
                        </a:lnTo>
                        <a:lnTo>
                          <a:pt x="424" y="469"/>
                        </a:lnTo>
                        <a:lnTo>
                          <a:pt x="423" y="0"/>
                        </a:lnTo>
                        <a:lnTo>
                          <a:pt x="403" y="8"/>
                        </a:lnTo>
                        <a:lnTo>
                          <a:pt x="384" y="15"/>
                        </a:lnTo>
                        <a:lnTo>
                          <a:pt x="364" y="23"/>
                        </a:lnTo>
                        <a:lnTo>
                          <a:pt x="346" y="31"/>
                        </a:lnTo>
                        <a:lnTo>
                          <a:pt x="326" y="38"/>
                        </a:lnTo>
                        <a:lnTo>
                          <a:pt x="307" y="46"/>
                        </a:lnTo>
                        <a:lnTo>
                          <a:pt x="287" y="53"/>
                        </a:lnTo>
                        <a:lnTo>
                          <a:pt x="267" y="61"/>
                        </a:lnTo>
                        <a:lnTo>
                          <a:pt x="248" y="68"/>
                        </a:lnTo>
                        <a:lnTo>
                          <a:pt x="228" y="76"/>
                        </a:lnTo>
                        <a:lnTo>
                          <a:pt x="209" y="83"/>
                        </a:lnTo>
                        <a:lnTo>
                          <a:pt x="190" y="90"/>
                        </a:lnTo>
                        <a:lnTo>
                          <a:pt x="171" y="98"/>
                        </a:lnTo>
                        <a:lnTo>
                          <a:pt x="151" y="105"/>
                        </a:lnTo>
                        <a:lnTo>
                          <a:pt x="131" y="113"/>
                        </a:lnTo>
                        <a:lnTo>
                          <a:pt x="112" y="120"/>
                        </a:lnTo>
                        <a:close/>
                      </a:path>
                    </a:pathLst>
                  </a:custGeom>
                  <a:solidFill>
                    <a:srgbClr val="6B68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3" name="Freeform 184"/>
                  <p:cNvSpPr>
                    <a:spLocks noChangeArrowheads="1"/>
                  </p:cNvSpPr>
                  <p:nvPr/>
                </p:nvSpPr>
                <p:spPr bwMode="auto">
                  <a:xfrm>
                    <a:off x="5019" y="1245"/>
                    <a:ext cx="65" cy="347"/>
                  </a:xfrm>
                  <a:custGeom>
                    <a:avLst/>
                    <a:gdLst>
                      <a:gd name="T0" fmla="*/ 113 w 396"/>
                      <a:gd name="T1" fmla="*/ 112 h 2113"/>
                      <a:gd name="T2" fmla="*/ 104 w 396"/>
                      <a:gd name="T3" fmla="*/ 121 h 2113"/>
                      <a:gd name="T4" fmla="*/ 95 w 396"/>
                      <a:gd name="T5" fmla="*/ 130 h 2113"/>
                      <a:gd name="T6" fmla="*/ 86 w 396"/>
                      <a:gd name="T7" fmla="*/ 138 h 2113"/>
                      <a:gd name="T8" fmla="*/ 78 w 396"/>
                      <a:gd name="T9" fmla="*/ 147 h 2113"/>
                      <a:gd name="T10" fmla="*/ 68 w 396"/>
                      <a:gd name="T11" fmla="*/ 157 h 2113"/>
                      <a:gd name="T12" fmla="*/ 59 w 396"/>
                      <a:gd name="T13" fmla="*/ 165 h 2113"/>
                      <a:gd name="T14" fmla="*/ 51 w 396"/>
                      <a:gd name="T15" fmla="*/ 174 h 2113"/>
                      <a:gd name="T16" fmla="*/ 42 w 396"/>
                      <a:gd name="T17" fmla="*/ 183 h 2113"/>
                      <a:gd name="T18" fmla="*/ 35 w 396"/>
                      <a:gd name="T19" fmla="*/ 217 h 2113"/>
                      <a:gd name="T20" fmla="*/ 28 w 396"/>
                      <a:gd name="T21" fmla="*/ 250 h 2113"/>
                      <a:gd name="T22" fmla="*/ 21 w 396"/>
                      <a:gd name="T23" fmla="*/ 285 h 2113"/>
                      <a:gd name="T24" fmla="*/ 15 w 396"/>
                      <a:gd name="T25" fmla="*/ 318 h 2113"/>
                      <a:gd name="T26" fmla="*/ 13 w 396"/>
                      <a:gd name="T27" fmla="*/ 342 h 2113"/>
                      <a:gd name="T28" fmla="*/ 11 w 396"/>
                      <a:gd name="T29" fmla="*/ 366 h 2113"/>
                      <a:gd name="T30" fmla="*/ 8 w 396"/>
                      <a:gd name="T31" fmla="*/ 391 h 2113"/>
                      <a:gd name="T32" fmla="*/ 6 w 396"/>
                      <a:gd name="T33" fmla="*/ 416 h 2113"/>
                      <a:gd name="T34" fmla="*/ 5 w 396"/>
                      <a:gd name="T35" fmla="*/ 840 h 2113"/>
                      <a:gd name="T36" fmla="*/ 4 w 396"/>
                      <a:gd name="T37" fmla="*/ 1264 h 2113"/>
                      <a:gd name="T38" fmla="*/ 2 w 396"/>
                      <a:gd name="T39" fmla="*/ 1689 h 2113"/>
                      <a:gd name="T40" fmla="*/ 0 w 396"/>
                      <a:gd name="T41" fmla="*/ 2113 h 2113"/>
                      <a:gd name="T42" fmla="*/ 25 w 396"/>
                      <a:gd name="T43" fmla="*/ 2098 h 2113"/>
                      <a:gd name="T44" fmla="*/ 50 w 396"/>
                      <a:gd name="T45" fmla="*/ 2083 h 2113"/>
                      <a:gd name="T46" fmla="*/ 74 w 396"/>
                      <a:gd name="T47" fmla="*/ 2068 h 2113"/>
                      <a:gd name="T48" fmla="*/ 99 w 396"/>
                      <a:gd name="T49" fmla="*/ 2053 h 2113"/>
                      <a:gd name="T50" fmla="*/ 124 w 396"/>
                      <a:gd name="T51" fmla="*/ 2038 h 2113"/>
                      <a:gd name="T52" fmla="*/ 149 w 396"/>
                      <a:gd name="T53" fmla="*/ 2023 h 2113"/>
                      <a:gd name="T54" fmla="*/ 173 w 396"/>
                      <a:gd name="T55" fmla="*/ 2008 h 2113"/>
                      <a:gd name="T56" fmla="*/ 199 w 396"/>
                      <a:gd name="T57" fmla="*/ 1993 h 2113"/>
                      <a:gd name="T58" fmla="*/ 223 w 396"/>
                      <a:gd name="T59" fmla="*/ 1978 h 2113"/>
                      <a:gd name="T60" fmla="*/ 247 w 396"/>
                      <a:gd name="T61" fmla="*/ 1963 h 2113"/>
                      <a:gd name="T62" fmla="*/ 272 w 396"/>
                      <a:gd name="T63" fmla="*/ 1949 h 2113"/>
                      <a:gd name="T64" fmla="*/ 296 w 396"/>
                      <a:gd name="T65" fmla="*/ 1934 h 2113"/>
                      <a:gd name="T66" fmla="*/ 322 w 396"/>
                      <a:gd name="T67" fmla="*/ 1919 h 2113"/>
                      <a:gd name="T68" fmla="*/ 346 w 396"/>
                      <a:gd name="T69" fmla="*/ 1904 h 2113"/>
                      <a:gd name="T70" fmla="*/ 371 w 396"/>
                      <a:gd name="T71" fmla="*/ 1889 h 2113"/>
                      <a:gd name="T72" fmla="*/ 396 w 396"/>
                      <a:gd name="T73" fmla="*/ 1874 h 2113"/>
                      <a:gd name="T74" fmla="*/ 394 w 396"/>
                      <a:gd name="T75" fmla="*/ 1405 h 2113"/>
                      <a:gd name="T76" fmla="*/ 393 w 396"/>
                      <a:gd name="T77" fmla="*/ 937 h 2113"/>
                      <a:gd name="T78" fmla="*/ 392 w 396"/>
                      <a:gd name="T79" fmla="*/ 468 h 2113"/>
                      <a:gd name="T80" fmla="*/ 391 w 396"/>
                      <a:gd name="T81" fmla="*/ 0 h 2113"/>
                      <a:gd name="T82" fmla="*/ 374 w 396"/>
                      <a:gd name="T83" fmla="*/ 7 h 2113"/>
                      <a:gd name="T84" fmla="*/ 356 w 396"/>
                      <a:gd name="T85" fmla="*/ 14 h 2113"/>
                      <a:gd name="T86" fmla="*/ 339 w 396"/>
                      <a:gd name="T87" fmla="*/ 21 h 2113"/>
                      <a:gd name="T88" fmla="*/ 321 w 396"/>
                      <a:gd name="T89" fmla="*/ 29 h 2113"/>
                      <a:gd name="T90" fmla="*/ 303 w 396"/>
                      <a:gd name="T91" fmla="*/ 36 h 2113"/>
                      <a:gd name="T92" fmla="*/ 286 w 396"/>
                      <a:gd name="T93" fmla="*/ 43 h 2113"/>
                      <a:gd name="T94" fmla="*/ 269 w 396"/>
                      <a:gd name="T95" fmla="*/ 50 h 2113"/>
                      <a:gd name="T96" fmla="*/ 252 w 396"/>
                      <a:gd name="T97" fmla="*/ 56 h 2113"/>
                      <a:gd name="T98" fmla="*/ 234 w 396"/>
                      <a:gd name="T99" fmla="*/ 63 h 2113"/>
                      <a:gd name="T100" fmla="*/ 217 w 396"/>
                      <a:gd name="T101" fmla="*/ 70 h 2113"/>
                      <a:gd name="T102" fmla="*/ 200 w 396"/>
                      <a:gd name="T103" fmla="*/ 77 h 2113"/>
                      <a:gd name="T104" fmla="*/ 182 w 396"/>
                      <a:gd name="T105" fmla="*/ 84 h 2113"/>
                      <a:gd name="T106" fmla="*/ 165 w 396"/>
                      <a:gd name="T107" fmla="*/ 91 h 2113"/>
                      <a:gd name="T108" fmla="*/ 148 w 396"/>
                      <a:gd name="T109" fmla="*/ 98 h 2113"/>
                      <a:gd name="T110" fmla="*/ 131 w 396"/>
                      <a:gd name="T111" fmla="*/ 105 h 2113"/>
                      <a:gd name="T112" fmla="*/ 113 w 396"/>
                      <a:gd name="T113" fmla="*/ 112 h 2113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396"/>
                      <a:gd name="T172" fmla="*/ 0 h 2113"/>
                      <a:gd name="T173" fmla="*/ 396 w 396"/>
                      <a:gd name="T174" fmla="*/ 2113 h 2113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396" h="2113">
                        <a:moveTo>
                          <a:pt x="113" y="112"/>
                        </a:moveTo>
                        <a:lnTo>
                          <a:pt x="104" y="121"/>
                        </a:lnTo>
                        <a:lnTo>
                          <a:pt x="95" y="130"/>
                        </a:lnTo>
                        <a:lnTo>
                          <a:pt x="86" y="138"/>
                        </a:lnTo>
                        <a:lnTo>
                          <a:pt x="78" y="147"/>
                        </a:lnTo>
                        <a:lnTo>
                          <a:pt x="68" y="157"/>
                        </a:lnTo>
                        <a:lnTo>
                          <a:pt x="59" y="165"/>
                        </a:lnTo>
                        <a:lnTo>
                          <a:pt x="51" y="174"/>
                        </a:lnTo>
                        <a:lnTo>
                          <a:pt x="42" y="183"/>
                        </a:lnTo>
                        <a:lnTo>
                          <a:pt x="35" y="217"/>
                        </a:lnTo>
                        <a:lnTo>
                          <a:pt x="28" y="250"/>
                        </a:lnTo>
                        <a:lnTo>
                          <a:pt x="21" y="285"/>
                        </a:lnTo>
                        <a:lnTo>
                          <a:pt x="15" y="318"/>
                        </a:lnTo>
                        <a:lnTo>
                          <a:pt x="13" y="342"/>
                        </a:lnTo>
                        <a:lnTo>
                          <a:pt x="11" y="366"/>
                        </a:lnTo>
                        <a:lnTo>
                          <a:pt x="8" y="391"/>
                        </a:lnTo>
                        <a:lnTo>
                          <a:pt x="6" y="416"/>
                        </a:lnTo>
                        <a:lnTo>
                          <a:pt x="5" y="840"/>
                        </a:lnTo>
                        <a:lnTo>
                          <a:pt x="4" y="1264"/>
                        </a:lnTo>
                        <a:lnTo>
                          <a:pt x="2" y="1689"/>
                        </a:lnTo>
                        <a:lnTo>
                          <a:pt x="0" y="2113"/>
                        </a:lnTo>
                        <a:lnTo>
                          <a:pt x="25" y="2098"/>
                        </a:lnTo>
                        <a:lnTo>
                          <a:pt x="50" y="2083"/>
                        </a:lnTo>
                        <a:lnTo>
                          <a:pt x="74" y="2068"/>
                        </a:lnTo>
                        <a:lnTo>
                          <a:pt x="99" y="2053"/>
                        </a:lnTo>
                        <a:lnTo>
                          <a:pt x="124" y="2038"/>
                        </a:lnTo>
                        <a:lnTo>
                          <a:pt x="149" y="2023"/>
                        </a:lnTo>
                        <a:lnTo>
                          <a:pt x="173" y="2008"/>
                        </a:lnTo>
                        <a:lnTo>
                          <a:pt x="199" y="1993"/>
                        </a:lnTo>
                        <a:lnTo>
                          <a:pt x="223" y="1978"/>
                        </a:lnTo>
                        <a:lnTo>
                          <a:pt x="247" y="1963"/>
                        </a:lnTo>
                        <a:lnTo>
                          <a:pt x="272" y="1949"/>
                        </a:lnTo>
                        <a:lnTo>
                          <a:pt x="296" y="1934"/>
                        </a:lnTo>
                        <a:lnTo>
                          <a:pt x="322" y="1919"/>
                        </a:lnTo>
                        <a:lnTo>
                          <a:pt x="346" y="1904"/>
                        </a:lnTo>
                        <a:lnTo>
                          <a:pt x="371" y="1889"/>
                        </a:lnTo>
                        <a:lnTo>
                          <a:pt x="396" y="1874"/>
                        </a:lnTo>
                        <a:lnTo>
                          <a:pt x="394" y="1405"/>
                        </a:lnTo>
                        <a:lnTo>
                          <a:pt x="393" y="937"/>
                        </a:lnTo>
                        <a:lnTo>
                          <a:pt x="392" y="468"/>
                        </a:lnTo>
                        <a:lnTo>
                          <a:pt x="391" y="0"/>
                        </a:lnTo>
                        <a:lnTo>
                          <a:pt x="374" y="7"/>
                        </a:lnTo>
                        <a:lnTo>
                          <a:pt x="356" y="14"/>
                        </a:lnTo>
                        <a:lnTo>
                          <a:pt x="339" y="21"/>
                        </a:lnTo>
                        <a:lnTo>
                          <a:pt x="321" y="29"/>
                        </a:lnTo>
                        <a:lnTo>
                          <a:pt x="303" y="36"/>
                        </a:lnTo>
                        <a:lnTo>
                          <a:pt x="286" y="43"/>
                        </a:lnTo>
                        <a:lnTo>
                          <a:pt x="269" y="50"/>
                        </a:lnTo>
                        <a:lnTo>
                          <a:pt x="252" y="56"/>
                        </a:lnTo>
                        <a:lnTo>
                          <a:pt x="234" y="63"/>
                        </a:lnTo>
                        <a:lnTo>
                          <a:pt x="217" y="70"/>
                        </a:lnTo>
                        <a:lnTo>
                          <a:pt x="200" y="77"/>
                        </a:lnTo>
                        <a:lnTo>
                          <a:pt x="182" y="84"/>
                        </a:lnTo>
                        <a:lnTo>
                          <a:pt x="165" y="91"/>
                        </a:lnTo>
                        <a:lnTo>
                          <a:pt x="148" y="98"/>
                        </a:lnTo>
                        <a:lnTo>
                          <a:pt x="131" y="105"/>
                        </a:lnTo>
                        <a:lnTo>
                          <a:pt x="113" y="112"/>
                        </a:lnTo>
                        <a:close/>
                      </a:path>
                    </a:pathLst>
                  </a:custGeom>
                  <a:solidFill>
                    <a:srgbClr val="6D68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4" name="Freeform 185"/>
                  <p:cNvSpPr>
                    <a:spLocks noChangeArrowheads="1"/>
                  </p:cNvSpPr>
                  <p:nvPr/>
                </p:nvSpPr>
                <p:spPr bwMode="auto">
                  <a:xfrm>
                    <a:off x="5024" y="1245"/>
                    <a:ext cx="59" cy="343"/>
                  </a:xfrm>
                  <a:custGeom>
                    <a:avLst/>
                    <a:gdLst>
                      <a:gd name="T0" fmla="*/ 113 w 363"/>
                      <a:gd name="T1" fmla="*/ 104 h 2094"/>
                      <a:gd name="T2" fmla="*/ 103 w 363"/>
                      <a:gd name="T3" fmla="*/ 113 h 2094"/>
                      <a:gd name="T4" fmla="*/ 95 w 363"/>
                      <a:gd name="T5" fmla="*/ 122 h 2094"/>
                      <a:gd name="T6" fmla="*/ 86 w 363"/>
                      <a:gd name="T7" fmla="*/ 131 h 2094"/>
                      <a:gd name="T8" fmla="*/ 77 w 363"/>
                      <a:gd name="T9" fmla="*/ 139 h 2094"/>
                      <a:gd name="T10" fmla="*/ 69 w 363"/>
                      <a:gd name="T11" fmla="*/ 149 h 2094"/>
                      <a:gd name="T12" fmla="*/ 60 w 363"/>
                      <a:gd name="T13" fmla="*/ 158 h 2094"/>
                      <a:gd name="T14" fmla="*/ 50 w 363"/>
                      <a:gd name="T15" fmla="*/ 166 h 2094"/>
                      <a:gd name="T16" fmla="*/ 41 w 363"/>
                      <a:gd name="T17" fmla="*/ 175 h 2094"/>
                      <a:gd name="T18" fmla="*/ 35 w 363"/>
                      <a:gd name="T19" fmla="*/ 209 h 2094"/>
                      <a:gd name="T20" fmla="*/ 28 w 363"/>
                      <a:gd name="T21" fmla="*/ 242 h 2094"/>
                      <a:gd name="T22" fmla="*/ 22 w 363"/>
                      <a:gd name="T23" fmla="*/ 277 h 2094"/>
                      <a:gd name="T24" fmla="*/ 15 w 363"/>
                      <a:gd name="T25" fmla="*/ 310 h 2094"/>
                      <a:gd name="T26" fmla="*/ 12 w 363"/>
                      <a:gd name="T27" fmla="*/ 335 h 2094"/>
                      <a:gd name="T28" fmla="*/ 10 w 363"/>
                      <a:gd name="T29" fmla="*/ 359 h 2094"/>
                      <a:gd name="T30" fmla="*/ 8 w 363"/>
                      <a:gd name="T31" fmla="*/ 384 h 2094"/>
                      <a:gd name="T32" fmla="*/ 5 w 363"/>
                      <a:gd name="T33" fmla="*/ 409 h 2094"/>
                      <a:gd name="T34" fmla="*/ 4 w 363"/>
                      <a:gd name="T35" fmla="*/ 830 h 2094"/>
                      <a:gd name="T36" fmla="*/ 3 w 363"/>
                      <a:gd name="T37" fmla="*/ 1251 h 2094"/>
                      <a:gd name="T38" fmla="*/ 1 w 363"/>
                      <a:gd name="T39" fmla="*/ 1672 h 2094"/>
                      <a:gd name="T40" fmla="*/ 0 w 363"/>
                      <a:gd name="T41" fmla="*/ 2094 h 2094"/>
                      <a:gd name="T42" fmla="*/ 23 w 363"/>
                      <a:gd name="T43" fmla="*/ 2080 h 2094"/>
                      <a:gd name="T44" fmla="*/ 45 w 363"/>
                      <a:gd name="T45" fmla="*/ 2066 h 2094"/>
                      <a:gd name="T46" fmla="*/ 68 w 363"/>
                      <a:gd name="T47" fmla="*/ 2052 h 2094"/>
                      <a:gd name="T48" fmla="*/ 91 w 363"/>
                      <a:gd name="T49" fmla="*/ 2038 h 2094"/>
                      <a:gd name="T50" fmla="*/ 113 w 363"/>
                      <a:gd name="T51" fmla="*/ 2025 h 2094"/>
                      <a:gd name="T52" fmla="*/ 136 w 363"/>
                      <a:gd name="T53" fmla="*/ 2011 h 2094"/>
                      <a:gd name="T54" fmla="*/ 159 w 363"/>
                      <a:gd name="T55" fmla="*/ 1997 h 2094"/>
                      <a:gd name="T56" fmla="*/ 182 w 363"/>
                      <a:gd name="T57" fmla="*/ 1983 h 2094"/>
                      <a:gd name="T58" fmla="*/ 204 w 363"/>
                      <a:gd name="T59" fmla="*/ 1969 h 2094"/>
                      <a:gd name="T60" fmla="*/ 227 w 363"/>
                      <a:gd name="T61" fmla="*/ 1955 h 2094"/>
                      <a:gd name="T62" fmla="*/ 250 w 363"/>
                      <a:gd name="T63" fmla="*/ 1942 h 2094"/>
                      <a:gd name="T64" fmla="*/ 272 w 363"/>
                      <a:gd name="T65" fmla="*/ 1928 h 2094"/>
                      <a:gd name="T66" fmla="*/ 295 w 363"/>
                      <a:gd name="T67" fmla="*/ 1914 h 2094"/>
                      <a:gd name="T68" fmla="*/ 318 w 363"/>
                      <a:gd name="T69" fmla="*/ 1900 h 2094"/>
                      <a:gd name="T70" fmla="*/ 340 w 363"/>
                      <a:gd name="T71" fmla="*/ 1886 h 2094"/>
                      <a:gd name="T72" fmla="*/ 363 w 363"/>
                      <a:gd name="T73" fmla="*/ 1872 h 2094"/>
                      <a:gd name="T74" fmla="*/ 361 w 363"/>
                      <a:gd name="T75" fmla="*/ 1405 h 2094"/>
                      <a:gd name="T76" fmla="*/ 360 w 363"/>
                      <a:gd name="T77" fmla="*/ 937 h 2094"/>
                      <a:gd name="T78" fmla="*/ 359 w 363"/>
                      <a:gd name="T79" fmla="*/ 468 h 2094"/>
                      <a:gd name="T80" fmla="*/ 358 w 363"/>
                      <a:gd name="T81" fmla="*/ 0 h 2094"/>
                      <a:gd name="T82" fmla="*/ 343 w 363"/>
                      <a:gd name="T83" fmla="*/ 7 h 2094"/>
                      <a:gd name="T84" fmla="*/ 327 w 363"/>
                      <a:gd name="T85" fmla="*/ 14 h 2094"/>
                      <a:gd name="T86" fmla="*/ 312 w 363"/>
                      <a:gd name="T87" fmla="*/ 20 h 2094"/>
                      <a:gd name="T88" fmla="*/ 297 w 363"/>
                      <a:gd name="T89" fmla="*/ 26 h 2094"/>
                      <a:gd name="T90" fmla="*/ 281 w 363"/>
                      <a:gd name="T91" fmla="*/ 33 h 2094"/>
                      <a:gd name="T92" fmla="*/ 266 w 363"/>
                      <a:gd name="T93" fmla="*/ 39 h 2094"/>
                      <a:gd name="T94" fmla="*/ 251 w 363"/>
                      <a:gd name="T95" fmla="*/ 46 h 2094"/>
                      <a:gd name="T96" fmla="*/ 236 w 363"/>
                      <a:gd name="T97" fmla="*/ 53 h 2094"/>
                      <a:gd name="T98" fmla="*/ 220 w 363"/>
                      <a:gd name="T99" fmla="*/ 59 h 2094"/>
                      <a:gd name="T100" fmla="*/ 205 w 363"/>
                      <a:gd name="T101" fmla="*/ 66 h 2094"/>
                      <a:gd name="T102" fmla="*/ 190 w 363"/>
                      <a:gd name="T103" fmla="*/ 73 h 2094"/>
                      <a:gd name="T104" fmla="*/ 174 w 363"/>
                      <a:gd name="T105" fmla="*/ 78 h 2094"/>
                      <a:gd name="T106" fmla="*/ 159 w 363"/>
                      <a:gd name="T107" fmla="*/ 85 h 2094"/>
                      <a:gd name="T108" fmla="*/ 144 w 363"/>
                      <a:gd name="T109" fmla="*/ 91 h 2094"/>
                      <a:gd name="T110" fmla="*/ 128 w 363"/>
                      <a:gd name="T111" fmla="*/ 98 h 2094"/>
                      <a:gd name="T112" fmla="*/ 113 w 363"/>
                      <a:gd name="T113" fmla="*/ 104 h 209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363"/>
                      <a:gd name="T172" fmla="*/ 0 h 2094"/>
                      <a:gd name="T173" fmla="*/ 363 w 363"/>
                      <a:gd name="T174" fmla="*/ 2094 h 209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363" h="2094">
                        <a:moveTo>
                          <a:pt x="113" y="104"/>
                        </a:moveTo>
                        <a:lnTo>
                          <a:pt x="103" y="113"/>
                        </a:lnTo>
                        <a:lnTo>
                          <a:pt x="95" y="122"/>
                        </a:lnTo>
                        <a:lnTo>
                          <a:pt x="86" y="131"/>
                        </a:lnTo>
                        <a:lnTo>
                          <a:pt x="77" y="139"/>
                        </a:lnTo>
                        <a:lnTo>
                          <a:pt x="69" y="149"/>
                        </a:lnTo>
                        <a:lnTo>
                          <a:pt x="60" y="158"/>
                        </a:lnTo>
                        <a:lnTo>
                          <a:pt x="50" y="166"/>
                        </a:lnTo>
                        <a:lnTo>
                          <a:pt x="41" y="175"/>
                        </a:lnTo>
                        <a:lnTo>
                          <a:pt x="35" y="209"/>
                        </a:lnTo>
                        <a:lnTo>
                          <a:pt x="28" y="242"/>
                        </a:lnTo>
                        <a:lnTo>
                          <a:pt x="22" y="277"/>
                        </a:lnTo>
                        <a:lnTo>
                          <a:pt x="15" y="310"/>
                        </a:lnTo>
                        <a:lnTo>
                          <a:pt x="12" y="335"/>
                        </a:lnTo>
                        <a:lnTo>
                          <a:pt x="10" y="359"/>
                        </a:lnTo>
                        <a:lnTo>
                          <a:pt x="8" y="384"/>
                        </a:lnTo>
                        <a:lnTo>
                          <a:pt x="5" y="409"/>
                        </a:lnTo>
                        <a:lnTo>
                          <a:pt x="4" y="830"/>
                        </a:lnTo>
                        <a:lnTo>
                          <a:pt x="3" y="1251"/>
                        </a:lnTo>
                        <a:lnTo>
                          <a:pt x="1" y="1672"/>
                        </a:lnTo>
                        <a:lnTo>
                          <a:pt x="0" y="2094"/>
                        </a:lnTo>
                        <a:lnTo>
                          <a:pt x="23" y="2080"/>
                        </a:lnTo>
                        <a:lnTo>
                          <a:pt x="45" y="2066"/>
                        </a:lnTo>
                        <a:lnTo>
                          <a:pt x="68" y="2052"/>
                        </a:lnTo>
                        <a:lnTo>
                          <a:pt x="91" y="2038"/>
                        </a:lnTo>
                        <a:lnTo>
                          <a:pt x="113" y="2025"/>
                        </a:lnTo>
                        <a:lnTo>
                          <a:pt x="136" y="2011"/>
                        </a:lnTo>
                        <a:lnTo>
                          <a:pt x="159" y="1997"/>
                        </a:lnTo>
                        <a:lnTo>
                          <a:pt x="182" y="1983"/>
                        </a:lnTo>
                        <a:lnTo>
                          <a:pt x="204" y="1969"/>
                        </a:lnTo>
                        <a:lnTo>
                          <a:pt x="227" y="1955"/>
                        </a:lnTo>
                        <a:lnTo>
                          <a:pt x="250" y="1942"/>
                        </a:lnTo>
                        <a:lnTo>
                          <a:pt x="272" y="1928"/>
                        </a:lnTo>
                        <a:lnTo>
                          <a:pt x="295" y="1914"/>
                        </a:lnTo>
                        <a:lnTo>
                          <a:pt x="318" y="1900"/>
                        </a:lnTo>
                        <a:lnTo>
                          <a:pt x="340" y="1886"/>
                        </a:lnTo>
                        <a:lnTo>
                          <a:pt x="363" y="1872"/>
                        </a:lnTo>
                        <a:lnTo>
                          <a:pt x="361" y="1405"/>
                        </a:lnTo>
                        <a:lnTo>
                          <a:pt x="360" y="937"/>
                        </a:lnTo>
                        <a:lnTo>
                          <a:pt x="359" y="468"/>
                        </a:lnTo>
                        <a:lnTo>
                          <a:pt x="358" y="0"/>
                        </a:lnTo>
                        <a:lnTo>
                          <a:pt x="343" y="7"/>
                        </a:lnTo>
                        <a:lnTo>
                          <a:pt x="327" y="14"/>
                        </a:lnTo>
                        <a:lnTo>
                          <a:pt x="312" y="20"/>
                        </a:lnTo>
                        <a:lnTo>
                          <a:pt x="297" y="26"/>
                        </a:lnTo>
                        <a:lnTo>
                          <a:pt x="281" y="33"/>
                        </a:lnTo>
                        <a:lnTo>
                          <a:pt x="266" y="39"/>
                        </a:lnTo>
                        <a:lnTo>
                          <a:pt x="251" y="46"/>
                        </a:lnTo>
                        <a:lnTo>
                          <a:pt x="236" y="53"/>
                        </a:lnTo>
                        <a:lnTo>
                          <a:pt x="220" y="59"/>
                        </a:lnTo>
                        <a:lnTo>
                          <a:pt x="205" y="66"/>
                        </a:lnTo>
                        <a:lnTo>
                          <a:pt x="190" y="73"/>
                        </a:lnTo>
                        <a:lnTo>
                          <a:pt x="174" y="78"/>
                        </a:lnTo>
                        <a:lnTo>
                          <a:pt x="159" y="85"/>
                        </a:lnTo>
                        <a:lnTo>
                          <a:pt x="144" y="91"/>
                        </a:lnTo>
                        <a:lnTo>
                          <a:pt x="128" y="98"/>
                        </a:lnTo>
                        <a:lnTo>
                          <a:pt x="113" y="104"/>
                        </a:lnTo>
                        <a:close/>
                      </a:path>
                    </a:pathLst>
                  </a:custGeom>
                  <a:solidFill>
                    <a:srgbClr val="6D6B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5" name="Freeform 186"/>
                  <p:cNvSpPr>
                    <a:spLocks noChangeArrowheads="1"/>
                  </p:cNvSpPr>
                  <p:nvPr/>
                </p:nvSpPr>
                <p:spPr bwMode="auto">
                  <a:xfrm>
                    <a:off x="5029" y="1245"/>
                    <a:ext cx="54" cy="340"/>
                  </a:xfrm>
                  <a:custGeom>
                    <a:avLst/>
                    <a:gdLst>
                      <a:gd name="T0" fmla="*/ 114 w 332"/>
                      <a:gd name="T1" fmla="*/ 94 h 2073"/>
                      <a:gd name="T2" fmla="*/ 105 w 332"/>
                      <a:gd name="T3" fmla="*/ 104 h 2073"/>
                      <a:gd name="T4" fmla="*/ 96 w 332"/>
                      <a:gd name="T5" fmla="*/ 113 h 2073"/>
                      <a:gd name="T6" fmla="*/ 86 w 332"/>
                      <a:gd name="T7" fmla="*/ 122 h 2073"/>
                      <a:gd name="T8" fmla="*/ 78 w 332"/>
                      <a:gd name="T9" fmla="*/ 131 h 2073"/>
                      <a:gd name="T10" fmla="*/ 69 w 332"/>
                      <a:gd name="T11" fmla="*/ 141 h 2073"/>
                      <a:gd name="T12" fmla="*/ 60 w 332"/>
                      <a:gd name="T13" fmla="*/ 150 h 2073"/>
                      <a:gd name="T14" fmla="*/ 52 w 332"/>
                      <a:gd name="T15" fmla="*/ 158 h 2073"/>
                      <a:gd name="T16" fmla="*/ 43 w 332"/>
                      <a:gd name="T17" fmla="*/ 167 h 2073"/>
                      <a:gd name="T18" fmla="*/ 36 w 332"/>
                      <a:gd name="T19" fmla="*/ 200 h 2073"/>
                      <a:gd name="T20" fmla="*/ 29 w 332"/>
                      <a:gd name="T21" fmla="*/ 234 h 2073"/>
                      <a:gd name="T22" fmla="*/ 22 w 332"/>
                      <a:gd name="T23" fmla="*/ 268 h 2073"/>
                      <a:gd name="T24" fmla="*/ 16 w 332"/>
                      <a:gd name="T25" fmla="*/ 302 h 2073"/>
                      <a:gd name="T26" fmla="*/ 14 w 332"/>
                      <a:gd name="T27" fmla="*/ 326 h 2073"/>
                      <a:gd name="T28" fmla="*/ 11 w 332"/>
                      <a:gd name="T29" fmla="*/ 351 h 2073"/>
                      <a:gd name="T30" fmla="*/ 9 w 332"/>
                      <a:gd name="T31" fmla="*/ 376 h 2073"/>
                      <a:gd name="T32" fmla="*/ 7 w 332"/>
                      <a:gd name="T33" fmla="*/ 401 h 2073"/>
                      <a:gd name="T34" fmla="*/ 6 w 332"/>
                      <a:gd name="T35" fmla="*/ 819 h 2073"/>
                      <a:gd name="T36" fmla="*/ 3 w 332"/>
                      <a:gd name="T37" fmla="*/ 1238 h 2073"/>
                      <a:gd name="T38" fmla="*/ 2 w 332"/>
                      <a:gd name="T39" fmla="*/ 1656 h 2073"/>
                      <a:gd name="T40" fmla="*/ 0 w 332"/>
                      <a:gd name="T41" fmla="*/ 2073 h 2073"/>
                      <a:gd name="T42" fmla="*/ 21 w 332"/>
                      <a:gd name="T43" fmla="*/ 2060 h 2073"/>
                      <a:gd name="T44" fmla="*/ 41 w 332"/>
                      <a:gd name="T45" fmla="*/ 2048 h 2073"/>
                      <a:gd name="T46" fmla="*/ 62 w 332"/>
                      <a:gd name="T47" fmla="*/ 2035 h 2073"/>
                      <a:gd name="T48" fmla="*/ 83 w 332"/>
                      <a:gd name="T49" fmla="*/ 2022 h 2073"/>
                      <a:gd name="T50" fmla="*/ 104 w 332"/>
                      <a:gd name="T51" fmla="*/ 2010 h 2073"/>
                      <a:gd name="T52" fmla="*/ 124 w 332"/>
                      <a:gd name="T53" fmla="*/ 1997 h 2073"/>
                      <a:gd name="T54" fmla="*/ 145 w 332"/>
                      <a:gd name="T55" fmla="*/ 1984 h 2073"/>
                      <a:gd name="T56" fmla="*/ 166 w 332"/>
                      <a:gd name="T57" fmla="*/ 1972 h 2073"/>
                      <a:gd name="T58" fmla="*/ 187 w 332"/>
                      <a:gd name="T59" fmla="*/ 1960 h 2073"/>
                      <a:gd name="T60" fmla="*/ 207 w 332"/>
                      <a:gd name="T61" fmla="*/ 1947 h 2073"/>
                      <a:gd name="T62" fmla="*/ 228 w 332"/>
                      <a:gd name="T63" fmla="*/ 1935 h 2073"/>
                      <a:gd name="T64" fmla="*/ 249 w 332"/>
                      <a:gd name="T65" fmla="*/ 1922 h 2073"/>
                      <a:gd name="T66" fmla="*/ 270 w 332"/>
                      <a:gd name="T67" fmla="*/ 1909 h 2073"/>
                      <a:gd name="T68" fmla="*/ 290 w 332"/>
                      <a:gd name="T69" fmla="*/ 1897 h 2073"/>
                      <a:gd name="T70" fmla="*/ 311 w 332"/>
                      <a:gd name="T71" fmla="*/ 1884 h 2073"/>
                      <a:gd name="T72" fmla="*/ 332 w 332"/>
                      <a:gd name="T73" fmla="*/ 1871 h 2073"/>
                      <a:gd name="T74" fmla="*/ 331 w 332"/>
                      <a:gd name="T75" fmla="*/ 1403 h 2073"/>
                      <a:gd name="T76" fmla="*/ 328 w 332"/>
                      <a:gd name="T77" fmla="*/ 936 h 2073"/>
                      <a:gd name="T78" fmla="*/ 327 w 332"/>
                      <a:gd name="T79" fmla="*/ 468 h 2073"/>
                      <a:gd name="T80" fmla="*/ 326 w 332"/>
                      <a:gd name="T81" fmla="*/ 0 h 2073"/>
                      <a:gd name="T82" fmla="*/ 312 w 332"/>
                      <a:gd name="T83" fmla="*/ 6 h 2073"/>
                      <a:gd name="T84" fmla="*/ 299 w 332"/>
                      <a:gd name="T85" fmla="*/ 13 h 2073"/>
                      <a:gd name="T86" fmla="*/ 286 w 332"/>
                      <a:gd name="T87" fmla="*/ 18 h 2073"/>
                      <a:gd name="T88" fmla="*/ 273 w 332"/>
                      <a:gd name="T89" fmla="*/ 24 h 2073"/>
                      <a:gd name="T90" fmla="*/ 259 w 332"/>
                      <a:gd name="T91" fmla="*/ 31 h 2073"/>
                      <a:gd name="T92" fmla="*/ 246 w 332"/>
                      <a:gd name="T93" fmla="*/ 37 h 2073"/>
                      <a:gd name="T94" fmla="*/ 233 w 332"/>
                      <a:gd name="T95" fmla="*/ 43 h 2073"/>
                      <a:gd name="T96" fmla="*/ 220 w 332"/>
                      <a:gd name="T97" fmla="*/ 48 h 2073"/>
                      <a:gd name="T98" fmla="*/ 206 w 332"/>
                      <a:gd name="T99" fmla="*/ 54 h 2073"/>
                      <a:gd name="T100" fmla="*/ 193 w 332"/>
                      <a:gd name="T101" fmla="*/ 60 h 2073"/>
                      <a:gd name="T102" fmla="*/ 180 w 332"/>
                      <a:gd name="T103" fmla="*/ 66 h 2073"/>
                      <a:gd name="T104" fmla="*/ 167 w 332"/>
                      <a:gd name="T105" fmla="*/ 71 h 2073"/>
                      <a:gd name="T106" fmla="*/ 153 w 332"/>
                      <a:gd name="T107" fmla="*/ 77 h 2073"/>
                      <a:gd name="T108" fmla="*/ 140 w 332"/>
                      <a:gd name="T109" fmla="*/ 83 h 2073"/>
                      <a:gd name="T110" fmla="*/ 127 w 332"/>
                      <a:gd name="T111" fmla="*/ 89 h 2073"/>
                      <a:gd name="T112" fmla="*/ 114 w 332"/>
                      <a:gd name="T113" fmla="*/ 94 h 2073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332"/>
                      <a:gd name="T172" fmla="*/ 0 h 2073"/>
                      <a:gd name="T173" fmla="*/ 332 w 332"/>
                      <a:gd name="T174" fmla="*/ 2073 h 2073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332" h="2073">
                        <a:moveTo>
                          <a:pt x="114" y="94"/>
                        </a:moveTo>
                        <a:lnTo>
                          <a:pt x="105" y="104"/>
                        </a:lnTo>
                        <a:lnTo>
                          <a:pt x="96" y="113"/>
                        </a:lnTo>
                        <a:lnTo>
                          <a:pt x="86" y="122"/>
                        </a:lnTo>
                        <a:lnTo>
                          <a:pt x="78" y="131"/>
                        </a:lnTo>
                        <a:lnTo>
                          <a:pt x="69" y="141"/>
                        </a:lnTo>
                        <a:lnTo>
                          <a:pt x="60" y="150"/>
                        </a:lnTo>
                        <a:lnTo>
                          <a:pt x="52" y="158"/>
                        </a:lnTo>
                        <a:lnTo>
                          <a:pt x="43" y="167"/>
                        </a:lnTo>
                        <a:lnTo>
                          <a:pt x="36" y="200"/>
                        </a:lnTo>
                        <a:lnTo>
                          <a:pt x="29" y="234"/>
                        </a:lnTo>
                        <a:lnTo>
                          <a:pt x="22" y="268"/>
                        </a:lnTo>
                        <a:lnTo>
                          <a:pt x="16" y="302"/>
                        </a:lnTo>
                        <a:lnTo>
                          <a:pt x="14" y="326"/>
                        </a:lnTo>
                        <a:lnTo>
                          <a:pt x="11" y="351"/>
                        </a:lnTo>
                        <a:lnTo>
                          <a:pt x="9" y="376"/>
                        </a:lnTo>
                        <a:lnTo>
                          <a:pt x="7" y="401"/>
                        </a:lnTo>
                        <a:lnTo>
                          <a:pt x="6" y="819"/>
                        </a:lnTo>
                        <a:lnTo>
                          <a:pt x="3" y="1238"/>
                        </a:lnTo>
                        <a:lnTo>
                          <a:pt x="2" y="1656"/>
                        </a:lnTo>
                        <a:lnTo>
                          <a:pt x="0" y="2073"/>
                        </a:lnTo>
                        <a:lnTo>
                          <a:pt x="21" y="2060"/>
                        </a:lnTo>
                        <a:lnTo>
                          <a:pt x="41" y="2048"/>
                        </a:lnTo>
                        <a:lnTo>
                          <a:pt x="62" y="2035"/>
                        </a:lnTo>
                        <a:lnTo>
                          <a:pt x="83" y="2022"/>
                        </a:lnTo>
                        <a:lnTo>
                          <a:pt x="104" y="2010"/>
                        </a:lnTo>
                        <a:lnTo>
                          <a:pt x="124" y="1997"/>
                        </a:lnTo>
                        <a:lnTo>
                          <a:pt x="145" y="1984"/>
                        </a:lnTo>
                        <a:lnTo>
                          <a:pt x="166" y="1972"/>
                        </a:lnTo>
                        <a:lnTo>
                          <a:pt x="187" y="1960"/>
                        </a:lnTo>
                        <a:lnTo>
                          <a:pt x="207" y="1947"/>
                        </a:lnTo>
                        <a:lnTo>
                          <a:pt x="228" y="1935"/>
                        </a:lnTo>
                        <a:lnTo>
                          <a:pt x="249" y="1922"/>
                        </a:lnTo>
                        <a:lnTo>
                          <a:pt x="270" y="1909"/>
                        </a:lnTo>
                        <a:lnTo>
                          <a:pt x="290" y="1897"/>
                        </a:lnTo>
                        <a:lnTo>
                          <a:pt x="311" y="1884"/>
                        </a:lnTo>
                        <a:lnTo>
                          <a:pt x="332" y="1871"/>
                        </a:lnTo>
                        <a:lnTo>
                          <a:pt x="331" y="1403"/>
                        </a:lnTo>
                        <a:lnTo>
                          <a:pt x="328" y="936"/>
                        </a:lnTo>
                        <a:lnTo>
                          <a:pt x="327" y="468"/>
                        </a:lnTo>
                        <a:lnTo>
                          <a:pt x="326" y="0"/>
                        </a:lnTo>
                        <a:lnTo>
                          <a:pt x="312" y="6"/>
                        </a:lnTo>
                        <a:lnTo>
                          <a:pt x="299" y="13"/>
                        </a:lnTo>
                        <a:lnTo>
                          <a:pt x="286" y="18"/>
                        </a:lnTo>
                        <a:lnTo>
                          <a:pt x="273" y="24"/>
                        </a:lnTo>
                        <a:lnTo>
                          <a:pt x="259" y="31"/>
                        </a:lnTo>
                        <a:lnTo>
                          <a:pt x="246" y="37"/>
                        </a:lnTo>
                        <a:lnTo>
                          <a:pt x="233" y="43"/>
                        </a:lnTo>
                        <a:lnTo>
                          <a:pt x="220" y="48"/>
                        </a:lnTo>
                        <a:lnTo>
                          <a:pt x="206" y="54"/>
                        </a:lnTo>
                        <a:lnTo>
                          <a:pt x="193" y="60"/>
                        </a:lnTo>
                        <a:lnTo>
                          <a:pt x="180" y="66"/>
                        </a:lnTo>
                        <a:lnTo>
                          <a:pt x="167" y="71"/>
                        </a:lnTo>
                        <a:lnTo>
                          <a:pt x="153" y="77"/>
                        </a:lnTo>
                        <a:lnTo>
                          <a:pt x="140" y="83"/>
                        </a:lnTo>
                        <a:lnTo>
                          <a:pt x="127" y="89"/>
                        </a:lnTo>
                        <a:lnTo>
                          <a:pt x="114" y="94"/>
                        </a:lnTo>
                        <a:close/>
                      </a:path>
                    </a:pathLst>
                  </a:custGeom>
                  <a:solidFill>
                    <a:srgbClr val="6D6B7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6" name="Freeform 187"/>
                  <p:cNvSpPr>
                    <a:spLocks noChangeArrowheads="1"/>
                  </p:cNvSpPr>
                  <p:nvPr/>
                </p:nvSpPr>
                <p:spPr bwMode="auto">
                  <a:xfrm>
                    <a:off x="5035" y="1245"/>
                    <a:ext cx="49" cy="337"/>
                  </a:xfrm>
                  <a:custGeom>
                    <a:avLst/>
                    <a:gdLst>
                      <a:gd name="T0" fmla="*/ 114 w 300"/>
                      <a:gd name="T1" fmla="*/ 88 h 2053"/>
                      <a:gd name="T2" fmla="*/ 105 w 300"/>
                      <a:gd name="T3" fmla="*/ 97 h 2053"/>
                      <a:gd name="T4" fmla="*/ 97 w 300"/>
                      <a:gd name="T5" fmla="*/ 106 h 2053"/>
                      <a:gd name="T6" fmla="*/ 88 w 300"/>
                      <a:gd name="T7" fmla="*/ 115 h 2053"/>
                      <a:gd name="T8" fmla="*/ 79 w 300"/>
                      <a:gd name="T9" fmla="*/ 123 h 2053"/>
                      <a:gd name="T10" fmla="*/ 70 w 300"/>
                      <a:gd name="T11" fmla="*/ 132 h 2053"/>
                      <a:gd name="T12" fmla="*/ 61 w 300"/>
                      <a:gd name="T13" fmla="*/ 142 h 2053"/>
                      <a:gd name="T14" fmla="*/ 52 w 300"/>
                      <a:gd name="T15" fmla="*/ 151 h 2053"/>
                      <a:gd name="T16" fmla="*/ 43 w 300"/>
                      <a:gd name="T17" fmla="*/ 160 h 2053"/>
                      <a:gd name="T18" fmla="*/ 37 w 300"/>
                      <a:gd name="T19" fmla="*/ 194 h 2053"/>
                      <a:gd name="T20" fmla="*/ 30 w 300"/>
                      <a:gd name="T21" fmla="*/ 227 h 2053"/>
                      <a:gd name="T22" fmla="*/ 23 w 300"/>
                      <a:gd name="T23" fmla="*/ 260 h 2053"/>
                      <a:gd name="T24" fmla="*/ 16 w 300"/>
                      <a:gd name="T25" fmla="*/ 294 h 2053"/>
                      <a:gd name="T26" fmla="*/ 14 w 300"/>
                      <a:gd name="T27" fmla="*/ 319 h 2053"/>
                      <a:gd name="T28" fmla="*/ 12 w 300"/>
                      <a:gd name="T29" fmla="*/ 343 h 2053"/>
                      <a:gd name="T30" fmla="*/ 9 w 300"/>
                      <a:gd name="T31" fmla="*/ 368 h 2053"/>
                      <a:gd name="T32" fmla="*/ 7 w 300"/>
                      <a:gd name="T33" fmla="*/ 393 h 2053"/>
                      <a:gd name="T34" fmla="*/ 6 w 300"/>
                      <a:gd name="T35" fmla="*/ 808 h 2053"/>
                      <a:gd name="T36" fmla="*/ 4 w 300"/>
                      <a:gd name="T37" fmla="*/ 1223 h 2053"/>
                      <a:gd name="T38" fmla="*/ 2 w 300"/>
                      <a:gd name="T39" fmla="*/ 1639 h 2053"/>
                      <a:gd name="T40" fmla="*/ 0 w 300"/>
                      <a:gd name="T41" fmla="*/ 2053 h 2053"/>
                      <a:gd name="T42" fmla="*/ 19 w 300"/>
                      <a:gd name="T43" fmla="*/ 2042 h 2053"/>
                      <a:gd name="T44" fmla="*/ 38 w 300"/>
                      <a:gd name="T45" fmla="*/ 2030 h 2053"/>
                      <a:gd name="T46" fmla="*/ 57 w 300"/>
                      <a:gd name="T47" fmla="*/ 2019 h 2053"/>
                      <a:gd name="T48" fmla="*/ 75 w 300"/>
                      <a:gd name="T49" fmla="*/ 2007 h 2053"/>
                      <a:gd name="T50" fmla="*/ 93 w 300"/>
                      <a:gd name="T51" fmla="*/ 1996 h 2053"/>
                      <a:gd name="T52" fmla="*/ 113 w 300"/>
                      <a:gd name="T53" fmla="*/ 1984 h 2053"/>
                      <a:gd name="T54" fmla="*/ 132 w 300"/>
                      <a:gd name="T55" fmla="*/ 1973 h 2053"/>
                      <a:gd name="T56" fmla="*/ 150 w 300"/>
                      <a:gd name="T57" fmla="*/ 1961 h 2053"/>
                      <a:gd name="T58" fmla="*/ 168 w 300"/>
                      <a:gd name="T59" fmla="*/ 1951 h 2053"/>
                      <a:gd name="T60" fmla="*/ 187 w 300"/>
                      <a:gd name="T61" fmla="*/ 1939 h 2053"/>
                      <a:gd name="T62" fmla="*/ 206 w 300"/>
                      <a:gd name="T63" fmla="*/ 1928 h 2053"/>
                      <a:gd name="T64" fmla="*/ 225 w 300"/>
                      <a:gd name="T65" fmla="*/ 1916 h 2053"/>
                      <a:gd name="T66" fmla="*/ 243 w 300"/>
                      <a:gd name="T67" fmla="*/ 1905 h 2053"/>
                      <a:gd name="T68" fmla="*/ 262 w 300"/>
                      <a:gd name="T69" fmla="*/ 1893 h 2053"/>
                      <a:gd name="T70" fmla="*/ 281 w 300"/>
                      <a:gd name="T71" fmla="*/ 1882 h 2053"/>
                      <a:gd name="T72" fmla="*/ 300 w 300"/>
                      <a:gd name="T73" fmla="*/ 1870 h 2053"/>
                      <a:gd name="T74" fmla="*/ 299 w 300"/>
                      <a:gd name="T75" fmla="*/ 1402 h 2053"/>
                      <a:gd name="T76" fmla="*/ 296 w 300"/>
                      <a:gd name="T77" fmla="*/ 936 h 2053"/>
                      <a:gd name="T78" fmla="*/ 295 w 300"/>
                      <a:gd name="T79" fmla="*/ 468 h 2053"/>
                      <a:gd name="T80" fmla="*/ 294 w 300"/>
                      <a:gd name="T81" fmla="*/ 0 h 2053"/>
                      <a:gd name="T82" fmla="*/ 272 w 300"/>
                      <a:gd name="T83" fmla="*/ 12 h 2053"/>
                      <a:gd name="T84" fmla="*/ 249 w 300"/>
                      <a:gd name="T85" fmla="*/ 22 h 2053"/>
                      <a:gd name="T86" fmla="*/ 227 w 300"/>
                      <a:gd name="T87" fmla="*/ 33 h 2053"/>
                      <a:gd name="T88" fmla="*/ 204 w 300"/>
                      <a:gd name="T89" fmla="*/ 44 h 2053"/>
                      <a:gd name="T90" fmla="*/ 182 w 300"/>
                      <a:gd name="T91" fmla="*/ 55 h 2053"/>
                      <a:gd name="T92" fmla="*/ 159 w 300"/>
                      <a:gd name="T93" fmla="*/ 66 h 2053"/>
                      <a:gd name="T94" fmla="*/ 137 w 300"/>
                      <a:gd name="T95" fmla="*/ 77 h 2053"/>
                      <a:gd name="T96" fmla="*/ 114 w 300"/>
                      <a:gd name="T97" fmla="*/ 88 h 205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300"/>
                      <a:gd name="T148" fmla="*/ 0 h 2053"/>
                      <a:gd name="T149" fmla="*/ 300 w 300"/>
                      <a:gd name="T150" fmla="*/ 2053 h 205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300" h="2053">
                        <a:moveTo>
                          <a:pt x="114" y="88"/>
                        </a:moveTo>
                        <a:lnTo>
                          <a:pt x="105" y="97"/>
                        </a:lnTo>
                        <a:lnTo>
                          <a:pt x="97" y="106"/>
                        </a:lnTo>
                        <a:lnTo>
                          <a:pt x="88" y="115"/>
                        </a:lnTo>
                        <a:lnTo>
                          <a:pt x="79" y="123"/>
                        </a:lnTo>
                        <a:lnTo>
                          <a:pt x="70" y="132"/>
                        </a:lnTo>
                        <a:lnTo>
                          <a:pt x="61" y="142"/>
                        </a:lnTo>
                        <a:lnTo>
                          <a:pt x="52" y="151"/>
                        </a:lnTo>
                        <a:lnTo>
                          <a:pt x="43" y="160"/>
                        </a:lnTo>
                        <a:lnTo>
                          <a:pt x="37" y="194"/>
                        </a:lnTo>
                        <a:lnTo>
                          <a:pt x="30" y="227"/>
                        </a:lnTo>
                        <a:lnTo>
                          <a:pt x="23" y="260"/>
                        </a:lnTo>
                        <a:lnTo>
                          <a:pt x="16" y="294"/>
                        </a:lnTo>
                        <a:lnTo>
                          <a:pt x="14" y="319"/>
                        </a:lnTo>
                        <a:lnTo>
                          <a:pt x="12" y="343"/>
                        </a:lnTo>
                        <a:lnTo>
                          <a:pt x="9" y="368"/>
                        </a:lnTo>
                        <a:lnTo>
                          <a:pt x="7" y="393"/>
                        </a:lnTo>
                        <a:lnTo>
                          <a:pt x="6" y="808"/>
                        </a:lnTo>
                        <a:lnTo>
                          <a:pt x="4" y="1223"/>
                        </a:lnTo>
                        <a:lnTo>
                          <a:pt x="2" y="1639"/>
                        </a:lnTo>
                        <a:lnTo>
                          <a:pt x="0" y="2053"/>
                        </a:lnTo>
                        <a:lnTo>
                          <a:pt x="19" y="2042"/>
                        </a:lnTo>
                        <a:lnTo>
                          <a:pt x="38" y="2030"/>
                        </a:lnTo>
                        <a:lnTo>
                          <a:pt x="57" y="2019"/>
                        </a:lnTo>
                        <a:lnTo>
                          <a:pt x="75" y="2007"/>
                        </a:lnTo>
                        <a:lnTo>
                          <a:pt x="93" y="1996"/>
                        </a:lnTo>
                        <a:lnTo>
                          <a:pt x="113" y="1984"/>
                        </a:lnTo>
                        <a:lnTo>
                          <a:pt x="132" y="1973"/>
                        </a:lnTo>
                        <a:lnTo>
                          <a:pt x="150" y="1961"/>
                        </a:lnTo>
                        <a:lnTo>
                          <a:pt x="168" y="1951"/>
                        </a:lnTo>
                        <a:lnTo>
                          <a:pt x="187" y="1939"/>
                        </a:lnTo>
                        <a:lnTo>
                          <a:pt x="206" y="1928"/>
                        </a:lnTo>
                        <a:lnTo>
                          <a:pt x="225" y="1916"/>
                        </a:lnTo>
                        <a:lnTo>
                          <a:pt x="243" y="1905"/>
                        </a:lnTo>
                        <a:lnTo>
                          <a:pt x="262" y="1893"/>
                        </a:lnTo>
                        <a:lnTo>
                          <a:pt x="281" y="1882"/>
                        </a:lnTo>
                        <a:lnTo>
                          <a:pt x="300" y="1870"/>
                        </a:lnTo>
                        <a:lnTo>
                          <a:pt x="299" y="1402"/>
                        </a:lnTo>
                        <a:lnTo>
                          <a:pt x="296" y="936"/>
                        </a:lnTo>
                        <a:lnTo>
                          <a:pt x="295" y="468"/>
                        </a:lnTo>
                        <a:lnTo>
                          <a:pt x="294" y="0"/>
                        </a:lnTo>
                        <a:lnTo>
                          <a:pt x="272" y="12"/>
                        </a:lnTo>
                        <a:lnTo>
                          <a:pt x="249" y="22"/>
                        </a:lnTo>
                        <a:lnTo>
                          <a:pt x="227" y="33"/>
                        </a:lnTo>
                        <a:lnTo>
                          <a:pt x="204" y="44"/>
                        </a:lnTo>
                        <a:lnTo>
                          <a:pt x="182" y="55"/>
                        </a:lnTo>
                        <a:lnTo>
                          <a:pt x="159" y="66"/>
                        </a:lnTo>
                        <a:lnTo>
                          <a:pt x="137" y="77"/>
                        </a:lnTo>
                        <a:lnTo>
                          <a:pt x="114" y="88"/>
                        </a:lnTo>
                        <a:close/>
                      </a:path>
                    </a:pathLst>
                  </a:custGeom>
                  <a:solidFill>
                    <a:srgbClr val="706D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7" name="Freeform 188"/>
                  <p:cNvSpPr>
                    <a:spLocks noChangeArrowheads="1"/>
                  </p:cNvSpPr>
                  <p:nvPr/>
                </p:nvSpPr>
                <p:spPr bwMode="auto">
                  <a:xfrm>
                    <a:off x="5040" y="1245"/>
                    <a:ext cx="44" cy="333"/>
                  </a:xfrm>
                  <a:custGeom>
                    <a:avLst/>
                    <a:gdLst>
                      <a:gd name="T0" fmla="*/ 116 w 269"/>
                      <a:gd name="T1" fmla="*/ 81 h 2033"/>
                      <a:gd name="T2" fmla="*/ 106 w 269"/>
                      <a:gd name="T3" fmla="*/ 90 h 2033"/>
                      <a:gd name="T4" fmla="*/ 97 w 269"/>
                      <a:gd name="T5" fmla="*/ 98 h 2033"/>
                      <a:gd name="T6" fmla="*/ 89 w 269"/>
                      <a:gd name="T7" fmla="*/ 107 h 2033"/>
                      <a:gd name="T8" fmla="*/ 80 w 269"/>
                      <a:gd name="T9" fmla="*/ 116 h 2033"/>
                      <a:gd name="T10" fmla="*/ 71 w 269"/>
                      <a:gd name="T11" fmla="*/ 124 h 2033"/>
                      <a:gd name="T12" fmla="*/ 63 w 269"/>
                      <a:gd name="T13" fmla="*/ 134 h 2033"/>
                      <a:gd name="T14" fmla="*/ 53 w 269"/>
                      <a:gd name="T15" fmla="*/ 143 h 2033"/>
                      <a:gd name="T16" fmla="*/ 44 w 269"/>
                      <a:gd name="T17" fmla="*/ 152 h 2033"/>
                      <a:gd name="T18" fmla="*/ 37 w 269"/>
                      <a:gd name="T19" fmla="*/ 186 h 2033"/>
                      <a:gd name="T20" fmla="*/ 30 w 269"/>
                      <a:gd name="T21" fmla="*/ 219 h 2033"/>
                      <a:gd name="T22" fmla="*/ 23 w 269"/>
                      <a:gd name="T23" fmla="*/ 252 h 2033"/>
                      <a:gd name="T24" fmla="*/ 18 w 269"/>
                      <a:gd name="T25" fmla="*/ 287 h 2033"/>
                      <a:gd name="T26" fmla="*/ 15 w 269"/>
                      <a:gd name="T27" fmla="*/ 311 h 2033"/>
                      <a:gd name="T28" fmla="*/ 13 w 269"/>
                      <a:gd name="T29" fmla="*/ 335 h 2033"/>
                      <a:gd name="T30" fmla="*/ 11 w 269"/>
                      <a:gd name="T31" fmla="*/ 361 h 2033"/>
                      <a:gd name="T32" fmla="*/ 8 w 269"/>
                      <a:gd name="T33" fmla="*/ 385 h 2033"/>
                      <a:gd name="T34" fmla="*/ 6 w 269"/>
                      <a:gd name="T35" fmla="*/ 797 h 2033"/>
                      <a:gd name="T36" fmla="*/ 5 w 269"/>
                      <a:gd name="T37" fmla="*/ 1209 h 2033"/>
                      <a:gd name="T38" fmla="*/ 3 w 269"/>
                      <a:gd name="T39" fmla="*/ 1621 h 2033"/>
                      <a:gd name="T40" fmla="*/ 0 w 269"/>
                      <a:gd name="T41" fmla="*/ 2033 h 2033"/>
                      <a:gd name="T42" fmla="*/ 18 w 269"/>
                      <a:gd name="T43" fmla="*/ 2022 h 2033"/>
                      <a:gd name="T44" fmla="*/ 34 w 269"/>
                      <a:gd name="T45" fmla="*/ 2012 h 2033"/>
                      <a:gd name="T46" fmla="*/ 51 w 269"/>
                      <a:gd name="T47" fmla="*/ 2002 h 2033"/>
                      <a:gd name="T48" fmla="*/ 67 w 269"/>
                      <a:gd name="T49" fmla="*/ 1992 h 2033"/>
                      <a:gd name="T50" fmla="*/ 85 w 269"/>
                      <a:gd name="T51" fmla="*/ 1982 h 2033"/>
                      <a:gd name="T52" fmla="*/ 101 w 269"/>
                      <a:gd name="T53" fmla="*/ 1972 h 2033"/>
                      <a:gd name="T54" fmla="*/ 118 w 269"/>
                      <a:gd name="T55" fmla="*/ 1961 h 2033"/>
                      <a:gd name="T56" fmla="*/ 135 w 269"/>
                      <a:gd name="T57" fmla="*/ 1951 h 2033"/>
                      <a:gd name="T58" fmla="*/ 151 w 269"/>
                      <a:gd name="T59" fmla="*/ 1940 h 2033"/>
                      <a:gd name="T60" fmla="*/ 169 w 269"/>
                      <a:gd name="T61" fmla="*/ 1930 h 2033"/>
                      <a:gd name="T62" fmla="*/ 185 w 269"/>
                      <a:gd name="T63" fmla="*/ 1920 h 2033"/>
                      <a:gd name="T64" fmla="*/ 202 w 269"/>
                      <a:gd name="T65" fmla="*/ 1909 h 2033"/>
                      <a:gd name="T66" fmla="*/ 218 w 269"/>
                      <a:gd name="T67" fmla="*/ 1900 h 2033"/>
                      <a:gd name="T68" fmla="*/ 235 w 269"/>
                      <a:gd name="T69" fmla="*/ 1890 h 2033"/>
                      <a:gd name="T70" fmla="*/ 252 w 269"/>
                      <a:gd name="T71" fmla="*/ 1879 h 2033"/>
                      <a:gd name="T72" fmla="*/ 269 w 269"/>
                      <a:gd name="T73" fmla="*/ 1869 h 2033"/>
                      <a:gd name="T74" fmla="*/ 268 w 269"/>
                      <a:gd name="T75" fmla="*/ 1402 h 2033"/>
                      <a:gd name="T76" fmla="*/ 265 w 269"/>
                      <a:gd name="T77" fmla="*/ 936 h 2033"/>
                      <a:gd name="T78" fmla="*/ 264 w 269"/>
                      <a:gd name="T79" fmla="*/ 468 h 2033"/>
                      <a:gd name="T80" fmla="*/ 262 w 269"/>
                      <a:gd name="T81" fmla="*/ 0 h 2033"/>
                      <a:gd name="T82" fmla="*/ 244 w 269"/>
                      <a:gd name="T83" fmla="*/ 10 h 2033"/>
                      <a:gd name="T84" fmla="*/ 225 w 269"/>
                      <a:gd name="T85" fmla="*/ 21 h 2033"/>
                      <a:gd name="T86" fmla="*/ 207 w 269"/>
                      <a:gd name="T87" fmla="*/ 30 h 2033"/>
                      <a:gd name="T88" fmla="*/ 188 w 269"/>
                      <a:gd name="T89" fmla="*/ 40 h 2033"/>
                      <a:gd name="T90" fmla="*/ 170 w 269"/>
                      <a:gd name="T91" fmla="*/ 51 h 2033"/>
                      <a:gd name="T92" fmla="*/ 153 w 269"/>
                      <a:gd name="T93" fmla="*/ 60 h 2033"/>
                      <a:gd name="T94" fmla="*/ 134 w 269"/>
                      <a:gd name="T95" fmla="*/ 70 h 2033"/>
                      <a:gd name="T96" fmla="*/ 116 w 269"/>
                      <a:gd name="T97" fmla="*/ 81 h 203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269"/>
                      <a:gd name="T148" fmla="*/ 0 h 2033"/>
                      <a:gd name="T149" fmla="*/ 269 w 269"/>
                      <a:gd name="T150" fmla="*/ 2033 h 203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269" h="2033">
                        <a:moveTo>
                          <a:pt x="116" y="81"/>
                        </a:moveTo>
                        <a:lnTo>
                          <a:pt x="106" y="90"/>
                        </a:lnTo>
                        <a:lnTo>
                          <a:pt x="97" y="98"/>
                        </a:lnTo>
                        <a:lnTo>
                          <a:pt x="89" y="107"/>
                        </a:lnTo>
                        <a:lnTo>
                          <a:pt x="80" y="116"/>
                        </a:lnTo>
                        <a:lnTo>
                          <a:pt x="71" y="124"/>
                        </a:lnTo>
                        <a:lnTo>
                          <a:pt x="63" y="134"/>
                        </a:lnTo>
                        <a:lnTo>
                          <a:pt x="53" y="143"/>
                        </a:lnTo>
                        <a:lnTo>
                          <a:pt x="44" y="152"/>
                        </a:lnTo>
                        <a:lnTo>
                          <a:pt x="37" y="186"/>
                        </a:lnTo>
                        <a:lnTo>
                          <a:pt x="30" y="219"/>
                        </a:lnTo>
                        <a:lnTo>
                          <a:pt x="23" y="252"/>
                        </a:lnTo>
                        <a:lnTo>
                          <a:pt x="18" y="287"/>
                        </a:lnTo>
                        <a:lnTo>
                          <a:pt x="15" y="311"/>
                        </a:lnTo>
                        <a:lnTo>
                          <a:pt x="13" y="335"/>
                        </a:lnTo>
                        <a:lnTo>
                          <a:pt x="11" y="361"/>
                        </a:lnTo>
                        <a:lnTo>
                          <a:pt x="8" y="385"/>
                        </a:lnTo>
                        <a:lnTo>
                          <a:pt x="6" y="797"/>
                        </a:lnTo>
                        <a:lnTo>
                          <a:pt x="5" y="1209"/>
                        </a:lnTo>
                        <a:lnTo>
                          <a:pt x="3" y="1621"/>
                        </a:lnTo>
                        <a:lnTo>
                          <a:pt x="0" y="2033"/>
                        </a:lnTo>
                        <a:lnTo>
                          <a:pt x="18" y="2022"/>
                        </a:lnTo>
                        <a:lnTo>
                          <a:pt x="34" y="2012"/>
                        </a:lnTo>
                        <a:lnTo>
                          <a:pt x="51" y="2002"/>
                        </a:lnTo>
                        <a:lnTo>
                          <a:pt x="67" y="1992"/>
                        </a:lnTo>
                        <a:lnTo>
                          <a:pt x="85" y="1982"/>
                        </a:lnTo>
                        <a:lnTo>
                          <a:pt x="101" y="1972"/>
                        </a:lnTo>
                        <a:lnTo>
                          <a:pt x="118" y="1961"/>
                        </a:lnTo>
                        <a:lnTo>
                          <a:pt x="135" y="1951"/>
                        </a:lnTo>
                        <a:lnTo>
                          <a:pt x="151" y="1940"/>
                        </a:lnTo>
                        <a:lnTo>
                          <a:pt x="169" y="1930"/>
                        </a:lnTo>
                        <a:lnTo>
                          <a:pt x="185" y="1920"/>
                        </a:lnTo>
                        <a:lnTo>
                          <a:pt x="202" y="1909"/>
                        </a:lnTo>
                        <a:lnTo>
                          <a:pt x="218" y="1900"/>
                        </a:lnTo>
                        <a:lnTo>
                          <a:pt x="235" y="1890"/>
                        </a:lnTo>
                        <a:lnTo>
                          <a:pt x="252" y="1879"/>
                        </a:lnTo>
                        <a:lnTo>
                          <a:pt x="269" y="1869"/>
                        </a:lnTo>
                        <a:lnTo>
                          <a:pt x="268" y="1402"/>
                        </a:lnTo>
                        <a:lnTo>
                          <a:pt x="265" y="936"/>
                        </a:lnTo>
                        <a:lnTo>
                          <a:pt x="264" y="468"/>
                        </a:lnTo>
                        <a:lnTo>
                          <a:pt x="262" y="0"/>
                        </a:lnTo>
                        <a:lnTo>
                          <a:pt x="244" y="10"/>
                        </a:lnTo>
                        <a:lnTo>
                          <a:pt x="225" y="21"/>
                        </a:lnTo>
                        <a:lnTo>
                          <a:pt x="207" y="30"/>
                        </a:lnTo>
                        <a:lnTo>
                          <a:pt x="188" y="40"/>
                        </a:lnTo>
                        <a:lnTo>
                          <a:pt x="170" y="51"/>
                        </a:lnTo>
                        <a:lnTo>
                          <a:pt x="153" y="60"/>
                        </a:lnTo>
                        <a:lnTo>
                          <a:pt x="134" y="70"/>
                        </a:lnTo>
                        <a:lnTo>
                          <a:pt x="116" y="81"/>
                        </a:lnTo>
                        <a:close/>
                      </a:path>
                    </a:pathLst>
                  </a:custGeom>
                  <a:solidFill>
                    <a:srgbClr val="7070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8" name="Freeform 189"/>
                  <p:cNvSpPr>
                    <a:spLocks noChangeArrowheads="1"/>
                  </p:cNvSpPr>
                  <p:nvPr/>
                </p:nvSpPr>
                <p:spPr bwMode="auto">
                  <a:xfrm>
                    <a:off x="5045" y="1245"/>
                    <a:ext cx="39" cy="330"/>
                  </a:xfrm>
                  <a:custGeom>
                    <a:avLst/>
                    <a:gdLst>
                      <a:gd name="T0" fmla="*/ 115 w 236"/>
                      <a:gd name="T1" fmla="*/ 73 h 2013"/>
                      <a:gd name="T2" fmla="*/ 106 w 236"/>
                      <a:gd name="T3" fmla="*/ 82 h 2013"/>
                      <a:gd name="T4" fmla="*/ 98 w 236"/>
                      <a:gd name="T5" fmla="*/ 91 h 2013"/>
                      <a:gd name="T6" fmla="*/ 88 w 236"/>
                      <a:gd name="T7" fmla="*/ 99 h 2013"/>
                      <a:gd name="T8" fmla="*/ 79 w 236"/>
                      <a:gd name="T9" fmla="*/ 108 h 2013"/>
                      <a:gd name="T10" fmla="*/ 71 w 236"/>
                      <a:gd name="T11" fmla="*/ 118 h 2013"/>
                      <a:gd name="T12" fmla="*/ 62 w 236"/>
                      <a:gd name="T13" fmla="*/ 126 h 2013"/>
                      <a:gd name="T14" fmla="*/ 53 w 236"/>
                      <a:gd name="T15" fmla="*/ 135 h 2013"/>
                      <a:gd name="T16" fmla="*/ 43 w 236"/>
                      <a:gd name="T17" fmla="*/ 144 h 2013"/>
                      <a:gd name="T18" fmla="*/ 38 w 236"/>
                      <a:gd name="T19" fmla="*/ 177 h 2013"/>
                      <a:gd name="T20" fmla="*/ 31 w 236"/>
                      <a:gd name="T21" fmla="*/ 211 h 2013"/>
                      <a:gd name="T22" fmla="*/ 24 w 236"/>
                      <a:gd name="T23" fmla="*/ 245 h 2013"/>
                      <a:gd name="T24" fmla="*/ 17 w 236"/>
                      <a:gd name="T25" fmla="*/ 279 h 2013"/>
                      <a:gd name="T26" fmla="*/ 15 w 236"/>
                      <a:gd name="T27" fmla="*/ 303 h 2013"/>
                      <a:gd name="T28" fmla="*/ 14 w 236"/>
                      <a:gd name="T29" fmla="*/ 327 h 2013"/>
                      <a:gd name="T30" fmla="*/ 11 w 236"/>
                      <a:gd name="T31" fmla="*/ 353 h 2013"/>
                      <a:gd name="T32" fmla="*/ 9 w 236"/>
                      <a:gd name="T33" fmla="*/ 377 h 2013"/>
                      <a:gd name="T34" fmla="*/ 7 w 236"/>
                      <a:gd name="T35" fmla="*/ 786 h 2013"/>
                      <a:gd name="T36" fmla="*/ 4 w 236"/>
                      <a:gd name="T37" fmla="*/ 1195 h 2013"/>
                      <a:gd name="T38" fmla="*/ 2 w 236"/>
                      <a:gd name="T39" fmla="*/ 1604 h 2013"/>
                      <a:gd name="T40" fmla="*/ 0 w 236"/>
                      <a:gd name="T41" fmla="*/ 2013 h 2013"/>
                      <a:gd name="T42" fmla="*/ 15 w 236"/>
                      <a:gd name="T43" fmla="*/ 2004 h 2013"/>
                      <a:gd name="T44" fmla="*/ 30 w 236"/>
                      <a:gd name="T45" fmla="*/ 1995 h 2013"/>
                      <a:gd name="T46" fmla="*/ 43 w 236"/>
                      <a:gd name="T47" fmla="*/ 1985 h 2013"/>
                      <a:gd name="T48" fmla="*/ 58 w 236"/>
                      <a:gd name="T49" fmla="*/ 1976 h 2013"/>
                      <a:gd name="T50" fmla="*/ 73 w 236"/>
                      <a:gd name="T51" fmla="*/ 1968 h 2013"/>
                      <a:gd name="T52" fmla="*/ 88 w 236"/>
                      <a:gd name="T53" fmla="*/ 1959 h 2013"/>
                      <a:gd name="T54" fmla="*/ 103 w 236"/>
                      <a:gd name="T55" fmla="*/ 1950 h 2013"/>
                      <a:gd name="T56" fmla="*/ 118 w 236"/>
                      <a:gd name="T57" fmla="*/ 1940 h 2013"/>
                      <a:gd name="T58" fmla="*/ 132 w 236"/>
                      <a:gd name="T59" fmla="*/ 1931 h 2013"/>
                      <a:gd name="T60" fmla="*/ 147 w 236"/>
                      <a:gd name="T61" fmla="*/ 1922 h 2013"/>
                      <a:gd name="T62" fmla="*/ 162 w 236"/>
                      <a:gd name="T63" fmla="*/ 1913 h 2013"/>
                      <a:gd name="T64" fmla="*/ 177 w 236"/>
                      <a:gd name="T65" fmla="*/ 1904 h 2013"/>
                      <a:gd name="T66" fmla="*/ 192 w 236"/>
                      <a:gd name="T67" fmla="*/ 1895 h 2013"/>
                      <a:gd name="T68" fmla="*/ 206 w 236"/>
                      <a:gd name="T69" fmla="*/ 1886 h 2013"/>
                      <a:gd name="T70" fmla="*/ 221 w 236"/>
                      <a:gd name="T71" fmla="*/ 1877 h 2013"/>
                      <a:gd name="T72" fmla="*/ 236 w 236"/>
                      <a:gd name="T73" fmla="*/ 1868 h 2013"/>
                      <a:gd name="T74" fmla="*/ 235 w 236"/>
                      <a:gd name="T75" fmla="*/ 1401 h 2013"/>
                      <a:gd name="T76" fmla="*/ 232 w 236"/>
                      <a:gd name="T77" fmla="*/ 933 h 2013"/>
                      <a:gd name="T78" fmla="*/ 231 w 236"/>
                      <a:gd name="T79" fmla="*/ 467 h 2013"/>
                      <a:gd name="T80" fmla="*/ 229 w 236"/>
                      <a:gd name="T81" fmla="*/ 0 h 2013"/>
                      <a:gd name="T82" fmla="*/ 215 w 236"/>
                      <a:gd name="T83" fmla="*/ 9 h 2013"/>
                      <a:gd name="T84" fmla="*/ 200 w 236"/>
                      <a:gd name="T85" fmla="*/ 18 h 2013"/>
                      <a:gd name="T86" fmla="*/ 186 w 236"/>
                      <a:gd name="T87" fmla="*/ 28 h 2013"/>
                      <a:gd name="T88" fmla="*/ 173 w 236"/>
                      <a:gd name="T89" fmla="*/ 37 h 2013"/>
                      <a:gd name="T90" fmla="*/ 158 w 236"/>
                      <a:gd name="T91" fmla="*/ 46 h 2013"/>
                      <a:gd name="T92" fmla="*/ 144 w 236"/>
                      <a:gd name="T93" fmla="*/ 54 h 2013"/>
                      <a:gd name="T94" fmla="*/ 129 w 236"/>
                      <a:gd name="T95" fmla="*/ 63 h 2013"/>
                      <a:gd name="T96" fmla="*/ 115 w 236"/>
                      <a:gd name="T97" fmla="*/ 73 h 201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236"/>
                      <a:gd name="T148" fmla="*/ 0 h 2013"/>
                      <a:gd name="T149" fmla="*/ 236 w 236"/>
                      <a:gd name="T150" fmla="*/ 2013 h 201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236" h="2013">
                        <a:moveTo>
                          <a:pt x="115" y="73"/>
                        </a:moveTo>
                        <a:lnTo>
                          <a:pt x="106" y="82"/>
                        </a:lnTo>
                        <a:lnTo>
                          <a:pt x="98" y="91"/>
                        </a:lnTo>
                        <a:lnTo>
                          <a:pt x="88" y="99"/>
                        </a:lnTo>
                        <a:lnTo>
                          <a:pt x="79" y="108"/>
                        </a:lnTo>
                        <a:lnTo>
                          <a:pt x="71" y="118"/>
                        </a:lnTo>
                        <a:lnTo>
                          <a:pt x="62" y="126"/>
                        </a:lnTo>
                        <a:lnTo>
                          <a:pt x="53" y="135"/>
                        </a:lnTo>
                        <a:lnTo>
                          <a:pt x="43" y="144"/>
                        </a:lnTo>
                        <a:lnTo>
                          <a:pt x="38" y="177"/>
                        </a:lnTo>
                        <a:lnTo>
                          <a:pt x="31" y="211"/>
                        </a:lnTo>
                        <a:lnTo>
                          <a:pt x="24" y="245"/>
                        </a:lnTo>
                        <a:lnTo>
                          <a:pt x="17" y="279"/>
                        </a:lnTo>
                        <a:lnTo>
                          <a:pt x="15" y="303"/>
                        </a:lnTo>
                        <a:lnTo>
                          <a:pt x="14" y="327"/>
                        </a:lnTo>
                        <a:lnTo>
                          <a:pt x="11" y="353"/>
                        </a:lnTo>
                        <a:lnTo>
                          <a:pt x="9" y="377"/>
                        </a:lnTo>
                        <a:lnTo>
                          <a:pt x="7" y="786"/>
                        </a:lnTo>
                        <a:lnTo>
                          <a:pt x="4" y="1195"/>
                        </a:lnTo>
                        <a:lnTo>
                          <a:pt x="2" y="1604"/>
                        </a:lnTo>
                        <a:lnTo>
                          <a:pt x="0" y="2013"/>
                        </a:lnTo>
                        <a:lnTo>
                          <a:pt x="15" y="2004"/>
                        </a:lnTo>
                        <a:lnTo>
                          <a:pt x="30" y="1995"/>
                        </a:lnTo>
                        <a:lnTo>
                          <a:pt x="43" y="1985"/>
                        </a:lnTo>
                        <a:lnTo>
                          <a:pt x="58" y="1976"/>
                        </a:lnTo>
                        <a:lnTo>
                          <a:pt x="73" y="1968"/>
                        </a:lnTo>
                        <a:lnTo>
                          <a:pt x="88" y="1959"/>
                        </a:lnTo>
                        <a:lnTo>
                          <a:pt x="103" y="1950"/>
                        </a:lnTo>
                        <a:lnTo>
                          <a:pt x="118" y="1940"/>
                        </a:lnTo>
                        <a:lnTo>
                          <a:pt x="132" y="1931"/>
                        </a:lnTo>
                        <a:lnTo>
                          <a:pt x="147" y="1922"/>
                        </a:lnTo>
                        <a:lnTo>
                          <a:pt x="162" y="1913"/>
                        </a:lnTo>
                        <a:lnTo>
                          <a:pt x="177" y="1904"/>
                        </a:lnTo>
                        <a:lnTo>
                          <a:pt x="192" y="1895"/>
                        </a:lnTo>
                        <a:lnTo>
                          <a:pt x="206" y="1886"/>
                        </a:lnTo>
                        <a:lnTo>
                          <a:pt x="221" y="1877"/>
                        </a:lnTo>
                        <a:lnTo>
                          <a:pt x="236" y="1868"/>
                        </a:lnTo>
                        <a:lnTo>
                          <a:pt x="235" y="1401"/>
                        </a:lnTo>
                        <a:lnTo>
                          <a:pt x="232" y="933"/>
                        </a:lnTo>
                        <a:lnTo>
                          <a:pt x="231" y="467"/>
                        </a:lnTo>
                        <a:lnTo>
                          <a:pt x="229" y="0"/>
                        </a:lnTo>
                        <a:lnTo>
                          <a:pt x="215" y="9"/>
                        </a:lnTo>
                        <a:lnTo>
                          <a:pt x="200" y="18"/>
                        </a:lnTo>
                        <a:lnTo>
                          <a:pt x="186" y="28"/>
                        </a:lnTo>
                        <a:lnTo>
                          <a:pt x="173" y="37"/>
                        </a:lnTo>
                        <a:lnTo>
                          <a:pt x="158" y="46"/>
                        </a:lnTo>
                        <a:lnTo>
                          <a:pt x="144" y="54"/>
                        </a:lnTo>
                        <a:lnTo>
                          <a:pt x="129" y="63"/>
                        </a:lnTo>
                        <a:lnTo>
                          <a:pt x="115" y="73"/>
                        </a:lnTo>
                        <a:close/>
                      </a:path>
                    </a:pathLst>
                  </a:custGeom>
                  <a:solidFill>
                    <a:srgbClr val="72708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09" name="Freeform 190"/>
                  <p:cNvSpPr>
                    <a:spLocks noChangeArrowheads="1"/>
                  </p:cNvSpPr>
                  <p:nvPr/>
                </p:nvSpPr>
                <p:spPr bwMode="auto">
                  <a:xfrm>
                    <a:off x="5050" y="1245"/>
                    <a:ext cx="34" cy="327"/>
                  </a:xfrm>
                  <a:custGeom>
                    <a:avLst/>
                    <a:gdLst>
                      <a:gd name="T0" fmla="*/ 116 w 204"/>
                      <a:gd name="T1" fmla="*/ 65 h 1992"/>
                      <a:gd name="T2" fmla="*/ 45 w 204"/>
                      <a:gd name="T3" fmla="*/ 136 h 1992"/>
                      <a:gd name="T4" fmla="*/ 18 w 204"/>
                      <a:gd name="T5" fmla="*/ 271 h 1992"/>
                      <a:gd name="T6" fmla="*/ 9 w 204"/>
                      <a:gd name="T7" fmla="*/ 370 h 1992"/>
                      <a:gd name="T8" fmla="*/ 0 w 204"/>
                      <a:gd name="T9" fmla="*/ 1992 h 1992"/>
                      <a:gd name="T10" fmla="*/ 204 w 204"/>
                      <a:gd name="T11" fmla="*/ 1867 h 1992"/>
                      <a:gd name="T12" fmla="*/ 197 w 204"/>
                      <a:gd name="T13" fmla="*/ 0 h 1992"/>
                      <a:gd name="T14" fmla="*/ 116 w 204"/>
                      <a:gd name="T15" fmla="*/ 65 h 199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04"/>
                      <a:gd name="T25" fmla="*/ 0 h 1992"/>
                      <a:gd name="T26" fmla="*/ 204 w 204"/>
                      <a:gd name="T27" fmla="*/ 1992 h 199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04" h="1992">
                        <a:moveTo>
                          <a:pt x="116" y="65"/>
                        </a:moveTo>
                        <a:lnTo>
                          <a:pt x="45" y="136"/>
                        </a:lnTo>
                        <a:lnTo>
                          <a:pt x="18" y="271"/>
                        </a:lnTo>
                        <a:lnTo>
                          <a:pt x="9" y="370"/>
                        </a:lnTo>
                        <a:lnTo>
                          <a:pt x="0" y="1992"/>
                        </a:lnTo>
                        <a:lnTo>
                          <a:pt x="204" y="1867"/>
                        </a:lnTo>
                        <a:lnTo>
                          <a:pt x="197" y="0"/>
                        </a:lnTo>
                        <a:lnTo>
                          <a:pt x="116" y="65"/>
                        </a:lnTo>
                        <a:close/>
                      </a:path>
                    </a:pathLst>
                  </a:custGeom>
                  <a:solidFill>
                    <a:srgbClr val="72728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0" name="Freeform 191"/>
                  <p:cNvSpPr>
                    <a:spLocks noChangeArrowheads="1"/>
                  </p:cNvSpPr>
                  <p:nvPr/>
                </p:nvSpPr>
                <p:spPr bwMode="auto">
                  <a:xfrm>
                    <a:off x="4840" y="1301"/>
                    <a:ext cx="90" cy="21"/>
                  </a:xfrm>
                  <a:custGeom>
                    <a:avLst/>
                    <a:gdLst>
                      <a:gd name="T0" fmla="*/ 0 w 552"/>
                      <a:gd name="T1" fmla="*/ 0 h 131"/>
                      <a:gd name="T2" fmla="*/ 552 w 552"/>
                      <a:gd name="T3" fmla="*/ 59 h 131"/>
                      <a:gd name="T4" fmla="*/ 552 w 552"/>
                      <a:gd name="T5" fmla="*/ 131 h 131"/>
                      <a:gd name="T6" fmla="*/ 0 w 552"/>
                      <a:gd name="T7" fmla="*/ 71 h 131"/>
                      <a:gd name="T8" fmla="*/ 0 w 552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52"/>
                      <a:gd name="T16" fmla="*/ 0 h 131"/>
                      <a:gd name="T17" fmla="*/ 552 w 552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52" h="131">
                        <a:moveTo>
                          <a:pt x="0" y="0"/>
                        </a:moveTo>
                        <a:lnTo>
                          <a:pt x="552" y="59"/>
                        </a:lnTo>
                        <a:lnTo>
                          <a:pt x="552" y="131"/>
                        </a:lnTo>
                        <a:lnTo>
                          <a:pt x="0" y="7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33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1" name="Freeform 192"/>
                  <p:cNvSpPr>
                    <a:spLocks noChangeArrowheads="1"/>
                  </p:cNvSpPr>
                  <p:nvPr/>
                </p:nvSpPr>
                <p:spPr bwMode="auto">
                  <a:xfrm>
                    <a:off x="4840" y="1340"/>
                    <a:ext cx="90" cy="22"/>
                  </a:xfrm>
                  <a:custGeom>
                    <a:avLst/>
                    <a:gdLst>
                      <a:gd name="T0" fmla="*/ 0 w 552"/>
                      <a:gd name="T1" fmla="*/ 0 h 131"/>
                      <a:gd name="T2" fmla="*/ 552 w 552"/>
                      <a:gd name="T3" fmla="*/ 60 h 131"/>
                      <a:gd name="T4" fmla="*/ 552 w 552"/>
                      <a:gd name="T5" fmla="*/ 131 h 131"/>
                      <a:gd name="T6" fmla="*/ 0 w 552"/>
                      <a:gd name="T7" fmla="*/ 72 h 131"/>
                      <a:gd name="T8" fmla="*/ 0 w 552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52"/>
                      <a:gd name="T16" fmla="*/ 0 h 131"/>
                      <a:gd name="T17" fmla="*/ 552 w 552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52" h="131">
                        <a:moveTo>
                          <a:pt x="0" y="0"/>
                        </a:moveTo>
                        <a:lnTo>
                          <a:pt x="552" y="60"/>
                        </a:lnTo>
                        <a:lnTo>
                          <a:pt x="552" y="131"/>
                        </a:lnTo>
                        <a:lnTo>
                          <a:pt x="0" y="7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33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2" name="Freeform 193"/>
                  <p:cNvSpPr>
                    <a:spLocks noChangeArrowheads="1"/>
                  </p:cNvSpPr>
                  <p:nvPr/>
                </p:nvSpPr>
                <p:spPr bwMode="auto">
                  <a:xfrm>
                    <a:off x="4833" y="1416"/>
                    <a:ext cx="104" cy="24"/>
                  </a:xfrm>
                  <a:custGeom>
                    <a:avLst/>
                    <a:gdLst>
                      <a:gd name="T0" fmla="*/ 0 w 635"/>
                      <a:gd name="T1" fmla="*/ 0 h 149"/>
                      <a:gd name="T2" fmla="*/ 635 w 635"/>
                      <a:gd name="T3" fmla="*/ 78 h 149"/>
                      <a:gd name="T4" fmla="*/ 635 w 635"/>
                      <a:gd name="T5" fmla="*/ 149 h 149"/>
                      <a:gd name="T6" fmla="*/ 0 w 635"/>
                      <a:gd name="T7" fmla="*/ 70 h 149"/>
                      <a:gd name="T8" fmla="*/ 0 w 635"/>
                      <a:gd name="T9" fmla="*/ 0 h 14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35"/>
                      <a:gd name="T16" fmla="*/ 0 h 149"/>
                      <a:gd name="T17" fmla="*/ 635 w 635"/>
                      <a:gd name="T18" fmla="*/ 149 h 14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35" h="149">
                        <a:moveTo>
                          <a:pt x="0" y="0"/>
                        </a:moveTo>
                        <a:lnTo>
                          <a:pt x="635" y="78"/>
                        </a:lnTo>
                        <a:lnTo>
                          <a:pt x="635" y="149"/>
                        </a:lnTo>
                        <a:lnTo>
                          <a:pt x="0" y="7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33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3" name="Freeform 194"/>
                  <p:cNvSpPr>
                    <a:spLocks noChangeArrowheads="1"/>
                  </p:cNvSpPr>
                  <p:nvPr/>
                </p:nvSpPr>
                <p:spPr bwMode="auto">
                  <a:xfrm>
                    <a:off x="4840" y="1311"/>
                    <a:ext cx="89" cy="12"/>
                  </a:xfrm>
                  <a:custGeom>
                    <a:avLst/>
                    <a:gdLst>
                      <a:gd name="T0" fmla="*/ 6 w 544"/>
                      <a:gd name="T1" fmla="*/ 0 h 71"/>
                      <a:gd name="T2" fmla="*/ 544 w 544"/>
                      <a:gd name="T3" fmla="*/ 56 h 71"/>
                      <a:gd name="T4" fmla="*/ 544 w 544"/>
                      <a:gd name="T5" fmla="*/ 71 h 71"/>
                      <a:gd name="T6" fmla="*/ 1 w 544"/>
                      <a:gd name="T7" fmla="*/ 15 h 71"/>
                      <a:gd name="T8" fmla="*/ 0 w 544"/>
                      <a:gd name="T9" fmla="*/ 13 h 71"/>
                      <a:gd name="T10" fmla="*/ 0 w 544"/>
                      <a:gd name="T11" fmla="*/ 7 h 71"/>
                      <a:gd name="T12" fmla="*/ 1 w 544"/>
                      <a:gd name="T13" fmla="*/ 3 h 71"/>
                      <a:gd name="T14" fmla="*/ 6 w 544"/>
                      <a:gd name="T15" fmla="*/ 0 h 7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544"/>
                      <a:gd name="T25" fmla="*/ 0 h 71"/>
                      <a:gd name="T26" fmla="*/ 544 w 544"/>
                      <a:gd name="T27" fmla="*/ 71 h 7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544" h="71">
                        <a:moveTo>
                          <a:pt x="6" y="0"/>
                        </a:moveTo>
                        <a:lnTo>
                          <a:pt x="544" y="56"/>
                        </a:lnTo>
                        <a:lnTo>
                          <a:pt x="544" y="71"/>
                        </a:lnTo>
                        <a:lnTo>
                          <a:pt x="1" y="15"/>
                        </a:lnTo>
                        <a:lnTo>
                          <a:pt x="0" y="13"/>
                        </a:lnTo>
                        <a:lnTo>
                          <a:pt x="0" y="7"/>
                        </a:lnTo>
                        <a:lnTo>
                          <a:pt x="1" y="3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rgbClr val="7F77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4" name="Freeform 195"/>
                  <p:cNvSpPr>
                    <a:spLocks noChangeArrowheads="1"/>
                  </p:cNvSpPr>
                  <p:nvPr/>
                </p:nvSpPr>
                <p:spPr bwMode="auto">
                  <a:xfrm>
                    <a:off x="4840" y="1350"/>
                    <a:ext cx="89" cy="12"/>
                  </a:xfrm>
                  <a:custGeom>
                    <a:avLst/>
                    <a:gdLst>
                      <a:gd name="T0" fmla="*/ 6 w 544"/>
                      <a:gd name="T1" fmla="*/ 0 h 71"/>
                      <a:gd name="T2" fmla="*/ 544 w 544"/>
                      <a:gd name="T3" fmla="*/ 56 h 71"/>
                      <a:gd name="T4" fmla="*/ 544 w 544"/>
                      <a:gd name="T5" fmla="*/ 71 h 71"/>
                      <a:gd name="T6" fmla="*/ 1 w 544"/>
                      <a:gd name="T7" fmla="*/ 15 h 71"/>
                      <a:gd name="T8" fmla="*/ 0 w 544"/>
                      <a:gd name="T9" fmla="*/ 12 h 71"/>
                      <a:gd name="T10" fmla="*/ 0 w 544"/>
                      <a:gd name="T11" fmla="*/ 7 h 71"/>
                      <a:gd name="T12" fmla="*/ 1 w 544"/>
                      <a:gd name="T13" fmla="*/ 2 h 71"/>
                      <a:gd name="T14" fmla="*/ 6 w 544"/>
                      <a:gd name="T15" fmla="*/ 0 h 7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544"/>
                      <a:gd name="T25" fmla="*/ 0 h 71"/>
                      <a:gd name="T26" fmla="*/ 544 w 544"/>
                      <a:gd name="T27" fmla="*/ 71 h 7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544" h="71">
                        <a:moveTo>
                          <a:pt x="6" y="0"/>
                        </a:moveTo>
                        <a:lnTo>
                          <a:pt x="544" y="56"/>
                        </a:lnTo>
                        <a:lnTo>
                          <a:pt x="544" y="71"/>
                        </a:lnTo>
                        <a:lnTo>
                          <a:pt x="1" y="15"/>
                        </a:lnTo>
                        <a:lnTo>
                          <a:pt x="0" y="12"/>
                        </a:lnTo>
                        <a:lnTo>
                          <a:pt x="0" y="7"/>
                        </a:lnTo>
                        <a:lnTo>
                          <a:pt x="1" y="2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rgbClr val="7F77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5" name="Freeform 196"/>
                  <p:cNvSpPr>
                    <a:spLocks noChangeArrowheads="1"/>
                  </p:cNvSpPr>
                  <p:nvPr/>
                </p:nvSpPr>
                <p:spPr bwMode="auto">
                  <a:xfrm>
                    <a:off x="4833" y="1426"/>
                    <a:ext cx="103" cy="15"/>
                  </a:xfrm>
                  <a:custGeom>
                    <a:avLst/>
                    <a:gdLst>
                      <a:gd name="T0" fmla="*/ 7 w 627"/>
                      <a:gd name="T1" fmla="*/ 0 h 90"/>
                      <a:gd name="T2" fmla="*/ 627 w 627"/>
                      <a:gd name="T3" fmla="*/ 74 h 90"/>
                      <a:gd name="T4" fmla="*/ 627 w 627"/>
                      <a:gd name="T5" fmla="*/ 90 h 90"/>
                      <a:gd name="T6" fmla="*/ 1 w 627"/>
                      <a:gd name="T7" fmla="*/ 15 h 90"/>
                      <a:gd name="T8" fmla="*/ 0 w 627"/>
                      <a:gd name="T9" fmla="*/ 13 h 90"/>
                      <a:gd name="T10" fmla="*/ 0 w 627"/>
                      <a:gd name="T11" fmla="*/ 7 h 90"/>
                      <a:gd name="T12" fmla="*/ 1 w 627"/>
                      <a:gd name="T13" fmla="*/ 2 h 90"/>
                      <a:gd name="T14" fmla="*/ 7 w 627"/>
                      <a:gd name="T15" fmla="*/ 0 h 9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627"/>
                      <a:gd name="T25" fmla="*/ 0 h 90"/>
                      <a:gd name="T26" fmla="*/ 627 w 627"/>
                      <a:gd name="T27" fmla="*/ 90 h 9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627" h="90">
                        <a:moveTo>
                          <a:pt x="7" y="0"/>
                        </a:moveTo>
                        <a:lnTo>
                          <a:pt x="627" y="74"/>
                        </a:lnTo>
                        <a:lnTo>
                          <a:pt x="627" y="90"/>
                        </a:lnTo>
                        <a:lnTo>
                          <a:pt x="1" y="15"/>
                        </a:lnTo>
                        <a:lnTo>
                          <a:pt x="0" y="13"/>
                        </a:lnTo>
                        <a:lnTo>
                          <a:pt x="0" y="7"/>
                        </a:lnTo>
                        <a:lnTo>
                          <a:pt x="1" y="2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7F77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6" name="Freeform 197"/>
                  <p:cNvSpPr>
                    <a:spLocks noChangeArrowheads="1"/>
                  </p:cNvSpPr>
                  <p:nvPr/>
                </p:nvSpPr>
                <p:spPr bwMode="auto">
                  <a:xfrm>
                    <a:off x="4874" y="1525"/>
                    <a:ext cx="25" cy="27"/>
                  </a:xfrm>
                  <a:custGeom>
                    <a:avLst/>
                    <a:gdLst>
                      <a:gd name="T0" fmla="*/ 77 w 153"/>
                      <a:gd name="T1" fmla="*/ 0 h 165"/>
                      <a:gd name="T2" fmla="*/ 92 w 153"/>
                      <a:gd name="T3" fmla="*/ 1 h 165"/>
                      <a:gd name="T4" fmla="*/ 107 w 153"/>
                      <a:gd name="T5" fmla="*/ 7 h 165"/>
                      <a:gd name="T6" fmla="*/ 120 w 153"/>
                      <a:gd name="T7" fmla="*/ 14 h 165"/>
                      <a:gd name="T8" fmla="*/ 131 w 153"/>
                      <a:gd name="T9" fmla="*/ 24 h 165"/>
                      <a:gd name="T10" fmla="*/ 140 w 153"/>
                      <a:gd name="T11" fmla="*/ 37 h 165"/>
                      <a:gd name="T12" fmla="*/ 147 w 153"/>
                      <a:gd name="T13" fmla="*/ 51 h 165"/>
                      <a:gd name="T14" fmla="*/ 152 w 153"/>
                      <a:gd name="T15" fmla="*/ 66 h 165"/>
                      <a:gd name="T16" fmla="*/ 153 w 153"/>
                      <a:gd name="T17" fmla="*/ 83 h 165"/>
                      <a:gd name="T18" fmla="*/ 152 w 153"/>
                      <a:gd name="T19" fmla="*/ 99 h 165"/>
                      <a:gd name="T20" fmla="*/ 147 w 153"/>
                      <a:gd name="T21" fmla="*/ 115 h 165"/>
                      <a:gd name="T22" fmla="*/ 140 w 153"/>
                      <a:gd name="T23" fmla="*/ 129 h 165"/>
                      <a:gd name="T24" fmla="*/ 131 w 153"/>
                      <a:gd name="T25" fmla="*/ 141 h 165"/>
                      <a:gd name="T26" fmla="*/ 120 w 153"/>
                      <a:gd name="T27" fmla="*/ 151 h 165"/>
                      <a:gd name="T28" fmla="*/ 107 w 153"/>
                      <a:gd name="T29" fmla="*/ 158 h 165"/>
                      <a:gd name="T30" fmla="*/ 92 w 153"/>
                      <a:gd name="T31" fmla="*/ 164 h 165"/>
                      <a:gd name="T32" fmla="*/ 77 w 153"/>
                      <a:gd name="T33" fmla="*/ 165 h 165"/>
                      <a:gd name="T34" fmla="*/ 61 w 153"/>
                      <a:gd name="T35" fmla="*/ 164 h 165"/>
                      <a:gd name="T36" fmla="*/ 47 w 153"/>
                      <a:gd name="T37" fmla="*/ 158 h 165"/>
                      <a:gd name="T38" fmla="*/ 34 w 153"/>
                      <a:gd name="T39" fmla="*/ 151 h 165"/>
                      <a:gd name="T40" fmla="*/ 23 w 153"/>
                      <a:gd name="T41" fmla="*/ 141 h 165"/>
                      <a:gd name="T42" fmla="*/ 13 w 153"/>
                      <a:gd name="T43" fmla="*/ 129 h 165"/>
                      <a:gd name="T44" fmla="*/ 6 w 153"/>
                      <a:gd name="T45" fmla="*/ 115 h 165"/>
                      <a:gd name="T46" fmla="*/ 1 w 153"/>
                      <a:gd name="T47" fmla="*/ 99 h 165"/>
                      <a:gd name="T48" fmla="*/ 0 w 153"/>
                      <a:gd name="T49" fmla="*/ 83 h 165"/>
                      <a:gd name="T50" fmla="*/ 1 w 153"/>
                      <a:gd name="T51" fmla="*/ 66 h 165"/>
                      <a:gd name="T52" fmla="*/ 6 w 153"/>
                      <a:gd name="T53" fmla="*/ 51 h 165"/>
                      <a:gd name="T54" fmla="*/ 13 w 153"/>
                      <a:gd name="T55" fmla="*/ 37 h 165"/>
                      <a:gd name="T56" fmla="*/ 23 w 153"/>
                      <a:gd name="T57" fmla="*/ 24 h 165"/>
                      <a:gd name="T58" fmla="*/ 34 w 153"/>
                      <a:gd name="T59" fmla="*/ 14 h 165"/>
                      <a:gd name="T60" fmla="*/ 47 w 153"/>
                      <a:gd name="T61" fmla="*/ 7 h 165"/>
                      <a:gd name="T62" fmla="*/ 61 w 153"/>
                      <a:gd name="T63" fmla="*/ 1 h 165"/>
                      <a:gd name="T64" fmla="*/ 77 w 153"/>
                      <a:gd name="T65" fmla="*/ 0 h 165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53"/>
                      <a:gd name="T100" fmla="*/ 0 h 165"/>
                      <a:gd name="T101" fmla="*/ 153 w 153"/>
                      <a:gd name="T102" fmla="*/ 165 h 165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53" h="165">
                        <a:moveTo>
                          <a:pt x="77" y="0"/>
                        </a:moveTo>
                        <a:lnTo>
                          <a:pt x="92" y="1"/>
                        </a:lnTo>
                        <a:lnTo>
                          <a:pt x="107" y="7"/>
                        </a:lnTo>
                        <a:lnTo>
                          <a:pt x="120" y="14"/>
                        </a:lnTo>
                        <a:lnTo>
                          <a:pt x="131" y="24"/>
                        </a:lnTo>
                        <a:lnTo>
                          <a:pt x="140" y="37"/>
                        </a:lnTo>
                        <a:lnTo>
                          <a:pt x="147" y="51"/>
                        </a:lnTo>
                        <a:lnTo>
                          <a:pt x="152" y="66"/>
                        </a:lnTo>
                        <a:lnTo>
                          <a:pt x="153" y="83"/>
                        </a:lnTo>
                        <a:lnTo>
                          <a:pt x="152" y="99"/>
                        </a:lnTo>
                        <a:lnTo>
                          <a:pt x="147" y="115"/>
                        </a:lnTo>
                        <a:lnTo>
                          <a:pt x="140" y="129"/>
                        </a:lnTo>
                        <a:lnTo>
                          <a:pt x="131" y="141"/>
                        </a:lnTo>
                        <a:lnTo>
                          <a:pt x="120" y="151"/>
                        </a:lnTo>
                        <a:lnTo>
                          <a:pt x="107" y="158"/>
                        </a:lnTo>
                        <a:lnTo>
                          <a:pt x="92" y="164"/>
                        </a:lnTo>
                        <a:lnTo>
                          <a:pt x="77" y="165"/>
                        </a:lnTo>
                        <a:lnTo>
                          <a:pt x="61" y="164"/>
                        </a:lnTo>
                        <a:lnTo>
                          <a:pt x="47" y="158"/>
                        </a:lnTo>
                        <a:lnTo>
                          <a:pt x="34" y="151"/>
                        </a:lnTo>
                        <a:lnTo>
                          <a:pt x="23" y="141"/>
                        </a:lnTo>
                        <a:lnTo>
                          <a:pt x="13" y="129"/>
                        </a:lnTo>
                        <a:lnTo>
                          <a:pt x="6" y="115"/>
                        </a:lnTo>
                        <a:lnTo>
                          <a:pt x="1" y="99"/>
                        </a:lnTo>
                        <a:lnTo>
                          <a:pt x="0" y="83"/>
                        </a:lnTo>
                        <a:lnTo>
                          <a:pt x="1" y="66"/>
                        </a:lnTo>
                        <a:lnTo>
                          <a:pt x="6" y="51"/>
                        </a:lnTo>
                        <a:lnTo>
                          <a:pt x="13" y="37"/>
                        </a:lnTo>
                        <a:lnTo>
                          <a:pt x="23" y="24"/>
                        </a:lnTo>
                        <a:lnTo>
                          <a:pt x="34" y="14"/>
                        </a:lnTo>
                        <a:lnTo>
                          <a:pt x="47" y="7"/>
                        </a:lnTo>
                        <a:lnTo>
                          <a:pt x="61" y="1"/>
                        </a:lnTo>
                        <a:lnTo>
                          <a:pt x="77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7" name="Freeform 198"/>
                  <p:cNvSpPr>
                    <a:spLocks noChangeArrowheads="1"/>
                  </p:cNvSpPr>
                  <p:nvPr/>
                </p:nvSpPr>
                <p:spPr bwMode="auto">
                  <a:xfrm>
                    <a:off x="4878" y="1479"/>
                    <a:ext cx="18" cy="20"/>
                  </a:xfrm>
                  <a:custGeom>
                    <a:avLst/>
                    <a:gdLst>
                      <a:gd name="T0" fmla="*/ 54 w 108"/>
                      <a:gd name="T1" fmla="*/ 0 h 117"/>
                      <a:gd name="T2" fmla="*/ 65 w 108"/>
                      <a:gd name="T3" fmla="*/ 1 h 117"/>
                      <a:gd name="T4" fmla="*/ 75 w 108"/>
                      <a:gd name="T5" fmla="*/ 4 h 117"/>
                      <a:gd name="T6" fmla="*/ 84 w 108"/>
                      <a:gd name="T7" fmla="*/ 10 h 117"/>
                      <a:gd name="T8" fmla="*/ 92 w 108"/>
                      <a:gd name="T9" fmla="*/ 17 h 117"/>
                      <a:gd name="T10" fmla="*/ 99 w 108"/>
                      <a:gd name="T11" fmla="*/ 26 h 117"/>
                      <a:gd name="T12" fmla="*/ 104 w 108"/>
                      <a:gd name="T13" fmla="*/ 36 h 117"/>
                      <a:gd name="T14" fmla="*/ 107 w 108"/>
                      <a:gd name="T15" fmla="*/ 47 h 117"/>
                      <a:gd name="T16" fmla="*/ 108 w 108"/>
                      <a:gd name="T17" fmla="*/ 59 h 117"/>
                      <a:gd name="T18" fmla="*/ 107 w 108"/>
                      <a:gd name="T19" fmla="*/ 70 h 117"/>
                      <a:gd name="T20" fmla="*/ 104 w 108"/>
                      <a:gd name="T21" fmla="*/ 82 h 117"/>
                      <a:gd name="T22" fmla="*/ 99 w 108"/>
                      <a:gd name="T23" fmla="*/ 91 h 117"/>
                      <a:gd name="T24" fmla="*/ 92 w 108"/>
                      <a:gd name="T25" fmla="*/ 100 h 117"/>
                      <a:gd name="T26" fmla="*/ 84 w 108"/>
                      <a:gd name="T27" fmla="*/ 107 h 117"/>
                      <a:gd name="T28" fmla="*/ 75 w 108"/>
                      <a:gd name="T29" fmla="*/ 113 h 117"/>
                      <a:gd name="T30" fmla="*/ 65 w 108"/>
                      <a:gd name="T31" fmla="*/ 116 h 117"/>
                      <a:gd name="T32" fmla="*/ 54 w 108"/>
                      <a:gd name="T33" fmla="*/ 117 h 117"/>
                      <a:gd name="T34" fmla="*/ 44 w 108"/>
                      <a:gd name="T35" fmla="*/ 116 h 117"/>
                      <a:gd name="T36" fmla="*/ 33 w 108"/>
                      <a:gd name="T37" fmla="*/ 113 h 117"/>
                      <a:gd name="T38" fmla="*/ 24 w 108"/>
                      <a:gd name="T39" fmla="*/ 107 h 117"/>
                      <a:gd name="T40" fmla="*/ 16 w 108"/>
                      <a:gd name="T41" fmla="*/ 100 h 117"/>
                      <a:gd name="T42" fmla="*/ 9 w 108"/>
                      <a:gd name="T43" fmla="*/ 91 h 117"/>
                      <a:gd name="T44" fmla="*/ 5 w 108"/>
                      <a:gd name="T45" fmla="*/ 82 h 117"/>
                      <a:gd name="T46" fmla="*/ 1 w 108"/>
                      <a:gd name="T47" fmla="*/ 70 h 117"/>
                      <a:gd name="T48" fmla="*/ 0 w 108"/>
                      <a:gd name="T49" fmla="*/ 59 h 117"/>
                      <a:gd name="T50" fmla="*/ 1 w 108"/>
                      <a:gd name="T51" fmla="*/ 47 h 117"/>
                      <a:gd name="T52" fmla="*/ 5 w 108"/>
                      <a:gd name="T53" fmla="*/ 36 h 117"/>
                      <a:gd name="T54" fmla="*/ 9 w 108"/>
                      <a:gd name="T55" fmla="*/ 26 h 117"/>
                      <a:gd name="T56" fmla="*/ 16 w 108"/>
                      <a:gd name="T57" fmla="*/ 17 h 117"/>
                      <a:gd name="T58" fmla="*/ 24 w 108"/>
                      <a:gd name="T59" fmla="*/ 10 h 117"/>
                      <a:gd name="T60" fmla="*/ 33 w 108"/>
                      <a:gd name="T61" fmla="*/ 4 h 117"/>
                      <a:gd name="T62" fmla="*/ 44 w 108"/>
                      <a:gd name="T63" fmla="*/ 1 h 117"/>
                      <a:gd name="T64" fmla="*/ 54 w 108"/>
                      <a:gd name="T65" fmla="*/ 0 h 11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8"/>
                      <a:gd name="T100" fmla="*/ 0 h 117"/>
                      <a:gd name="T101" fmla="*/ 108 w 108"/>
                      <a:gd name="T102" fmla="*/ 117 h 11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8" h="117">
                        <a:moveTo>
                          <a:pt x="54" y="0"/>
                        </a:moveTo>
                        <a:lnTo>
                          <a:pt x="65" y="1"/>
                        </a:lnTo>
                        <a:lnTo>
                          <a:pt x="75" y="4"/>
                        </a:lnTo>
                        <a:lnTo>
                          <a:pt x="84" y="10"/>
                        </a:lnTo>
                        <a:lnTo>
                          <a:pt x="92" y="17"/>
                        </a:lnTo>
                        <a:lnTo>
                          <a:pt x="99" y="26"/>
                        </a:lnTo>
                        <a:lnTo>
                          <a:pt x="104" y="36"/>
                        </a:lnTo>
                        <a:lnTo>
                          <a:pt x="107" y="47"/>
                        </a:lnTo>
                        <a:lnTo>
                          <a:pt x="108" y="59"/>
                        </a:lnTo>
                        <a:lnTo>
                          <a:pt x="107" y="70"/>
                        </a:lnTo>
                        <a:lnTo>
                          <a:pt x="104" y="82"/>
                        </a:lnTo>
                        <a:lnTo>
                          <a:pt x="99" y="91"/>
                        </a:lnTo>
                        <a:lnTo>
                          <a:pt x="92" y="100"/>
                        </a:lnTo>
                        <a:lnTo>
                          <a:pt x="84" y="107"/>
                        </a:lnTo>
                        <a:lnTo>
                          <a:pt x="75" y="113"/>
                        </a:lnTo>
                        <a:lnTo>
                          <a:pt x="65" y="116"/>
                        </a:lnTo>
                        <a:lnTo>
                          <a:pt x="54" y="117"/>
                        </a:lnTo>
                        <a:lnTo>
                          <a:pt x="44" y="116"/>
                        </a:lnTo>
                        <a:lnTo>
                          <a:pt x="33" y="113"/>
                        </a:lnTo>
                        <a:lnTo>
                          <a:pt x="24" y="107"/>
                        </a:lnTo>
                        <a:lnTo>
                          <a:pt x="16" y="100"/>
                        </a:lnTo>
                        <a:lnTo>
                          <a:pt x="9" y="91"/>
                        </a:lnTo>
                        <a:lnTo>
                          <a:pt x="5" y="82"/>
                        </a:lnTo>
                        <a:lnTo>
                          <a:pt x="1" y="70"/>
                        </a:lnTo>
                        <a:lnTo>
                          <a:pt x="0" y="59"/>
                        </a:lnTo>
                        <a:lnTo>
                          <a:pt x="1" y="47"/>
                        </a:lnTo>
                        <a:lnTo>
                          <a:pt x="5" y="36"/>
                        </a:lnTo>
                        <a:lnTo>
                          <a:pt x="9" y="26"/>
                        </a:lnTo>
                        <a:lnTo>
                          <a:pt x="16" y="17"/>
                        </a:lnTo>
                        <a:lnTo>
                          <a:pt x="24" y="10"/>
                        </a:lnTo>
                        <a:lnTo>
                          <a:pt x="33" y="4"/>
                        </a:lnTo>
                        <a:lnTo>
                          <a:pt x="44" y="1"/>
                        </a:lnTo>
                        <a:lnTo>
                          <a:pt x="54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8" name="Freeform 199"/>
                  <p:cNvSpPr>
                    <a:spLocks noChangeArrowheads="1"/>
                  </p:cNvSpPr>
                  <p:nvPr/>
                </p:nvSpPr>
                <p:spPr bwMode="auto">
                  <a:xfrm>
                    <a:off x="4952" y="1387"/>
                    <a:ext cx="11" cy="12"/>
                  </a:xfrm>
                  <a:custGeom>
                    <a:avLst/>
                    <a:gdLst>
                      <a:gd name="T0" fmla="*/ 35 w 69"/>
                      <a:gd name="T1" fmla="*/ 0 h 74"/>
                      <a:gd name="T2" fmla="*/ 41 w 69"/>
                      <a:gd name="T3" fmla="*/ 1 h 74"/>
                      <a:gd name="T4" fmla="*/ 48 w 69"/>
                      <a:gd name="T5" fmla="*/ 3 h 74"/>
                      <a:gd name="T6" fmla="*/ 54 w 69"/>
                      <a:gd name="T7" fmla="*/ 6 h 74"/>
                      <a:gd name="T8" fmla="*/ 59 w 69"/>
                      <a:gd name="T9" fmla="*/ 11 h 74"/>
                      <a:gd name="T10" fmla="*/ 63 w 69"/>
                      <a:gd name="T11" fmla="*/ 17 h 74"/>
                      <a:gd name="T12" fmla="*/ 67 w 69"/>
                      <a:gd name="T13" fmla="*/ 23 h 74"/>
                      <a:gd name="T14" fmla="*/ 68 w 69"/>
                      <a:gd name="T15" fmla="*/ 29 h 74"/>
                      <a:gd name="T16" fmla="*/ 69 w 69"/>
                      <a:gd name="T17" fmla="*/ 38 h 74"/>
                      <a:gd name="T18" fmla="*/ 68 w 69"/>
                      <a:gd name="T19" fmla="*/ 46 h 74"/>
                      <a:gd name="T20" fmla="*/ 67 w 69"/>
                      <a:gd name="T21" fmla="*/ 53 h 74"/>
                      <a:gd name="T22" fmla="*/ 63 w 69"/>
                      <a:gd name="T23" fmla="*/ 58 h 74"/>
                      <a:gd name="T24" fmla="*/ 59 w 69"/>
                      <a:gd name="T25" fmla="*/ 64 h 74"/>
                      <a:gd name="T26" fmla="*/ 54 w 69"/>
                      <a:gd name="T27" fmla="*/ 69 h 74"/>
                      <a:gd name="T28" fmla="*/ 48 w 69"/>
                      <a:gd name="T29" fmla="*/ 72 h 74"/>
                      <a:gd name="T30" fmla="*/ 41 w 69"/>
                      <a:gd name="T31" fmla="*/ 73 h 74"/>
                      <a:gd name="T32" fmla="*/ 35 w 69"/>
                      <a:gd name="T33" fmla="*/ 74 h 74"/>
                      <a:gd name="T34" fmla="*/ 28 w 69"/>
                      <a:gd name="T35" fmla="*/ 73 h 74"/>
                      <a:gd name="T36" fmla="*/ 22 w 69"/>
                      <a:gd name="T37" fmla="*/ 72 h 74"/>
                      <a:gd name="T38" fmla="*/ 15 w 69"/>
                      <a:gd name="T39" fmla="*/ 69 h 74"/>
                      <a:gd name="T40" fmla="*/ 10 w 69"/>
                      <a:gd name="T41" fmla="*/ 64 h 74"/>
                      <a:gd name="T42" fmla="*/ 6 w 69"/>
                      <a:gd name="T43" fmla="*/ 58 h 74"/>
                      <a:gd name="T44" fmla="*/ 2 w 69"/>
                      <a:gd name="T45" fmla="*/ 53 h 74"/>
                      <a:gd name="T46" fmla="*/ 1 w 69"/>
                      <a:gd name="T47" fmla="*/ 46 h 74"/>
                      <a:gd name="T48" fmla="*/ 0 w 69"/>
                      <a:gd name="T49" fmla="*/ 38 h 74"/>
                      <a:gd name="T50" fmla="*/ 1 w 69"/>
                      <a:gd name="T51" fmla="*/ 29 h 74"/>
                      <a:gd name="T52" fmla="*/ 2 w 69"/>
                      <a:gd name="T53" fmla="*/ 23 h 74"/>
                      <a:gd name="T54" fmla="*/ 6 w 69"/>
                      <a:gd name="T55" fmla="*/ 17 h 74"/>
                      <a:gd name="T56" fmla="*/ 10 w 69"/>
                      <a:gd name="T57" fmla="*/ 11 h 74"/>
                      <a:gd name="T58" fmla="*/ 15 w 69"/>
                      <a:gd name="T59" fmla="*/ 6 h 74"/>
                      <a:gd name="T60" fmla="*/ 22 w 69"/>
                      <a:gd name="T61" fmla="*/ 3 h 74"/>
                      <a:gd name="T62" fmla="*/ 28 w 69"/>
                      <a:gd name="T63" fmla="*/ 1 h 74"/>
                      <a:gd name="T64" fmla="*/ 35 w 69"/>
                      <a:gd name="T65" fmla="*/ 0 h 7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9"/>
                      <a:gd name="T100" fmla="*/ 0 h 74"/>
                      <a:gd name="T101" fmla="*/ 69 w 69"/>
                      <a:gd name="T102" fmla="*/ 74 h 7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9" h="74">
                        <a:moveTo>
                          <a:pt x="35" y="0"/>
                        </a:moveTo>
                        <a:lnTo>
                          <a:pt x="41" y="1"/>
                        </a:lnTo>
                        <a:lnTo>
                          <a:pt x="48" y="3"/>
                        </a:lnTo>
                        <a:lnTo>
                          <a:pt x="54" y="6"/>
                        </a:lnTo>
                        <a:lnTo>
                          <a:pt x="59" y="11"/>
                        </a:lnTo>
                        <a:lnTo>
                          <a:pt x="63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69" y="38"/>
                        </a:lnTo>
                        <a:lnTo>
                          <a:pt x="68" y="46"/>
                        </a:lnTo>
                        <a:lnTo>
                          <a:pt x="67" y="53"/>
                        </a:lnTo>
                        <a:lnTo>
                          <a:pt x="63" y="58"/>
                        </a:lnTo>
                        <a:lnTo>
                          <a:pt x="59" y="64"/>
                        </a:lnTo>
                        <a:lnTo>
                          <a:pt x="54" y="69"/>
                        </a:lnTo>
                        <a:lnTo>
                          <a:pt x="48" y="72"/>
                        </a:lnTo>
                        <a:lnTo>
                          <a:pt x="41" y="73"/>
                        </a:lnTo>
                        <a:lnTo>
                          <a:pt x="35" y="74"/>
                        </a:lnTo>
                        <a:lnTo>
                          <a:pt x="28" y="73"/>
                        </a:lnTo>
                        <a:lnTo>
                          <a:pt x="22" y="72"/>
                        </a:lnTo>
                        <a:lnTo>
                          <a:pt x="15" y="69"/>
                        </a:lnTo>
                        <a:lnTo>
                          <a:pt x="10" y="64"/>
                        </a:lnTo>
                        <a:lnTo>
                          <a:pt x="6" y="58"/>
                        </a:lnTo>
                        <a:lnTo>
                          <a:pt x="2" y="53"/>
                        </a:lnTo>
                        <a:lnTo>
                          <a:pt x="1" y="46"/>
                        </a:lnTo>
                        <a:lnTo>
                          <a:pt x="0" y="38"/>
                        </a:lnTo>
                        <a:lnTo>
                          <a:pt x="1" y="29"/>
                        </a:lnTo>
                        <a:lnTo>
                          <a:pt x="2" y="23"/>
                        </a:lnTo>
                        <a:lnTo>
                          <a:pt x="6" y="17"/>
                        </a:lnTo>
                        <a:lnTo>
                          <a:pt x="10" y="11"/>
                        </a:lnTo>
                        <a:lnTo>
                          <a:pt x="15" y="6"/>
                        </a:lnTo>
                        <a:lnTo>
                          <a:pt x="22" y="3"/>
                        </a:lnTo>
                        <a:lnTo>
                          <a:pt x="28" y="1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19" name="Freeform 200"/>
                  <p:cNvSpPr>
                    <a:spLocks noChangeArrowheads="1"/>
                  </p:cNvSpPr>
                  <p:nvPr/>
                </p:nvSpPr>
                <p:spPr bwMode="auto">
                  <a:xfrm>
                    <a:off x="4953" y="1335"/>
                    <a:ext cx="12" cy="12"/>
                  </a:xfrm>
                  <a:custGeom>
                    <a:avLst/>
                    <a:gdLst>
                      <a:gd name="T0" fmla="*/ 35 w 70"/>
                      <a:gd name="T1" fmla="*/ 0 h 74"/>
                      <a:gd name="T2" fmla="*/ 42 w 70"/>
                      <a:gd name="T3" fmla="*/ 1 h 74"/>
                      <a:gd name="T4" fmla="*/ 49 w 70"/>
                      <a:gd name="T5" fmla="*/ 3 h 74"/>
                      <a:gd name="T6" fmla="*/ 55 w 70"/>
                      <a:gd name="T7" fmla="*/ 7 h 74"/>
                      <a:gd name="T8" fmla="*/ 59 w 70"/>
                      <a:gd name="T9" fmla="*/ 11 h 74"/>
                      <a:gd name="T10" fmla="*/ 64 w 70"/>
                      <a:gd name="T11" fmla="*/ 17 h 74"/>
                      <a:gd name="T12" fmla="*/ 67 w 70"/>
                      <a:gd name="T13" fmla="*/ 23 h 74"/>
                      <a:gd name="T14" fmla="*/ 68 w 70"/>
                      <a:gd name="T15" fmla="*/ 30 h 74"/>
                      <a:gd name="T16" fmla="*/ 70 w 70"/>
                      <a:gd name="T17" fmla="*/ 38 h 74"/>
                      <a:gd name="T18" fmla="*/ 68 w 70"/>
                      <a:gd name="T19" fmla="*/ 45 h 74"/>
                      <a:gd name="T20" fmla="*/ 67 w 70"/>
                      <a:gd name="T21" fmla="*/ 52 h 74"/>
                      <a:gd name="T22" fmla="*/ 64 w 70"/>
                      <a:gd name="T23" fmla="*/ 59 h 74"/>
                      <a:gd name="T24" fmla="*/ 59 w 70"/>
                      <a:gd name="T25" fmla="*/ 63 h 74"/>
                      <a:gd name="T26" fmla="*/ 55 w 70"/>
                      <a:gd name="T27" fmla="*/ 68 h 74"/>
                      <a:gd name="T28" fmla="*/ 49 w 70"/>
                      <a:gd name="T29" fmla="*/ 71 h 74"/>
                      <a:gd name="T30" fmla="*/ 42 w 70"/>
                      <a:gd name="T31" fmla="*/ 72 h 74"/>
                      <a:gd name="T32" fmla="*/ 35 w 70"/>
                      <a:gd name="T33" fmla="*/ 74 h 74"/>
                      <a:gd name="T34" fmla="*/ 28 w 70"/>
                      <a:gd name="T35" fmla="*/ 72 h 74"/>
                      <a:gd name="T36" fmla="*/ 22 w 70"/>
                      <a:gd name="T37" fmla="*/ 71 h 74"/>
                      <a:gd name="T38" fmla="*/ 15 w 70"/>
                      <a:gd name="T39" fmla="*/ 68 h 74"/>
                      <a:gd name="T40" fmla="*/ 11 w 70"/>
                      <a:gd name="T41" fmla="*/ 63 h 74"/>
                      <a:gd name="T42" fmla="*/ 6 w 70"/>
                      <a:gd name="T43" fmla="*/ 59 h 74"/>
                      <a:gd name="T44" fmla="*/ 3 w 70"/>
                      <a:gd name="T45" fmla="*/ 52 h 74"/>
                      <a:gd name="T46" fmla="*/ 2 w 70"/>
                      <a:gd name="T47" fmla="*/ 45 h 74"/>
                      <a:gd name="T48" fmla="*/ 0 w 70"/>
                      <a:gd name="T49" fmla="*/ 38 h 74"/>
                      <a:gd name="T50" fmla="*/ 2 w 70"/>
                      <a:gd name="T51" fmla="*/ 30 h 74"/>
                      <a:gd name="T52" fmla="*/ 3 w 70"/>
                      <a:gd name="T53" fmla="*/ 23 h 74"/>
                      <a:gd name="T54" fmla="*/ 6 w 70"/>
                      <a:gd name="T55" fmla="*/ 17 h 74"/>
                      <a:gd name="T56" fmla="*/ 11 w 70"/>
                      <a:gd name="T57" fmla="*/ 11 h 74"/>
                      <a:gd name="T58" fmla="*/ 15 w 70"/>
                      <a:gd name="T59" fmla="*/ 7 h 74"/>
                      <a:gd name="T60" fmla="*/ 22 w 70"/>
                      <a:gd name="T61" fmla="*/ 3 h 74"/>
                      <a:gd name="T62" fmla="*/ 28 w 70"/>
                      <a:gd name="T63" fmla="*/ 1 h 74"/>
                      <a:gd name="T64" fmla="*/ 35 w 70"/>
                      <a:gd name="T65" fmla="*/ 0 h 7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70"/>
                      <a:gd name="T100" fmla="*/ 0 h 74"/>
                      <a:gd name="T101" fmla="*/ 70 w 70"/>
                      <a:gd name="T102" fmla="*/ 74 h 7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70" h="74">
                        <a:moveTo>
                          <a:pt x="35" y="0"/>
                        </a:moveTo>
                        <a:lnTo>
                          <a:pt x="42" y="1"/>
                        </a:lnTo>
                        <a:lnTo>
                          <a:pt x="49" y="3"/>
                        </a:lnTo>
                        <a:lnTo>
                          <a:pt x="55" y="7"/>
                        </a:lnTo>
                        <a:lnTo>
                          <a:pt x="59" y="11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30"/>
                        </a:lnTo>
                        <a:lnTo>
                          <a:pt x="70" y="38"/>
                        </a:lnTo>
                        <a:lnTo>
                          <a:pt x="68" y="45"/>
                        </a:lnTo>
                        <a:lnTo>
                          <a:pt x="67" y="52"/>
                        </a:lnTo>
                        <a:lnTo>
                          <a:pt x="64" y="59"/>
                        </a:lnTo>
                        <a:lnTo>
                          <a:pt x="59" y="63"/>
                        </a:lnTo>
                        <a:lnTo>
                          <a:pt x="55" y="68"/>
                        </a:lnTo>
                        <a:lnTo>
                          <a:pt x="49" y="71"/>
                        </a:lnTo>
                        <a:lnTo>
                          <a:pt x="42" y="72"/>
                        </a:lnTo>
                        <a:lnTo>
                          <a:pt x="35" y="74"/>
                        </a:lnTo>
                        <a:lnTo>
                          <a:pt x="28" y="72"/>
                        </a:lnTo>
                        <a:lnTo>
                          <a:pt x="22" y="71"/>
                        </a:lnTo>
                        <a:lnTo>
                          <a:pt x="15" y="68"/>
                        </a:lnTo>
                        <a:lnTo>
                          <a:pt x="11" y="63"/>
                        </a:lnTo>
                        <a:lnTo>
                          <a:pt x="6" y="59"/>
                        </a:lnTo>
                        <a:lnTo>
                          <a:pt x="3" y="52"/>
                        </a:lnTo>
                        <a:lnTo>
                          <a:pt x="2" y="45"/>
                        </a:lnTo>
                        <a:lnTo>
                          <a:pt x="0" y="38"/>
                        </a:lnTo>
                        <a:lnTo>
                          <a:pt x="2" y="30"/>
                        </a:lnTo>
                        <a:lnTo>
                          <a:pt x="3" y="23"/>
                        </a:lnTo>
                        <a:lnTo>
                          <a:pt x="6" y="17"/>
                        </a:lnTo>
                        <a:lnTo>
                          <a:pt x="11" y="11"/>
                        </a:lnTo>
                        <a:lnTo>
                          <a:pt x="15" y="7"/>
                        </a:lnTo>
                        <a:lnTo>
                          <a:pt x="22" y="3"/>
                        </a:lnTo>
                        <a:lnTo>
                          <a:pt x="28" y="1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0" name="Freeform 201"/>
                  <p:cNvSpPr>
                    <a:spLocks noChangeArrowheads="1"/>
                  </p:cNvSpPr>
                  <p:nvPr/>
                </p:nvSpPr>
                <p:spPr bwMode="auto">
                  <a:xfrm>
                    <a:off x="4876" y="1528"/>
                    <a:ext cx="20" cy="22"/>
                  </a:xfrm>
                  <a:custGeom>
                    <a:avLst/>
                    <a:gdLst>
                      <a:gd name="T0" fmla="*/ 62 w 123"/>
                      <a:gd name="T1" fmla="*/ 0 h 134"/>
                      <a:gd name="T2" fmla="*/ 75 w 123"/>
                      <a:gd name="T3" fmla="*/ 1 h 134"/>
                      <a:gd name="T4" fmla="*/ 86 w 123"/>
                      <a:gd name="T5" fmla="*/ 6 h 134"/>
                      <a:gd name="T6" fmla="*/ 97 w 123"/>
                      <a:gd name="T7" fmla="*/ 12 h 134"/>
                      <a:gd name="T8" fmla="*/ 105 w 123"/>
                      <a:gd name="T9" fmla="*/ 20 h 134"/>
                      <a:gd name="T10" fmla="*/ 113 w 123"/>
                      <a:gd name="T11" fmla="*/ 30 h 134"/>
                      <a:gd name="T12" fmla="*/ 119 w 123"/>
                      <a:gd name="T13" fmla="*/ 41 h 134"/>
                      <a:gd name="T14" fmla="*/ 122 w 123"/>
                      <a:gd name="T15" fmla="*/ 53 h 134"/>
                      <a:gd name="T16" fmla="*/ 123 w 123"/>
                      <a:gd name="T17" fmla="*/ 67 h 134"/>
                      <a:gd name="T18" fmla="*/ 122 w 123"/>
                      <a:gd name="T19" fmla="*/ 81 h 134"/>
                      <a:gd name="T20" fmla="*/ 119 w 123"/>
                      <a:gd name="T21" fmla="*/ 94 h 134"/>
                      <a:gd name="T22" fmla="*/ 113 w 123"/>
                      <a:gd name="T23" fmla="*/ 104 h 134"/>
                      <a:gd name="T24" fmla="*/ 105 w 123"/>
                      <a:gd name="T25" fmla="*/ 114 h 134"/>
                      <a:gd name="T26" fmla="*/ 97 w 123"/>
                      <a:gd name="T27" fmla="*/ 122 h 134"/>
                      <a:gd name="T28" fmla="*/ 86 w 123"/>
                      <a:gd name="T29" fmla="*/ 128 h 134"/>
                      <a:gd name="T30" fmla="*/ 75 w 123"/>
                      <a:gd name="T31" fmla="*/ 133 h 134"/>
                      <a:gd name="T32" fmla="*/ 62 w 123"/>
                      <a:gd name="T33" fmla="*/ 134 h 134"/>
                      <a:gd name="T34" fmla="*/ 49 w 123"/>
                      <a:gd name="T35" fmla="*/ 133 h 134"/>
                      <a:gd name="T36" fmla="*/ 38 w 123"/>
                      <a:gd name="T37" fmla="*/ 128 h 134"/>
                      <a:gd name="T38" fmla="*/ 28 w 123"/>
                      <a:gd name="T39" fmla="*/ 122 h 134"/>
                      <a:gd name="T40" fmla="*/ 18 w 123"/>
                      <a:gd name="T41" fmla="*/ 114 h 134"/>
                      <a:gd name="T42" fmla="*/ 10 w 123"/>
                      <a:gd name="T43" fmla="*/ 104 h 134"/>
                      <a:gd name="T44" fmla="*/ 4 w 123"/>
                      <a:gd name="T45" fmla="*/ 94 h 134"/>
                      <a:gd name="T46" fmla="*/ 1 w 123"/>
                      <a:gd name="T47" fmla="*/ 81 h 134"/>
                      <a:gd name="T48" fmla="*/ 0 w 123"/>
                      <a:gd name="T49" fmla="*/ 67 h 134"/>
                      <a:gd name="T50" fmla="*/ 1 w 123"/>
                      <a:gd name="T51" fmla="*/ 53 h 134"/>
                      <a:gd name="T52" fmla="*/ 4 w 123"/>
                      <a:gd name="T53" fmla="*/ 41 h 134"/>
                      <a:gd name="T54" fmla="*/ 10 w 123"/>
                      <a:gd name="T55" fmla="*/ 30 h 134"/>
                      <a:gd name="T56" fmla="*/ 18 w 123"/>
                      <a:gd name="T57" fmla="*/ 20 h 134"/>
                      <a:gd name="T58" fmla="*/ 28 w 123"/>
                      <a:gd name="T59" fmla="*/ 12 h 134"/>
                      <a:gd name="T60" fmla="*/ 38 w 123"/>
                      <a:gd name="T61" fmla="*/ 6 h 134"/>
                      <a:gd name="T62" fmla="*/ 49 w 123"/>
                      <a:gd name="T63" fmla="*/ 1 h 134"/>
                      <a:gd name="T64" fmla="*/ 62 w 123"/>
                      <a:gd name="T65" fmla="*/ 0 h 13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4"/>
                      <a:gd name="T101" fmla="*/ 123 w 123"/>
                      <a:gd name="T102" fmla="*/ 134 h 13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4">
                        <a:moveTo>
                          <a:pt x="62" y="0"/>
                        </a:moveTo>
                        <a:lnTo>
                          <a:pt x="75" y="1"/>
                        </a:lnTo>
                        <a:lnTo>
                          <a:pt x="86" y="6"/>
                        </a:lnTo>
                        <a:lnTo>
                          <a:pt x="97" y="12"/>
                        </a:lnTo>
                        <a:lnTo>
                          <a:pt x="105" y="20"/>
                        </a:lnTo>
                        <a:lnTo>
                          <a:pt x="113" y="30"/>
                        </a:lnTo>
                        <a:lnTo>
                          <a:pt x="119" y="41"/>
                        </a:lnTo>
                        <a:lnTo>
                          <a:pt x="122" y="53"/>
                        </a:lnTo>
                        <a:lnTo>
                          <a:pt x="123" y="67"/>
                        </a:lnTo>
                        <a:lnTo>
                          <a:pt x="122" y="81"/>
                        </a:lnTo>
                        <a:lnTo>
                          <a:pt x="119" y="94"/>
                        </a:lnTo>
                        <a:lnTo>
                          <a:pt x="113" y="104"/>
                        </a:lnTo>
                        <a:lnTo>
                          <a:pt x="105" y="114"/>
                        </a:lnTo>
                        <a:lnTo>
                          <a:pt x="97" y="122"/>
                        </a:lnTo>
                        <a:lnTo>
                          <a:pt x="86" y="128"/>
                        </a:lnTo>
                        <a:lnTo>
                          <a:pt x="75" y="133"/>
                        </a:lnTo>
                        <a:lnTo>
                          <a:pt x="62" y="134"/>
                        </a:lnTo>
                        <a:lnTo>
                          <a:pt x="49" y="133"/>
                        </a:lnTo>
                        <a:lnTo>
                          <a:pt x="38" y="128"/>
                        </a:lnTo>
                        <a:lnTo>
                          <a:pt x="28" y="122"/>
                        </a:lnTo>
                        <a:lnTo>
                          <a:pt x="18" y="114"/>
                        </a:lnTo>
                        <a:lnTo>
                          <a:pt x="10" y="104"/>
                        </a:lnTo>
                        <a:lnTo>
                          <a:pt x="4" y="94"/>
                        </a:lnTo>
                        <a:lnTo>
                          <a:pt x="1" y="81"/>
                        </a:lnTo>
                        <a:lnTo>
                          <a:pt x="0" y="67"/>
                        </a:lnTo>
                        <a:lnTo>
                          <a:pt x="1" y="53"/>
                        </a:lnTo>
                        <a:lnTo>
                          <a:pt x="4" y="41"/>
                        </a:lnTo>
                        <a:lnTo>
                          <a:pt x="10" y="30"/>
                        </a:lnTo>
                        <a:lnTo>
                          <a:pt x="18" y="20"/>
                        </a:lnTo>
                        <a:lnTo>
                          <a:pt x="28" y="12"/>
                        </a:lnTo>
                        <a:lnTo>
                          <a:pt x="38" y="6"/>
                        </a:lnTo>
                        <a:lnTo>
                          <a:pt x="49" y="1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1" name="Freeform 202"/>
                  <p:cNvSpPr>
                    <a:spLocks noChangeArrowheads="1"/>
                  </p:cNvSpPr>
                  <p:nvPr/>
                </p:nvSpPr>
                <p:spPr bwMode="auto">
                  <a:xfrm>
                    <a:off x="4880" y="1481"/>
                    <a:ext cx="14" cy="16"/>
                  </a:xfrm>
                  <a:custGeom>
                    <a:avLst/>
                    <a:gdLst>
                      <a:gd name="T0" fmla="*/ 44 w 88"/>
                      <a:gd name="T1" fmla="*/ 0 h 96"/>
                      <a:gd name="T2" fmla="*/ 53 w 88"/>
                      <a:gd name="T3" fmla="*/ 1 h 96"/>
                      <a:gd name="T4" fmla="*/ 61 w 88"/>
                      <a:gd name="T5" fmla="*/ 4 h 96"/>
                      <a:gd name="T6" fmla="*/ 68 w 88"/>
                      <a:gd name="T7" fmla="*/ 8 h 96"/>
                      <a:gd name="T8" fmla="*/ 75 w 88"/>
                      <a:gd name="T9" fmla="*/ 14 h 96"/>
                      <a:gd name="T10" fmla="*/ 81 w 88"/>
                      <a:gd name="T11" fmla="*/ 22 h 96"/>
                      <a:gd name="T12" fmla="*/ 85 w 88"/>
                      <a:gd name="T13" fmla="*/ 30 h 96"/>
                      <a:gd name="T14" fmla="*/ 87 w 88"/>
                      <a:gd name="T15" fmla="*/ 39 h 96"/>
                      <a:gd name="T16" fmla="*/ 88 w 88"/>
                      <a:gd name="T17" fmla="*/ 49 h 96"/>
                      <a:gd name="T18" fmla="*/ 87 w 88"/>
                      <a:gd name="T19" fmla="*/ 58 h 96"/>
                      <a:gd name="T20" fmla="*/ 85 w 88"/>
                      <a:gd name="T21" fmla="*/ 67 h 96"/>
                      <a:gd name="T22" fmla="*/ 81 w 88"/>
                      <a:gd name="T23" fmla="*/ 75 h 96"/>
                      <a:gd name="T24" fmla="*/ 75 w 88"/>
                      <a:gd name="T25" fmla="*/ 82 h 96"/>
                      <a:gd name="T26" fmla="*/ 68 w 88"/>
                      <a:gd name="T27" fmla="*/ 88 h 96"/>
                      <a:gd name="T28" fmla="*/ 61 w 88"/>
                      <a:gd name="T29" fmla="*/ 92 h 96"/>
                      <a:gd name="T30" fmla="*/ 53 w 88"/>
                      <a:gd name="T31" fmla="*/ 95 h 96"/>
                      <a:gd name="T32" fmla="*/ 44 w 88"/>
                      <a:gd name="T33" fmla="*/ 96 h 96"/>
                      <a:gd name="T34" fmla="*/ 35 w 88"/>
                      <a:gd name="T35" fmla="*/ 95 h 96"/>
                      <a:gd name="T36" fmla="*/ 27 w 88"/>
                      <a:gd name="T37" fmla="*/ 92 h 96"/>
                      <a:gd name="T38" fmla="*/ 20 w 88"/>
                      <a:gd name="T39" fmla="*/ 88 h 96"/>
                      <a:gd name="T40" fmla="*/ 13 w 88"/>
                      <a:gd name="T41" fmla="*/ 82 h 96"/>
                      <a:gd name="T42" fmla="*/ 7 w 88"/>
                      <a:gd name="T43" fmla="*/ 75 h 96"/>
                      <a:gd name="T44" fmla="*/ 4 w 88"/>
                      <a:gd name="T45" fmla="*/ 67 h 96"/>
                      <a:gd name="T46" fmla="*/ 2 w 88"/>
                      <a:gd name="T47" fmla="*/ 58 h 96"/>
                      <a:gd name="T48" fmla="*/ 0 w 88"/>
                      <a:gd name="T49" fmla="*/ 49 h 96"/>
                      <a:gd name="T50" fmla="*/ 2 w 88"/>
                      <a:gd name="T51" fmla="*/ 39 h 96"/>
                      <a:gd name="T52" fmla="*/ 4 w 88"/>
                      <a:gd name="T53" fmla="*/ 30 h 96"/>
                      <a:gd name="T54" fmla="*/ 7 w 88"/>
                      <a:gd name="T55" fmla="*/ 22 h 96"/>
                      <a:gd name="T56" fmla="*/ 13 w 88"/>
                      <a:gd name="T57" fmla="*/ 14 h 96"/>
                      <a:gd name="T58" fmla="*/ 20 w 88"/>
                      <a:gd name="T59" fmla="*/ 8 h 96"/>
                      <a:gd name="T60" fmla="*/ 27 w 88"/>
                      <a:gd name="T61" fmla="*/ 4 h 96"/>
                      <a:gd name="T62" fmla="*/ 35 w 88"/>
                      <a:gd name="T63" fmla="*/ 1 h 96"/>
                      <a:gd name="T64" fmla="*/ 44 w 88"/>
                      <a:gd name="T65" fmla="*/ 0 h 9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8"/>
                      <a:gd name="T100" fmla="*/ 0 h 96"/>
                      <a:gd name="T101" fmla="*/ 88 w 88"/>
                      <a:gd name="T102" fmla="*/ 96 h 9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8" h="96">
                        <a:moveTo>
                          <a:pt x="44" y="0"/>
                        </a:moveTo>
                        <a:lnTo>
                          <a:pt x="53" y="1"/>
                        </a:lnTo>
                        <a:lnTo>
                          <a:pt x="61" y="4"/>
                        </a:lnTo>
                        <a:lnTo>
                          <a:pt x="68" y="8"/>
                        </a:lnTo>
                        <a:lnTo>
                          <a:pt x="75" y="14"/>
                        </a:lnTo>
                        <a:lnTo>
                          <a:pt x="81" y="22"/>
                        </a:lnTo>
                        <a:lnTo>
                          <a:pt x="85" y="30"/>
                        </a:lnTo>
                        <a:lnTo>
                          <a:pt x="87" y="39"/>
                        </a:lnTo>
                        <a:lnTo>
                          <a:pt x="88" y="49"/>
                        </a:lnTo>
                        <a:lnTo>
                          <a:pt x="87" y="58"/>
                        </a:lnTo>
                        <a:lnTo>
                          <a:pt x="85" y="67"/>
                        </a:lnTo>
                        <a:lnTo>
                          <a:pt x="81" y="75"/>
                        </a:lnTo>
                        <a:lnTo>
                          <a:pt x="75" y="82"/>
                        </a:lnTo>
                        <a:lnTo>
                          <a:pt x="68" y="88"/>
                        </a:lnTo>
                        <a:lnTo>
                          <a:pt x="61" y="92"/>
                        </a:lnTo>
                        <a:lnTo>
                          <a:pt x="53" y="95"/>
                        </a:lnTo>
                        <a:lnTo>
                          <a:pt x="44" y="96"/>
                        </a:lnTo>
                        <a:lnTo>
                          <a:pt x="35" y="95"/>
                        </a:lnTo>
                        <a:lnTo>
                          <a:pt x="27" y="92"/>
                        </a:lnTo>
                        <a:lnTo>
                          <a:pt x="20" y="88"/>
                        </a:lnTo>
                        <a:lnTo>
                          <a:pt x="13" y="82"/>
                        </a:lnTo>
                        <a:lnTo>
                          <a:pt x="7" y="75"/>
                        </a:lnTo>
                        <a:lnTo>
                          <a:pt x="4" y="67"/>
                        </a:lnTo>
                        <a:lnTo>
                          <a:pt x="2" y="58"/>
                        </a:lnTo>
                        <a:lnTo>
                          <a:pt x="0" y="49"/>
                        </a:lnTo>
                        <a:lnTo>
                          <a:pt x="2" y="39"/>
                        </a:lnTo>
                        <a:lnTo>
                          <a:pt x="4" y="30"/>
                        </a:lnTo>
                        <a:lnTo>
                          <a:pt x="7" y="22"/>
                        </a:lnTo>
                        <a:lnTo>
                          <a:pt x="13" y="14"/>
                        </a:lnTo>
                        <a:lnTo>
                          <a:pt x="20" y="8"/>
                        </a:lnTo>
                        <a:lnTo>
                          <a:pt x="27" y="4"/>
                        </a:lnTo>
                        <a:lnTo>
                          <a:pt x="35" y="1"/>
                        </a:lnTo>
                        <a:lnTo>
                          <a:pt x="44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2" name="Freeform 203"/>
                  <p:cNvSpPr>
                    <a:spLocks noChangeArrowheads="1"/>
                  </p:cNvSpPr>
                  <p:nvPr/>
                </p:nvSpPr>
                <p:spPr bwMode="auto">
                  <a:xfrm>
                    <a:off x="4954" y="1388"/>
                    <a:ext cx="9" cy="10"/>
                  </a:xfrm>
                  <a:custGeom>
                    <a:avLst/>
                    <a:gdLst>
                      <a:gd name="T0" fmla="*/ 28 w 55"/>
                      <a:gd name="T1" fmla="*/ 0 h 59"/>
                      <a:gd name="T2" fmla="*/ 38 w 55"/>
                      <a:gd name="T3" fmla="*/ 2 h 59"/>
                      <a:gd name="T4" fmla="*/ 47 w 55"/>
                      <a:gd name="T5" fmla="*/ 8 h 59"/>
                      <a:gd name="T6" fmla="*/ 53 w 55"/>
                      <a:gd name="T7" fmla="*/ 18 h 59"/>
                      <a:gd name="T8" fmla="*/ 55 w 55"/>
                      <a:gd name="T9" fmla="*/ 30 h 59"/>
                      <a:gd name="T10" fmla="*/ 53 w 55"/>
                      <a:gd name="T11" fmla="*/ 41 h 59"/>
                      <a:gd name="T12" fmla="*/ 47 w 55"/>
                      <a:gd name="T13" fmla="*/ 50 h 59"/>
                      <a:gd name="T14" fmla="*/ 38 w 55"/>
                      <a:gd name="T15" fmla="*/ 57 h 59"/>
                      <a:gd name="T16" fmla="*/ 28 w 55"/>
                      <a:gd name="T17" fmla="*/ 59 h 59"/>
                      <a:gd name="T18" fmla="*/ 17 w 55"/>
                      <a:gd name="T19" fmla="*/ 57 h 59"/>
                      <a:gd name="T20" fmla="*/ 8 w 55"/>
                      <a:gd name="T21" fmla="*/ 50 h 59"/>
                      <a:gd name="T22" fmla="*/ 2 w 55"/>
                      <a:gd name="T23" fmla="*/ 41 h 59"/>
                      <a:gd name="T24" fmla="*/ 0 w 55"/>
                      <a:gd name="T25" fmla="*/ 30 h 59"/>
                      <a:gd name="T26" fmla="*/ 2 w 55"/>
                      <a:gd name="T27" fmla="*/ 18 h 59"/>
                      <a:gd name="T28" fmla="*/ 8 w 55"/>
                      <a:gd name="T29" fmla="*/ 8 h 59"/>
                      <a:gd name="T30" fmla="*/ 17 w 55"/>
                      <a:gd name="T31" fmla="*/ 2 h 59"/>
                      <a:gd name="T32" fmla="*/ 28 w 55"/>
                      <a:gd name="T33" fmla="*/ 0 h 5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5"/>
                      <a:gd name="T52" fmla="*/ 0 h 59"/>
                      <a:gd name="T53" fmla="*/ 55 w 55"/>
                      <a:gd name="T54" fmla="*/ 59 h 59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5" h="59">
                        <a:moveTo>
                          <a:pt x="28" y="0"/>
                        </a:moveTo>
                        <a:lnTo>
                          <a:pt x="38" y="2"/>
                        </a:lnTo>
                        <a:lnTo>
                          <a:pt x="47" y="8"/>
                        </a:lnTo>
                        <a:lnTo>
                          <a:pt x="53" y="18"/>
                        </a:lnTo>
                        <a:lnTo>
                          <a:pt x="55" y="30"/>
                        </a:lnTo>
                        <a:lnTo>
                          <a:pt x="53" y="41"/>
                        </a:lnTo>
                        <a:lnTo>
                          <a:pt x="47" y="50"/>
                        </a:lnTo>
                        <a:lnTo>
                          <a:pt x="38" y="57"/>
                        </a:lnTo>
                        <a:lnTo>
                          <a:pt x="28" y="59"/>
                        </a:lnTo>
                        <a:lnTo>
                          <a:pt x="17" y="57"/>
                        </a:lnTo>
                        <a:lnTo>
                          <a:pt x="8" y="50"/>
                        </a:lnTo>
                        <a:lnTo>
                          <a:pt x="2" y="41"/>
                        </a:lnTo>
                        <a:lnTo>
                          <a:pt x="0" y="30"/>
                        </a:lnTo>
                        <a:lnTo>
                          <a:pt x="2" y="18"/>
                        </a:lnTo>
                        <a:lnTo>
                          <a:pt x="8" y="8"/>
                        </a:lnTo>
                        <a:lnTo>
                          <a:pt x="17" y="2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3" name="Freeform 204"/>
                  <p:cNvSpPr>
                    <a:spLocks noChangeArrowheads="1"/>
                  </p:cNvSpPr>
                  <p:nvPr/>
                </p:nvSpPr>
                <p:spPr bwMode="auto">
                  <a:xfrm>
                    <a:off x="4954" y="1336"/>
                    <a:ext cx="9" cy="10"/>
                  </a:xfrm>
                  <a:custGeom>
                    <a:avLst/>
                    <a:gdLst>
                      <a:gd name="T0" fmla="*/ 28 w 57"/>
                      <a:gd name="T1" fmla="*/ 0 h 60"/>
                      <a:gd name="T2" fmla="*/ 40 w 57"/>
                      <a:gd name="T3" fmla="*/ 2 h 60"/>
                      <a:gd name="T4" fmla="*/ 49 w 57"/>
                      <a:gd name="T5" fmla="*/ 8 h 60"/>
                      <a:gd name="T6" fmla="*/ 55 w 57"/>
                      <a:gd name="T7" fmla="*/ 18 h 60"/>
                      <a:gd name="T8" fmla="*/ 57 w 57"/>
                      <a:gd name="T9" fmla="*/ 30 h 60"/>
                      <a:gd name="T10" fmla="*/ 55 w 57"/>
                      <a:gd name="T11" fmla="*/ 41 h 60"/>
                      <a:gd name="T12" fmla="*/ 49 w 57"/>
                      <a:gd name="T13" fmla="*/ 51 h 60"/>
                      <a:gd name="T14" fmla="*/ 40 w 57"/>
                      <a:gd name="T15" fmla="*/ 57 h 60"/>
                      <a:gd name="T16" fmla="*/ 28 w 57"/>
                      <a:gd name="T17" fmla="*/ 60 h 60"/>
                      <a:gd name="T18" fmla="*/ 18 w 57"/>
                      <a:gd name="T19" fmla="*/ 57 h 60"/>
                      <a:gd name="T20" fmla="*/ 8 w 57"/>
                      <a:gd name="T21" fmla="*/ 51 h 60"/>
                      <a:gd name="T22" fmla="*/ 3 w 57"/>
                      <a:gd name="T23" fmla="*/ 41 h 60"/>
                      <a:gd name="T24" fmla="*/ 0 w 57"/>
                      <a:gd name="T25" fmla="*/ 30 h 60"/>
                      <a:gd name="T26" fmla="*/ 3 w 57"/>
                      <a:gd name="T27" fmla="*/ 18 h 60"/>
                      <a:gd name="T28" fmla="*/ 8 w 57"/>
                      <a:gd name="T29" fmla="*/ 8 h 60"/>
                      <a:gd name="T30" fmla="*/ 18 w 57"/>
                      <a:gd name="T31" fmla="*/ 2 h 60"/>
                      <a:gd name="T32" fmla="*/ 28 w 57"/>
                      <a:gd name="T33" fmla="*/ 0 h 6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7"/>
                      <a:gd name="T52" fmla="*/ 0 h 60"/>
                      <a:gd name="T53" fmla="*/ 57 w 57"/>
                      <a:gd name="T54" fmla="*/ 60 h 6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7" h="60">
                        <a:moveTo>
                          <a:pt x="28" y="0"/>
                        </a:moveTo>
                        <a:lnTo>
                          <a:pt x="40" y="2"/>
                        </a:lnTo>
                        <a:lnTo>
                          <a:pt x="49" y="8"/>
                        </a:lnTo>
                        <a:lnTo>
                          <a:pt x="55" y="18"/>
                        </a:lnTo>
                        <a:lnTo>
                          <a:pt x="57" y="30"/>
                        </a:lnTo>
                        <a:lnTo>
                          <a:pt x="55" y="41"/>
                        </a:lnTo>
                        <a:lnTo>
                          <a:pt x="49" y="51"/>
                        </a:lnTo>
                        <a:lnTo>
                          <a:pt x="40" y="57"/>
                        </a:lnTo>
                        <a:lnTo>
                          <a:pt x="28" y="60"/>
                        </a:lnTo>
                        <a:lnTo>
                          <a:pt x="18" y="57"/>
                        </a:lnTo>
                        <a:lnTo>
                          <a:pt x="8" y="51"/>
                        </a:lnTo>
                        <a:lnTo>
                          <a:pt x="3" y="41"/>
                        </a:lnTo>
                        <a:lnTo>
                          <a:pt x="0" y="30"/>
                        </a:lnTo>
                        <a:lnTo>
                          <a:pt x="3" y="18"/>
                        </a:lnTo>
                        <a:lnTo>
                          <a:pt x="8" y="8"/>
                        </a:lnTo>
                        <a:lnTo>
                          <a:pt x="18" y="2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4" name="Freeform 205"/>
                  <p:cNvSpPr>
                    <a:spLocks noChangeArrowheads="1"/>
                  </p:cNvSpPr>
                  <p:nvPr/>
                </p:nvSpPr>
                <p:spPr bwMode="auto">
                  <a:xfrm>
                    <a:off x="4879" y="1531"/>
                    <a:ext cx="15" cy="16"/>
                  </a:xfrm>
                  <a:custGeom>
                    <a:avLst/>
                    <a:gdLst>
                      <a:gd name="T0" fmla="*/ 45 w 91"/>
                      <a:gd name="T1" fmla="*/ 0 h 99"/>
                      <a:gd name="T2" fmla="*/ 54 w 91"/>
                      <a:gd name="T3" fmla="*/ 2 h 99"/>
                      <a:gd name="T4" fmla="*/ 63 w 91"/>
                      <a:gd name="T5" fmla="*/ 4 h 99"/>
                      <a:gd name="T6" fmla="*/ 70 w 91"/>
                      <a:gd name="T7" fmla="*/ 8 h 99"/>
                      <a:gd name="T8" fmla="*/ 77 w 91"/>
                      <a:gd name="T9" fmla="*/ 14 h 99"/>
                      <a:gd name="T10" fmla="*/ 83 w 91"/>
                      <a:gd name="T11" fmla="*/ 22 h 99"/>
                      <a:gd name="T12" fmla="*/ 87 w 91"/>
                      <a:gd name="T13" fmla="*/ 30 h 99"/>
                      <a:gd name="T14" fmla="*/ 90 w 91"/>
                      <a:gd name="T15" fmla="*/ 40 h 99"/>
                      <a:gd name="T16" fmla="*/ 91 w 91"/>
                      <a:gd name="T17" fmla="*/ 50 h 99"/>
                      <a:gd name="T18" fmla="*/ 90 w 91"/>
                      <a:gd name="T19" fmla="*/ 59 h 99"/>
                      <a:gd name="T20" fmla="*/ 87 w 91"/>
                      <a:gd name="T21" fmla="*/ 68 h 99"/>
                      <a:gd name="T22" fmla="*/ 83 w 91"/>
                      <a:gd name="T23" fmla="*/ 78 h 99"/>
                      <a:gd name="T24" fmla="*/ 77 w 91"/>
                      <a:gd name="T25" fmla="*/ 85 h 99"/>
                      <a:gd name="T26" fmla="*/ 70 w 91"/>
                      <a:gd name="T27" fmla="*/ 90 h 99"/>
                      <a:gd name="T28" fmla="*/ 63 w 91"/>
                      <a:gd name="T29" fmla="*/ 96 h 99"/>
                      <a:gd name="T30" fmla="*/ 54 w 91"/>
                      <a:gd name="T31" fmla="*/ 98 h 99"/>
                      <a:gd name="T32" fmla="*/ 45 w 91"/>
                      <a:gd name="T33" fmla="*/ 99 h 99"/>
                      <a:gd name="T34" fmla="*/ 36 w 91"/>
                      <a:gd name="T35" fmla="*/ 98 h 99"/>
                      <a:gd name="T36" fmla="*/ 27 w 91"/>
                      <a:gd name="T37" fmla="*/ 96 h 99"/>
                      <a:gd name="T38" fmla="*/ 19 w 91"/>
                      <a:gd name="T39" fmla="*/ 90 h 99"/>
                      <a:gd name="T40" fmla="*/ 14 w 91"/>
                      <a:gd name="T41" fmla="*/ 85 h 99"/>
                      <a:gd name="T42" fmla="*/ 8 w 91"/>
                      <a:gd name="T43" fmla="*/ 78 h 99"/>
                      <a:gd name="T44" fmla="*/ 3 w 91"/>
                      <a:gd name="T45" fmla="*/ 68 h 99"/>
                      <a:gd name="T46" fmla="*/ 1 w 91"/>
                      <a:gd name="T47" fmla="*/ 59 h 99"/>
                      <a:gd name="T48" fmla="*/ 0 w 91"/>
                      <a:gd name="T49" fmla="*/ 50 h 99"/>
                      <a:gd name="T50" fmla="*/ 1 w 91"/>
                      <a:gd name="T51" fmla="*/ 40 h 99"/>
                      <a:gd name="T52" fmla="*/ 3 w 91"/>
                      <a:gd name="T53" fmla="*/ 30 h 99"/>
                      <a:gd name="T54" fmla="*/ 8 w 91"/>
                      <a:gd name="T55" fmla="*/ 22 h 99"/>
                      <a:gd name="T56" fmla="*/ 14 w 91"/>
                      <a:gd name="T57" fmla="*/ 14 h 99"/>
                      <a:gd name="T58" fmla="*/ 19 w 91"/>
                      <a:gd name="T59" fmla="*/ 8 h 99"/>
                      <a:gd name="T60" fmla="*/ 27 w 91"/>
                      <a:gd name="T61" fmla="*/ 4 h 99"/>
                      <a:gd name="T62" fmla="*/ 36 w 91"/>
                      <a:gd name="T63" fmla="*/ 2 h 99"/>
                      <a:gd name="T64" fmla="*/ 45 w 91"/>
                      <a:gd name="T65" fmla="*/ 0 h 9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1"/>
                      <a:gd name="T100" fmla="*/ 0 h 99"/>
                      <a:gd name="T101" fmla="*/ 91 w 91"/>
                      <a:gd name="T102" fmla="*/ 99 h 9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1" h="99">
                        <a:moveTo>
                          <a:pt x="45" y="0"/>
                        </a:moveTo>
                        <a:lnTo>
                          <a:pt x="54" y="2"/>
                        </a:lnTo>
                        <a:lnTo>
                          <a:pt x="63" y="4"/>
                        </a:lnTo>
                        <a:lnTo>
                          <a:pt x="70" y="8"/>
                        </a:lnTo>
                        <a:lnTo>
                          <a:pt x="77" y="14"/>
                        </a:lnTo>
                        <a:lnTo>
                          <a:pt x="83" y="22"/>
                        </a:lnTo>
                        <a:lnTo>
                          <a:pt x="87" y="30"/>
                        </a:lnTo>
                        <a:lnTo>
                          <a:pt x="90" y="40"/>
                        </a:lnTo>
                        <a:lnTo>
                          <a:pt x="91" y="50"/>
                        </a:lnTo>
                        <a:lnTo>
                          <a:pt x="90" y="59"/>
                        </a:lnTo>
                        <a:lnTo>
                          <a:pt x="87" y="68"/>
                        </a:lnTo>
                        <a:lnTo>
                          <a:pt x="83" y="78"/>
                        </a:lnTo>
                        <a:lnTo>
                          <a:pt x="77" y="85"/>
                        </a:lnTo>
                        <a:lnTo>
                          <a:pt x="70" y="90"/>
                        </a:lnTo>
                        <a:lnTo>
                          <a:pt x="63" y="96"/>
                        </a:lnTo>
                        <a:lnTo>
                          <a:pt x="54" y="98"/>
                        </a:lnTo>
                        <a:lnTo>
                          <a:pt x="45" y="99"/>
                        </a:lnTo>
                        <a:lnTo>
                          <a:pt x="36" y="98"/>
                        </a:lnTo>
                        <a:lnTo>
                          <a:pt x="27" y="96"/>
                        </a:lnTo>
                        <a:lnTo>
                          <a:pt x="19" y="90"/>
                        </a:lnTo>
                        <a:lnTo>
                          <a:pt x="14" y="85"/>
                        </a:lnTo>
                        <a:lnTo>
                          <a:pt x="8" y="78"/>
                        </a:lnTo>
                        <a:lnTo>
                          <a:pt x="3" y="68"/>
                        </a:lnTo>
                        <a:lnTo>
                          <a:pt x="1" y="59"/>
                        </a:lnTo>
                        <a:lnTo>
                          <a:pt x="0" y="50"/>
                        </a:lnTo>
                        <a:lnTo>
                          <a:pt x="1" y="40"/>
                        </a:lnTo>
                        <a:lnTo>
                          <a:pt x="3" y="30"/>
                        </a:lnTo>
                        <a:lnTo>
                          <a:pt x="8" y="22"/>
                        </a:lnTo>
                        <a:lnTo>
                          <a:pt x="14" y="14"/>
                        </a:lnTo>
                        <a:lnTo>
                          <a:pt x="19" y="8"/>
                        </a:lnTo>
                        <a:lnTo>
                          <a:pt x="27" y="4"/>
                        </a:lnTo>
                        <a:lnTo>
                          <a:pt x="36" y="2"/>
                        </a:lnTo>
                        <a:lnTo>
                          <a:pt x="45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5" name="Freeform 206"/>
                  <p:cNvSpPr>
                    <a:spLocks noChangeArrowheads="1"/>
                  </p:cNvSpPr>
                  <p:nvPr/>
                </p:nvSpPr>
                <p:spPr bwMode="auto">
                  <a:xfrm>
                    <a:off x="4881" y="1482"/>
                    <a:ext cx="11" cy="12"/>
                  </a:xfrm>
                  <a:custGeom>
                    <a:avLst/>
                    <a:gdLst>
                      <a:gd name="T0" fmla="*/ 32 w 65"/>
                      <a:gd name="T1" fmla="*/ 0 h 71"/>
                      <a:gd name="T2" fmla="*/ 45 w 65"/>
                      <a:gd name="T3" fmla="*/ 2 h 71"/>
                      <a:gd name="T4" fmla="*/ 56 w 65"/>
                      <a:gd name="T5" fmla="*/ 10 h 71"/>
                      <a:gd name="T6" fmla="*/ 63 w 65"/>
                      <a:gd name="T7" fmla="*/ 22 h 71"/>
                      <a:gd name="T8" fmla="*/ 65 w 65"/>
                      <a:gd name="T9" fmla="*/ 35 h 71"/>
                      <a:gd name="T10" fmla="*/ 63 w 65"/>
                      <a:gd name="T11" fmla="*/ 49 h 71"/>
                      <a:gd name="T12" fmla="*/ 56 w 65"/>
                      <a:gd name="T13" fmla="*/ 61 h 71"/>
                      <a:gd name="T14" fmla="*/ 45 w 65"/>
                      <a:gd name="T15" fmla="*/ 69 h 71"/>
                      <a:gd name="T16" fmla="*/ 32 w 65"/>
                      <a:gd name="T17" fmla="*/ 71 h 71"/>
                      <a:gd name="T18" fmla="*/ 19 w 65"/>
                      <a:gd name="T19" fmla="*/ 69 h 71"/>
                      <a:gd name="T20" fmla="*/ 9 w 65"/>
                      <a:gd name="T21" fmla="*/ 61 h 71"/>
                      <a:gd name="T22" fmla="*/ 2 w 65"/>
                      <a:gd name="T23" fmla="*/ 49 h 71"/>
                      <a:gd name="T24" fmla="*/ 0 w 65"/>
                      <a:gd name="T25" fmla="*/ 35 h 71"/>
                      <a:gd name="T26" fmla="*/ 2 w 65"/>
                      <a:gd name="T27" fmla="*/ 22 h 71"/>
                      <a:gd name="T28" fmla="*/ 9 w 65"/>
                      <a:gd name="T29" fmla="*/ 10 h 71"/>
                      <a:gd name="T30" fmla="*/ 19 w 65"/>
                      <a:gd name="T31" fmla="*/ 2 h 71"/>
                      <a:gd name="T32" fmla="*/ 32 w 65"/>
                      <a:gd name="T33" fmla="*/ 0 h 71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5"/>
                      <a:gd name="T52" fmla="*/ 0 h 71"/>
                      <a:gd name="T53" fmla="*/ 65 w 65"/>
                      <a:gd name="T54" fmla="*/ 71 h 71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5" h="71">
                        <a:moveTo>
                          <a:pt x="32" y="0"/>
                        </a:moveTo>
                        <a:lnTo>
                          <a:pt x="45" y="2"/>
                        </a:lnTo>
                        <a:lnTo>
                          <a:pt x="56" y="10"/>
                        </a:lnTo>
                        <a:lnTo>
                          <a:pt x="63" y="22"/>
                        </a:lnTo>
                        <a:lnTo>
                          <a:pt x="65" y="35"/>
                        </a:lnTo>
                        <a:lnTo>
                          <a:pt x="63" y="49"/>
                        </a:lnTo>
                        <a:lnTo>
                          <a:pt x="56" y="61"/>
                        </a:lnTo>
                        <a:lnTo>
                          <a:pt x="45" y="69"/>
                        </a:lnTo>
                        <a:lnTo>
                          <a:pt x="32" y="71"/>
                        </a:lnTo>
                        <a:lnTo>
                          <a:pt x="19" y="69"/>
                        </a:lnTo>
                        <a:lnTo>
                          <a:pt x="9" y="61"/>
                        </a:lnTo>
                        <a:lnTo>
                          <a:pt x="2" y="49"/>
                        </a:lnTo>
                        <a:lnTo>
                          <a:pt x="0" y="35"/>
                        </a:lnTo>
                        <a:lnTo>
                          <a:pt x="2" y="22"/>
                        </a:lnTo>
                        <a:lnTo>
                          <a:pt x="9" y="10"/>
                        </a:lnTo>
                        <a:lnTo>
                          <a:pt x="19" y="2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6" name="Freeform 207"/>
                  <p:cNvSpPr>
                    <a:spLocks noChangeArrowheads="1"/>
                  </p:cNvSpPr>
                  <p:nvPr/>
                </p:nvSpPr>
                <p:spPr bwMode="auto">
                  <a:xfrm>
                    <a:off x="4955" y="1389"/>
                    <a:ext cx="7" cy="7"/>
                  </a:xfrm>
                  <a:custGeom>
                    <a:avLst/>
                    <a:gdLst>
                      <a:gd name="T0" fmla="*/ 21 w 41"/>
                      <a:gd name="T1" fmla="*/ 0 h 45"/>
                      <a:gd name="T2" fmla="*/ 29 w 41"/>
                      <a:gd name="T3" fmla="*/ 2 h 45"/>
                      <a:gd name="T4" fmla="*/ 34 w 41"/>
                      <a:gd name="T5" fmla="*/ 6 h 45"/>
                      <a:gd name="T6" fmla="*/ 39 w 41"/>
                      <a:gd name="T7" fmla="*/ 13 h 45"/>
                      <a:gd name="T8" fmla="*/ 41 w 41"/>
                      <a:gd name="T9" fmla="*/ 22 h 45"/>
                      <a:gd name="T10" fmla="*/ 39 w 41"/>
                      <a:gd name="T11" fmla="*/ 32 h 45"/>
                      <a:gd name="T12" fmla="*/ 34 w 41"/>
                      <a:gd name="T13" fmla="*/ 39 h 45"/>
                      <a:gd name="T14" fmla="*/ 29 w 41"/>
                      <a:gd name="T15" fmla="*/ 43 h 45"/>
                      <a:gd name="T16" fmla="*/ 21 w 41"/>
                      <a:gd name="T17" fmla="*/ 45 h 45"/>
                      <a:gd name="T18" fmla="*/ 13 w 41"/>
                      <a:gd name="T19" fmla="*/ 43 h 45"/>
                      <a:gd name="T20" fmla="*/ 6 w 41"/>
                      <a:gd name="T21" fmla="*/ 39 h 45"/>
                      <a:gd name="T22" fmla="*/ 1 w 41"/>
                      <a:gd name="T23" fmla="*/ 32 h 45"/>
                      <a:gd name="T24" fmla="*/ 0 w 41"/>
                      <a:gd name="T25" fmla="*/ 22 h 45"/>
                      <a:gd name="T26" fmla="*/ 1 w 41"/>
                      <a:gd name="T27" fmla="*/ 13 h 45"/>
                      <a:gd name="T28" fmla="*/ 6 w 41"/>
                      <a:gd name="T29" fmla="*/ 6 h 45"/>
                      <a:gd name="T30" fmla="*/ 13 w 41"/>
                      <a:gd name="T31" fmla="*/ 2 h 45"/>
                      <a:gd name="T32" fmla="*/ 21 w 41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1"/>
                      <a:gd name="T52" fmla="*/ 0 h 45"/>
                      <a:gd name="T53" fmla="*/ 41 w 41"/>
                      <a:gd name="T54" fmla="*/ 45 h 45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1" h="45">
                        <a:moveTo>
                          <a:pt x="21" y="0"/>
                        </a:moveTo>
                        <a:lnTo>
                          <a:pt x="29" y="2"/>
                        </a:lnTo>
                        <a:lnTo>
                          <a:pt x="34" y="6"/>
                        </a:lnTo>
                        <a:lnTo>
                          <a:pt x="39" y="13"/>
                        </a:lnTo>
                        <a:lnTo>
                          <a:pt x="41" y="22"/>
                        </a:lnTo>
                        <a:lnTo>
                          <a:pt x="39" y="32"/>
                        </a:lnTo>
                        <a:lnTo>
                          <a:pt x="34" y="39"/>
                        </a:lnTo>
                        <a:lnTo>
                          <a:pt x="29" y="43"/>
                        </a:lnTo>
                        <a:lnTo>
                          <a:pt x="21" y="45"/>
                        </a:lnTo>
                        <a:lnTo>
                          <a:pt x="13" y="43"/>
                        </a:lnTo>
                        <a:lnTo>
                          <a:pt x="6" y="39"/>
                        </a:lnTo>
                        <a:lnTo>
                          <a:pt x="1" y="32"/>
                        </a:lnTo>
                        <a:lnTo>
                          <a:pt x="0" y="22"/>
                        </a:lnTo>
                        <a:lnTo>
                          <a:pt x="1" y="13"/>
                        </a:lnTo>
                        <a:lnTo>
                          <a:pt x="6" y="6"/>
                        </a:lnTo>
                        <a:lnTo>
                          <a:pt x="13" y="2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7" name="Freeform 208"/>
                  <p:cNvSpPr>
                    <a:spLocks noChangeArrowheads="1"/>
                  </p:cNvSpPr>
                  <p:nvPr/>
                </p:nvSpPr>
                <p:spPr bwMode="auto">
                  <a:xfrm>
                    <a:off x="4955" y="1337"/>
                    <a:ext cx="7" cy="7"/>
                  </a:xfrm>
                  <a:custGeom>
                    <a:avLst/>
                    <a:gdLst>
                      <a:gd name="T0" fmla="*/ 21 w 42"/>
                      <a:gd name="T1" fmla="*/ 0 h 45"/>
                      <a:gd name="T2" fmla="*/ 29 w 42"/>
                      <a:gd name="T3" fmla="*/ 2 h 45"/>
                      <a:gd name="T4" fmla="*/ 36 w 42"/>
                      <a:gd name="T5" fmla="*/ 7 h 45"/>
                      <a:gd name="T6" fmla="*/ 41 w 42"/>
                      <a:gd name="T7" fmla="*/ 14 h 45"/>
                      <a:gd name="T8" fmla="*/ 42 w 42"/>
                      <a:gd name="T9" fmla="*/ 22 h 45"/>
                      <a:gd name="T10" fmla="*/ 41 w 42"/>
                      <a:gd name="T11" fmla="*/ 31 h 45"/>
                      <a:gd name="T12" fmla="*/ 36 w 42"/>
                      <a:gd name="T13" fmla="*/ 38 h 45"/>
                      <a:gd name="T14" fmla="*/ 29 w 42"/>
                      <a:gd name="T15" fmla="*/ 42 h 45"/>
                      <a:gd name="T16" fmla="*/ 21 w 42"/>
                      <a:gd name="T17" fmla="*/ 45 h 45"/>
                      <a:gd name="T18" fmla="*/ 13 w 42"/>
                      <a:gd name="T19" fmla="*/ 42 h 45"/>
                      <a:gd name="T20" fmla="*/ 6 w 42"/>
                      <a:gd name="T21" fmla="*/ 38 h 45"/>
                      <a:gd name="T22" fmla="*/ 1 w 42"/>
                      <a:gd name="T23" fmla="*/ 31 h 45"/>
                      <a:gd name="T24" fmla="*/ 0 w 42"/>
                      <a:gd name="T25" fmla="*/ 22 h 45"/>
                      <a:gd name="T26" fmla="*/ 1 w 42"/>
                      <a:gd name="T27" fmla="*/ 14 h 45"/>
                      <a:gd name="T28" fmla="*/ 6 w 42"/>
                      <a:gd name="T29" fmla="*/ 7 h 45"/>
                      <a:gd name="T30" fmla="*/ 13 w 42"/>
                      <a:gd name="T31" fmla="*/ 2 h 45"/>
                      <a:gd name="T32" fmla="*/ 21 w 42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2"/>
                      <a:gd name="T52" fmla="*/ 0 h 45"/>
                      <a:gd name="T53" fmla="*/ 42 w 42"/>
                      <a:gd name="T54" fmla="*/ 45 h 45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2" h="45">
                        <a:moveTo>
                          <a:pt x="21" y="0"/>
                        </a:moveTo>
                        <a:lnTo>
                          <a:pt x="29" y="2"/>
                        </a:lnTo>
                        <a:lnTo>
                          <a:pt x="36" y="7"/>
                        </a:lnTo>
                        <a:lnTo>
                          <a:pt x="41" y="14"/>
                        </a:lnTo>
                        <a:lnTo>
                          <a:pt x="42" y="22"/>
                        </a:lnTo>
                        <a:lnTo>
                          <a:pt x="41" y="31"/>
                        </a:lnTo>
                        <a:lnTo>
                          <a:pt x="36" y="38"/>
                        </a:lnTo>
                        <a:lnTo>
                          <a:pt x="29" y="42"/>
                        </a:lnTo>
                        <a:lnTo>
                          <a:pt x="21" y="45"/>
                        </a:lnTo>
                        <a:lnTo>
                          <a:pt x="13" y="42"/>
                        </a:lnTo>
                        <a:lnTo>
                          <a:pt x="6" y="38"/>
                        </a:lnTo>
                        <a:lnTo>
                          <a:pt x="1" y="31"/>
                        </a:lnTo>
                        <a:lnTo>
                          <a:pt x="0" y="22"/>
                        </a:lnTo>
                        <a:lnTo>
                          <a:pt x="1" y="14"/>
                        </a:lnTo>
                        <a:lnTo>
                          <a:pt x="6" y="7"/>
                        </a:lnTo>
                        <a:lnTo>
                          <a:pt x="13" y="2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8" name="Freeform 209"/>
                  <p:cNvSpPr>
                    <a:spLocks noChangeArrowheads="1"/>
                  </p:cNvSpPr>
                  <p:nvPr/>
                </p:nvSpPr>
                <p:spPr bwMode="auto">
                  <a:xfrm>
                    <a:off x="4882" y="1534"/>
                    <a:ext cx="8" cy="9"/>
                  </a:xfrm>
                  <a:custGeom>
                    <a:avLst/>
                    <a:gdLst>
                      <a:gd name="T0" fmla="*/ 23 w 47"/>
                      <a:gd name="T1" fmla="*/ 0 h 52"/>
                      <a:gd name="T2" fmla="*/ 32 w 47"/>
                      <a:gd name="T3" fmla="*/ 3 h 52"/>
                      <a:gd name="T4" fmla="*/ 40 w 47"/>
                      <a:gd name="T5" fmla="*/ 9 h 52"/>
                      <a:gd name="T6" fmla="*/ 45 w 47"/>
                      <a:gd name="T7" fmla="*/ 17 h 52"/>
                      <a:gd name="T8" fmla="*/ 47 w 47"/>
                      <a:gd name="T9" fmla="*/ 27 h 52"/>
                      <a:gd name="T10" fmla="*/ 45 w 47"/>
                      <a:gd name="T11" fmla="*/ 36 h 52"/>
                      <a:gd name="T12" fmla="*/ 40 w 47"/>
                      <a:gd name="T13" fmla="*/ 44 h 52"/>
                      <a:gd name="T14" fmla="*/ 32 w 47"/>
                      <a:gd name="T15" fmla="*/ 50 h 52"/>
                      <a:gd name="T16" fmla="*/ 23 w 47"/>
                      <a:gd name="T17" fmla="*/ 52 h 52"/>
                      <a:gd name="T18" fmla="*/ 14 w 47"/>
                      <a:gd name="T19" fmla="*/ 50 h 52"/>
                      <a:gd name="T20" fmla="*/ 7 w 47"/>
                      <a:gd name="T21" fmla="*/ 44 h 52"/>
                      <a:gd name="T22" fmla="*/ 2 w 47"/>
                      <a:gd name="T23" fmla="*/ 36 h 52"/>
                      <a:gd name="T24" fmla="*/ 0 w 47"/>
                      <a:gd name="T25" fmla="*/ 27 h 52"/>
                      <a:gd name="T26" fmla="*/ 2 w 47"/>
                      <a:gd name="T27" fmla="*/ 17 h 52"/>
                      <a:gd name="T28" fmla="*/ 7 w 47"/>
                      <a:gd name="T29" fmla="*/ 9 h 52"/>
                      <a:gd name="T30" fmla="*/ 14 w 47"/>
                      <a:gd name="T31" fmla="*/ 3 h 52"/>
                      <a:gd name="T32" fmla="*/ 23 w 47"/>
                      <a:gd name="T33" fmla="*/ 0 h 5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7"/>
                      <a:gd name="T52" fmla="*/ 0 h 52"/>
                      <a:gd name="T53" fmla="*/ 47 w 47"/>
                      <a:gd name="T54" fmla="*/ 52 h 5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7" h="52">
                        <a:moveTo>
                          <a:pt x="23" y="0"/>
                        </a:moveTo>
                        <a:lnTo>
                          <a:pt x="32" y="3"/>
                        </a:lnTo>
                        <a:lnTo>
                          <a:pt x="40" y="9"/>
                        </a:lnTo>
                        <a:lnTo>
                          <a:pt x="45" y="17"/>
                        </a:lnTo>
                        <a:lnTo>
                          <a:pt x="47" y="27"/>
                        </a:lnTo>
                        <a:lnTo>
                          <a:pt x="45" y="36"/>
                        </a:lnTo>
                        <a:lnTo>
                          <a:pt x="40" y="44"/>
                        </a:lnTo>
                        <a:lnTo>
                          <a:pt x="32" y="50"/>
                        </a:lnTo>
                        <a:lnTo>
                          <a:pt x="23" y="52"/>
                        </a:lnTo>
                        <a:lnTo>
                          <a:pt x="14" y="50"/>
                        </a:lnTo>
                        <a:lnTo>
                          <a:pt x="7" y="44"/>
                        </a:lnTo>
                        <a:lnTo>
                          <a:pt x="2" y="36"/>
                        </a:lnTo>
                        <a:lnTo>
                          <a:pt x="0" y="27"/>
                        </a:lnTo>
                        <a:lnTo>
                          <a:pt x="2" y="17"/>
                        </a:lnTo>
                        <a:lnTo>
                          <a:pt x="7" y="9"/>
                        </a:lnTo>
                        <a:lnTo>
                          <a:pt x="14" y="3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29" name="Freeform 210"/>
                  <p:cNvSpPr>
                    <a:spLocks noChangeArrowheads="1"/>
                  </p:cNvSpPr>
                  <p:nvPr/>
                </p:nvSpPr>
                <p:spPr bwMode="auto">
                  <a:xfrm>
                    <a:off x="4884" y="1485"/>
                    <a:ext cx="6" cy="6"/>
                  </a:xfrm>
                  <a:custGeom>
                    <a:avLst/>
                    <a:gdLst>
                      <a:gd name="T0" fmla="*/ 17 w 34"/>
                      <a:gd name="T1" fmla="*/ 0 h 37"/>
                      <a:gd name="T2" fmla="*/ 24 w 34"/>
                      <a:gd name="T3" fmla="*/ 1 h 37"/>
                      <a:gd name="T4" fmla="*/ 30 w 34"/>
                      <a:gd name="T5" fmla="*/ 6 h 37"/>
                      <a:gd name="T6" fmla="*/ 33 w 34"/>
                      <a:gd name="T7" fmla="*/ 12 h 37"/>
                      <a:gd name="T8" fmla="*/ 34 w 34"/>
                      <a:gd name="T9" fmla="*/ 18 h 37"/>
                      <a:gd name="T10" fmla="*/ 33 w 34"/>
                      <a:gd name="T11" fmla="*/ 25 h 37"/>
                      <a:gd name="T12" fmla="*/ 30 w 34"/>
                      <a:gd name="T13" fmla="*/ 31 h 37"/>
                      <a:gd name="T14" fmla="*/ 24 w 34"/>
                      <a:gd name="T15" fmla="*/ 36 h 37"/>
                      <a:gd name="T16" fmla="*/ 17 w 34"/>
                      <a:gd name="T17" fmla="*/ 37 h 37"/>
                      <a:gd name="T18" fmla="*/ 10 w 34"/>
                      <a:gd name="T19" fmla="*/ 36 h 37"/>
                      <a:gd name="T20" fmla="*/ 6 w 34"/>
                      <a:gd name="T21" fmla="*/ 31 h 37"/>
                      <a:gd name="T22" fmla="*/ 1 w 34"/>
                      <a:gd name="T23" fmla="*/ 25 h 37"/>
                      <a:gd name="T24" fmla="*/ 0 w 34"/>
                      <a:gd name="T25" fmla="*/ 18 h 37"/>
                      <a:gd name="T26" fmla="*/ 1 w 34"/>
                      <a:gd name="T27" fmla="*/ 12 h 37"/>
                      <a:gd name="T28" fmla="*/ 6 w 34"/>
                      <a:gd name="T29" fmla="*/ 6 h 37"/>
                      <a:gd name="T30" fmla="*/ 10 w 34"/>
                      <a:gd name="T31" fmla="*/ 1 h 37"/>
                      <a:gd name="T32" fmla="*/ 17 w 34"/>
                      <a:gd name="T33" fmla="*/ 0 h 37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4"/>
                      <a:gd name="T52" fmla="*/ 0 h 37"/>
                      <a:gd name="T53" fmla="*/ 34 w 34"/>
                      <a:gd name="T54" fmla="*/ 37 h 37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4" h="37">
                        <a:moveTo>
                          <a:pt x="17" y="0"/>
                        </a:moveTo>
                        <a:lnTo>
                          <a:pt x="24" y="1"/>
                        </a:lnTo>
                        <a:lnTo>
                          <a:pt x="30" y="6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lnTo>
                          <a:pt x="33" y="25"/>
                        </a:lnTo>
                        <a:lnTo>
                          <a:pt x="30" y="31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0" y="36"/>
                        </a:lnTo>
                        <a:lnTo>
                          <a:pt x="6" y="31"/>
                        </a:lnTo>
                        <a:lnTo>
                          <a:pt x="1" y="25"/>
                        </a:lnTo>
                        <a:lnTo>
                          <a:pt x="0" y="18"/>
                        </a:lnTo>
                        <a:lnTo>
                          <a:pt x="1" y="12"/>
                        </a:lnTo>
                        <a:lnTo>
                          <a:pt x="6" y="6"/>
                        </a:lnTo>
                        <a:lnTo>
                          <a:pt x="10" y="1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30" name="Freeform 211"/>
                  <p:cNvSpPr>
                    <a:spLocks noChangeArrowheads="1"/>
                  </p:cNvSpPr>
                  <p:nvPr/>
                </p:nvSpPr>
                <p:spPr bwMode="auto">
                  <a:xfrm>
                    <a:off x="4956" y="1391"/>
                    <a:ext cx="4" cy="4"/>
                  </a:xfrm>
                  <a:custGeom>
                    <a:avLst/>
                    <a:gdLst>
                      <a:gd name="T0" fmla="*/ 12 w 22"/>
                      <a:gd name="T1" fmla="*/ 0 h 23"/>
                      <a:gd name="T2" fmla="*/ 16 w 22"/>
                      <a:gd name="T3" fmla="*/ 1 h 23"/>
                      <a:gd name="T4" fmla="*/ 18 w 22"/>
                      <a:gd name="T5" fmla="*/ 3 h 23"/>
                      <a:gd name="T6" fmla="*/ 21 w 22"/>
                      <a:gd name="T7" fmla="*/ 7 h 23"/>
                      <a:gd name="T8" fmla="*/ 22 w 22"/>
                      <a:gd name="T9" fmla="*/ 11 h 23"/>
                      <a:gd name="T10" fmla="*/ 21 w 22"/>
                      <a:gd name="T11" fmla="*/ 16 h 23"/>
                      <a:gd name="T12" fmla="*/ 18 w 22"/>
                      <a:gd name="T13" fmla="*/ 19 h 23"/>
                      <a:gd name="T14" fmla="*/ 16 w 22"/>
                      <a:gd name="T15" fmla="*/ 22 h 23"/>
                      <a:gd name="T16" fmla="*/ 12 w 22"/>
                      <a:gd name="T17" fmla="*/ 23 h 23"/>
                      <a:gd name="T18" fmla="*/ 7 w 22"/>
                      <a:gd name="T19" fmla="*/ 22 h 23"/>
                      <a:gd name="T20" fmla="*/ 4 w 22"/>
                      <a:gd name="T21" fmla="*/ 19 h 23"/>
                      <a:gd name="T22" fmla="*/ 1 w 22"/>
                      <a:gd name="T23" fmla="*/ 16 h 23"/>
                      <a:gd name="T24" fmla="*/ 0 w 22"/>
                      <a:gd name="T25" fmla="*/ 11 h 23"/>
                      <a:gd name="T26" fmla="*/ 1 w 22"/>
                      <a:gd name="T27" fmla="*/ 7 h 23"/>
                      <a:gd name="T28" fmla="*/ 4 w 22"/>
                      <a:gd name="T29" fmla="*/ 3 h 23"/>
                      <a:gd name="T30" fmla="*/ 7 w 22"/>
                      <a:gd name="T31" fmla="*/ 1 h 23"/>
                      <a:gd name="T32" fmla="*/ 12 w 22"/>
                      <a:gd name="T33" fmla="*/ 0 h 2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22"/>
                      <a:gd name="T52" fmla="*/ 0 h 23"/>
                      <a:gd name="T53" fmla="*/ 22 w 22"/>
                      <a:gd name="T54" fmla="*/ 23 h 2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22" h="23">
                        <a:moveTo>
                          <a:pt x="12" y="0"/>
                        </a:moveTo>
                        <a:lnTo>
                          <a:pt x="16" y="1"/>
                        </a:lnTo>
                        <a:lnTo>
                          <a:pt x="18" y="3"/>
                        </a:lnTo>
                        <a:lnTo>
                          <a:pt x="21" y="7"/>
                        </a:lnTo>
                        <a:lnTo>
                          <a:pt x="22" y="11"/>
                        </a:lnTo>
                        <a:lnTo>
                          <a:pt x="21" y="16"/>
                        </a:lnTo>
                        <a:lnTo>
                          <a:pt x="18" y="19"/>
                        </a:lnTo>
                        <a:lnTo>
                          <a:pt x="16" y="22"/>
                        </a:lnTo>
                        <a:lnTo>
                          <a:pt x="12" y="23"/>
                        </a:lnTo>
                        <a:lnTo>
                          <a:pt x="7" y="22"/>
                        </a:lnTo>
                        <a:lnTo>
                          <a:pt x="4" y="19"/>
                        </a:lnTo>
                        <a:lnTo>
                          <a:pt x="1" y="16"/>
                        </a:lnTo>
                        <a:lnTo>
                          <a:pt x="0" y="11"/>
                        </a:lnTo>
                        <a:lnTo>
                          <a:pt x="1" y="7"/>
                        </a:lnTo>
                        <a:lnTo>
                          <a:pt x="4" y="3"/>
                        </a:lnTo>
                        <a:lnTo>
                          <a:pt x="7" y="1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31" name="Freeform 212"/>
                  <p:cNvSpPr>
                    <a:spLocks noChangeArrowheads="1"/>
                  </p:cNvSpPr>
                  <p:nvPr/>
                </p:nvSpPr>
                <p:spPr bwMode="auto">
                  <a:xfrm>
                    <a:off x="4957" y="1339"/>
                    <a:ext cx="4" cy="4"/>
                  </a:xfrm>
                  <a:custGeom>
                    <a:avLst/>
                    <a:gdLst>
                      <a:gd name="T0" fmla="*/ 11 w 21"/>
                      <a:gd name="T1" fmla="*/ 0 h 23"/>
                      <a:gd name="T2" fmla="*/ 16 w 21"/>
                      <a:gd name="T3" fmla="*/ 1 h 23"/>
                      <a:gd name="T4" fmla="*/ 18 w 21"/>
                      <a:gd name="T5" fmla="*/ 4 h 23"/>
                      <a:gd name="T6" fmla="*/ 20 w 21"/>
                      <a:gd name="T7" fmla="*/ 7 h 23"/>
                      <a:gd name="T8" fmla="*/ 21 w 21"/>
                      <a:gd name="T9" fmla="*/ 12 h 23"/>
                      <a:gd name="T10" fmla="*/ 20 w 21"/>
                      <a:gd name="T11" fmla="*/ 16 h 23"/>
                      <a:gd name="T12" fmla="*/ 18 w 21"/>
                      <a:gd name="T13" fmla="*/ 20 h 23"/>
                      <a:gd name="T14" fmla="*/ 16 w 21"/>
                      <a:gd name="T15" fmla="*/ 22 h 23"/>
                      <a:gd name="T16" fmla="*/ 11 w 21"/>
                      <a:gd name="T17" fmla="*/ 23 h 23"/>
                      <a:gd name="T18" fmla="*/ 6 w 21"/>
                      <a:gd name="T19" fmla="*/ 22 h 23"/>
                      <a:gd name="T20" fmla="*/ 3 w 21"/>
                      <a:gd name="T21" fmla="*/ 20 h 23"/>
                      <a:gd name="T22" fmla="*/ 1 w 21"/>
                      <a:gd name="T23" fmla="*/ 16 h 23"/>
                      <a:gd name="T24" fmla="*/ 0 w 21"/>
                      <a:gd name="T25" fmla="*/ 12 h 23"/>
                      <a:gd name="T26" fmla="*/ 1 w 21"/>
                      <a:gd name="T27" fmla="*/ 7 h 23"/>
                      <a:gd name="T28" fmla="*/ 3 w 21"/>
                      <a:gd name="T29" fmla="*/ 4 h 23"/>
                      <a:gd name="T30" fmla="*/ 6 w 21"/>
                      <a:gd name="T31" fmla="*/ 1 h 23"/>
                      <a:gd name="T32" fmla="*/ 11 w 21"/>
                      <a:gd name="T33" fmla="*/ 0 h 2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21"/>
                      <a:gd name="T52" fmla="*/ 0 h 23"/>
                      <a:gd name="T53" fmla="*/ 21 w 21"/>
                      <a:gd name="T54" fmla="*/ 23 h 2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21" h="23">
                        <a:moveTo>
                          <a:pt x="11" y="0"/>
                        </a:moveTo>
                        <a:lnTo>
                          <a:pt x="16" y="1"/>
                        </a:lnTo>
                        <a:lnTo>
                          <a:pt x="18" y="4"/>
                        </a:lnTo>
                        <a:lnTo>
                          <a:pt x="20" y="7"/>
                        </a:lnTo>
                        <a:lnTo>
                          <a:pt x="21" y="12"/>
                        </a:lnTo>
                        <a:lnTo>
                          <a:pt x="20" y="16"/>
                        </a:lnTo>
                        <a:lnTo>
                          <a:pt x="18" y="20"/>
                        </a:lnTo>
                        <a:lnTo>
                          <a:pt x="16" y="22"/>
                        </a:lnTo>
                        <a:lnTo>
                          <a:pt x="11" y="23"/>
                        </a:lnTo>
                        <a:lnTo>
                          <a:pt x="6" y="22"/>
                        </a:lnTo>
                        <a:lnTo>
                          <a:pt x="3" y="20"/>
                        </a:lnTo>
                        <a:lnTo>
                          <a:pt x="1" y="16"/>
                        </a:lnTo>
                        <a:lnTo>
                          <a:pt x="0" y="12"/>
                        </a:lnTo>
                        <a:lnTo>
                          <a:pt x="1" y="7"/>
                        </a:lnTo>
                        <a:lnTo>
                          <a:pt x="3" y="4"/>
                        </a:lnTo>
                        <a:lnTo>
                          <a:pt x="6" y="1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47" name="Group 213"/>
                <p:cNvGrpSpPr>
                  <a:grpSpLocks/>
                </p:cNvGrpSpPr>
                <p:nvPr/>
              </p:nvGrpSpPr>
              <p:grpSpPr bwMode="auto">
                <a:xfrm>
                  <a:off x="4997" y="1261"/>
                  <a:ext cx="377" cy="400"/>
                  <a:chOff x="4997" y="1261"/>
                  <a:chExt cx="377" cy="400"/>
                </a:xfrm>
              </p:grpSpPr>
              <p:sp>
                <p:nvSpPr>
                  <p:cNvPr id="17448" name="AutoShape 214"/>
                  <p:cNvSpPr>
                    <a:spLocks noChangeArrowheads="1"/>
                  </p:cNvSpPr>
                  <p:nvPr/>
                </p:nvSpPr>
                <p:spPr bwMode="auto">
                  <a:xfrm>
                    <a:off x="4997" y="1261"/>
                    <a:ext cx="378" cy="401"/>
                  </a:xfrm>
                  <a:prstGeom prst="roundRect">
                    <a:avLst>
                      <a:gd name="adj" fmla="val 264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49" name="Freeform 215"/>
                  <p:cNvSpPr>
                    <a:spLocks noChangeArrowheads="1"/>
                  </p:cNvSpPr>
                  <p:nvPr/>
                </p:nvSpPr>
                <p:spPr bwMode="auto">
                  <a:xfrm>
                    <a:off x="4998" y="1261"/>
                    <a:ext cx="272" cy="399"/>
                  </a:xfrm>
                  <a:custGeom>
                    <a:avLst/>
                    <a:gdLst>
                      <a:gd name="T0" fmla="*/ 0 w 1658"/>
                      <a:gd name="T1" fmla="*/ 521 h 2435"/>
                      <a:gd name="T2" fmla="*/ 0 w 1658"/>
                      <a:gd name="T3" fmla="*/ 345 h 2435"/>
                      <a:gd name="T4" fmla="*/ 40 w 1658"/>
                      <a:gd name="T5" fmla="*/ 219 h 2435"/>
                      <a:gd name="T6" fmla="*/ 151 w 1658"/>
                      <a:gd name="T7" fmla="*/ 158 h 2435"/>
                      <a:gd name="T8" fmla="*/ 840 w 1658"/>
                      <a:gd name="T9" fmla="*/ 0 h 2435"/>
                      <a:gd name="T10" fmla="*/ 1091 w 1658"/>
                      <a:gd name="T11" fmla="*/ 25 h 2435"/>
                      <a:gd name="T12" fmla="*/ 1658 w 1658"/>
                      <a:gd name="T13" fmla="*/ 70 h 2435"/>
                      <a:gd name="T14" fmla="*/ 1655 w 1658"/>
                      <a:gd name="T15" fmla="*/ 1958 h 2435"/>
                      <a:gd name="T16" fmla="*/ 922 w 1658"/>
                      <a:gd name="T17" fmla="*/ 2435 h 2435"/>
                      <a:gd name="T18" fmla="*/ 815 w 1658"/>
                      <a:gd name="T19" fmla="*/ 2374 h 2435"/>
                      <a:gd name="T20" fmla="*/ 740 w 1658"/>
                      <a:gd name="T21" fmla="*/ 2323 h 2435"/>
                      <a:gd name="T22" fmla="*/ 231 w 1658"/>
                      <a:gd name="T23" fmla="*/ 2252 h 2435"/>
                      <a:gd name="T24" fmla="*/ 163 w 1658"/>
                      <a:gd name="T25" fmla="*/ 2285 h 2435"/>
                      <a:gd name="T26" fmla="*/ 26 w 1658"/>
                      <a:gd name="T27" fmla="*/ 2260 h 2435"/>
                      <a:gd name="T28" fmla="*/ 0 w 1658"/>
                      <a:gd name="T29" fmla="*/ 521 h 2435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1658"/>
                      <a:gd name="T46" fmla="*/ 0 h 2435"/>
                      <a:gd name="T47" fmla="*/ 1658 w 1658"/>
                      <a:gd name="T48" fmla="*/ 2435 h 2435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1658" h="2435">
                        <a:moveTo>
                          <a:pt x="0" y="521"/>
                        </a:moveTo>
                        <a:lnTo>
                          <a:pt x="0" y="345"/>
                        </a:lnTo>
                        <a:lnTo>
                          <a:pt x="40" y="219"/>
                        </a:lnTo>
                        <a:lnTo>
                          <a:pt x="151" y="158"/>
                        </a:lnTo>
                        <a:lnTo>
                          <a:pt x="840" y="0"/>
                        </a:lnTo>
                        <a:lnTo>
                          <a:pt x="1091" y="25"/>
                        </a:lnTo>
                        <a:lnTo>
                          <a:pt x="1658" y="70"/>
                        </a:lnTo>
                        <a:lnTo>
                          <a:pt x="1655" y="1958"/>
                        </a:lnTo>
                        <a:lnTo>
                          <a:pt x="922" y="2435"/>
                        </a:lnTo>
                        <a:lnTo>
                          <a:pt x="815" y="2374"/>
                        </a:lnTo>
                        <a:lnTo>
                          <a:pt x="740" y="2323"/>
                        </a:lnTo>
                        <a:lnTo>
                          <a:pt x="231" y="2252"/>
                        </a:lnTo>
                        <a:lnTo>
                          <a:pt x="163" y="2285"/>
                        </a:lnTo>
                        <a:lnTo>
                          <a:pt x="26" y="2260"/>
                        </a:lnTo>
                        <a:lnTo>
                          <a:pt x="0" y="521"/>
                        </a:lnTo>
                        <a:close/>
                      </a:path>
                    </a:pathLst>
                  </a:custGeom>
                  <a:solidFill>
                    <a:srgbClr val="493F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0" name="Freeform 216"/>
                  <p:cNvSpPr>
                    <a:spLocks noChangeArrowheads="1"/>
                  </p:cNvSpPr>
                  <p:nvPr/>
                </p:nvSpPr>
                <p:spPr bwMode="auto">
                  <a:xfrm>
                    <a:off x="4997" y="1289"/>
                    <a:ext cx="172" cy="359"/>
                  </a:xfrm>
                  <a:custGeom>
                    <a:avLst/>
                    <a:gdLst>
                      <a:gd name="T0" fmla="*/ 126 w 1047"/>
                      <a:gd name="T1" fmla="*/ 0 h 2189"/>
                      <a:gd name="T2" fmla="*/ 119 w 1047"/>
                      <a:gd name="T3" fmla="*/ 2 h 2189"/>
                      <a:gd name="T4" fmla="*/ 112 w 1047"/>
                      <a:gd name="T5" fmla="*/ 4 h 2189"/>
                      <a:gd name="T6" fmla="*/ 105 w 1047"/>
                      <a:gd name="T7" fmla="*/ 7 h 2189"/>
                      <a:gd name="T8" fmla="*/ 99 w 1047"/>
                      <a:gd name="T9" fmla="*/ 8 h 2189"/>
                      <a:gd name="T10" fmla="*/ 92 w 1047"/>
                      <a:gd name="T11" fmla="*/ 10 h 2189"/>
                      <a:gd name="T12" fmla="*/ 85 w 1047"/>
                      <a:gd name="T13" fmla="*/ 12 h 2189"/>
                      <a:gd name="T14" fmla="*/ 78 w 1047"/>
                      <a:gd name="T15" fmla="*/ 15 h 2189"/>
                      <a:gd name="T16" fmla="*/ 71 w 1047"/>
                      <a:gd name="T17" fmla="*/ 17 h 2189"/>
                      <a:gd name="T18" fmla="*/ 59 w 1047"/>
                      <a:gd name="T19" fmla="*/ 20 h 2189"/>
                      <a:gd name="T20" fmla="*/ 48 w 1047"/>
                      <a:gd name="T21" fmla="*/ 30 h 2189"/>
                      <a:gd name="T22" fmla="*/ 39 w 1047"/>
                      <a:gd name="T23" fmla="*/ 43 h 2189"/>
                      <a:gd name="T24" fmla="*/ 31 w 1047"/>
                      <a:gd name="T25" fmla="*/ 60 h 2189"/>
                      <a:gd name="T26" fmla="*/ 23 w 1047"/>
                      <a:gd name="T27" fmla="*/ 80 h 2189"/>
                      <a:gd name="T28" fmla="*/ 17 w 1047"/>
                      <a:gd name="T29" fmla="*/ 102 h 2189"/>
                      <a:gd name="T30" fmla="*/ 12 w 1047"/>
                      <a:gd name="T31" fmla="*/ 125 h 2189"/>
                      <a:gd name="T32" fmla="*/ 7 w 1047"/>
                      <a:gd name="T33" fmla="*/ 151 h 2189"/>
                      <a:gd name="T34" fmla="*/ 0 w 1047"/>
                      <a:gd name="T35" fmla="*/ 2088 h 2189"/>
                      <a:gd name="T36" fmla="*/ 174 w 1047"/>
                      <a:gd name="T37" fmla="*/ 2113 h 2189"/>
                      <a:gd name="T38" fmla="*/ 115 w 1047"/>
                      <a:gd name="T39" fmla="*/ 2039 h 2189"/>
                      <a:gd name="T40" fmla="*/ 722 w 1047"/>
                      <a:gd name="T41" fmla="*/ 2113 h 2189"/>
                      <a:gd name="T42" fmla="*/ 750 w 1047"/>
                      <a:gd name="T43" fmla="*/ 2189 h 2189"/>
                      <a:gd name="T44" fmla="*/ 963 w 1047"/>
                      <a:gd name="T45" fmla="*/ 2189 h 2189"/>
                      <a:gd name="T46" fmla="*/ 968 w 1047"/>
                      <a:gd name="T47" fmla="*/ 202 h 2189"/>
                      <a:gd name="T48" fmla="*/ 975 w 1047"/>
                      <a:gd name="T49" fmla="*/ 179 h 2189"/>
                      <a:gd name="T50" fmla="*/ 982 w 1047"/>
                      <a:gd name="T51" fmla="*/ 163 h 2189"/>
                      <a:gd name="T52" fmla="*/ 990 w 1047"/>
                      <a:gd name="T53" fmla="*/ 152 h 2189"/>
                      <a:gd name="T54" fmla="*/ 999 w 1047"/>
                      <a:gd name="T55" fmla="*/ 143 h 2189"/>
                      <a:gd name="T56" fmla="*/ 1008 w 1047"/>
                      <a:gd name="T57" fmla="*/ 135 h 2189"/>
                      <a:gd name="T58" fmla="*/ 1020 w 1047"/>
                      <a:gd name="T59" fmla="*/ 125 h 2189"/>
                      <a:gd name="T60" fmla="*/ 1032 w 1047"/>
                      <a:gd name="T61" fmla="*/ 113 h 2189"/>
                      <a:gd name="T62" fmla="*/ 1047 w 1047"/>
                      <a:gd name="T63" fmla="*/ 95 h 2189"/>
                      <a:gd name="T64" fmla="*/ 126 w 1047"/>
                      <a:gd name="T65" fmla="*/ 0 h 218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47"/>
                      <a:gd name="T100" fmla="*/ 0 h 2189"/>
                      <a:gd name="T101" fmla="*/ 1047 w 1047"/>
                      <a:gd name="T102" fmla="*/ 2189 h 218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47" h="2189">
                        <a:moveTo>
                          <a:pt x="126" y="0"/>
                        </a:moveTo>
                        <a:lnTo>
                          <a:pt x="119" y="2"/>
                        </a:lnTo>
                        <a:lnTo>
                          <a:pt x="112" y="4"/>
                        </a:lnTo>
                        <a:lnTo>
                          <a:pt x="105" y="7"/>
                        </a:lnTo>
                        <a:lnTo>
                          <a:pt x="99" y="8"/>
                        </a:lnTo>
                        <a:lnTo>
                          <a:pt x="92" y="10"/>
                        </a:lnTo>
                        <a:lnTo>
                          <a:pt x="85" y="12"/>
                        </a:lnTo>
                        <a:lnTo>
                          <a:pt x="78" y="15"/>
                        </a:lnTo>
                        <a:lnTo>
                          <a:pt x="71" y="17"/>
                        </a:lnTo>
                        <a:lnTo>
                          <a:pt x="59" y="20"/>
                        </a:lnTo>
                        <a:lnTo>
                          <a:pt x="48" y="30"/>
                        </a:lnTo>
                        <a:lnTo>
                          <a:pt x="39" y="43"/>
                        </a:lnTo>
                        <a:lnTo>
                          <a:pt x="31" y="60"/>
                        </a:lnTo>
                        <a:lnTo>
                          <a:pt x="23" y="80"/>
                        </a:lnTo>
                        <a:lnTo>
                          <a:pt x="17" y="102"/>
                        </a:lnTo>
                        <a:lnTo>
                          <a:pt x="12" y="125"/>
                        </a:lnTo>
                        <a:lnTo>
                          <a:pt x="7" y="151"/>
                        </a:lnTo>
                        <a:lnTo>
                          <a:pt x="0" y="2088"/>
                        </a:lnTo>
                        <a:lnTo>
                          <a:pt x="174" y="2113"/>
                        </a:lnTo>
                        <a:lnTo>
                          <a:pt x="115" y="2039"/>
                        </a:lnTo>
                        <a:lnTo>
                          <a:pt x="722" y="2113"/>
                        </a:lnTo>
                        <a:lnTo>
                          <a:pt x="750" y="2189"/>
                        </a:lnTo>
                        <a:lnTo>
                          <a:pt x="963" y="2189"/>
                        </a:lnTo>
                        <a:lnTo>
                          <a:pt x="968" y="202"/>
                        </a:lnTo>
                        <a:lnTo>
                          <a:pt x="975" y="179"/>
                        </a:lnTo>
                        <a:lnTo>
                          <a:pt x="982" y="163"/>
                        </a:lnTo>
                        <a:lnTo>
                          <a:pt x="990" y="152"/>
                        </a:lnTo>
                        <a:lnTo>
                          <a:pt x="999" y="143"/>
                        </a:lnTo>
                        <a:lnTo>
                          <a:pt x="1008" y="135"/>
                        </a:lnTo>
                        <a:lnTo>
                          <a:pt x="1020" y="125"/>
                        </a:lnTo>
                        <a:lnTo>
                          <a:pt x="1032" y="113"/>
                        </a:lnTo>
                        <a:lnTo>
                          <a:pt x="1047" y="95"/>
                        </a:lnTo>
                        <a:lnTo>
                          <a:pt x="126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1" name="Freeform 217"/>
                  <p:cNvSpPr>
                    <a:spLocks noChangeArrowheads="1"/>
                  </p:cNvSpPr>
                  <p:nvPr/>
                </p:nvSpPr>
                <p:spPr bwMode="auto">
                  <a:xfrm>
                    <a:off x="4998" y="1306"/>
                    <a:ext cx="166" cy="342"/>
                  </a:xfrm>
                  <a:custGeom>
                    <a:avLst/>
                    <a:gdLst>
                      <a:gd name="T0" fmla="*/ 137 w 1014"/>
                      <a:gd name="T1" fmla="*/ 2 h 2087"/>
                      <a:gd name="T2" fmla="*/ 122 w 1014"/>
                      <a:gd name="T3" fmla="*/ 6 h 2087"/>
                      <a:gd name="T4" fmla="*/ 106 w 1014"/>
                      <a:gd name="T5" fmla="*/ 10 h 2087"/>
                      <a:gd name="T6" fmla="*/ 91 w 1014"/>
                      <a:gd name="T7" fmla="*/ 15 h 2087"/>
                      <a:gd name="T8" fmla="*/ 72 w 1014"/>
                      <a:gd name="T9" fmla="*/ 21 h 2087"/>
                      <a:gd name="T10" fmla="*/ 51 w 1014"/>
                      <a:gd name="T11" fmla="*/ 42 h 2087"/>
                      <a:gd name="T12" fmla="*/ 35 w 1014"/>
                      <a:gd name="T13" fmla="*/ 78 h 2087"/>
                      <a:gd name="T14" fmla="*/ 21 w 1014"/>
                      <a:gd name="T15" fmla="*/ 123 h 2087"/>
                      <a:gd name="T16" fmla="*/ 12 w 1014"/>
                      <a:gd name="T17" fmla="*/ 603 h 2087"/>
                      <a:gd name="T18" fmla="*/ 5 w 1014"/>
                      <a:gd name="T19" fmla="*/ 1517 h 2087"/>
                      <a:gd name="T20" fmla="*/ 21 w 1014"/>
                      <a:gd name="T21" fmla="*/ 1978 h 2087"/>
                      <a:gd name="T22" fmla="*/ 62 w 1014"/>
                      <a:gd name="T23" fmla="*/ 1986 h 2087"/>
                      <a:gd name="T24" fmla="*/ 103 w 1014"/>
                      <a:gd name="T25" fmla="*/ 1995 h 2087"/>
                      <a:gd name="T26" fmla="*/ 144 w 1014"/>
                      <a:gd name="T27" fmla="*/ 2003 h 2087"/>
                      <a:gd name="T28" fmla="*/ 158 w 1014"/>
                      <a:gd name="T29" fmla="*/ 1998 h 2087"/>
                      <a:gd name="T30" fmla="*/ 145 w 1014"/>
                      <a:gd name="T31" fmla="*/ 1980 h 2087"/>
                      <a:gd name="T32" fmla="*/ 133 w 1014"/>
                      <a:gd name="T33" fmla="*/ 1963 h 2087"/>
                      <a:gd name="T34" fmla="*/ 120 w 1014"/>
                      <a:gd name="T35" fmla="*/ 1945 h 2087"/>
                      <a:gd name="T36" fmla="*/ 151 w 1014"/>
                      <a:gd name="T37" fmla="*/ 1940 h 2087"/>
                      <a:gd name="T38" fmla="*/ 226 w 1014"/>
                      <a:gd name="T39" fmla="*/ 1949 h 2087"/>
                      <a:gd name="T40" fmla="*/ 301 w 1014"/>
                      <a:gd name="T41" fmla="*/ 1958 h 2087"/>
                      <a:gd name="T42" fmla="*/ 377 w 1014"/>
                      <a:gd name="T43" fmla="*/ 1968 h 2087"/>
                      <a:gd name="T44" fmla="*/ 452 w 1014"/>
                      <a:gd name="T45" fmla="*/ 1976 h 2087"/>
                      <a:gd name="T46" fmla="*/ 528 w 1014"/>
                      <a:gd name="T47" fmla="*/ 1985 h 2087"/>
                      <a:gd name="T48" fmla="*/ 603 w 1014"/>
                      <a:gd name="T49" fmla="*/ 1994 h 2087"/>
                      <a:gd name="T50" fmla="*/ 678 w 1014"/>
                      <a:gd name="T51" fmla="*/ 2003 h 2087"/>
                      <a:gd name="T52" fmla="*/ 723 w 1014"/>
                      <a:gd name="T53" fmla="*/ 2028 h 2087"/>
                      <a:gd name="T54" fmla="*/ 736 w 1014"/>
                      <a:gd name="T55" fmla="*/ 2067 h 2087"/>
                      <a:gd name="T56" fmla="*/ 756 w 1014"/>
                      <a:gd name="T57" fmla="*/ 2086 h 2087"/>
                      <a:gd name="T58" fmla="*/ 783 w 1014"/>
                      <a:gd name="T59" fmla="*/ 2086 h 2087"/>
                      <a:gd name="T60" fmla="*/ 809 w 1014"/>
                      <a:gd name="T61" fmla="*/ 2086 h 2087"/>
                      <a:gd name="T62" fmla="*/ 836 w 1014"/>
                      <a:gd name="T63" fmla="*/ 2086 h 2087"/>
                      <a:gd name="T64" fmla="*/ 861 w 1014"/>
                      <a:gd name="T65" fmla="*/ 2087 h 2087"/>
                      <a:gd name="T66" fmla="*/ 887 w 1014"/>
                      <a:gd name="T67" fmla="*/ 2087 h 2087"/>
                      <a:gd name="T68" fmla="*/ 913 w 1014"/>
                      <a:gd name="T69" fmla="*/ 2087 h 2087"/>
                      <a:gd name="T70" fmla="*/ 939 w 1014"/>
                      <a:gd name="T71" fmla="*/ 2087 h 2087"/>
                      <a:gd name="T72" fmla="*/ 952 w 1014"/>
                      <a:gd name="T73" fmla="*/ 1615 h 2087"/>
                      <a:gd name="T74" fmla="*/ 953 w 1014"/>
                      <a:gd name="T75" fmla="*/ 671 h 2087"/>
                      <a:gd name="T76" fmla="*/ 959 w 1014"/>
                      <a:gd name="T77" fmla="*/ 177 h 2087"/>
                      <a:gd name="T78" fmla="*/ 968 w 1014"/>
                      <a:gd name="T79" fmla="*/ 149 h 2087"/>
                      <a:gd name="T80" fmla="*/ 980 w 1014"/>
                      <a:gd name="T81" fmla="*/ 133 h 2087"/>
                      <a:gd name="T82" fmla="*/ 999 w 1014"/>
                      <a:gd name="T83" fmla="*/ 110 h 2087"/>
                      <a:gd name="T84" fmla="*/ 986 w 1014"/>
                      <a:gd name="T85" fmla="*/ 88 h 2087"/>
                      <a:gd name="T86" fmla="*/ 932 w 1014"/>
                      <a:gd name="T87" fmla="*/ 83 h 2087"/>
                      <a:gd name="T88" fmla="*/ 878 w 1014"/>
                      <a:gd name="T89" fmla="*/ 77 h 2087"/>
                      <a:gd name="T90" fmla="*/ 824 w 1014"/>
                      <a:gd name="T91" fmla="*/ 71 h 2087"/>
                      <a:gd name="T92" fmla="*/ 770 w 1014"/>
                      <a:gd name="T93" fmla="*/ 65 h 2087"/>
                      <a:gd name="T94" fmla="*/ 716 w 1014"/>
                      <a:gd name="T95" fmla="*/ 59 h 2087"/>
                      <a:gd name="T96" fmla="*/ 662 w 1014"/>
                      <a:gd name="T97" fmla="*/ 54 h 2087"/>
                      <a:gd name="T98" fmla="*/ 607 w 1014"/>
                      <a:gd name="T99" fmla="*/ 48 h 2087"/>
                      <a:gd name="T100" fmla="*/ 553 w 1014"/>
                      <a:gd name="T101" fmla="*/ 42 h 2087"/>
                      <a:gd name="T102" fmla="*/ 499 w 1014"/>
                      <a:gd name="T103" fmla="*/ 36 h 2087"/>
                      <a:gd name="T104" fmla="*/ 445 w 1014"/>
                      <a:gd name="T105" fmla="*/ 31 h 2087"/>
                      <a:gd name="T106" fmla="*/ 390 w 1014"/>
                      <a:gd name="T107" fmla="*/ 25 h 2087"/>
                      <a:gd name="T108" fmla="*/ 335 w 1014"/>
                      <a:gd name="T109" fmla="*/ 19 h 2087"/>
                      <a:gd name="T110" fmla="*/ 281 w 1014"/>
                      <a:gd name="T111" fmla="*/ 13 h 2087"/>
                      <a:gd name="T112" fmla="*/ 227 w 1014"/>
                      <a:gd name="T113" fmla="*/ 8 h 2087"/>
                      <a:gd name="T114" fmla="*/ 173 w 1014"/>
                      <a:gd name="T115" fmla="*/ 2 h 2087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014"/>
                      <a:gd name="T175" fmla="*/ 0 h 2087"/>
                      <a:gd name="T176" fmla="*/ 1014 w 1014"/>
                      <a:gd name="T177" fmla="*/ 2087 h 2087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014" h="2087">
                        <a:moveTo>
                          <a:pt x="145" y="0"/>
                        </a:moveTo>
                        <a:lnTo>
                          <a:pt x="137" y="2"/>
                        </a:lnTo>
                        <a:lnTo>
                          <a:pt x="130" y="4"/>
                        </a:lnTo>
                        <a:lnTo>
                          <a:pt x="122" y="6"/>
                        </a:lnTo>
                        <a:lnTo>
                          <a:pt x="114" y="8"/>
                        </a:lnTo>
                        <a:lnTo>
                          <a:pt x="106" y="10"/>
                        </a:lnTo>
                        <a:lnTo>
                          <a:pt x="99" y="12"/>
                        </a:lnTo>
                        <a:lnTo>
                          <a:pt x="91" y="15"/>
                        </a:lnTo>
                        <a:lnTo>
                          <a:pt x="83" y="17"/>
                        </a:lnTo>
                        <a:lnTo>
                          <a:pt x="72" y="21"/>
                        </a:lnTo>
                        <a:lnTo>
                          <a:pt x="60" y="30"/>
                        </a:lnTo>
                        <a:lnTo>
                          <a:pt x="51" y="42"/>
                        </a:lnTo>
                        <a:lnTo>
                          <a:pt x="43" y="59"/>
                        </a:lnTo>
                        <a:lnTo>
                          <a:pt x="35" y="78"/>
                        </a:lnTo>
                        <a:lnTo>
                          <a:pt x="28" y="100"/>
                        </a:lnTo>
                        <a:lnTo>
                          <a:pt x="21" y="123"/>
                        </a:lnTo>
                        <a:lnTo>
                          <a:pt x="15" y="147"/>
                        </a:lnTo>
                        <a:lnTo>
                          <a:pt x="12" y="603"/>
                        </a:lnTo>
                        <a:lnTo>
                          <a:pt x="8" y="1061"/>
                        </a:lnTo>
                        <a:lnTo>
                          <a:pt x="5" y="1517"/>
                        </a:lnTo>
                        <a:lnTo>
                          <a:pt x="0" y="1975"/>
                        </a:lnTo>
                        <a:lnTo>
                          <a:pt x="21" y="1978"/>
                        </a:lnTo>
                        <a:lnTo>
                          <a:pt x="42" y="1983"/>
                        </a:lnTo>
                        <a:lnTo>
                          <a:pt x="62" y="1986"/>
                        </a:lnTo>
                        <a:lnTo>
                          <a:pt x="83" y="1991"/>
                        </a:lnTo>
                        <a:lnTo>
                          <a:pt x="103" y="1995"/>
                        </a:lnTo>
                        <a:lnTo>
                          <a:pt x="123" y="1999"/>
                        </a:lnTo>
                        <a:lnTo>
                          <a:pt x="144" y="2003"/>
                        </a:lnTo>
                        <a:lnTo>
                          <a:pt x="165" y="2007"/>
                        </a:lnTo>
                        <a:lnTo>
                          <a:pt x="158" y="1998"/>
                        </a:lnTo>
                        <a:lnTo>
                          <a:pt x="152" y="1990"/>
                        </a:lnTo>
                        <a:lnTo>
                          <a:pt x="145" y="1980"/>
                        </a:lnTo>
                        <a:lnTo>
                          <a:pt x="140" y="1971"/>
                        </a:lnTo>
                        <a:lnTo>
                          <a:pt x="133" y="1963"/>
                        </a:lnTo>
                        <a:lnTo>
                          <a:pt x="126" y="1954"/>
                        </a:lnTo>
                        <a:lnTo>
                          <a:pt x="120" y="1945"/>
                        </a:lnTo>
                        <a:lnTo>
                          <a:pt x="113" y="1935"/>
                        </a:lnTo>
                        <a:lnTo>
                          <a:pt x="151" y="1940"/>
                        </a:lnTo>
                        <a:lnTo>
                          <a:pt x="188" y="1945"/>
                        </a:lnTo>
                        <a:lnTo>
                          <a:pt x="226" y="1949"/>
                        </a:lnTo>
                        <a:lnTo>
                          <a:pt x="264" y="1954"/>
                        </a:lnTo>
                        <a:lnTo>
                          <a:pt x="301" y="1958"/>
                        </a:lnTo>
                        <a:lnTo>
                          <a:pt x="339" y="1963"/>
                        </a:lnTo>
                        <a:lnTo>
                          <a:pt x="377" y="1968"/>
                        </a:lnTo>
                        <a:lnTo>
                          <a:pt x="415" y="1971"/>
                        </a:lnTo>
                        <a:lnTo>
                          <a:pt x="452" y="1976"/>
                        </a:lnTo>
                        <a:lnTo>
                          <a:pt x="490" y="1980"/>
                        </a:lnTo>
                        <a:lnTo>
                          <a:pt x="528" y="1985"/>
                        </a:lnTo>
                        <a:lnTo>
                          <a:pt x="565" y="1990"/>
                        </a:lnTo>
                        <a:lnTo>
                          <a:pt x="603" y="1994"/>
                        </a:lnTo>
                        <a:lnTo>
                          <a:pt x="641" y="1999"/>
                        </a:lnTo>
                        <a:lnTo>
                          <a:pt x="678" y="2003"/>
                        </a:lnTo>
                        <a:lnTo>
                          <a:pt x="716" y="2008"/>
                        </a:lnTo>
                        <a:lnTo>
                          <a:pt x="723" y="2028"/>
                        </a:lnTo>
                        <a:lnTo>
                          <a:pt x="730" y="2047"/>
                        </a:lnTo>
                        <a:lnTo>
                          <a:pt x="736" y="2067"/>
                        </a:lnTo>
                        <a:lnTo>
                          <a:pt x="743" y="2086"/>
                        </a:lnTo>
                        <a:lnTo>
                          <a:pt x="756" y="2086"/>
                        </a:lnTo>
                        <a:lnTo>
                          <a:pt x="770" y="2086"/>
                        </a:lnTo>
                        <a:lnTo>
                          <a:pt x="783" y="2086"/>
                        </a:lnTo>
                        <a:lnTo>
                          <a:pt x="796" y="2086"/>
                        </a:lnTo>
                        <a:lnTo>
                          <a:pt x="809" y="2086"/>
                        </a:lnTo>
                        <a:lnTo>
                          <a:pt x="822" y="2086"/>
                        </a:lnTo>
                        <a:lnTo>
                          <a:pt x="836" y="2086"/>
                        </a:lnTo>
                        <a:lnTo>
                          <a:pt x="848" y="2086"/>
                        </a:lnTo>
                        <a:lnTo>
                          <a:pt x="861" y="2087"/>
                        </a:lnTo>
                        <a:lnTo>
                          <a:pt x="874" y="2087"/>
                        </a:lnTo>
                        <a:lnTo>
                          <a:pt x="887" y="2087"/>
                        </a:lnTo>
                        <a:lnTo>
                          <a:pt x="900" y="2087"/>
                        </a:lnTo>
                        <a:lnTo>
                          <a:pt x="913" y="2087"/>
                        </a:lnTo>
                        <a:lnTo>
                          <a:pt x="925" y="2087"/>
                        </a:lnTo>
                        <a:lnTo>
                          <a:pt x="939" y="2087"/>
                        </a:lnTo>
                        <a:lnTo>
                          <a:pt x="952" y="2087"/>
                        </a:lnTo>
                        <a:lnTo>
                          <a:pt x="952" y="1615"/>
                        </a:lnTo>
                        <a:lnTo>
                          <a:pt x="953" y="1143"/>
                        </a:lnTo>
                        <a:lnTo>
                          <a:pt x="953" y="671"/>
                        </a:lnTo>
                        <a:lnTo>
                          <a:pt x="953" y="199"/>
                        </a:lnTo>
                        <a:lnTo>
                          <a:pt x="959" y="177"/>
                        </a:lnTo>
                        <a:lnTo>
                          <a:pt x="963" y="161"/>
                        </a:lnTo>
                        <a:lnTo>
                          <a:pt x="968" y="149"/>
                        </a:lnTo>
                        <a:lnTo>
                          <a:pt x="973" y="141"/>
                        </a:lnTo>
                        <a:lnTo>
                          <a:pt x="980" y="133"/>
                        </a:lnTo>
                        <a:lnTo>
                          <a:pt x="988" y="123"/>
                        </a:lnTo>
                        <a:lnTo>
                          <a:pt x="999" y="110"/>
                        </a:lnTo>
                        <a:lnTo>
                          <a:pt x="1014" y="92"/>
                        </a:lnTo>
                        <a:lnTo>
                          <a:pt x="986" y="88"/>
                        </a:lnTo>
                        <a:lnTo>
                          <a:pt x="960" y="86"/>
                        </a:lnTo>
                        <a:lnTo>
                          <a:pt x="932" y="83"/>
                        </a:lnTo>
                        <a:lnTo>
                          <a:pt x="906" y="80"/>
                        </a:lnTo>
                        <a:lnTo>
                          <a:pt x="878" y="77"/>
                        </a:lnTo>
                        <a:lnTo>
                          <a:pt x="852" y="74"/>
                        </a:lnTo>
                        <a:lnTo>
                          <a:pt x="824" y="71"/>
                        </a:lnTo>
                        <a:lnTo>
                          <a:pt x="797" y="69"/>
                        </a:lnTo>
                        <a:lnTo>
                          <a:pt x="770" y="65"/>
                        </a:lnTo>
                        <a:lnTo>
                          <a:pt x="743" y="63"/>
                        </a:lnTo>
                        <a:lnTo>
                          <a:pt x="716" y="59"/>
                        </a:lnTo>
                        <a:lnTo>
                          <a:pt x="689" y="57"/>
                        </a:lnTo>
                        <a:lnTo>
                          <a:pt x="662" y="54"/>
                        </a:lnTo>
                        <a:lnTo>
                          <a:pt x="634" y="51"/>
                        </a:lnTo>
                        <a:lnTo>
                          <a:pt x="607" y="48"/>
                        </a:lnTo>
                        <a:lnTo>
                          <a:pt x="580" y="46"/>
                        </a:lnTo>
                        <a:lnTo>
                          <a:pt x="553" y="42"/>
                        </a:lnTo>
                        <a:lnTo>
                          <a:pt x="526" y="40"/>
                        </a:lnTo>
                        <a:lnTo>
                          <a:pt x="499" y="36"/>
                        </a:lnTo>
                        <a:lnTo>
                          <a:pt x="471" y="34"/>
                        </a:lnTo>
                        <a:lnTo>
                          <a:pt x="445" y="31"/>
                        </a:lnTo>
                        <a:lnTo>
                          <a:pt x="417" y="28"/>
                        </a:lnTo>
                        <a:lnTo>
                          <a:pt x="390" y="25"/>
                        </a:lnTo>
                        <a:lnTo>
                          <a:pt x="363" y="23"/>
                        </a:lnTo>
                        <a:lnTo>
                          <a:pt x="335" y="19"/>
                        </a:lnTo>
                        <a:lnTo>
                          <a:pt x="309" y="17"/>
                        </a:lnTo>
                        <a:lnTo>
                          <a:pt x="281" y="13"/>
                        </a:lnTo>
                        <a:lnTo>
                          <a:pt x="254" y="11"/>
                        </a:lnTo>
                        <a:lnTo>
                          <a:pt x="227" y="8"/>
                        </a:lnTo>
                        <a:lnTo>
                          <a:pt x="200" y="5"/>
                        </a:lnTo>
                        <a:lnTo>
                          <a:pt x="173" y="2"/>
                        </a:lnTo>
                        <a:lnTo>
                          <a:pt x="145" y="0"/>
                        </a:lnTo>
                        <a:close/>
                      </a:path>
                    </a:pathLst>
                  </a:custGeom>
                  <a:solidFill>
                    <a:srgbClr val="8E878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2" name="Freeform 218"/>
                  <p:cNvSpPr>
                    <a:spLocks noChangeArrowheads="1"/>
                  </p:cNvSpPr>
                  <p:nvPr/>
                </p:nvSpPr>
                <p:spPr bwMode="auto">
                  <a:xfrm>
                    <a:off x="5000" y="1323"/>
                    <a:ext cx="161" cy="326"/>
                  </a:xfrm>
                  <a:custGeom>
                    <a:avLst/>
                    <a:gdLst>
                      <a:gd name="T0" fmla="*/ 156 w 981"/>
                      <a:gd name="T1" fmla="*/ 3 h 1987"/>
                      <a:gd name="T2" fmla="*/ 139 w 981"/>
                      <a:gd name="T3" fmla="*/ 7 h 1987"/>
                      <a:gd name="T4" fmla="*/ 121 w 981"/>
                      <a:gd name="T5" fmla="*/ 11 h 1987"/>
                      <a:gd name="T6" fmla="*/ 104 w 981"/>
                      <a:gd name="T7" fmla="*/ 15 h 1987"/>
                      <a:gd name="T8" fmla="*/ 83 w 981"/>
                      <a:gd name="T9" fmla="*/ 22 h 1987"/>
                      <a:gd name="T10" fmla="*/ 63 w 981"/>
                      <a:gd name="T11" fmla="*/ 44 h 1987"/>
                      <a:gd name="T12" fmla="*/ 45 w 981"/>
                      <a:gd name="T13" fmla="*/ 79 h 1987"/>
                      <a:gd name="T14" fmla="*/ 30 w 981"/>
                      <a:gd name="T15" fmla="*/ 120 h 1987"/>
                      <a:gd name="T16" fmla="*/ 19 w 981"/>
                      <a:gd name="T17" fmla="*/ 573 h 1987"/>
                      <a:gd name="T18" fmla="*/ 6 w 981"/>
                      <a:gd name="T19" fmla="*/ 1433 h 1987"/>
                      <a:gd name="T20" fmla="*/ 20 w 981"/>
                      <a:gd name="T21" fmla="*/ 1867 h 1987"/>
                      <a:gd name="T22" fmla="*/ 59 w 981"/>
                      <a:gd name="T23" fmla="*/ 1877 h 1987"/>
                      <a:gd name="T24" fmla="*/ 97 w 981"/>
                      <a:gd name="T25" fmla="*/ 1888 h 1987"/>
                      <a:gd name="T26" fmla="*/ 135 w 981"/>
                      <a:gd name="T27" fmla="*/ 1898 h 1987"/>
                      <a:gd name="T28" fmla="*/ 149 w 981"/>
                      <a:gd name="T29" fmla="*/ 1894 h 1987"/>
                      <a:gd name="T30" fmla="*/ 138 w 981"/>
                      <a:gd name="T31" fmla="*/ 1876 h 1987"/>
                      <a:gd name="T32" fmla="*/ 127 w 981"/>
                      <a:gd name="T33" fmla="*/ 1858 h 1987"/>
                      <a:gd name="T34" fmla="*/ 116 w 981"/>
                      <a:gd name="T35" fmla="*/ 1841 h 1987"/>
                      <a:gd name="T36" fmla="*/ 147 w 981"/>
                      <a:gd name="T37" fmla="*/ 1836 h 1987"/>
                      <a:gd name="T38" fmla="*/ 222 w 981"/>
                      <a:gd name="T39" fmla="*/ 1845 h 1987"/>
                      <a:gd name="T40" fmla="*/ 297 w 981"/>
                      <a:gd name="T41" fmla="*/ 1854 h 1987"/>
                      <a:gd name="T42" fmla="*/ 371 w 981"/>
                      <a:gd name="T43" fmla="*/ 1864 h 1987"/>
                      <a:gd name="T44" fmla="*/ 446 w 981"/>
                      <a:gd name="T45" fmla="*/ 1873 h 1987"/>
                      <a:gd name="T46" fmla="*/ 521 w 981"/>
                      <a:gd name="T47" fmla="*/ 1882 h 1987"/>
                      <a:gd name="T48" fmla="*/ 596 w 981"/>
                      <a:gd name="T49" fmla="*/ 1891 h 1987"/>
                      <a:gd name="T50" fmla="*/ 671 w 981"/>
                      <a:gd name="T51" fmla="*/ 1901 h 1987"/>
                      <a:gd name="T52" fmla="*/ 716 w 981"/>
                      <a:gd name="T53" fmla="*/ 1925 h 1987"/>
                      <a:gd name="T54" fmla="*/ 730 w 981"/>
                      <a:gd name="T55" fmla="*/ 1966 h 1987"/>
                      <a:gd name="T56" fmla="*/ 749 w 981"/>
                      <a:gd name="T57" fmla="*/ 1986 h 1987"/>
                      <a:gd name="T58" fmla="*/ 775 w 981"/>
                      <a:gd name="T59" fmla="*/ 1986 h 1987"/>
                      <a:gd name="T60" fmla="*/ 800 w 981"/>
                      <a:gd name="T61" fmla="*/ 1986 h 1987"/>
                      <a:gd name="T62" fmla="*/ 825 w 981"/>
                      <a:gd name="T63" fmla="*/ 1986 h 1987"/>
                      <a:gd name="T64" fmla="*/ 852 w 981"/>
                      <a:gd name="T65" fmla="*/ 1987 h 1987"/>
                      <a:gd name="T66" fmla="*/ 877 w 981"/>
                      <a:gd name="T67" fmla="*/ 1987 h 1987"/>
                      <a:gd name="T68" fmla="*/ 903 w 981"/>
                      <a:gd name="T69" fmla="*/ 1987 h 1987"/>
                      <a:gd name="T70" fmla="*/ 928 w 981"/>
                      <a:gd name="T71" fmla="*/ 1987 h 1987"/>
                      <a:gd name="T72" fmla="*/ 941 w 981"/>
                      <a:gd name="T73" fmla="*/ 1539 h 1987"/>
                      <a:gd name="T74" fmla="*/ 939 w 981"/>
                      <a:gd name="T75" fmla="*/ 643 h 1987"/>
                      <a:gd name="T76" fmla="*/ 943 w 981"/>
                      <a:gd name="T77" fmla="*/ 174 h 1987"/>
                      <a:gd name="T78" fmla="*/ 946 w 981"/>
                      <a:gd name="T79" fmla="*/ 149 h 1987"/>
                      <a:gd name="T80" fmla="*/ 951 w 981"/>
                      <a:gd name="T81" fmla="*/ 133 h 1987"/>
                      <a:gd name="T82" fmla="*/ 966 w 981"/>
                      <a:gd name="T83" fmla="*/ 109 h 1987"/>
                      <a:gd name="T84" fmla="*/ 956 w 981"/>
                      <a:gd name="T85" fmla="*/ 87 h 1987"/>
                      <a:gd name="T86" fmla="*/ 905 w 981"/>
                      <a:gd name="T87" fmla="*/ 81 h 1987"/>
                      <a:gd name="T88" fmla="*/ 853 w 981"/>
                      <a:gd name="T89" fmla="*/ 75 h 1987"/>
                      <a:gd name="T90" fmla="*/ 802 w 981"/>
                      <a:gd name="T91" fmla="*/ 70 h 1987"/>
                      <a:gd name="T92" fmla="*/ 752 w 981"/>
                      <a:gd name="T93" fmla="*/ 64 h 1987"/>
                      <a:gd name="T94" fmla="*/ 701 w 981"/>
                      <a:gd name="T95" fmla="*/ 58 h 1987"/>
                      <a:gd name="T96" fmla="*/ 649 w 981"/>
                      <a:gd name="T97" fmla="*/ 53 h 1987"/>
                      <a:gd name="T98" fmla="*/ 598 w 981"/>
                      <a:gd name="T99" fmla="*/ 48 h 1987"/>
                      <a:gd name="T100" fmla="*/ 548 w 981"/>
                      <a:gd name="T101" fmla="*/ 42 h 1987"/>
                      <a:gd name="T102" fmla="*/ 497 w 981"/>
                      <a:gd name="T103" fmla="*/ 36 h 1987"/>
                      <a:gd name="T104" fmla="*/ 445 w 981"/>
                      <a:gd name="T105" fmla="*/ 32 h 1987"/>
                      <a:gd name="T106" fmla="*/ 394 w 981"/>
                      <a:gd name="T107" fmla="*/ 26 h 1987"/>
                      <a:gd name="T108" fmla="*/ 344 w 981"/>
                      <a:gd name="T109" fmla="*/ 20 h 1987"/>
                      <a:gd name="T110" fmla="*/ 293 w 981"/>
                      <a:gd name="T111" fmla="*/ 14 h 1987"/>
                      <a:gd name="T112" fmla="*/ 241 w 981"/>
                      <a:gd name="T113" fmla="*/ 8 h 1987"/>
                      <a:gd name="T114" fmla="*/ 191 w 981"/>
                      <a:gd name="T115" fmla="*/ 3 h 1987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981"/>
                      <a:gd name="T175" fmla="*/ 0 h 1987"/>
                      <a:gd name="T176" fmla="*/ 981 w 981"/>
                      <a:gd name="T177" fmla="*/ 1987 h 1987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981" h="1987">
                        <a:moveTo>
                          <a:pt x="165" y="0"/>
                        </a:moveTo>
                        <a:lnTo>
                          <a:pt x="156" y="3"/>
                        </a:lnTo>
                        <a:lnTo>
                          <a:pt x="148" y="5"/>
                        </a:lnTo>
                        <a:lnTo>
                          <a:pt x="139" y="7"/>
                        </a:lnTo>
                        <a:lnTo>
                          <a:pt x="131" y="8"/>
                        </a:lnTo>
                        <a:lnTo>
                          <a:pt x="121" y="11"/>
                        </a:lnTo>
                        <a:lnTo>
                          <a:pt x="113" y="13"/>
                        </a:lnTo>
                        <a:lnTo>
                          <a:pt x="104" y="15"/>
                        </a:lnTo>
                        <a:lnTo>
                          <a:pt x="95" y="18"/>
                        </a:lnTo>
                        <a:lnTo>
                          <a:pt x="83" y="22"/>
                        </a:lnTo>
                        <a:lnTo>
                          <a:pt x="72" y="32"/>
                        </a:lnTo>
                        <a:lnTo>
                          <a:pt x="63" y="44"/>
                        </a:lnTo>
                        <a:lnTo>
                          <a:pt x="53" y="59"/>
                        </a:lnTo>
                        <a:lnTo>
                          <a:pt x="45" y="79"/>
                        </a:lnTo>
                        <a:lnTo>
                          <a:pt x="37" y="98"/>
                        </a:lnTo>
                        <a:lnTo>
                          <a:pt x="30" y="120"/>
                        </a:lnTo>
                        <a:lnTo>
                          <a:pt x="25" y="143"/>
                        </a:lnTo>
                        <a:lnTo>
                          <a:pt x="19" y="573"/>
                        </a:lnTo>
                        <a:lnTo>
                          <a:pt x="13" y="1003"/>
                        </a:lnTo>
                        <a:lnTo>
                          <a:pt x="6" y="1433"/>
                        </a:lnTo>
                        <a:lnTo>
                          <a:pt x="0" y="1863"/>
                        </a:lnTo>
                        <a:lnTo>
                          <a:pt x="20" y="1867"/>
                        </a:lnTo>
                        <a:lnTo>
                          <a:pt x="40" y="1872"/>
                        </a:lnTo>
                        <a:lnTo>
                          <a:pt x="59" y="1877"/>
                        </a:lnTo>
                        <a:lnTo>
                          <a:pt x="78" y="1882"/>
                        </a:lnTo>
                        <a:lnTo>
                          <a:pt x="97" y="1888"/>
                        </a:lnTo>
                        <a:lnTo>
                          <a:pt x="117" y="1892"/>
                        </a:lnTo>
                        <a:lnTo>
                          <a:pt x="135" y="1898"/>
                        </a:lnTo>
                        <a:lnTo>
                          <a:pt x="155" y="1903"/>
                        </a:lnTo>
                        <a:lnTo>
                          <a:pt x="149" y="1894"/>
                        </a:lnTo>
                        <a:lnTo>
                          <a:pt x="143" y="1884"/>
                        </a:lnTo>
                        <a:lnTo>
                          <a:pt x="138" y="1876"/>
                        </a:lnTo>
                        <a:lnTo>
                          <a:pt x="133" y="1867"/>
                        </a:lnTo>
                        <a:lnTo>
                          <a:pt x="127" y="1858"/>
                        </a:lnTo>
                        <a:lnTo>
                          <a:pt x="121" y="1850"/>
                        </a:lnTo>
                        <a:lnTo>
                          <a:pt x="116" y="1841"/>
                        </a:lnTo>
                        <a:lnTo>
                          <a:pt x="110" y="1831"/>
                        </a:lnTo>
                        <a:lnTo>
                          <a:pt x="147" y="1836"/>
                        </a:lnTo>
                        <a:lnTo>
                          <a:pt x="185" y="1841"/>
                        </a:lnTo>
                        <a:lnTo>
                          <a:pt x="222" y="1845"/>
                        </a:lnTo>
                        <a:lnTo>
                          <a:pt x="260" y="1850"/>
                        </a:lnTo>
                        <a:lnTo>
                          <a:pt x="297" y="1854"/>
                        </a:lnTo>
                        <a:lnTo>
                          <a:pt x="335" y="1859"/>
                        </a:lnTo>
                        <a:lnTo>
                          <a:pt x="371" y="1864"/>
                        </a:lnTo>
                        <a:lnTo>
                          <a:pt x="409" y="1868"/>
                        </a:lnTo>
                        <a:lnTo>
                          <a:pt x="446" y="1873"/>
                        </a:lnTo>
                        <a:lnTo>
                          <a:pt x="484" y="1877"/>
                        </a:lnTo>
                        <a:lnTo>
                          <a:pt x="521" y="1882"/>
                        </a:lnTo>
                        <a:lnTo>
                          <a:pt x="559" y="1887"/>
                        </a:lnTo>
                        <a:lnTo>
                          <a:pt x="596" y="1891"/>
                        </a:lnTo>
                        <a:lnTo>
                          <a:pt x="634" y="1896"/>
                        </a:lnTo>
                        <a:lnTo>
                          <a:pt x="671" y="1901"/>
                        </a:lnTo>
                        <a:lnTo>
                          <a:pt x="709" y="1905"/>
                        </a:lnTo>
                        <a:lnTo>
                          <a:pt x="716" y="1925"/>
                        </a:lnTo>
                        <a:lnTo>
                          <a:pt x="723" y="1945"/>
                        </a:lnTo>
                        <a:lnTo>
                          <a:pt x="730" y="1966"/>
                        </a:lnTo>
                        <a:lnTo>
                          <a:pt x="737" y="1986"/>
                        </a:lnTo>
                        <a:lnTo>
                          <a:pt x="749" y="1986"/>
                        </a:lnTo>
                        <a:lnTo>
                          <a:pt x="762" y="1986"/>
                        </a:lnTo>
                        <a:lnTo>
                          <a:pt x="775" y="1986"/>
                        </a:lnTo>
                        <a:lnTo>
                          <a:pt x="787" y="1986"/>
                        </a:lnTo>
                        <a:lnTo>
                          <a:pt x="800" y="1986"/>
                        </a:lnTo>
                        <a:lnTo>
                          <a:pt x="813" y="1986"/>
                        </a:lnTo>
                        <a:lnTo>
                          <a:pt x="825" y="1986"/>
                        </a:lnTo>
                        <a:lnTo>
                          <a:pt x="839" y="1986"/>
                        </a:lnTo>
                        <a:lnTo>
                          <a:pt x="852" y="1987"/>
                        </a:lnTo>
                        <a:lnTo>
                          <a:pt x="865" y="1987"/>
                        </a:lnTo>
                        <a:lnTo>
                          <a:pt x="877" y="1987"/>
                        </a:lnTo>
                        <a:lnTo>
                          <a:pt x="890" y="1987"/>
                        </a:lnTo>
                        <a:lnTo>
                          <a:pt x="903" y="1987"/>
                        </a:lnTo>
                        <a:lnTo>
                          <a:pt x="915" y="1987"/>
                        </a:lnTo>
                        <a:lnTo>
                          <a:pt x="928" y="1987"/>
                        </a:lnTo>
                        <a:lnTo>
                          <a:pt x="941" y="1987"/>
                        </a:lnTo>
                        <a:lnTo>
                          <a:pt x="941" y="1539"/>
                        </a:lnTo>
                        <a:lnTo>
                          <a:pt x="939" y="1092"/>
                        </a:lnTo>
                        <a:lnTo>
                          <a:pt x="939" y="643"/>
                        </a:lnTo>
                        <a:lnTo>
                          <a:pt x="938" y="195"/>
                        </a:lnTo>
                        <a:lnTo>
                          <a:pt x="943" y="174"/>
                        </a:lnTo>
                        <a:lnTo>
                          <a:pt x="945" y="159"/>
                        </a:lnTo>
                        <a:lnTo>
                          <a:pt x="946" y="149"/>
                        </a:lnTo>
                        <a:lnTo>
                          <a:pt x="947" y="141"/>
                        </a:lnTo>
                        <a:lnTo>
                          <a:pt x="951" y="133"/>
                        </a:lnTo>
                        <a:lnTo>
                          <a:pt x="957" y="123"/>
                        </a:lnTo>
                        <a:lnTo>
                          <a:pt x="966" y="109"/>
                        </a:lnTo>
                        <a:lnTo>
                          <a:pt x="981" y="89"/>
                        </a:lnTo>
                        <a:lnTo>
                          <a:pt x="956" y="87"/>
                        </a:lnTo>
                        <a:lnTo>
                          <a:pt x="930" y="83"/>
                        </a:lnTo>
                        <a:lnTo>
                          <a:pt x="905" y="81"/>
                        </a:lnTo>
                        <a:lnTo>
                          <a:pt x="880" y="78"/>
                        </a:lnTo>
                        <a:lnTo>
                          <a:pt x="853" y="75"/>
                        </a:lnTo>
                        <a:lnTo>
                          <a:pt x="828" y="72"/>
                        </a:lnTo>
                        <a:lnTo>
                          <a:pt x="802" y="70"/>
                        </a:lnTo>
                        <a:lnTo>
                          <a:pt x="777" y="67"/>
                        </a:lnTo>
                        <a:lnTo>
                          <a:pt x="752" y="64"/>
                        </a:lnTo>
                        <a:lnTo>
                          <a:pt x="726" y="61"/>
                        </a:lnTo>
                        <a:lnTo>
                          <a:pt x="701" y="58"/>
                        </a:lnTo>
                        <a:lnTo>
                          <a:pt x="676" y="56"/>
                        </a:lnTo>
                        <a:lnTo>
                          <a:pt x="649" y="53"/>
                        </a:lnTo>
                        <a:lnTo>
                          <a:pt x="624" y="50"/>
                        </a:lnTo>
                        <a:lnTo>
                          <a:pt x="598" y="48"/>
                        </a:lnTo>
                        <a:lnTo>
                          <a:pt x="573" y="44"/>
                        </a:lnTo>
                        <a:lnTo>
                          <a:pt x="548" y="42"/>
                        </a:lnTo>
                        <a:lnTo>
                          <a:pt x="522" y="40"/>
                        </a:lnTo>
                        <a:lnTo>
                          <a:pt x="497" y="36"/>
                        </a:lnTo>
                        <a:lnTo>
                          <a:pt x="472" y="34"/>
                        </a:lnTo>
                        <a:lnTo>
                          <a:pt x="445" y="32"/>
                        </a:lnTo>
                        <a:lnTo>
                          <a:pt x="420" y="28"/>
                        </a:lnTo>
                        <a:lnTo>
                          <a:pt x="394" y="26"/>
                        </a:lnTo>
                        <a:lnTo>
                          <a:pt x="369" y="22"/>
                        </a:lnTo>
                        <a:lnTo>
                          <a:pt x="344" y="20"/>
                        </a:lnTo>
                        <a:lnTo>
                          <a:pt x="318" y="18"/>
                        </a:lnTo>
                        <a:lnTo>
                          <a:pt x="293" y="14"/>
                        </a:lnTo>
                        <a:lnTo>
                          <a:pt x="268" y="12"/>
                        </a:lnTo>
                        <a:lnTo>
                          <a:pt x="241" y="8"/>
                        </a:lnTo>
                        <a:lnTo>
                          <a:pt x="216" y="6"/>
                        </a:lnTo>
                        <a:lnTo>
                          <a:pt x="191" y="3"/>
                        </a:lnTo>
                        <a:lnTo>
                          <a:pt x="165" y="0"/>
                        </a:lnTo>
                        <a:close/>
                      </a:path>
                    </a:pathLst>
                  </a:custGeom>
                  <a:solidFill>
                    <a:srgbClr val="938C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3" name="Freeform 219"/>
                  <p:cNvSpPr>
                    <a:spLocks noChangeArrowheads="1"/>
                  </p:cNvSpPr>
                  <p:nvPr/>
                </p:nvSpPr>
                <p:spPr bwMode="auto">
                  <a:xfrm>
                    <a:off x="5001" y="1340"/>
                    <a:ext cx="155" cy="309"/>
                  </a:xfrm>
                  <a:custGeom>
                    <a:avLst/>
                    <a:gdLst>
                      <a:gd name="T0" fmla="*/ 175 w 947"/>
                      <a:gd name="T1" fmla="*/ 3 h 1885"/>
                      <a:gd name="T2" fmla="*/ 155 w 947"/>
                      <a:gd name="T3" fmla="*/ 7 h 1885"/>
                      <a:gd name="T4" fmla="*/ 136 w 947"/>
                      <a:gd name="T5" fmla="*/ 11 h 1885"/>
                      <a:gd name="T6" fmla="*/ 116 w 947"/>
                      <a:gd name="T7" fmla="*/ 14 h 1885"/>
                      <a:gd name="T8" fmla="*/ 94 w 947"/>
                      <a:gd name="T9" fmla="*/ 22 h 1885"/>
                      <a:gd name="T10" fmla="*/ 73 w 947"/>
                      <a:gd name="T11" fmla="*/ 44 h 1885"/>
                      <a:gd name="T12" fmla="*/ 55 w 947"/>
                      <a:gd name="T13" fmla="*/ 77 h 1885"/>
                      <a:gd name="T14" fmla="*/ 40 w 947"/>
                      <a:gd name="T15" fmla="*/ 118 h 1885"/>
                      <a:gd name="T16" fmla="*/ 25 w 947"/>
                      <a:gd name="T17" fmla="*/ 542 h 1885"/>
                      <a:gd name="T18" fmla="*/ 8 w 947"/>
                      <a:gd name="T19" fmla="*/ 1346 h 1885"/>
                      <a:gd name="T20" fmla="*/ 18 w 947"/>
                      <a:gd name="T21" fmla="*/ 1754 h 1885"/>
                      <a:gd name="T22" fmla="*/ 54 w 947"/>
                      <a:gd name="T23" fmla="*/ 1767 h 1885"/>
                      <a:gd name="T24" fmla="*/ 91 w 947"/>
                      <a:gd name="T25" fmla="*/ 1778 h 1885"/>
                      <a:gd name="T26" fmla="*/ 126 w 947"/>
                      <a:gd name="T27" fmla="*/ 1791 h 1885"/>
                      <a:gd name="T28" fmla="*/ 140 w 947"/>
                      <a:gd name="T29" fmla="*/ 1787 h 1885"/>
                      <a:gd name="T30" fmla="*/ 131 w 947"/>
                      <a:gd name="T31" fmla="*/ 1770 h 1885"/>
                      <a:gd name="T32" fmla="*/ 121 w 947"/>
                      <a:gd name="T33" fmla="*/ 1753 h 1885"/>
                      <a:gd name="T34" fmla="*/ 111 w 947"/>
                      <a:gd name="T35" fmla="*/ 1736 h 1885"/>
                      <a:gd name="T36" fmla="*/ 144 w 947"/>
                      <a:gd name="T37" fmla="*/ 1731 h 1885"/>
                      <a:gd name="T38" fmla="*/ 217 w 947"/>
                      <a:gd name="T39" fmla="*/ 1740 h 1885"/>
                      <a:gd name="T40" fmla="*/ 292 w 947"/>
                      <a:gd name="T41" fmla="*/ 1749 h 1885"/>
                      <a:gd name="T42" fmla="*/ 366 w 947"/>
                      <a:gd name="T43" fmla="*/ 1759 h 1885"/>
                      <a:gd name="T44" fmla="*/ 440 w 947"/>
                      <a:gd name="T45" fmla="*/ 1768 h 1885"/>
                      <a:gd name="T46" fmla="*/ 515 w 947"/>
                      <a:gd name="T47" fmla="*/ 1777 h 1885"/>
                      <a:gd name="T48" fmla="*/ 588 w 947"/>
                      <a:gd name="T49" fmla="*/ 1786 h 1885"/>
                      <a:gd name="T50" fmla="*/ 663 w 947"/>
                      <a:gd name="T51" fmla="*/ 1796 h 1885"/>
                      <a:gd name="T52" fmla="*/ 708 w 947"/>
                      <a:gd name="T53" fmla="*/ 1821 h 1885"/>
                      <a:gd name="T54" fmla="*/ 722 w 947"/>
                      <a:gd name="T55" fmla="*/ 1862 h 1885"/>
                      <a:gd name="T56" fmla="*/ 742 w 947"/>
                      <a:gd name="T57" fmla="*/ 1884 h 1885"/>
                      <a:gd name="T58" fmla="*/ 767 w 947"/>
                      <a:gd name="T59" fmla="*/ 1884 h 1885"/>
                      <a:gd name="T60" fmla="*/ 791 w 947"/>
                      <a:gd name="T61" fmla="*/ 1884 h 1885"/>
                      <a:gd name="T62" fmla="*/ 817 w 947"/>
                      <a:gd name="T63" fmla="*/ 1884 h 1885"/>
                      <a:gd name="T64" fmla="*/ 842 w 947"/>
                      <a:gd name="T65" fmla="*/ 1885 h 1885"/>
                      <a:gd name="T66" fmla="*/ 866 w 947"/>
                      <a:gd name="T67" fmla="*/ 1885 h 1885"/>
                      <a:gd name="T68" fmla="*/ 891 w 947"/>
                      <a:gd name="T69" fmla="*/ 1885 h 1885"/>
                      <a:gd name="T70" fmla="*/ 916 w 947"/>
                      <a:gd name="T71" fmla="*/ 1885 h 1885"/>
                      <a:gd name="T72" fmla="*/ 927 w 947"/>
                      <a:gd name="T73" fmla="*/ 1461 h 1885"/>
                      <a:gd name="T74" fmla="*/ 924 w 947"/>
                      <a:gd name="T75" fmla="*/ 614 h 1885"/>
                      <a:gd name="T76" fmla="*/ 926 w 947"/>
                      <a:gd name="T77" fmla="*/ 172 h 1885"/>
                      <a:gd name="T78" fmla="*/ 924 w 947"/>
                      <a:gd name="T79" fmla="*/ 148 h 1885"/>
                      <a:gd name="T80" fmla="*/ 920 w 947"/>
                      <a:gd name="T81" fmla="*/ 130 h 1885"/>
                      <a:gd name="T82" fmla="*/ 932 w 947"/>
                      <a:gd name="T83" fmla="*/ 106 h 1885"/>
                      <a:gd name="T84" fmla="*/ 922 w 947"/>
                      <a:gd name="T85" fmla="*/ 83 h 1885"/>
                      <a:gd name="T86" fmla="*/ 875 w 947"/>
                      <a:gd name="T87" fmla="*/ 77 h 1885"/>
                      <a:gd name="T88" fmla="*/ 828 w 947"/>
                      <a:gd name="T89" fmla="*/ 72 h 1885"/>
                      <a:gd name="T90" fmla="*/ 780 w 947"/>
                      <a:gd name="T91" fmla="*/ 67 h 1885"/>
                      <a:gd name="T92" fmla="*/ 732 w 947"/>
                      <a:gd name="T93" fmla="*/ 61 h 1885"/>
                      <a:gd name="T94" fmla="*/ 685 w 947"/>
                      <a:gd name="T95" fmla="*/ 56 h 1885"/>
                      <a:gd name="T96" fmla="*/ 637 w 947"/>
                      <a:gd name="T97" fmla="*/ 51 h 1885"/>
                      <a:gd name="T98" fmla="*/ 590 w 947"/>
                      <a:gd name="T99" fmla="*/ 45 h 1885"/>
                      <a:gd name="T100" fmla="*/ 542 w 947"/>
                      <a:gd name="T101" fmla="*/ 41 h 1885"/>
                      <a:gd name="T102" fmla="*/ 494 w 947"/>
                      <a:gd name="T103" fmla="*/ 35 h 1885"/>
                      <a:gd name="T104" fmla="*/ 447 w 947"/>
                      <a:gd name="T105" fmla="*/ 30 h 1885"/>
                      <a:gd name="T106" fmla="*/ 398 w 947"/>
                      <a:gd name="T107" fmla="*/ 24 h 1885"/>
                      <a:gd name="T108" fmla="*/ 351 w 947"/>
                      <a:gd name="T109" fmla="*/ 19 h 1885"/>
                      <a:gd name="T110" fmla="*/ 304 w 947"/>
                      <a:gd name="T111" fmla="*/ 14 h 1885"/>
                      <a:gd name="T112" fmla="*/ 255 w 947"/>
                      <a:gd name="T113" fmla="*/ 8 h 1885"/>
                      <a:gd name="T114" fmla="*/ 208 w 947"/>
                      <a:gd name="T115" fmla="*/ 3 h 1885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947"/>
                      <a:gd name="T175" fmla="*/ 0 h 1885"/>
                      <a:gd name="T176" fmla="*/ 947 w 947"/>
                      <a:gd name="T177" fmla="*/ 1885 h 1885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947" h="1885">
                        <a:moveTo>
                          <a:pt x="184" y="0"/>
                        </a:moveTo>
                        <a:lnTo>
                          <a:pt x="175" y="3"/>
                        </a:lnTo>
                        <a:lnTo>
                          <a:pt x="164" y="5"/>
                        </a:lnTo>
                        <a:lnTo>
                          <a:pt x="155" y="7"/>
                        </a:lnTo>
                        <a:lnTo>
                          <a:pt x="146" y="8"/>
                        </a:lnTo>
                        <a:lnTo>
                          <a:pt x="136" y="11"/>
                        </a:lnTo>
                        <a:lnTo>
                          <a:pt x="126" y="13"/>
                        </a:lnTo>
                        <a:lnTo>
                          <a:pt x="116" y="14"/>
                        </a:lnTo>
                        <a:lnTo>
                          <a:pt x="107" y="16"/>
                        </a:lnTo>
                        <a:lnTo>
                          <a:pt x="94" y="22"/>
                        </a:lnTo>
                        <a:lnTo>
                          <a:pt x="83" y="31"/>
                        </a:lnTo>
                        <a:lnTo>
                          <a:pt x="73" y="44"/>
                        </a:lnTo>
                        <a:lnTo>
                          <a:pt x="63" y="59"/>
                        </a:lnTo>
                        <a:lnTo>
                          <a:pt x="55" y="77"/>
                        </a:lnTo>
                        <a:lnTo>
                          <a:pt x="47" y="97"/>
                        </a:lnTo>
                        <a:lnTo>
                          <a:pt x="40" y="118"/>
                        </a:lnTo>
                        <a:lnTo>
                          <a:pt x="33" y="140"/>
                        </a:lnTo>
                        <a:lnTo>
                          <a:pt x="25" y="542"/>
                        </a:lnTo>
                        <a:lnTo>
                          <a:pt x="17" y="944"/>
                        </a:lnTo>
                        <a:lnTo>
                          <a:pt x="8" y="1346"/>
                        </a:lnTo>
                        <a:lnTo>
                          <a:pt x="0" y="1748"/>
                        </a:lnTo>
                        <a:lnTo>
                          <a:pt x="18" y="1754"/>
                        </a:lnTo>
                        <a:lnTo>
                          <a:pt x="37" y="1760"/>
                        </a:lnTo>
                        <a:lnTo>
                          <a:pt x="54" y="1767"/>
                        </a:lnTo>
                        <a:lnTo>
                          <a:pt x="72" y="1772"/>
                        </a:lnTo>
                        <a:lnTo>
                          <a:pt x="91" y="1778"/>
                        </a:lnTo>
                        <a:lnTo>
                          <a:pt x="109" y="1784"/>
                        </a:lnTo>
                        <a:lnTo>
                          <a:pt x="126" y="1791"/>
                        </a:lnTo>
                        <a:lnTo>
                          <a:pt x="145" y="1797"/>
                        </a:lnTo>
                        <a:lnTo>
                          <a:pt x="140" y="1787"/>
                        </a:lnTo>
                        <a:lnTo>
                          <a:pt x="136" y="1779"/>
                        </a:lnTo>
                        <a:lnTo>
                          <a:pt x="131" y="1770"/>
                        </a:lnTo>
                        <a:lnTo>
                          <a:pt x="126" y="1762"/>
                        </a:lnTo>
                        <a:lnTo>
                          <a:pt x="121" y="1753"/>
                        </a:lnTo>
                        <a:lnTo>
                          <a:pt x="116" y="1745"/>
                        </a:lnTo>
                        <a:lnTo>
                          <a:pt x="111" y="1736"/>
                        </a:lnTo>
                        <a:lnTo>
                          <a:pt x="107" y="1726"/>
                        </a:lnTo>
                        <a:lnTo>
                          <a:pt x="144" y="1731"/>
                        </a:lnTo>
                        <a:lnTo>
                          <a:pt x="181" y="1736"/>
                        </a:lnTo>
                        <a:lnTo>
                          <a:pt x="217" y="1740"/>
                        </a:lnTo>
                        <a:lnTo>
                          <a:pt x="254" y="1745"/>
                        </a:lnTo>
                        <a:lnTo>
                          <a:pt x="292" y="1749"/>
                        </a:lnTo>
                        <a:lnTo>
                          <a:pt x="329" y="1754"/>
                        </a:lnTo>
                        <a:lnTo>
                          <a:pt x="366" y="1759"/>
                        </a:lnTo>
                        <a:lnTo>
                          <a:pt x="403" y="1763"/>
                        </a:lnTo>
                        <a:lnTo>
                          <a:pt x="440" y="1768"/>
                        </a:lnTo>
                        <a:lnTo>
                          <a:pt x="478" y="1772"/>
                        </a:lnTo>
                        <a:lnTo>
                          <a:pt x="515" y="1777"/>
                        </a:lnTo>
                        <a:lnTo>
                          <a:pt x="552" y="1782"/>
                        </a:lnTo>
                        <a:lnTo>
                          <a:pt x="588" y="1786"/>
                        </a:lnTo>
                        <a:lnTo>
                          <a:pt x="626" y="1791"/>
                        </a:lnTo>
                        <a:lnTo>
                          <a:pt x="663" y="1796"/>
                        </a:lnTo>
                        <a:lnTo>
                          <a:pt x="700" y="1800"/>
                        </a:lnTo>
                        <a:lnTo>
                          <a:pt x="708" y="1821"/>
                        </a:lnTo>
                        <a:lnTo>
                          <a:pt x="715" y="1842"/>
                        </a:lnTo>
                        <a:lnTo>
                          <a:pt x="722" y="1862"/>
                        </a:lnTo>
                        <a:lnTo>
                          <a:pt x="729" y="1884"/>
                        </a:lnTo>
                        <a:lnTo>
                          <a:pt x="742" y="1884"/>
                        </a:lnTo>
                        <a:lnTo>
                          <a:pt x="754" y="1884"/>
                        </a:lnTo>
                        <a:lnTo>
                          <a:pt x="767" y="1884"/>
                        </a:lnTo>
                        <a:lnTo>
                          <a:pt x="778" y="1884"/>
                        </a:lnTo>
                        <a:lnTo>
                          <a:pt x="791" y="1884"/>
                        </a:lnTo>
                        <a:lnTo>
                          <a:pt x="804" y="1884"/>
                        </a:lnTo>
                        <a:lnTo>
                          <a:pt x="817" y="1884"/>
                        </a:lnTo>
                        <a:lnTo>
                          <a:pt x="829" y="1884"/>
                        </a:lnTo>
                        <a:lnTo>
                          <a:pt x="842" y="1885"/>
                        </a:lnTo>
                        <a:lnTo>
                          <a:pt x="855" y="1885"/>
                        </a:lnTo>
                        <a:lnTo>
                          <a:pt x="866" y="1885"/>
                        </a:lnTo>
                        <a:lnTo>
                          <a:pt x="879" y="1885"/>
                        </a:lnTo>
                        <a:lnTo>
                          <a:pt x="891" y="1885"/>
                        </a:lnTo>
                        <a:lnTo>
                          <a:pt x="904" y="1885"/>
                        </a:lnTo>
                        <a:lnTo>
                          <a:pt x="916" y="1885"/>
                        </a:lnTo>
                        <a:lnTo>
                          <a:pt x="928" y="1885"/>
                        </a:lnTo>
                        <a:lnTo>
                          <a:pt x="927" y="1461"/>
                        </a:lnTo>
                        <a:lnTo>
                          <a:pt x="926" y="1038"/>
                        </a:lnTo>
                        <a:lnTo>
                          <a:pt x="924" y="614"/>
                        </a:lnTo>
                        <a:lnTo>
                          <a:pt x="922" y="192"/>
                        </a:lnTo>
                        <a:lnTo>
                          <a:pt x="926" y="172"/>
                        </a:lnTo>
                        <a:lnTo>
                          <a:pt x="926" y="158"/>
                        </a:lnTo>
                        <a:lnTo>
                          <a:pt x="924" y="148"/>
                        </a:lnTo>
                        <a:lnTo>
                          <a:pt x="921" y="140"/>
                        </a:lnTo>
                        <a:lnTo>
                          <a:pt x="920" y="130"/>
                        </a:lnTo>
                        <a:lnTo>
                          <a:pt x="924" y="120"/>
                        </a:lnTo>
                        <a:lnTo>
                          <a:pt x="932" y="106"/>
                        </a:lnTo>
                        <a:lnTo>
                          <a:pt x="947" y="86"/>
                        </a:lnTo>
                        <a:lnTo>
                          <a:pt x="922" y="83"/>
                        </a:lnTo>
                        <a:lnTo>
                          <a:pt x="899" y="80"/>
                        </a:lnTo>
                        <a:lnTo>
                          <a:pt x="875" y="77"/>
                        </a:lnTo>
                        <a:lnTo>
                          <a:pt x="851" y="75"/>
                        </a:lnTo>
                        <a:lnTo>
                          <a:pt x="828" y="72"/>
                        </a:lnTo>
                        <a:lnTo>
                          <a:pt x="804" y="69"/>
                        </a:lnTo>
                        <a:lnTo>
                          <a:pt x="780" y="67"/>
                        </a:lnTo>
                        <a:lnTo>
                          <a:pt x="757" y="64"/>
                        </a:lnTo>
                        <a:lnTo>
                          <a:pt x="732" y="61"/>
                        </a:lnTo>
                        <a:lnTo>
                          <a:pt x="708" y="59"/>
                        </a:lnTo>
                        <a:lnTo>
                          <a:pt x="685" y="56"/>
                        </a:lnTo>
                        <a:lnTo>
                          <a:pt x="661" y="53"/>
                        </a:lnTo>
                        <a:lnTo>
                          <a:pt x="637" y="51"/>
                        </a:lnTo>
                        <a:lnTo>
                          <a:pt x="614" y="49"/>
                        </a:lnTo>
                        <a:lnTo>
                          <a:pt x="590" y="45"/>
                        </a:lnTo>
                        <a:lnTo>
                          <a:pt x="565" y="43"/>
                        </a:lnTo>
                        <a:lnTo>
                          <a:pt x="542" y="41"/>
                        </a:lnTo>
                        <a:lnTo>
                          <a:pt x="518" y="37"/>
                        </a:lnTo>
                        <a:lnTo>
                          <a:pt x="494" y="35"/>
                        </a:lnTo>
                        <a:lnTo>
                          <a:pt x="471" y="33"/>
                        </a:lnTo>
                        <a:lnTo>
                          <a:pt x="447" y="30"/>
                        </a:lnTo>
                        <a:lnTo>
                          <a:pt x="422" y="27"/>
                        </a:lnTo>
                        <a:lnTo>
                          <a:pt x="398" y="24"/>
                        </a:lnTo>
                        <a:lnTo>
                          <a:pt x="375" y="22"/>
                        </a:lnTo>
                        <a:lnTo>
                          <a:pt x="351" y="19"/>
                        </a:lnTo>
                        <a:lnTo>
                          <a:pt x="327" y="16"/>
                        </a:lnTo>
                        <a:lnTo>
                          <a:pt x="304" y="14"/>
                        </a:lnTo>
                        <a:lnTo>
                          <a:pt x="280" y="11"/>
                        </a:lnTo>
                        <a:lnTo>
                          <a:pt x="255" y="8"/>
                        </a:lnTo>
                        <a:lnTo>
                          <a:pt x="231" y="6"/>
                        </a:lnTo>
                        <a:lnTo>
                          <a:pt x="208" y="3"/>
                        </a:lnTo>
                        <a:lnTo>
                          <a:pt x="184" y="0"/>
                        </a:lnTo>
                        <a:close/>
                      </a:path>
                    </a:pathLst>
                  </a:custGeom>
                  <a:solidFill>
                    <a:srgbClr val="9991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4" name="Freeform 220"/>
                  <p:cNvSpPr>
                    <a:spLocks noChangeArrowheads="1"/>
                  </p:cNvSpPr>
                  <p:nvPr/>
                </p:nvSpPr>
                <p:spPr bwMode="auto">
                  <a:xfrm>
                    <a:off x="5002" y="1358"/>
                    <a:ext cx="151" cy="292"/>
                  </a:xfrm>
                  <a:custGeom>
                    <a:avLst/>
                    <a:gdLst>
                      <a:gd name="T0" fmla="*/ 193 w 918"/>
                      <a:gd name="T1" fmla="*/ 2 h 1784"/>
                      <a:gd name="T2" fmla="*/ 173 w 918"/>
                      <a:gd name="T3" fmla="*/ 7 h 1784"/>
                      <a:gd name="T4" fmla="*/ 151 w 918"/>
                      <a:gd name="T5" fmla="*/ 12 h 1784"/>
                      <a:gd name="T6" fmla="*/ 129 w 918"/>
                      <a:gd name="T7" fmla="*/ 16 h 1784"/>
                      <a:gd name="T8" fmla="*/ 106 w 918"/>
                      <a:gd name="T9" fmla="*/ 23 h 1784"/>
                      <a:gd name="T10" fmla="*/ 84 w 918"/>
                      <a:gd name="T11" fmla="*/ 44 h 1784"/>
                      <a:gd name="T12" fmla="*/ 66 w 918"/>
                      <a:gd name="T13" fmla="*/ 76 h 1784"/>
                      <a:gd name="T14" fmla="*/ 49 w 918"/>
                      <a:gd name="T15" fmla="*/ 115 h 1784"/>
                      <a:gd name="T16" fmla="*/ 37 w 918"/>
                      <a:gd name="T17" fmla="*/ 324 h 1784"/>
                      <a:gd name="T18" fmla="*/ 26 w 918"/>
                      <a:gd name="T19" fmla="*/ 698 h 1784"/>
                      <a:gd name="T20" fmla="*/ 16 w 918"/>
                      <a:gd name="T21" fmla="*/ 1073 h 1784"/>
                      <a:gd name="T22" fmla="*/ 6 w 918"/>
                      <a:gd name="T23" fmla="*/ 1447 h 1784"/>
                      <a:gd name="T24" fmla="*/ 17 w 918"/>
                      <a:gd name="T25" fmla="*/ 1642 h 1784"/>
                      <a:gd name="T26" fmla="*/ 51 w 918"/>
                      <a:gd name="T27" fmla="*/ 1656 h 1784"/>
                      <a:gd name="T28" fmla="*/ 84 w 918"/>
                      <a:gd name="T29" fmla="*/ 1670 h 1784"/>
                      <a:gd name="T30" fmla="*/ 119 w 918"/>
                      <a:gd name="T31" fmla="*/ 1684 h 1784"/>
                      <a:gd name="T32" fmla="*/ 128 w 918"/>
                      <a:gd name="T33" fmla="*/ 1673 h 1784"/>
                      <a:gd name="T34" fmla="*/ 112 w 918"/>
                      <a:gd name="T35" fmla="*/ 1640 h 1784"/>
                      <a:gd name="T36" fmla="*/ 140 w 918"/>
                      <a:gd name="T37" fmla="*/ 1627 h 1784"/>
                      <a:gd name="T38" fmla="*/ 214 w 918"/>
                      <a:gd name="T39" fmla="*/ 1636 h 1784"/>
                      <a:gd name="T40" fmla="*/ 288 w 918"/>
                      <a:gd name="T41" fmla="*/ 1646 h 1784"/>
                      <a:gd name="T42" fmla="*/ 362 w 918"/>
                      <a:gd name="T43" fmla="*/ 1655 h 1784"/>
                      <a:gd name="T44" fmla="*/ 435 w 918"/>
                      <a:gd name="T45" fmla="*/ 1664 h 1784"/>
                      <a:gd name="T46" fmla="*/ 509 w 918"/>
                      <a:gd name="T47" fmla="*/ 1673 h 1784"/>
                      <a:gd name="T48" fmla="*/ 583 w 918"/>
                      <a:gd name="T49" fmla="*/ 1682 h 1784"/>
                      <a:gd name="T50" fmla="*/ 657 w 918"/>
                      <a:gd name="T51" fmla="*/ 1692 h 1784"/>
                      <a:gd name="T52" fmla="*/ 700 w 918"/>
                      <a:gd name="T53" fmla="*/ 1718 h 1784"/>
                      <a:gd name="T54" fmla="*/ 715 w 918"/>
                      <a:gd name="T55" fmla="*/ 1760 h 1784"/>
                      <a:gd name="T56" fmla="*/ 735 w 918"/>
                      <a:gd name="T57" fmla="*/ 1782 h 1784"/>
                      <a:gd name="T58" fmla="*/ 759 w 918"/>
                      <a:gd name="T59" fmla="*/ 1783 h 1784"/>
                      <a:gd name="T60" fmla="*/ 783 w 918"/>
                      <a:gd name="T61" fmla="*/ 1783 h 1784"/>
                      <a:gd name="T62" fmla="*/ 808 w 918"/>
                      <a:gd name="T63" fmla="*/ 1783 h 1784"/>
                      <a:gd name="T64" fmla="*/ 833 w 918"/>
                      <a:gd name="T65" fmla="*/ 1784 h 1784"/>
                      <a:gd name="T66" fmla="*/ 857 w 918"/>
                      <a:gd name="T67" fmla="*/ 1784 h 1784"/>
                      <a:gd name="T68" fmla="*/ 881 w 918"/>
                      <a:gd name="T69" fmla="*/ 1784 h 1784"/>
                      <a:gd name="T70" fmla="*/ 905 w 918"/>
                      <a:gd name="T71" fmla="*/ 1784 h 1784"/>
                      <a:gd name="T72" fmla="*/ 916 w 918"/>
                      <a:gd name="T73" fmla="*/ 1385 h 1784"/>
                      <a:gd name="T74" fmla="*/ 910 w 918"/>
                      <a:gd name="T75" fmla="*/ 587 h 1784"/>
                      <a:gd name="T76" fmla="*/ 910 w 918"/>
                      <a:gd name="T77" fmla="*/ 170 h 1784"/>
                      <a:gd name="T78" fmla="*/ 902 w 918"/>
                      <a:gd name="T79" fmla="*/ 146 h 1784"/>
                      <a:gd name="T80" fmla="*/ 893 w 918"/>
                      <a:gd name="T81" fmla="*/ 129 h 1784"/>
                      <a:gd name="T82" fmla="*/ 900 w 918"/>
                      <a:gd name="T83" fmla="*/ 104 h 1784"/>
                      <a:gd name="T84" fmla="*/ 870 w 918"/>
                      <a:gd name="T85" fmla="*/ 76 h 1784"/>
                      <a:gd name="T86" fmla="*/ 781 w 918"/>
                      <a:gd name="T87" fmla="*/ 66 h 1784"/>
                      <a:gd name="T88" fmla="*/ 692 w 918"/>
                      <a:gd name="T89" fmla="*/ 55 h 1784"/>
                      <a:gd name="T90" fmla="*/ 604 w 918"/>
                      <a:gd name="T91" fmla="*/ 45 h 1784"/>
                      <a:gd name="T92" fmla="*/ 515 w 918"/>
                      <a:gd name="T93" fmla="*/ 36 h 1784"/>
                      <a:gd name="T94" fmla="*/ 426 w 918"/>
                      <a:gd name="T95" fmla="*/ 25 h 1784"/>
                      <a:gd name="T96" fmla="*/ 337 w 918"/>
                      <a:gd name="T97" fmla="*/ 15 h 1784"/>
                      <a:gd name="T98" fmla="*/ 249 w 918"/>
                      <a:gd name="T99" fmla="*/ 5 h 178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918"/>
                      <a:gd name="T151" fmla="*/ 0 h 1784"/>
                      <a:gd name="T152" fmla="*/ 918 w 918"/>
                      <a:gd name="T153" fmla="*/ 1784 h 178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918" h="1784">
                        <a:moveTo>
                          <a:pt x="204" y="0"/>
                        </a:moveTo>
                        <a:lnTo>
                          <a:pt x="193" y="2"/>
                        </a:lnTo>
                        <a:lnTo>
                          <a:pt x="183" y="5"/>
                        </a:lnTo>
                        <a:lnTo>
                          <a:pt x="173" y="7"/>
                        </a:lnTo>
                        <a:lnTo>
                          <a:pt x="161" y="9"/>
                        </a:lnTo>
                        <a:lnTo>
                          <a:pt x="151" y="12"/>
                        </a:lnTo>
                        <a:lnTo>
                          <a:pt x="140" y="14"/>
                        </a:lnTo>
                        <a:lnTo>
                          <a:pt x="129" y="16"/>
                        </a:lnTo>
                        <a:lnTo>
                          <a:pt x="119" y="19"/>
                        </a:lnTo>
                        <a:lnTo>
                          <a:pt x="106" y="23"/>
                        </a:lnTo>
                        <a:lnTo>
                          <a:pt x="94" y="32"/>
                        </a:lnTo>
                        <a:lnTo>
                          <a:pt x="84" y="44"/>
                        </a:lnTo>
                        <a:lnTo>
                          <a:pt x="75" y="59"/>
                        </a:lnTo>
                        <a:lnTo>
                          <a:pt x="66" y="76"/>
                        </a:lnTo>
                        <a:lnTo>
                          <a:pt x="57" y="95"/>
                        </a:lnTo>
                        <a:lnTo>
                          <a:pt x="49" y="115"/>
                        </a:lnTo>
                        <a:lnTo>
                          <a:pt x="42" y="136"/>
                        </a:lnTo>
                        <a:lnTo>
                          <a:pt x="37" y="324"/>
                        </a:lnTo>
                        <a:lnTo>
                          <a:pt x="32" y="511"/>
                        </a:lnTo>
                        <a:lnTo>
                          <a:pt x="26" y="698"/>
                        </a:lnTo>
                        <a:lnTo>
                          <a:pt x="22" y="885"/>
                        </a:lnTo>
                        <a:lnTo>
                          <a:pt x="16" y="1073"/>
                        </a:lnTo>
                        <a:lnTo>
                          <a:pt x="10" y="1261"/>
                        </a:lnTo>
                        <a:lnTo>
                          <a:pt x="6" y="1447"/>
                        </a:lnTo>
                        <a:lnTo>
                          <a:pt x="0" y="1635"/>
                        </a:lnTo>
                        <a:lnTo>
                          <a:pt x="17" y="1642"/>
                        </a:lnTo>
                        <a:lnTo>
                          <a:pt x="33" y="1649"/>
                        </a:lnTo>
                        <a:lnTo>
                          <a:pt x="51" y="1656"/>
                        </a:lnTo>
                        <a:lnTo>
                          <a:pt x="68" y="1663"/>
                        </a:lnTo>
                        <a:lnTo>
                          <a:pt x="84" y="1670"/>
                        </a:lnTo>
                        <a:lnTo>
                          <a:pt x="101" y="1677"/>
                        </a:lnTo>
                        <a:lnTo>
                          <a:pt x="119" y="1684"/>
                        </a:lnTo>
                        <a:lnTo>
                          <a:pt x="136" y="1691"/>
                        </a:lnTo>
                        <a:lnTo>
                          <a:pt x="128" y="1673"/>
                        </a:lnTo>
                        <a:lnTo>
                          <a:pt x="120" y="1656"/>
                        </a:lnTo>
                        <a:lnTo>
                          <a:pt x="112" y="1640"/>
                        </a:lnTo>
                        <a:lnTo>
                          <a:pt x="104" y="1623"/>
                        </a:lnTo>
                        <a:lnTo>
                          <a:pt x="140" y="1627"/>
                        </a:lnTo>
                        <a:lnTo>
                          <a:pt x="177" y="1632"/>
                        </a:lnTo>
                        <a:lnTo>
                          <a:pt x="214" y="1636"/>
                        </a:lnTo>
                        <a:lnTo>
                          <a:pt x="251" y="1641"/>
                        </a:lnTo>
                        <a:lnTo>
                          <a:pt x="288" y="1646"/>
                        </a:lnTo>
                        <a:lnTo>
                          <a:pt x="325" y="1650"/>
                        </a:lnTo>
                        <a:lnTo>
                          <a:pt x="362" y="1655"/>
                        </a:lnTo>
                        <a:lnTo>
                          <a:pt x="399" y="1659"/>
                        </a:lnTo>
                        <a:lnTo>
                          <a:pt x="435" y="1664"/>
                        </a:lnTo>
                        <a:lnTo>
                          <a:pt x="472" y="1669"/>
                        </a:lnTo>
                        <a:lnTo>
                          <a:pt x="509" y="1673"/>
                        </a:lnTo>
                        <a:lnTo>
                          <a:pt x="546" y="1678"/>
                        </a:lnTo>
                        <a:lnTo>
                          <a:pt x="583" y="1682"/>
                        </a:lnTo>
                        <a:lnTo>
                          <a:pt x="620" y="1687"/>
                        </a:lnTo>
                        <a:lnTo>
                          <a:pt x="657" y="1692"/>
                        </a:lnTo>
                        <a:lnTo>
                          <a:pt x="693" y="1696"/>
                        </a:lnTo>
                        <a:lnTo>
                          <a:pt x="700" y="1718"/>
                        </a:lnTo>
                        <a:lnTo>
                          <a:pt x="708" y="1739"/>
                        </a:lnTo>
                        <a:lnTo>
                          <a:pt x="715" y="1760"/>
                        </a:lnTo>
                        <a:lnTo>
                          <a:pt x="722" y="1782"/>
                        </a:lnTo>
                        <a:lnTo>
                          <a:pt x="735" y="1782"/>
                        </a:lnTo>
                        <a:lnTo>
                          <a:pt x="746" y="1782"/>
                        </a:lnTo>
                        <a:lnTo>
                          <a:pt x="759" y="1783"/>
                        </a:lnTo>
                        <a:lnTo>
                          <a:pt x="772" y="1783"/>
                        </a:lnTo>
                        <a:lnTo>
                          <a:pt x="783" y="1783"/>
                        </a:lnTo>
                        <a:lnTo>
                          <a:pt x="796" y="1783"/>
                        </a:lnTo>
                        <a:lnTo>
                          <a:pt x="808" y="1783"/>
                        </a:lnTo>
                        <a:lnTo>
                          <a:pt x="820" y="1783"/>
                        </a:lnTo>
                        <a:lnTo>
                          <a:pt x="833" y="1784"/>
                        </a:lnTo>
                        <a:lnTo>
                          <a:pt x="844" y="1784"/>
                        </a:lnTo>
                        <a:lnTo>
                          <a:pt x="857" y="1784"/>
                        </a:lnTo>
                        <a:lnTo>
                          <a:pt x="869" y="1784"/>
                        </a:lnTo>
                        <a:lnTo>
                          <a:pt x="881" y="1784"/>
                        </a:lnTo>
                        <a:lnTo>
                          <a:pt x="894" y="1784"/>
                        </a:lnTo>
                        <a:lnTo>
                          <a:pt x="905" y="1784"/>
                        </a:lnTo>
                        <a:lnTo>
                          <a:pt x="918" y="1784"/>
                        </a:lnTo>
                        <a:lnTo>
                          <a:pt x="916" y="1385"/>
                        </a:lnTo>
                        <a:lnTo>
                          <a:pt x="913" y="985"/>
                        </a:lnTo>
                        <a:lnTo>
                          <a:pt x="910" y="587"/>
                        </a:lnTo>
                        <a:lnTo>
                          <a:pt x="908" y="188"/>
                        </a:lnTo>
                        <a:lnTo>
                          <a:pt x="910" y="170"/>
                        </a:lnTo>
                        <a:lnTo>
                          <a:pt x="907" y="157"/>
                        </a:lnTo>
                        <a:lnTo>
                          <a:pt x="902" y="146"/>
                        </a:lnTo>
                        <a:lnTo>
                          <a:pt x="896" y="138"/>
                        </a:lnTo>
                        <a:lnTo>
                          <a:pt x="893" y="129"/>
                        </a:lnTo>
                        <a:lnTo>
                          <a:pt x="893" y="119"/>
                        </a:lnTo>
                        <a:lnTo>
                          <a:pt x="900" y="104"/>
                        </a:lnTo>
                        <a:lnTo>
                          <a:pt x="915" y="82"/>
                        </a:lnTo>
                        <a:lnTo>
                          <a:pt x="870" y="76"/>
                        </a:lnTo>
                        <a:lnTo>
                          <a:pt x="826" y="72"/>
                        </a:lnTo>
                        <a:lnTo>
                          <a:pt x="781" y="66"/>
                        </a:lnTo>
                        <a:lnTo>
                          <a:pt x="737" y="61"/>
                        </a:lnTo>
                        <a:lnTo>
                          <a:pt x="692" y="55"/>
                        </a:lnTo>
                        <a:lnTo>
                          <a:pt x="649" y="51"/>
                        </a:lnTo>
                        <a:lnTo>
                          <a:pt x="604" y="45"/>
                        </a:lnTo>
                        <a:lnTo>
                          <a:pt x="560" y="40"/>
                        </a:lnTo>
                        <a:lnTo>
                          <a:pt x="515" y="36"/>
                        </a:lnTo>
                        <a:lnTo>
                          <a:pt x="470" y="30"/>
                        </a:lnTo>
                        <a:lnTo>
                          <a:pt x="426" y="25"/>
                        </a:lnTo>
                        <a:lnTo>
                          <a:pt x="381" y="21"/>
                        </a:lnTo>
                        <a:lnTo>
                          <a:pt x="337" y="15"/>
                        </a:lnTo>
                        <a:lnTo>
                          <a:pt x="293" y="10"/>
                        </a:lnTo>
                        <a:lnTo>
                          <a:pt x="249" y="5"/>
                        </a:lnTo>
                        <a:lnTo>
                          <a:pt x="204" y="0"/>
                        </a:lnTo>
                        <a:close/>
                      </a:path>
                    </a:pathLst>
                  </a:custGeom>
                  <a:solidFill>
                    <a:srgbClr val="9E93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5" name="Freeform 221"/>
                  <p:cNvSpPr>
                    <a:spLocks noChangeArrowheads="1"/>
                  </p:cNvSpPr>
                  <p:nvPr/>
                </p:nvSpPr>
                <p:spPr bwMode="auto">
                  <a:xfrm>
                    <a:off x="5004" y="1375"/>
                    <a:ext cx="149" cy="276"/>
                  </a:xfrm>
                  <a:custGeom>
                    <a:avLst/>
                    <a:gdLst>
                      <a:gd name="T0" fmla="*/ 212 w 907"/>
                      <a:gd name="T1" fmla="*/ 2 h 1683"/>
                      <a:gd name="T2" fmla="*/ 189 w 907"/>
                      <a:gd name="T3" fmla="*/ 7 h 1683"/>
                      <a:gd name="T4" fmla="*/ 165 w 907"/>
                      <a:gd name="T5" fmla="*/ 12 h 1683"/>
                      <a:gd name="T6" fmla="*/ 142 w 907"/>
                      <a:gd name="T7" fmla="*/ 16 h 1683"/>
                      <a:gd name="T8" fmla="*/ 118 w 907"/>
                      <a:gd name="T9" fmla="*/ 24 h 1683"/>
                      <a:gd name="T10" fmla="*/ 96 w 907"/>
                      <a:gd name="T11" fmla="*/ 44 h 1683"/>
                      <a:gd name="T12" fmla="*/ 76 w 907"/>
                      <a:gd name="T13" fmla="*/ 75 h 1683"/>
                      <a:gd name="T14" fmla="*/ 60 w 907"/>
                      <a:gd name="T15" fmla="*/ 112 h 1683"/>
                      <a:gd name="T16" fmla="*/ 45 w 907"/>
                      <a:gd name="T17" fmla="*/ 305 h 1683"/>
                      <a:gd name="T18" fmla="*/ 32 w 907"/>
                      <a:gd name="T19" fmla="*/ 653 h 1683"/>
                      <a:gd name="T20" fmla="*/ 20 w 907"/>
                      <a:gd name="T21" fmla="*/ 1001 h 1683"/>
                      <a:gd name="T22" fmla="*/ 7 w 907"/>
                      <a:gd name="T23" fmla="*/ 1348 h 1683"/>
                      <a:gd name="T24" fmla="*/ 16 w 907"/>
                      <a:gd name="T25" fmla="*/ 1530 h 1683"/>
                      <a:gd name="T26" fmla="*/ 47 w 907"/>
                      <a:gd name="T27" fmla="*/ 1545 h 1683"/>
                      <a:gd name="T28" fmla="*/ 78 w 907"/>
                      <a:gd name="T29" fmla="*/ 1561 h 1683"/>
                      <a:gd name="T30" fmla="*/ 110 w 907"/>
                      <a:gd name="T31" fmla="*/ 1577 h 1683"/>
                      <a:gd name="T32" fmla="*/ 120 w 907"/>
                      <a:gd name="T33" fmla="*/ 1568 h 1683"/>
                      <a:gd name="T34" fmla="*/ 107 w 907"/>
                      <a:gd name="T35" fmla="*/ 1535 h 1683"/>
                      <a:gd name="T36" fmla="*/ 138 w 907"/>
                      <a:gd name="T37" fmla="*/ 1522 h 1683"/>
                      <a:gd name="T38" fmla="*/ 211 w 907"/>
                      <a:gd name="T39" fmla="*/ 1531 h 1683"/>
                      <a:gd name="T40" fmla="*/ 284 w 907"/>
                      <a:gd name="T41" fmla="*/ 1541 h 1683"/>
                      <a:gd name="T42" fmla="*/ 357 w 907"/>
                      <a:gd name="T43" fmla="*/ 1550 h 1683"/>
                      <a:gd name="T44" fmla="*/ 430 w 907"/>
                      <a:gd name="T45" fmla="*/ 1559 h 1683"/>
                      <a:gd name="T46" fmla="*/ 504 w 907"/>
                      <a:gd name="T47" fmla="*/ 1568 h 1683"/>
                      <a:gd name="T48" fmla="*/ 576 w 907"/>
                      <a:gd name="T49" fmla="*/ 1577 h 1683"/>
                      <a:gd name="T50" fmla="*/ 650 w 907"/>
                      <a:gd name="T51" fmla="*/ 1587 h 1683"/>
                      <a:gd name="T52" fmla="*/ 694 w 907"/>
                      <a:gd name="T53" fmla="*/ 1613 h 1683"/>
                      <a:gd name="T54" fmla="*/ 709 w 907"/>
                      <a:gd name="T55" fmla="*/ 1658 h 1683"/>
                      <a:gd name="T56" fmla="*/ 727 w 907"/>
                      <a:gd name="T57" fmla="*/ 1680 h 1683"/>
                      <a:gd name="T58" fmla="*/ 751 w 907"/>
                      <a:gd name="T59" fmla="*/ 1681 h 1683"/>
                      <a:gd name="T60" fmla="*/ 775 w 907"/>
                      <a:gd name="T61" fmla="*/ 1681 h 1683"/>
                      <a:gd name="T62" fmla="*/ 800 w 907"/>
                      <a:gd name="T63" fmla="*/ 1681 h 1683"/>
                      <a:gd name="T64" fmla="*/ 824 w 907"/>
                      <a:gd name="T65" fmla="*/ 1682 h 1683"/>
                      <a:gd name="T66" fmla="*/ 847 w 907"/>
                      <a:gd name="T67" fmla="*/ 1682 h 1683"/>
                      <a:gd name="T68" fmla="*/ 871 w 907"/>
                      <a:gd name="T69" fmla="*/ 1682 h 1683"/>
                      <a:gd name="T70" fmla="*/ 895 w 907"/>
                      <a:gd name="T71" fmla="*/ 1683 h 1683"/>
                      <a:gd name="T72" fmla="*/ 903 w 907"/>
                      <a:gd name="T73" fmla="*/ 1308 h 1683"/>
                      <a:gd name="T74" fmla="*/ 896 w 907"/>
                      <a:gd name="T75" fmla="*/ 558 h 1683"/>
                      <a:gd name="T76" fmla="*/ 894 w 907"/>
                      <a:gd name="T77" fmla="*/ 166 h 1683"/>
                      <a:gd name="T78" fmla="*/ 880 w 907"/>
                      <a:gd name="T79" fmla="*/ 145 h 1683"/>
                      <a:gd name="T80" fmla="*/ 864 w 907"/>
                      <a:gd name="T81" fmla="*/ 128 h 1683"/>
                      <a:gd name="T82" fmla="*/ 866 w 907"/>
                      <a:gd name="T83" fmla="*/ 100 h 1683"/>
                      <a:gd name="T84" fmla="*/ 840 w 907"/>
                      <a:gd name="T85" fmla="*/ 74 h 1683"/>
                      <a:gd name="T86" fmla="*/ 758 w 907"/>
                      <a:gd name="T87" fmla="*/ 63 h 1683"/>
                      <a:gd name="T88" fmla="*/ 676 w 907"/>
                      <a:gd name="T89" fmla="*/ 54 h 1683"/>
                      <a:gd name="T90" fmla="*/ 593 w 907"/>
                      <a:gd name="T91" fmla="*/ 44 h 1683"/>
                      <a:gd name="T92" fmla="*/ 512 w 907"/>
                      <a:gd name="T93" fmla="*/ 35 h 1683"/>
                      <a:gd name="T94" fmla="*/ 429 w 907"/>
                      <a:gd name="T95" fmla="*/ 24 h 1683"/>
                      <a:gd name="T96" fmla="*/ 347 w 907"/>
                      <a:gd name="T97" fmla="*/ 15 h 1683"/>
                      <a:gd name="T98" fmla="*/ 265 w 907"/>
                      <a:gd name="T99" fmla="*/ 5 h 1683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907"/>
                      <a:gd name="T151" fmla="*/ 0 h 1683"/>
                      <a:gd name="T152" fmla="*/ 907 w 907"/>
                      <a:gd name="T153" fmla="*/ 1683 h 1683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907" h="1683">
                        <a:moveTo>
                          <a:pt x="224" y="0"/>
                        </a:moveTo>
                        <a:lnTo>
                          <a:pt x="212" y="2"/>
                        </a:lnTo>
                        <a:lnTo>
                          <a:pt x="201" y="5"/>
                        </a:lnTo>
                        <a:lnTo>
                          <a:pt x="189" y="7"/>
                        </a:lnTo>
                        <a:lnTo>
                          <a:pt x="178" y="9"/>
                        </a:lnTo>
                        <a:lnTo>
                          <a:pt x="165" y="12"/>
                        </a:lnTo>
                        <a:lnTo>
                          <a:pt x="153" y="14"/>
                        </a:lnTo>
                        <a:lnTo>
                          <a:pt x="142" y="16"/>
                        </a:lnTo>
                        <a:lnTo>
                          <a:pt x="130" y="18"/>
                        </a:lnTo>
                        <a:lnTo>
                          <a:pt x="118" y="24"/>
                        </a:lnTo>
                        <a:lnTo>
                          <a:pt x="106" y="32"/>
                        </a:lnTo>
                        <a:lnTo>
                          <a:pt x="96" y="44"/>
                        </a:lnTo>
                        <a:lnTo>
                          <a:pt x="85" y="59"/>
                        </a:lnTo>
                        <a:lnTo>
                          <a:pt x="76" y="75"/>
                        </a:lnTo>
                        <a:lnTo>
                          <a:pt x="68" y="92"/>
                        </a:lnTo>
                        <a:lnTo>
                          <a:pt x="60" y="112"/>
                        </a:lnTo>
                        <a:lnTo>
                          <a:pt x="52" y="131"/>
                        </a:lnTo>
                        <a:lnTo>
                          <a:pt x="45" y="305"/>
                        </a:lnTo>
                        <a:lnTo>
                          <a:pt x="39" y="479"/>
                        </a:lnTo>
                        <a:lnTo>
                          <a:pt x="32" y="653"/>
                        </a:lnTo>
                        <a:lnTo>
                          <a:pt x="27" y="827"/>
                        </a:lnTo>
                        <a:lnTo>
                          <a:pt x="20" y="1001"/>
                        </a:lnTo>
                        <a:lnTo>
                          <a:pt x="13" y="1174"/>
                        </a:lnTo>
                        <a:lnTo>
                          <a:pt x="7" y="1348"/>
                        </a:lnTo>
                        <a:lnTo>
                          <a:pt x="0" y="1522"/>
                        </a:lnTo>
                        <a:lnTo>
                          <a:pt x="16" y="1530"/>
                        </a:lnTo>
                        <a:lnTo>
                          <a:pt x="31" y="1538"/>
                        </a:lnTo>
                        <a:lnTo>
                          <a:pt x="47" y="1545"/>
                        </a:lnTo>
                        <a:lnTo>
                          <a:pt x="63" y="1553"/>
                        </a:lnTo>
                        <a:lnTo>
                          <a:pt x="78" y="1561"/>
                        </a:lnTo>
                        <a:lnTo>
                          <a:pt x="95" y="1569"/>
                        </a:lnTo>
                        <a:lnTo>
                          <a:pt x="110" y="1577"/>
                        </a:lnTo>
                        <a:lnTo>
                          <a:pt x="126" y="1586"/>
                        </a:lnTo>
                        <a:lnTo>
                          <a:pt x="120" y="1568"/>
                        </a:lnTo>
                        <a:lnTo>
                          <a:pt x="114" y="1551"/>
                        </a:lnTo>
                        <a:lnTo>
                          <a:pt x="107" y="1535"/>
                        </a:lnTo>
                        <a:lnTo>
                          <a:pt x="101" y="1518"/>
                        </a:lnTo>
                        <a:lnTo>
                          <a:pt x="138" y="1522"/>
                        </a:lnTo>
                        <a:lnTo>
                          <a:pt x="174" y="1527"/>
                        </a:lnTo>
                        <a:lnTo>
                          <a:pt x="211" y="1531"/>
                        </a:lnTo>
                        <a:lnTo>
                          <a:pt x="248" y="1536"/>
                        </a:lnTo>
                        <a:lnTo>
                          <a:pt x="284" y="1541"/>
                        </a:lnTo>
                        <a:lnTo>
                          <a:pt x="320" y="1545"/>
                        </a:lnTo>
                        <a:lnTo>
                          <a:pt x="357" y="1550"/>
                        </a:lnTo>
                        <a:lnTo>
                          <a:pt x="394" y="1554"/>
                        </a:lnTo>
                        <a:lnTo>
                          <a:pt x="430" y="1559"/>
                        </a:lnTo>
                        <a:lnTo>
                          <a:pt x="467" y="1564"/>
                        </a:lnTo>
                        <a:lnTo>
                          <a:pt x="504" y="1568"/>
                        </a:lnTo>
                        <a:lnTo>
                          <a:pt x="540" y="1573"/>
                        </a:lnTo>
                        <a:lnTo>
                          <a:pt x="576" y="1577"/>
                        </a:lnTo>
                        <a:lnTo>
                          <a:pt x="613" y="1582"/>
                        </a:lnTo>
                        <a:lnTo>
                          <a:pt x="650" y="1587"/>
                        </a:lnTo>
                        <a:lnTo>
                          <a:pt x="687" y="1591"/>
                        </a:lnTo>
                        <a:lnTo>
                          <a:pt x="694" y="1613"/>
                        </a:lnTo>
                        <a:lnTo>
                          <a:pt x="702" y="1635"/>
                        </a:lnTo>
                        <a:lnTo>
                          <a:pt x="709" y="1658"/>
                        </a:lnTo>
                        <a:lnTo>
                          <a:pt x="716" y="1680"/>
                        </a:lnTo>
                        <a:lnTo>
                          <a:pt x="727" y="1680"/>
                        </a:lnTo>
                        <a:lnTo>
                          <a:pt x="740" y="1680"/>
                        </a:lnTo>
                        <a:lnTo>
                          <a:pt x="751" y="1681"/>
                        </a:lnTo>
                        <a:lnTo>
                          <a:pt x="764" y="1681"/>
                        </a:lnTo>
                        <a:lnTo>
                          <a:pt x="775" y="1681"/>
                        </a:lnTo>
                        <a:lnTo>
                          <a:pt x="788" y="1681"/>
                        </a:lnTo>
                        <a:lnTo>
                          <a:pt x="800" y="1681"/>
                        </a:lnTo>
                        <a:lnTo>
                          <a:pt x="811" y="1681"/>
                        </a:lnTo>
                        <a:lnTo>
                          <a:pt x="824" y="1682"/>
                        </a:lnTo>
                        <a:lnTo>
                          <a:pt x="835" y="1682"/>
                        </a:lnTo>
                        <a:lnTo>
                          <a:pt x="847" y="1682"/>
                        </a:lnTo>
                        <a:lnTo>
                          <a:pt x="860" y="1682"/>
                        </a:lnTo>
                        <a:lnTo>
                          <a:pt x="871" y="1682"/>
                        </a:lnTo>
                        <a:lnTo>
                          <a:pt x="883" y="1683"/>
                        </a:lnTo>
                        <a:lnTo>
                          <a:pt x="895" y="1683"/>
                        </a:lnTo>
                        <a:lnTo>
                          <a:pt x="907" y="1683"/>
                        </a:lnTo>
                        <a:lnTo>
                          <a:pt x="903" y="1308"/>
                        </a:lnTo>
                        <a:lnTo>
                          <a:pt x="900" y="933"/>
                        </a:lnTo>
                        <a:lnTo>
                          <a:pt x="896" y="558"/>
                        </a:lnTo>
                        <a:lnTo>
                          <a:pt x="893" y="183"/>
                        </a:lnTo>
                        <a:lnTo>
                          <a:pt x="894" y="166"/>
                        </a:lnTo>
                        <a:lnTo>
                          <a:pt x="888" y="154"/>
                        </a:lnTo>
                        <a:lnTo>
                          <a:pt x="880" y="145"/>
                        </a:lnTo>
                        <a:lnTo>
                          <a:pt x="871" y="137"/>
                        </a:lnTo>
                        <a:lnTo>
                          <a:pt x="864" y="128"/>
                        </a:lnTo>
                        <a:lnTo>
                          <a:pt x="861" y="116"/>
                        </a:lnTo>
                        <a:lnTo>
                          <a:pt x="866" y="100"/>
                        </a:lnTo>
                        <a:lnTo>
                          <a:pt x="881" y="78"/>
                        </a:lnTo>
                        <a:lnTo>
                          <a:pt x="840" y="74"/>
                        </a:lnTo>
                        <a:lnTo>
                          <a:pt x="800" y="68"/>
                        </a:lnTo>
                        <a:lnTo>
                          <a:pt x="758" y="63"/>
                        </a:lnTo>
                        <a:lnTo>
                          <a:pt x="717" y="59"/>
                        </a:lnTo>
                        <a:lnTo>
                          <a:pt x="676" y="54"/>
                        </a:lnTo>
                        <a:lnTo>
                          <a:pt x="635" y="48"/>
                        </a:lnTo>
                        <a:lnTo>
                          <a:pt x="593" y="44"/>
                        </a:lnTo>
                        <a:lnTo>
                          <a:pt x="553" y="39"/>
                        </a:lnTo>
                        <a:lnTo>
                          <a:pt x="512" y="35"/>
                        </a:lnTo>
                        <a:lnTo>
                          <a:pt x="470" y="30"/>
                        </a:lnTo>
                        <a:lnTo>
                          <a:pt x="429" y="24"/>
                        </a:lnTo>
                        <a:lnTo>
                          <a:pt x="388" y="20"/>
                        </a:lnTo>
                        <a:lnTo>
                          <a:pt x="347" y="15"/>
                        </a:lnTo>
                        <a:lnTo>
                          <a:pt x="305" y="10"/>
                        </a:lnTo>
                        <a:lnTo>
                          <a:pt x="265" y="5"/>
                        </a:lnTo>
                        <a:lnTo>
                          <a:pt x="224" y="0"/>
                        </a:lnTo>
                        <a:close/>
                      </a:path>
                    </a:pathLst>
                  </a:custGeom>
                  <a:solidFill>
                    <a:srgbClr val="A399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6" name="Freeform 222"/>
                  <p:cNvSpPr>
                    <a:spLocks noChangeArrowheads="1"/>
                  </p:cNvSpPr>
                  <p:nvPr/>
                </p:nvSpPr>
                <p:spPr bwMode="auto">
                  <a:xfrm>
                    <a:off x="5006" y="1392"/>
                    <a:ext cx="146" cy="259"/>
                  </a:xfrm>
                  <a:custGeom>
                    <a:avLst/>
                    <a:gdLst>
                      <a:gd name="T0" fmla="*/ 231 w 895"/>
                      <a:gd name="T1" fmla="*/ 2 h 1582"/>
                      <a:gd name="T2" fmla="*/ 205 w 895"/>
                      <a:gd name="T3" fmla="*/ 7 h 1582"/>
                      <a:gd name="T4" fmla="*/ 181 w 895"/>
                      <a:gd name="T5" fmla="*/ 11 h 1582"/>
                      <a:gd name="T6" fmla="*/ 156 w 895"/>
                      <a:gd name="T7" fmla="*/ 16 h 1582"/>
                      <a:gd name="T8" fmla="*/ 130 w 895"/>
                      <a:gd name="T9" fmla="*/ 24 h 1582"/>
                      <a:gd name="T10" fmla="*/ 107 w 895"/>
                      <a:gd name="T11" fmla="*/ 45 h 1582"/>
                      <a:gd name="T12" fmla="*/ 87 w 895"/>
                      <a:gd name="T13" fmla="*/ 74 h 1582"/>
                      <a:gd name="T14" fmla="*/ 69 w 895"/>
                      <a:gd name="T15" fmla="*/ 109 h 1582"/>
                      <a:gd name="T16" fmla="*/ 53 w 895"/>
                      <a:gd name="T17" fmla="*/ 288 h 1582"/>
                      <a:gd name="T18" fmla="*/ 38 w 895"/>
                      <a:gd name="T19" fmla="*/ 608 h 1582"/>
                      <a:gd name="T20" fmla="*/ 23 w 895"/>
                      <a:gd name="T21" fmla="*/ 929 h 1582"/>
                      <a:gd name="T22" fmla="*/ 8 w 895"/>
                      <a:gd name="T23" fmla="*/ 1249 h 1582"/>
                      <a:gd name="T24" fmla="*/ 15 w 895"/>
                      <a:gd name="T25" fmla="*/ 1418 h 1582"/>
                      <a:gd name="T26" fmla="*/ 44 w 895"/>
                      <a:gd name="T27" fmla="*/ 1436 h 1582"/>
                      <a:gd name="T28" fmla="*/ 73 w 895"/>
                      <a:gd name="T29" fmla="*/ 1453 h 1582"/>
                      <a:gd name="T30" fmla="*/ 102 w 895"/>
                      <a:gd name="T31" fmla="*/ 1470 h 1582"/>
                      <a:gd name="T32" fmla="*/ 112 w 895"/>
                      <a:gd name="T33" fmla="*/ 1463 h 1582"/>
                      <a:gd name="T34" fmla="*/ 103 w 895"/>
                      <a:gd name="T35" fmla="*/ 1430 h 1582"/>
                      <a:gd name="T36" fmla="*/ 135 w 895"/>
                      <a:gd name="T37" fmla="*/ 1417 h 1582"/>
                      <a:gd name="T38" fmla="*/ 208 w 895"/>
                      <a:gd name="T39" fmla="*/ 1426 h 1582"/>
                      <a:gd name="T40" fmla="*/ 280 w 895"/>
                      <a:gd name="T41" fmla="*/ 1436 h 1582"/>
                      <a:gd name="T42" fmla="*/ 353 w 895"/>
                      <a:gd name="T43" fmla="*/ 1445 h 1582"/>
                      <a:gd name="T44" fmla="*/ 425 w 895"/>
                      <a:gd name="T45" fmla="*/ 1455 h 1582"/>
                      <a:gd name="T46" fmla="*/ 498 w 895"/>
                      <a:gd name="T47" fmla="*/ 1464 h 1582"/>
                      <a:gd name="T48" fmla="*/ 571 w 895"/>
                      <a:gd name="T49" fmla="*/ 1474 h 1582"/>
                      <a:gd name="T50" fmla="*/ 643 w 895"/>
                      <a:gd name="T51" fmla="*/ 1483 h 1582"/>
                      <a:gd name="T52" fmla="*/ 687 w 895"/>
                      <a:gd name="T53" fmla="*/ 1509 h 1582"/>
                      <a:gd name="T54" fmla="*/ 702 w 895"/>
                      <a:gd name="T55" fmla="*/ 1554 h 1582"/>
                      <a:gd name="T56" fmla="*/ 722 w 895"/>
                      <a:gd name="T57" fmla="*/ 1577 h 1582"/>
                      <a:gd name="T58" fmla="*/ 745 w 895"/>
                      <a:gd name="T59" fmla="*/ 1578 h 1582"/>
                      <a:gd name="T60" fmla="*/ 768 w 895"/>
                      <a:gd name="T61" fmla="*/ 1580 h 1582"/>
                      <a:gd name="T62" fmla="*/ 791 w 895"/>
                      <a:gd name="T63" fmla="*/ 1580 h 1582"/>
                      <a:gd name="T64" fmla="*/ 814 w 895"/>
                      <a:gd name="T65" fmla="*/ 1581 h 1582"/>
                      <a:gd name="T66" fmla="*/ 837 w 895"/>
                      <a:gd name="T67" fmla="*/ 1581 h 1582"/>
                      <a:gd name="T68" fmla="*/ 861 w 895"/>
                      <a:gd name="T69" fmla="*/ 1581 h 1582"/>
                      <a:gd name="T70" fmla="*/ 884 w 895"/>
                      <a:gd name="T71" fmla="*/ 1582 h 1582"/>
                      <a:gd name="T72" fmla="*/ 891 w 895"/>
                      <a:gd name="T73" fmla="*/ 1232 h 1582"/>
                      <a:gd name="T74" fmla="*/ 883 w 895"/>
                      <a:gd name="T75" fmla="*/ 530 h 1582"/>
                      <a:gd name="T76" fmla="*/ 878 w 895"/>
                      <a:gd name="T77" fmla="*/ 163 h 1582"/>
                      <a:gd name="T78" fmla="*/ 857 w 895"/>
                      <a:gd name="T79" fmla="*/ 144 h 1582"/>
                      <a:gd name="T80" fmla="*/ 834 w 895"/>
                      <a:gd name="T81" fmla="*/ 127 h 1582"/>
                      <a:gd name="T82" fmla="*/ 833 w 895"/>
                      <a:gd name="T83" fmla="*/ 98 h 1582"/>
                      <a:gd name="T84" fmla="*/ 810 w 895"/>
                      <a:gd name="T85" fmla="*/ 70 h 1582"/>
                      <a:gd name="T86" fmla="*/ 735 w 895"/>
                      <a:gd name="T87" fmla="*/ 61 h 1582"/>
                      <a:gd name="T88" fmla="*/ 659 w 895"/>
                      <a:gd name="T89" fmla="*/ 52 h 1582"/>
                      <a:gd name="T90" fmla="*/ 583 w 895"/>
                      <a:gd name="T91" fmla="*/ 42 h 1582"/>
                      <a:gd name="T92" fmla="*/ 508 w 895"/>
                      <a:gd name="T93" fmla="*/ 32 h 1582"/>
                      <a:gd name="T94" fmla="*/ 432 w 895"/>
                      <a:gd name="T95" fmla="*/ 23 h 1582"/>
                      <a:gd name="T96" fmla="*/ 356 w 895"/>
                      <a:gd name="T97" fmla="*/ 14 h 1582"/>
                      <a:gd name="T98" fmla="*/ 281 w 895"/>
                      <a:gd name="T99" fmla="*/ 4 h 1582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895"/>
                      <a:gd name="T151" fmla="*/ 0 h 1582"/>
                      <a:gd name="T152" fmla="*/ 895 w 895"/>
                      <a:gd name="T153" fmla="*/ 1582 h 1582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895" h="1582">
                        <a:moveTo>
                          <a:pt x="243" y="0"/>
                        </a:moveTo>
                        <a:lnTo>
                          <a:pt x="231" y="2"/>
                        </a:lnTo>
                        <a:lnTo>
                          <a:pt x="218" y="4"/>
                        </a:lnTo>
                        <a:lnTo>
                          <a:pt x="205" y="7"/>
                        </a:lnTo>
                        <a:lnTo>
                          <a:pt x="194" y="9"/>
                        </a:lnTo>
                        <a:lnTo>
                          <a:pt x="181" y="11"/>
                        </a:lnTo>
                        <a:lnTo>
                          <a:pt x="169" y="14"/>
                        </a:lnTo>
                        <a:lnTo>
                          <a:pt x="156" y="16"/>
                        </a:lnTo>
                        <a:lnTo>
                          <a:pt x="143" y="18"/>
                        </a:lnTo>
                        <a:lnTo>
                          <a:pt x="130" y="24"/>
                        </a:lnTo>
                        <a:lnTo>
                          <a:pt x="119" y="33"/>
                        </a:lnTo>
                        <a:lnTo>
                          <a:pt x="107" y="45"/>
                        </a:lnTo>
                        <a:lnTo>
                          <a:pt x="97" y="59"/>
                        </a:lnTo>
                        <a:lnTo>
                          <a:pt x="87" y="74"/>
                        </a:lnTo>
                        <a:lnTo>
                          <a:pt x="77" y="91"/>
                        </a:lnTo>
                        <a:lnTo>
                          <a:pt x="69" y="109"/>
                        </a:lnTo>
                        <a:lnTo>
                          <a:pt x="61" y="128"/>
                        </a:lnTo>
                        <a:lnTo>
                          <a:pt x="53" y="288"/>
                        </a:lnTo>
                        <a:lnTo>
                          <a:pt x="46" y="448"/>
                        </a:lnTo>
                        <a:lnTo>
                          <a:pt x="38" y="608"/>
                        </a:lnTo>
                        <a:lnTo>
                          <a:pt x="31" y="768"/>
                        </a:lnTo>
                        <a:lnTo>
                          <a:pt x="23" y="929"/>
                        </a:lnTo>
                        <a:lnTo>
                          <a:pt x="15" y="1089"/>
                        </a:lnTo>
                        <a:lnTo>
                          <a:pt x="8" y="1249"/>
                        </a:lnTo>
                        <a:lnTo>
                          <a:pt x="0" y="1409"/>
                        </a:lnTo>
                        <a:lnTo>
                          <a:pt x="15" y="1418"/>
                        </a:lnTo>
                        <a:lnTo>
                          <a:pt x="29" y="1426"/>
                        </a:lnTo>
                        <a:lnTo>
                          <a:pt x="44" y="1436"/>
                        </a:lnTo>
                        <a:lnTo>
                          <a:pt x="59" y="1444"/>
                        </a:lnTo>
                        <a:lnTo>
                          <a:pt x="73" y="1453"/>
                        </a:lnTo>
                        <a:lnTo>
                          <a:pt x="88" y="1462"/>
                        </a:lnTo>
                        <a:lnTo>
                          <a:pt x="102" y="1470"/>
                        </a:lnTo>
                        <a:lnTo>
                          <a:pt x="117" y="1479"/>
                        </a:lnTo>
                        <a:lnTo>
                          <a:pt x="112" y="1463"/>
                        </a:lnTo>
                        <a:lnTo>
                          <a:pt x="107" y="1446"/>
                        </a:lnTo>
                        <a:lnTo>
                          <a:pt x="103" y="1430"/>
                        </a:lnTo>
                        <a:lnTo>
                          <a:pt x="98" y="1413"/>
                        </a:lnTo>
                        <a:lnTo>
                          <a:pt x="135" y="1417"/>
                        </a:lnTo>
                        <a:lnTo>
                          <a:pt x="171" y="1422"/>
                        </a:lnTo>
                        <a:lnTo>
                          <a:pt x="208" y="1426"/>
                        </a:lnTo>
                        <a:lnTo>
                          <a:pt x="243" y="1431"/>
                        </a:lnTo>
                        <a:lnTo>
                          <a:pt x="280" y="1436"/>
                        </a:lnTo>
                        <a:lnTo>
                          <a:pt x="316" y="1440"/>
                        </a:lnTo>
                        <a:lnTo>
                          <a:pt x="353" y="1445"/>
                        </a:lnTo>
                        <a:lnTo>
                          <a:pt x="389" y="1449"/>
                        </a:lnTo>
                        <a:lnTo>
                          <a:pt x="425" y="1455"/>
                        </a:lnTo>
                        <a:lnTo>
                          <a:pt x="461" y="1460"/>
                        </a:lnTo>
                        <a:lnTo>
                          <a:pt x="498" y="1464"/>
                        </a:lnTo>
                        <a:lnTo>
                          <a:pt x="534" y="1469"/>
                        </a:lnTo>
                        <a:lnTo>
                          <a:pt x="571" y="1474"/>
                        </a:lnTo>
                        <a:lnTo>
                          <a:pt x="606" y="1478"/>
                        </a:lnTo>
                        <a:lnTo>
                          <a:pt x="643" y="1483"/>
                        </a:lnTo>
                        <a:lnTo>
                          <a:pt x="679" y="1487"/>
                        </a:lnTo>
                        <a:lnTo>
                          <a:pt x="687" y="1509"/>
                        </a:lnTo>
                        <a:lnTo>
                          <a:pt x="695" y="1532"/>
                        </a:lnTo>
                        <a:lnTo>
                          <a:pt x="702" y="1554"/>
                        </a:lnTo>
                        <a:lnTo>
                          <a:pt x="710" y="1577"/>
                        </a:lnTo>
                        <a:lnTo>
                          <a:pt x="722" y="1577"/>
                        </a:lnTo>
                        <a:lnTo>
                          <a:pt x="733" y="1578"/>
                        </a:lnTo>
                        <a:lnTo>
                          <a:pt x="745" y="1578"/>
                        </a:lnTo>
                        <a:lnTo>
                          <a:pt x="756" y="1578"/>
                        </a:lnTo>
                        <a:lnTo>
                          <a:pt x="768" y="1580"/>
                        </a:lnTo>
                        <a:lnTo>
                          <a:pt x="779" y="1580"/>
                        </a:lnTo>
                        <a:lnTo>
                          <a:pt x="791" y="1580"/>
                        </a:lnTo>
                        <a:lnTo>
                          <a:pt x="802" y="1580"/>
                        </a:lnTo>
                        <a:lnTo>
                          <a:pt x="814" y="1581"/>
                        </a:lnTo>
                        <a:lnTo>
                          <a:pt x="825" y="1581"/>
                        </a:lnTo>
                        <a:lnTo>
                          <a:pt x="837" y="1581"/>
                        </a:lnTo>
                        <a:lnTo>
                          <a:pt x="849" y="1581"/>
                        </a:lnTo>
                        <a:lnTo>
                          <a:pt x="861" y="1581"/>
                        </a:lnTo>
                        <a:lnTo>
                          <a:pt x="872" y="1582"/>
                        </a:lnTo>
                        <a:lnTo>
                          <a:pt x="884" y="1582"/>
                        </a:lnTo>
                        <a:lnTo>
                          <a:pt x="895" y="1582"/>
                        </a:lnTo>
                        <a:lnTo>
                          <a:pt x="891" y="1232"/>
                        </a:lnTo>
                        <a:lnTo>
                          <a:pt x="887" y="880"/>
                        </a:lnTo>
                        <a:lnTo>
                          <a:pt x="883" y="530"/>
                        </a:lnTo>
                        <a:lnTo>
                          <a:pt x="878" y="180"/>
                        </a:lnTo>
                        <a:lnTo>
                          <a:pt x="878" y="163"/>
                        </a:lnTo>
                        <a:lnTo>
                          <a:pt x="870" y="152"/>
                        </a:lnTo>
                        <a:lnTo>
                          <a:pt x="857" y="144"/>
                        </a:lnTo>
                        <a:lnTo>
                          <a:pt x="845" y="136"/>
                        </a:lnTo>
                        <a:lnTo>
                          <a:pt x="834" y="127"/>
                        </a:lnTo>
                        <a:lnTo>
                          <a:pt x="830" y="115"/>
                        </a:lnTo>
                        <a:lnTo>
                          <a:pt x="833" y="98"/>
                        </a:lnTo>
                        <a:lnTo>
                          <a:pt x="848" y="75"/>
                        </a:lnTo>
                        <a:lnTo>
                          <a:pt x="810" y="70"/>
                        </a:lnTo>
                        <a:lnTo>
                          <a:pt x="772" y="66"/>
                        </a:lnTo>
                        <a:lnTo>
                          <a:pt x="735" y="61"/>
                        </a:lnTo>
                        <a:lnTo>
                          <a:pt x="697" y="56"/>
                        </a:lnTo>
                        <a:lnTo>
                          <a:pt x="659" y="52"/>
                        </a:lnTo>
                        <a:lnTo>
                          <a:pt x="621" y="47"/>
                        </a:lnTo>
                        <a:lnTo>
                          <a:pt x="583" y="42"/>
                        </a:lnTo>
                        <a:lnTo>
                          <a:pt x="546" y="37"/>
                        </a:lnTo>
                        <a:lnTo>
                          <a:pt x="508" y="32"/>
                        </a:lnTo>
                        <a:lnTo>
                          <a:pt x="470" y="27"/>
                        </a:lnTo>
                        <a:lnTo>
                          <a:pt x="432" y="23"/>
                        </a:lnTo>
                        <a:lnTo>
                          <a:pt x="394" y="18"/>
                        </a:lnTo>
                        <a:lnTo>
                          <a:pt x="356" y="14"/>
                        </a:lnTo>
                        <a:lnTo>
                          <a:pt x="319" y="9"/>
                        </a:lnTo>
                        <a:lnTo>
                          <a:pt x="281" y="4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solidFill>
                    <a:srgbClr val="A89E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7" name="Freeform 223"/>
                  <p:cNvSpPr>
                    <a:spLocks noChangeArrowheads="1"/>
                  </p:cNvSpPr>
                  <p:nvPr/>
                </p:nvSpPr>
                <p:spPr bwMode="auto">
                  <a:xfrm>
                    <a:off x="5007" y="1409"/>
                    <a:ext cx="145" cy="243"/>
                  </a:xfrm>
                  <a:custGeom>
                    <a:avLst/>
                    <a:gdLst>
                      <a:gd name="T0" fmla="*/ 248 w 883"/>
                      <a:gd name="T1" fmla="*/ 2 h 1480"/>
                      <a:gd name="T2" fmla="*/ 222 w 883"/>
                      <a:gd name="T3" fmla="*/ 7 h 1480"/>
                      <a:gd name="T4" fmla="*/ 195 w 883"/>
                      <a:gd name="T5" fmla="*/ 11 h 1480"/>
                      <a:gd name="T6" fmla="*/ 168 w 883"/>
                      <a:gd name="T7" fmla="*/ 16 h 1480"/>
                      <a:gd name="T8" fmla="*/ 141 w 883"/>
                      <a:gd name="T9" fmla="*/ 24 h 1480"/>
                      <a:gd name="T10" fmla="*/ 118 w 883"/>
                      <a:gd name="T11" fmla="*/ 45 h 1480"/>
                      <a:gd name="T12" fmla="*/ 97 w 883"/>
                      <a:gd name="T13" fmla="*/ 72 h 1480"/>
                      <a:gd name="T14" fmla="*/ 78 w 883"/>
                      <a:gd name="T15" fmla="*/ 106 h 1480"/>
                      <a:gd name="T16" fmla="*/ 61 w 883"/>
                      <a:gd name="T17" fmla="*/ 269 h 1480"/>
                      <a:gd name="T18" fmla="*/ 43 w 883"/>
                      <a:gd name="T19" fmla="*/ 563 h 1480"/>
                      <a:gd name="T20" fmla="*/ 26 w 883"/>
                      <a:gd name="T21" fmla="*/ 857 h 1480"/>
                      <a:gd name="T22" fmla="*/ 9 w 883"/>
                      <a:gd name="T23" fmla="*/ 1150 h 1480"/>
                      <a:gd name="T24" fmla="*/ 13 w 883"/>
                      <a:gd name="T25" fmla="*/ 1305 h 1480"/>
                      <a:gd name="T26" fmla="*/ 40 w 883"/>
                      <a:gd name="T27" fmla="*/ 1325 h 1480"/>
                      <a:gd name="T28" fmla="*/ 65 w 883"/>
                      <a:gd name="T29" fmla="*/ 1344 h 1480"/>
                      <a:gd name="T30" fmla="*/ 92 w 883"/>
                      <a:gd name="T31" fmla="*/ 1364 h 1480"/>
                      <a:gd name="T32" fmla="*/ 103 w 883"/>
                      <a:gd name="T33" fmla="*/ 1357 h 1480"/>
                      <a:gd name="T34" fmla="*/ 97 w 883"/>
                      <a:gd name="T35" fmla="*/ 1325 h 1480"/>
                      <a:gd name="T36" fmla="*/ 130 w 883"/>
                      <a:gd name="T37" fmla="*/ 1313 h 1480"/>
                      <a:gd name="T38" fmla="*/ 202 w 883"/>
                      <a:gd name="T39" fmla="*/ 1323 h 1480"/>
                      <a:gd name="T40" fmla="*/ 275 w 883"/>
                      <a:gd name="T41" fmla="*/ 1332 h 1480"/>
                      <a:gd name="T42" fmla="*/ 346 w 883"/>
                      <a:gd name="T43" fmla="*/ 1341 h 1480"/>
                      <a:gd name="T44" fmla="*/ 419 w 883"/>
                      <a:gd name="T45" fmla="*/ 1350 h 1480"/>
                      <a:gd name="T46" fmla="*/ 490 w 883"/>
                      <a:gd name="T47" fmla="*/ 1359 h 1480"/>
                      <a:gd name="T48" fmla="*/ 563 w 883"/>
                      <a:gd name="T49" fmla="*/ 1369 h 1480"/>
                      <a:gd name="T50" fmla="*/ 635 w 883"/>
                      <a:gd name="T51" fmla="*/ 1378 h 1480"/>
                      <a:gd name="T52" fmla="*/ 679 w 883"/>
                      <a:gd name="T53" fmla="*/ 1405 h 1480"/>
                      <a:gd name="T54" fmla="*/ 694 w 883"/>
                      <a:gd name="T55" fmla="*/ 1453 h 1480"/>
                      <a:gd name="T56" fmla="*/ 725 w 883"/>
                      <a:gd name="T57" fmla="*/ 1476 h 1480"/>
                      <a:gd name="T58" fmla="*/ 770 w 883"/>
                      <a:gd name="T59" fmla="*/ 1477 h 1480"/>
                      <a:gd name="T60" fmla="*/ 815 w 883"/>
                      <a:gd name="T61" fmla="*/ 1479 h 1480"/>
                      <a:gd name="T62" fmla="*/ 860 w 883"/>
                      <a:gd name="T63" fmla="*/ 1480 h 1480"/>
                      <a:gd name="T64" fmla="*/ 879 w 883"/>
                      <a:gd name="T65" fmla="*/ 1154 h 1480"/>
                      <a:gd name="T66" fmla="*/ 868 w 883"/>
                      <a:gd name="T67" fmla="*/ 501 h 1480"/>
                      <a:gd name="T68" fmla="*/ 861 w 883"/>
                      <a:gd name="T69" fmla="*/ 161 h 1480"/>
                      <a:gd name="T70" fmla="*/ 835 w 883"/>
                      <a:gd name="T71" fmla="*/ 143 h 1480"/>
                      <a:gd name="T72" fmla="*/ 805 w 883"/>
                      <a:gd name="T73" fmla="*/ 125 h 1480"/>
                      <a:gd name="T74" fmla="*/ 799 w 883"/>
                      <a:gd name="T75" fmla="*/ 95 h 1480"/>
                      <a:gd name="T76" fmla="*/ 780 w 883"/>
                      <a:gd name="T77" fmla="*/ 67 h 1480"/>
                      <a:gd name="T78" fmla="*/ 710 w 883"/>
                      <a:gd name="T79" fmla="*/ 57 h 1480"/>
                      <a:gd name="T80" fmla="*/ 641 w 883"/>
                      <a:gd name="T81" fmla="*/ 49 h 1480"/>
                      <a:gd name="T82" fmla="*/ 572 w 883"/>
                      <a:gd name="T83" fmla="*/ 40 h 1480"/>
                      <a:gd name="T84" fmla="*/ 504 w 883"/>
                      <a:gd name="T85" fmla="*/ 31 h 1480"/>
                      <a:gd name="T86" fmla="*/ 435 w 883"/>
                      <a:gd name="T87" fmla="*/ 22 h 1480"/>
                      <a:gd name="T88" fmla="*/ 366 w 883"/>
                      <a:gd name="T89" fmla="*/ 14 h 1480"/>
                      <a:gd name="T90" fmla="*/ 297 w 883"/>
                      <a:gd name="T91" fmla="*/ 4 h 1480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83"/>
                      <a:gd name="T139" fmla="*/ 0 h 1480"/>
                      <a:gd name="T140" fmla="*/ 883 w 883"/>
                      <a:gd name="T141" fmla="*/ 1480 h 1480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83" h="1480">
                        <a:moveTo>
                          <a:pt x="262" y="0"/>
                        </a:moveTo>
                        <a:lnTo>
                          <a:pt x="248" y="2"/>
                        </a:lnTo>
                        <a:lnTo>
                          <a:pt x="236" y="4"/>
                        </a:lnTo>
                        <a:lnTo>
                          <a:pt x="222" y="7"/>
                        </a:lnTo>
                        <a:lnTo>
                          <a:pt x="208" y="9"/>
                        </a:lnTo>
                        <a:lnTo>
                          <a:pt x="195" y="11"/>
                        </a:lnTo>
                        <a:lnTo>
                          <a:pt x="182" y="14"/>
                        </a:lnTo>
                        <a:lnTo>
                          <a:pt x="168" y="16"/>
                        </a:lnTo>
                        <a:lnTo>
                          <a:pt x="154" y="18"/>
                        </a:lnTo>
                        <a:lnTo>
                          <a:pt x="141" y="24"/>
                        </a:lnTo>
                        <a:lnTo>
                          <a:pt x="130" y="33"/>
                        </a:lnTo>
                        <a:lnTo>
                          <a:pt x="118" y="45"/>
                        </a:lnTo>
                        <a:lnTo>
                          <a:pt x="108" y="57"/>
                        </a:lnTo>
                        <a:lnTo>
                          <a:pt x="97" y="72"/>
                        </a:lnTo>
                        <a:lnTo>
                          <a:pt x="87" y="88"/>
                        </a:lnTo>
                        <a:lnTo>
                          <a:pt x="78" y="106"/>
                        </a:lnTo>
                        <a:lnTo>
                          <a:pt x="69" y="123"/>
                        </a:lnTo>
                        <a:lnTo>
                          <a:pt x="61" y="269"/>
                        </a:lnTo>
                        <a:lnTo>
                          <a:pt x="51" y="417"/>
                        </a:lnTo>
                        <a:lnTo>
                          <a:pt x="43" y="563"/>
                        </a:lnTo>
                        <a:lnTo>
                          <a:pt x="34" y="710"/>
                        </a:lnTo>
                        <a:lnTo>
                          <a:pt x="26" y="857"/>
                        </a:lnTo>
                        <a:lnTo>
                          <a:pt x="17" y="1003"/>
                        </a:lnTo>
                        <a:lnTo>
                          <a:pt x="9" y="1150"/>
                        </a:lnTo>
                        <a:lnTo>
                          <a:pt x="0" y="1296"/>
                        </a:lnTo>
                        <a:lnTo>
                          <a:pt x="13" y="1305"/>
                        </a:lnTo>
                        <a:lnTo>
                          <a:pt x="26" y="1316"/>
                        </a:lnTo>
                        <a:lnTo>
                          <a:pt x="40" y="1325"/>
                        </a:lnTo>
                        <a:lnTo>
                          <a:pt x="53" y="1334"/>
                        </a:lnTo>
                        <a:lnTo>
                          <a:pt x="65" y="1344"/>
                        </a:lnTo>
                        <a:lnTo>
                          <a:pt x="79" y="1354"/>
                        </a:lnTo>
                        <a:lnTo>
                          <a:pt x="92" y="1364"/>
                        </a:lnTo>
                        <a:lnTo>
                          <a:pt x="106" y="1373"/>
                        </a:lnTo>
                        <a:lnTo>
                          <a:pt x="103" y="1357"/>
                        </a:lnTo>
                        <a:lnTo>
                          <a:pt x="100" y="1341"/>
                        </a:lnTo>
                        <a:lnTo>
                          <a:pt x="97" y="1325"/>
                        </a:lnTo>
                        <a:lnTo>
                          <a:pt x="94" y="1309"/>
                        </a:lnTo>
                        <a:lnTo>
                          <a:pt x="130" y="1313"/>
                        </a:lnTo>
                        <a:lnTo>
                          <a:pt x="167" y="1318"/>
                        </a:lnTo>
                        <a:lnTo>
                          <a:pt x="202" y="1323"/>
                        </a:lnTo>
                        <a:lnTo>
                          <a:pt x="238" y="1327"/>
                        </a:lnTo>
                        <a:lnTo>
                          <a:pt x="275" y="1332"/>
                        </a:lnTo>
                        <a:lnTo>
                          <a:pt x="311" y="1336"/>
                        </a:lnTo>
                        <a:lnTo>
                          <a:pt x="346" y="1341"/>
                        </a:lnTo>
                        <a:lnTo>
                          <a:pt x="383" y="1346"/>
                        </a:lnTo>
                        <a:lnTo>
                          <a:pt x="419" y="1350"/>
                        </a:lnTo>
                        <a:lnTo>
                          <a:pt x="455" y="1355"/>
                        </a:lnTo>
                        <a:lnTo>
                          <a:pt x="490" y="1359"/>
                        </a:lnTo>
                        <a:lnTo>
                          <a:pt x="527" y="1364"/>
                        </a:lnTo>
                        <a:lnTo>
                          <a:pt x="563" y="1369"/>
                        </a:lnTo>
                        <a:lnTo>
                          <a:pt x="599" y="1373"/>
                        </a:lnTo>
                        <a:lnTo>
                          <a:pt x="635" y="1378"/>
                        </a:lnTo>
                        <a:lnTo>
                          <a:pt x="671" y="1382"/>
                        </a:lnTo>
                        <a:lnTo>
                          <a:pt x="679" y="1405"/>
                        </a:lnTo>
                        <a:lnTo>
                          <a:pt x="687" y="1429"/>
                        </a:lnTo>
                        <a:lnTo>
                          <a:pt x="694" y="1453"/>
                        </a:lnTo>
                        <a:lnTo>
                          <a:pt x="702" y="1476"/>
                        </a:lnTo>
                        <a:lnTo>
                          <a:pt x="725" y="1476"/>
                        </a:lnTo>
                        <a:lnTo>
                          <a:pt x="747" y="1477"/>
                        </a:lnTo>
                        <a:lnTo>
                          <a:pt x="770" y="1477"/>
                        </a:lnTo>
                        <a:lnTo>
                          <a:pt x="793" y="1478"/>
                        </a:lnTo>
                        <a:lnTo>
                          <a:pt x="815" y="1479"/>
                        </a:lnTo>
                        <a:lnTo>
                          <a:pt x="838" y="1479"/>
                        </a:lnTo>
                        <a:lnTo>
                          <a:pt x="860" y="1480"/>
                        </a:lnTo>
                        <a:lnTo>
                          <a:pt x="883" y="1480"/>
                        </a:lnTo>
                        <a:lnTo>
                          <a:pt x="879" y="1154"/>
                        </a:lnTo>
                        <a:lnTo>
                          <a:pt x="873" y="827"/>
                        </a:lnTo>
                        <a:lnTo>
                          <a:pt x="868" y="501"/>
                        </a:lnTo>
                        <a:lnTo>
                          <a:pt x="862" y="175"/>
                        </a:lnTo>
                        <a:lnTo>
                          <a:pt x="861" y="161"/>
                        </a:lnTo>
                        <a:lnTo>
                          <a:pt x="851" y="151"/>
                        </a:lnTo>
                        <a:lnTo>
                          <a:pt x="835" y="143"/>
                        </a:lnTo>
                        <a:lnTo>
                          <a:pt x="819" y="135"/>
                        </a:lnTo>
                        <a:lnTo>
                          <a:pt x="805" y="125"/>
                        </a:lnTo>
                        <a:lnTo>
                          <a:pt x="797" y="113"/>
                        </a:lnTo>
                        <a:lnTo>
                          <a:pt x="799" y="95"/>
                        </a:lnTo>
                        <a:lnTo>
                          <a:pt x="814" y="71"/>
                        </a:lnTo>
                        <a:lnTo>
                          <a:pt x="780" y="67"/>
                        </a:lnTo>
                        <a:lnTo>
                          <a:pt x="745" y="62"/>
                        </a:lnTo>
                        <a:lnTo>
                          <a:pt x="710" y="57"/>
                        </a:lnTo>
                        <a:lnTo>
                          <a:pt x="676" y="53"/>
                        </a:lnTo>
                        <a:lnTo>
                          <a:pt x="641" y="49"/>
                        </a:lnTo>
                        <a:lnTo>
                          <a:pt x="607" y="45"/>
                        </a:lnTo>
                        <a:lnTo>
                          <a:pt x="572" y="40"/>
                        </a:lnTo>
                        <a:lnTo>
                          <a:pt x="539" y="35"/>
                        </a:lnTo>
                        <a:lnTo>
                          <a:pt x="504" y="31"/>
                        </a:lnTo>
                        <a:lnTo>
                          <a:pt x="470" y="26"/>
                        </a:lnTo>
                        <a:lnTo>
                          <a:pt x="435" y="22"/>
                        </a:lnTo>
                        <a:lnTo>
                          <a:pt x="400" y="18"/>
                        </a:lnTo>
                        <a:lnTo>
                          <a:pt x="366" y="14"/>
                        </a:lnTo>
                        <a:lnTo>
                          <a:pt x="331" y="9"/>
                        </a:lnTo>
                        <a:lnTo>
                          <a:pt x="297" y="4"/>
                        </a:lnTo>
                        <a:lnTo>
                          <a:pt x="262" y="0"/>
                        </a:lnTo>
                        <a:close/>
                      </a:path>
                    </a:pathLst>
                  </a:custGeom>
                  <a:solidFill>
                    <a:srgbClr val="AD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8" name="Freeform 224"/>
                  <p:cNvSpPr>
                    <a:spLocks noChangeArrowheads="1"/>
                  </p:cNvSpPr>
                  <p:nvPr/>
                </p:nvSpPr>
                <p:spPr bwMode="auto">
                  <a:xfrm>
                    <a:off x="5009" y="1426"/>
                    <a:ext cx="143" cy="226"/>
                  </a:xfrm>
                  <a:custGeom>
                    <a:avLst/>
                    <a:gdLst>
                      <a:gd name="T0" fmla="*/ 268 w 872"/>
                      <a:gd name="T1" fmla="*/ 2 h 1379"/>
                      <a:gd name="T2" fmla="*/ 239 w 872"/>
                      <a:gd name="T3" fmla="*/ 6 h 1379"/>
                      <a:gd name="T4" fmla="*/ 209 w 872"/>
                      <a:gd name="T5" fmla="*/ 12 h 1379"/>
                      <a:gd name="T6" fmla="*/ 181 w 872"/>
                      <a:gd name="T7" fmla="*/ 17 h 1379"/>
                      <a:gd name="T8" fmla="*/ 154 w 872"/>
                      <a:gd name="T9" fmla="*/ 25 h 1379"/>
                      <a:gd name="T10" fmla="*/ 130 w 872"/>
                      <a:gd name="T11" fmla="*/ 44 h 1379"/>
                      <a:gd name="T12" fmla="*/ 108 w 872"/>
                      <a:gd name="T13" fmla="*/ 71 h 1379"/>
                      <a:gd name="T14" fmla="*/ 87 w 872"/>
                      <a:gd name="T15" fmla="*/ 103 h 1379"/>
                      <a:gd name="T16" fmla="*/ 68 w 872"/>
                      <a:gd name="T17" fmla="*/ 252 h 1379"/>
                      <a:gd name="T18" fmla="*/ 48 w 872"/>
                      <a:gd name="T19" fmla="*/ 518 h 1379"/>
                      <a:gd name="T20" fmla="*/ 30 w 872"/>
                      <a:gd name="T21" fmla="*/ 784 h 1379"/>
                      <a:gd name="T22" fmla="*/ 10 w 872"/>
                      <a:gd name="T23" fmla="*/ 1049 h 1379"/>
                      <a:gd name="T24" fmla="*/ 12 w 872"/>
                      <a:gd name="T25" fmla="*/ 1192 h 1379"/>
                      <a:gd name="T26" fmla="*/ 37 w 872"/>
                      <a:gd name="T27" fmla="*/ 1214 h 1379"/>
                      <a:gd name="T28" fmla="*/ 61 w 872"/>
                      <a:gd name="T29" fmla="*/ 1236 h 1379"/>
                      <a:gd name="T30" fmla="*/ 85 w 872"/>
                      <a:gd name="T31" fmla="*/ 1258 h 1379"/>
                      <a:gd name="T32" fmla="*/ 95 w 872"/>
                      <a:gd name="T33" fmla="*/ 1252 h 1379"/>
                      <a:gd name="T34" fmla="*/ 93 w 872"/>
                      <a:gd name="T35" fmla="*/ 1220 h 1379"/>
                      <a:gd name="T36" fmla="*/ 128 w 872"/>
                      <a:gd name="T37" fmla="*/ 1208 h 1379"/>
                      <a:gd name="T38" fmla="*/ 199 w 872"/>
                      <a:gd name="T39" fmla="*/ 1218 h 1379"/>
                      <a:gd name="T40" fmla="*/ 270 w 872"/>
                      <a:gd name="T41" fmla="*/ 1227 h 1379"/>
                      <a:gd name="T42" fmla="*/ 342 w 872"/>
                      <a:gd name="T43" fmla="*/ 1236 h 1379"/>
                      <a:gd name="T44" fmla="*/ 413 w 872"/>
                      <a:gd name="T45" fmla="*/ 1246 h 1379"/>
                      <a:gd name="T46" fmla="*/ 485 w 872"/>
                      <a:gd name="T47" fmla="*/ 1256 h 1379"/>
                      <a:gd name="T48" fmla="*/ 557 w 872"/>
                      <a:gd name="T49" fmla="*/ 1265 h 1379"/>
                      <a:gd name="T50" fmla="*/ 629 w 872"/>
                      <a:gd name="T51" fmla="*/ 1274 h 1379"/>
                      <a:gd name="T52" fmla="*/ 673 w 872"/>
                      <a:gd name="T53" fmla="*/ 1302 h 1379"/>
                      <a:gd name="T54" fmla="*/ 688 w 872"/>
                      <a:gd name="T55" fmla="*/ 1350 h 1379"/>
                      <a:gd name="T56" fmla="*/ 718 w 872"/>
                      <a:gd name="T57" fmla="*/ 1374 h 1379"/>
                      <a:gd name="T58" fmla="*/ 761 w 872"/>
                      <a:gd name="T59" fmla="*/ 1375 h 1379"/>
                      <a:gd name="T60" fmla="*/ 806 w 872"/>
                      <a:gd name="T61" fmla="*/ 1378 h 1379"/>
                      <a:gd name="T62" fmla="*/ 850 w 872"/>
                      <a:gd name="T63" fmla="*/ 1379 h 1379"/>
                      <a:gd name="T64" fmla="*/ 866 w 872"/>
                      <a:gd name="T65" fmla="*/ 1077 h 1379"/>
                      <a:gd name="T66" fmla="*/ 853 w 872"/>
                      <a:gd name="T67" fmla="*/ 473 h 1379"/>
                      <a:gd name="T68" fmla="*/ 845 w 872"/>
                      <a:gd name="T69" fmla="*/ 159 h 1379"/>
                      <a:gd name="T70" fmla="*/ 813 w 872"/>
                      <a:gd name="T71" fmla="*/ 141 h 1379"/>
                      <a:gd name="T72" fmla="*/ 776 w 872"/>
                      <a:gd name="T73" fmla="*/ 124 h 1379"/>
                      <a:gd name="T74" fmla="*/ 766 w 872"/>
                      <a:gd name="T75" fmla="*/ 93 h 1379"/>
                      <a:gd name="T76" fmla="*/ 750 w 872"/>
                      <a:gd name="T77" fmla="*/ 63 h 1379"/>
                      <a:gd name="T78" fmla="*/ 688 w 872"/>
                      <a:gd name="T79" fmla="*/ 55 h 1379"/>
                      <a:gd name="T80" fmla="*/ 625 w 872"/>
                      <a:gd name="T81" fmla="*/ 46 h 1379"/>
                      <a:gd name="T82" fmla="*/ 563 w 872"/>
                      <a:gd name="T83" fmla="*/ 38 h 1379"/>
                      <a:gd name="T84" fmla="*/ 501 w 872"/>
                      <a:gd name="T85" fmla="*/ 30 h 1379"/>
                      <a:gd name="T86" fmla="*/ 439 w 872"/>
                      <a:gd name="T87" fmla="*/ 21 h 1379"/>
                      <a:gd name="T88" fmla="*/ 375 w 872"/>
                      <a:gd name="T89" fmla="*/ 12 h 1379"/>
                      <a:gd name="T90" fmla="*/ 313 w 872"/>
                      <a:gd name="T91" fmla="*/ 4 h 1379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72"/>
                      <a:gd name="T139" fmla="*/ 0 h 1379"/>
                      <a:gd name="T140" fmla="*/ 872 w 872"/>
                      <a:gd name="T141" fmla="*/ 1379 h 1379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72" h="1379">
                        <a:moveTo>
                          <a:pt x="282" y="0"/>
                        </a:moveTo>
                        <a:lnTo>
                          <a:pt x="268" y="2"/>
                        </a:lnTo>
                        <a:lnTo>
                          <a:pt x="253" y="4"/>
                        </a:lnTo>
                        <a:lnTo>
                          <a:pt x="239" y="6"/>
                        </a:lnTo>
                        <a:lnTo>
                          <a:pt x="224" y="9"/>
                        </a:lnTo>
                        <a:lnTo>
                          <a:pt x="209" y="12"/>
                        </a:lnTo>
                        <a:lnTo>
                          <a:pt x="196" y="15"/>
                        </a:lnTo>
                        <a:lnTo>
                          <a:pt x="181" y="17"/>
                        </a:lnTo>
                        <a:lnTo>
                          <a:pt x="167" y="19"/>
                        </a:lnTo>
                        <a:lnTo>
                          <a:pt x="154" y="25"/>
                        </a:lnTo>
                        <a:lnTo>
                          <a:pt x="141" y="34"/>
                        </a:lnTo>
                        <a:lnTo>
                          <a:pt x="130" y="44"/>
                        </a:lnTo>
                        <a:lnTo>
                          <a:pt x="118" y="57"/>
                        </a:lnTo>
                        <a:lnTo>
                          <a:pt x="108" y="71"/>
                        </a:lnTo>
                        <a:lnTo>
                          <a:pt x="98" y="86"/>
                        </a:lnTo>
                        <a:lnTo>
                          <a:pt x="87" y="103"/>
                        </a:lnTo>
                        <a:lnTo>
                          <a:pt x="78" y="119"/>
                        </a:lnTo>
                        <a:lnTo>
                          <a:pt x="68" y="252"/>
                        </a:lnTo>
                        <a:lnTo>
                          <a:pt x="58" y="386"/>
                        </a:lnTo>
                        <a:lnTo>
                          <a:pt x="48" y="518"/>
                        </a:lnTo>
                        <a:lnTo>
                          <a:pt x="39" y="651"/>
                        </a:lnTo>
                        <a:lnTo>
                          <a:pt x="30" y="784"/>
                        </a:lnTo>
                        <a:lnTo>
                          <a:pt x="19" y="917"/>
                        </a:lnTo>
                        <a:lnTo>
                          <a:pt x="10" y="1049"/>
                        </a:lnTo>
                        <a:lnTo>
                          <a:pt x="0" y="1182"/>
                        </a:lnTo>
                        <a:lnTo>
                          <a:pt x="12" y="1192"/>
                        </a:lnTo>
                        <a:lnTo>
                          <a:pt x="24" y="1204"/>
                        </a:lnTo>
                        <a:lnTo>
                          <a:pt x="37" y="1214"/>
                        </a:lnTo>
                        <a:lnTo>
                          <a:pt x="48" y="1224"/>
                        </a:lnTo>
                        <a:lnTo>
                          <a:pt x="61" y="1236"/>
                        </a:lnTo>
                        <a:lnTo>
                          <a:pt x="72" y="1246"/>
                        </a:lnTo>
                        <a:lnTo>
                          <a:pt x="85" y="1258"/>
                        </a:lnTo>
                        <a:lnTo>
                          <a:pt x="97" y="1268"/>
                        </a:lnTo>
                        <a:lnTo>
                          <a:pt x="95" y="1252"/>
                        </a:lnTo>
                        <a:lnTo>
                          <a:pt x="94" y="1236"/>
                        </a:lnTo>
                        <a:lnTo>
                          <a:pt x="93" y="1220"/>
                        </a:lnTo>
                        <a:lnTo>
                          <a:pt x="92" y="1204"/>
                        </a:lnTo>
                        <a:lnTo>
                          <a:pt x="128" y="1208"/>
                        </a:lnTo>
                        <a:lnTo>
                          <a:pt x="163" y="1213"/>
                        </a:lnTo>
                        <a:lnTo>
                          <a:pt x="199" y="1218"/>
                        </a:lnTo>
                        <a:lnTo>
                          <a:pt x="235" y="1222"/>
                        </a:lnTo>
                        <a:lnTo>
                          <a:pt x="270" y="1227"/>
                        </a:lnTo>
                        <a:lnTo>
                          <a:pt x="306" y="1231"/>
                        </a:lnTo>
                        <a:lnTo>
                          <a:pt x="342" y="1236"/>
                        </a:lnTo>
                        <a:lnTo>
                          <a:pt x="378" y="1241"/>
                        </a:lnTo>
                        <a:lnTo>
                          <a:pt x="413" y="1246"/>
                        </a:lnTo>
                        <a:lnTo>
                          <a:pt x="449" y="1251"/>
                        </a:lnTo>
                        <a:lnTo>
                          <a:pt x="485" y="1256"/>
                        </a:lnTo>
                        <a:lnTo>
                          <a:pt x="522" y="1260"/>
                        </a:lnTo>
                        <a:lnTo>
                          <a:pt x="557" y="1265"/>
                        </a:lnTo>
                        <a:lnTo>
                          <a:pt x="593" y="1269"/>
                        </a:lnTo>
                        <a:lnTo>
                          <a:pt x="629" y="1274"/>
                        </a:lnTo>
                        <a:lnTo>
                          <a:pt x="665" y="1279"/>
                        </a:lnTo>
                        <a:lnTo>
                          <a:pt x="673" y="1302"/>
                        </a:lnTo>
                        <a:lnTo>
                          <a:pt x="681" y="1326"/>
                        </a:lnTo>
                        <a:lnTo>
                          <a:pt x="688" y="1350"/>
                        </a:lnTo>
                        <a:lnTo>
                          <a:pt x="696" y="1374"/>
                        </a:lnTo>
                        <a:lnTo>
                          <a:pt x="718" y="1374"/>
                        </a:lnTo>
                        <a:lnTo>
                          <a:pt x="739" y="1375"/>
                        </a:lnTo>
                        <a:lnTo>
                          <a:pt x="761" y="1375"/>
                        </a:lnTo>
                        <a:lnTo>
                          <a:pt x="784" y="1377"/>
                        </a:lnTo>
                        <a:lnTo>
                          <a:pt x="806" y="1378"/>
                        </a:lnTo>
                        <a:lnTo>
                          <a:pt x="828" y="1378"/>
                        </a:lnTo>
                        <a:lnTo>
                          <a:pt x="850" y="1379"/>
                        </a:lnTo>
                        <a:lnTo>
                          <a:pt x="872" y="1379"/>
                        </a:lnTo>
                        <a:lnTo>
                          <a:pt x="866" y="1077"/>
                        </a:lnTo>
                        <a:lnTo>
                          <a:pt x="860" y="775"/>
                        </a:lnTo>
                        <a:lnTo>
                          <a:pt x="853" y="473"/>
                        </a:lnTo>
                        <a:lnTo>
                          <a:pt x="848" y="171"/>
                        </a:lnTo>
                        <a:lnTo>
                          <a:pt x="845" y="159"/>
                        </a:lnTo>
                        <a:lnTo>
                          <a:pt x="832" y="148"/>
                        </a:lnTo>
                        <a:lnTo>
                          <a:pt x="813" y="141"/>
                        </a:lnTo>
                        <a:lnTo>
                          <a:pt x="794" y="133"/>
                        </a:lnTo>
                        <a:lnTo>
                          <a:pt x="776" y="124"/>
                        </a:lnTo>
                        <a:lnTo>
                          <a:pt x="766" y="111"/>
                        </a:lnTo>
                        <a:lnTo>
                          <a:pt x="766" y="93"/>
                        </a:lnTo>
                        <a:lnTo>
                          <a:pt x="781" y="68"/>
                        </a:lnTo>
                        <a:lnTo>
                          <a:pt x="750" y="63"/>
                        </a:lnTo>
                        <a:lnTo>
                          <a:pt x="719" y="59"/>
                        </a:lnTo>
                        <a:lnTo>
                          <a:pt x="688" y="55"/>
                        </a:lnTo>
                        <a:lnTo>
                          <a:pt x="656" y="50"/>
                        </a:lnTo>
                        <a:lnTo>
                          <a:pt x="625" y="46"/>
                        </a:lnTo>
                        <a:lnTo>
                          <a:pt x="594" y="42"/>
                        </a:lnTo>
                        <a:lnTo>
                          <a:pt x="563" y="38"/>
                        </a:lnTo>
                        <a:lnTo>
                          <a:pt x="532" y="33"/>
                        </a:lnTo>
                        <a:lnTo>
                          <a:pt x="501" y="30"/>
                        </a:lnTo>
                        <a:lnTo>
                          <a:pt x="470" y="25"/>
                        </a:lnTo>
                        <a:lnTo>
                          <a:pt x="439" y="21"/>
                        </a:lnTo>
                        <a:lnTo>
                          <a:pt x="408" y="17"/>
                        </a:lnTo>
                        <a:lnTo>
                          <a:pt x="375" y="12"/>
                        </a:lnTo>
                        <a:lnTo>
                          <a:pt x="344" y="8"/>
                        </a:lnTo>
                        <a:lnTo>
                          <a:pt x="313" y="4"/>
                        </a:lnTo>
                        <a:lnTo>
                          <a:pt x="282" y="0"/>
                        </a:lnTo>
                        <a:close/>
                      </a:path>
                    </a:pathLst>
                  </a:custGeom>
                  <a:solidFill>
                    <a:srgbClr val="B2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9" name="Freeform 225"/>
                  <p:cNvSpPr>
                    <a:spLocks noChangeArrowheads="1"/>
                  </p:cNvSpPr>
                  <p:nvPr/>
                </p:nvSpPr>
                <p:spPr bwMode="auto">
                  <a:xfrm>
                    <a:off x="5010" y="1443"/>
                    <a:ext cx="141" cy="210"/>
                  </a:xfrm>
                  <a:custGeom>
                    <a:avLst/>
                    <a:gdLst>
                      <a:gd name="T0" fmla="*/ 287 w 861"/>
                      <a:gd name="T1" fmla="*/ 3 h 1278"/>
                      <a:gd name="T2" fmla="*/ 256 w 861"/>
                      <a:gd name="T3" fmla="*/ 7 h 1278"/>
                      <a:gd name="T4" fmla="*/ 225 w 861"/>
                      <a:gd name="T5" fmla="*/ 13 h 1278"/>
                      <a:gd name="T6" fmla="*/ 194 w 861"/>
                      <a:gd name="T7" fmla="*/ 18 h 1278"/>
                      <a:gd name="T8" fmla="*/ 166 w 861"/>
                      <a:gd name="T9" fmla="*/ 27 h 1278"/>
                      <a:gd name="T10" fmla="*/ 141 w 861"/>
                      <a:gd name="T11" fmla="*/ 45 h 1278"/>
                      <a:gd name="T12" fmla="*/ 119 w 861"/>
                      <a:gd name="T13" fmla="*/ 71 h 1278"/>
                      <a:gd name="T14" fmla="*/ 98 w 861"/>
                      <a:gd name="T15" fmla="*/ 101 h 1278"/>
                      <a:gd name="T16" fmla="*/ 77 w 861"/>
                      <a:gd name="T17" fmla="*/ 235 h 1278"/>
                      <a:gd name="T18" fmla="*/ 55 w 861"/>
                      <a:gd name="T19" fmla="*/ 474 h 1278"/>
                      <a:gd name="T20" fmla="*/ 32 w 861"/>
                      <a:gd name="T21" fmla="*/ 713 h 1278"/>
                      <a:gd name="T22" fmla="*/ 10 w 861"/>
                      <a:gd name="T23" fmla="*/ 951 h 1278"/>
                      <a:gd name="T24" fmla="*/ 10 w 861"/>
                      <a:gd name="T25" fmla="*/ 1081 h 1278"/>
                      <a:gd name="T26" fmla="*/ 32 w 861"/>
                      <a:gd name="T27" fmla="*/ 1104 h 1278"/>
                      <a:gd name="T28" fmla="*/ 54 w 861"/>
                      <a:gd name="T29" fmla="*/ 1129 h 1278"/>
                      <a:gd name="T30" fmla="*/ 76 w 861"/>
                      <a:gd name="T31" fmla="*/ 1152 h 1278"/>
                      <a:gd name="T32" fmla="*/ 88 w 861"/>
                      <a:gd name="T33" fmla="*/ 1147 h 1278"/>
                      <a:gd name="T34" fmla="*/ 89 w 861"/>
                      <a:gd name="T35" fmla="*/ 1116 h 1278"/>
                      <a:gd name="T36" fmla="*/ 124 w 861"/>
                      <a:gd name="T37" fmla="*/ 1104 h 1278"/>
                      <a:gd name="T38" fmla="*/ 196 w 861"/>
                      <a:gd name="T39" fmla="*/ 1114 h 1278"/>
                      <a:gd name="T40" fmla="*/ 266 w 861"/>
                      <a:gd name="T41" fmla="*/ 1124 h 1278"/>
                      <a:gd name="T42" fmla="*/ 338 w 861"/>
                      <a:gd name="T43" fmla="*/ 1133 h 1278"/>
                      <a:gd name="T44" fmla="*/ 409 w 861"/>
                      <a:gd name="T45" fmla="*/ 1142 h 1278"/>
                      <a:gd name="T46" fmla="*/ 479 w 861"/>
                      <a:gd name="T47" fmla="*/ 1152 h 1278"/>
                      <a:gd name="T48" fmla="*/ 551 w 861"/>
                      <a:gd name="T49" fmla="*/ 1161 h 1278"/>
                      <a:gd name="T50" fmla="*/ 621 w 861"/>
                      <a:gd name="T51" fmla="*/ 1170 h 1278"/>
                      <a:gd name="T52" fmla="*/ 665 w 861"/>
                      <a:gd name="T53" fmla="*/ 1200 h 1278"/>
                      <a:gd name="T54" fmla="*/ 681 w 861"/>
                      <a:gd name="T55" fmla="*/ 1248 h 1278"/>
                      <a:gd name="T56" fmla="*/ 711 w 861"/>
                      <a:gd name="T57" fmla="*/ 1274 h 1278"/>
                      <a:gd name="T58" fmla="*/ 753 w 861"/>
                      <a:gd name="T59" fmla="*/ 1275 h 1278"/>
                      <a:gd name="T60" fmla="*/ 796 w 861"/>
                      <a:gd name="T61" fmla="*/ 1277 h 1278"/>
                      <a:gd name="T62" fmla="*/ 839 w 861"/>
                      <a:gd name="T63" fmla="*/ 1278 h 1278"/>
                      <a:gd name="T64" fmla="*/ 854 w 861"/>
                      <a:gd name="T65" fmla="*/ 1001 h 1278"/>
                      <a:gd name="T66" fmla="*/ 840 w 861"/>
                      <a:gd name="T67" fmla="*/ 445 h 1278"/>
                      <a:gd name="T68" fmla="*/ 828 w 861"/>
                      <a:gd name="T69" fmla="*/ 156 h 1278"/>
                      <a:gd name="T70" fmla="*/ 791 w 861"/>
                      <a:gd name="T71" fmla="*/ 140 h 1278"/>
                      <a:gd name="T72" fmla="*/ 747 w 861"/>
                      <a:gd name="T73" fmla="*/ 123 h 1278"/>
                      <a:gd name="T74" fmla="*/ 733 w 861"/>
                      <a:gd name="T75" fmla="*/ 91 h 1278"/>
                      <a:gd name="T76" fmla="*/ 720 w 861"/>
                      <a:gd name="T77" fmla="*/ 60 h 1278"/>
                      <a:gd name="T78" fmla="*/ 664 w 861"/>
                      <a:gd name="T79" fmla="*/ 52 h 1278"/>
                      <a:gd name="T80" fmla="*/ 608 w 861"/>
                      <a:gd name="T81" fmla="*/ 44 h 1278"/>
                      <a:gd name="T82" fmla="*/ 553 w 861"/>
                      <a:gd name="T83" fmla="*/ 36 h 1278"/>
                      <a:gd name="T84" fmla="*/ 497 w 861"/>
                      <a:gd name="T85" fmla="*/ 29 h 1278"/>
                      <a:gd name="T86" fmla="*/ 441 w 861"/>
                      <a:gd name="T87" fmla="*/ 21 h 1278"/>
                      <a:gd name="T88" fmla="*/ 386 w 861"/>
                      <a:gd name="T89" fmla="*/ 13 h 1278"/>
                      <a:gd name="T90" fmla="*/ 329 w 861"/>
                      <a:gd name="T91" fmla="*/ 5 h 1278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61"/>
                      <a:gd name="T139" fmla="*/ 0 h 1278"/>
                      <a:gd name="T140" fmla="*/ 861 w 861"/>
                      <a:gd name="T141" fmla="*/ 1278 h 1278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61" h="1278">
                        <a:moveTo>
                          <a:pt x="302" y="0"/>
                        </a:moveTo>
                        <a:lnTo>
                          <a:pt x="287" y="3"/>
                        </a:lnTo>
                        <a:lnTo>
                          <a:pt x="271" y="5"/>
                        </a:lnTo>
                        <a:lnTo>
                          <a:pt x="256" y="7"/>
                        </a:lnTo>
                        <a:lnTo>
                          <a:pt x="241" y="10"/>
                        </a:lnTo>
                        <a:lnTo>
                          <a:pt x="225" y="13"/>
                        </a:lnTo>
                        <a:lnTo>
                          <a:pt x="210" y="15"/>
                        </a:lnTo>
                        <a:lnTo>
                          <a:pt x="194" y="18"/>
                        </a:lnTo>
                        <a:lnTo>
                          <a:pt x="179" y="20"/>
                        </a:lnTo>
                        <a:lnTo>
                          <a:pt x="166" y="27"/>
                        </a:lnTo>
                        <a:lnTo>
                          <a:pt x="153" y="35"/>
                        </a:lnTo>
                        <a:lnTo>
                          <a:pt x="141" y="45"/>
                        </a:lnTo>
                        <a:lnTo>
                          <a:pt x="130" y="58"/>
                        </a:lnTo>
                        <a:lnTo>
                          <a:pt x="119" y="71"/>
                        </a:lnTo>
                        <a:lnTo>
                          <a:pt x="108" y="86"/>
                        </a:lnTo>
                        <a:lnTo>
                          <a:pt x="98" y="101"/>
                        </a:lnTo>
                        <a:lnTo>
                          <a:pt x="88" y="117"/>
                        </a:lnTo>
                        <a:lnTo>
                          <a:pt x="77" y="235"/>
                        </a:lnTo>
                        <a:lnTo>
                          <a:pt x="66" y="355"/>
                        </a:lnTo>
                        <a:lnTo>
                          <a:pt x="55" y="474"/>
                        </a:lnTo>
                        <a:lnTo>
                          <a:pt x="44" y="593"/>
                        </a:lnTo>
                        <a:lnTo>
                          <a:pt x="32" y="713"/>
                        </a:lnTo>
                        <a:lnTo>
                          <a:pt x="22" y="831"/>
                        </a:lnTo>
                        <a:lnTo>
                          <a:pt x="10" y="951"/>
                        </a:lnTo>
                        <a:lnTo>
                          <a:pt x="0" y="1070"/>
                        </a:lnTo>
                        <a:lnTo>
                          <a:pt x="10" y="1081"/>
                        </a:lnTo>
                        <a:lnTo>
                          <a:pt x="22" y="1093"/>
                        </a:lnTo>
                        <a:lnTo>
                          <a:pt x="32" y="1104"/>
                        </a:lnTo>
                        <a:lnTo>
                          <a:pt x="44" y="1116"/>
                        </a:lnTo>
                        <a:lnTo>
                          <a:pt x="54" y="1129"/>
                        </a:lnTo>
                        <a:lnTo>
                          <a:pt x="64" y="1140"/>
                        </a:lnTo>
                        <a:lnTo>
                          <a:pt x="76" y="1152"/>
                        </a:lnTo>
                        <a:lnTo>
                          <a:pt x="86" y="1163"/>
                        </a:lnTo>
                        <a:lnTo>
                          <a:pt x="88" y="1147"/>
                        </a:lnTo>
                        <a:lnTo>
                          <a:pt x="88" y="1132"/>
                        </a:lnTo>
                        <a:lnTo>
                          <a:pt x="89" y="1116"/>
                        </a:lnTo>
                        <a:lnTo>
                          <a:pt x="89" y="1100"/>
                        </a:lnTo>
                        <a:lnTo>
                          <a:pt x="124" y="1104"/>
                        </a:lnTo>
                        <a:lnTo>
                          <a:pt x="160" y="1109"/>
                        </a:lnTo>
                        <a:lnTo>
                          <a:pt x="196" y="1114"/>
                        </a:lnTo>
                        <a:lnTo>
                          <a:pt x="232" y="1118"/>
                        </a:lnTo>
                        <a:lnTo>
                          <a:pt x="266" y="1124"/>
                        </a:lnTo>
                        <a:lnTo>
                          <a:pt x="302" y="1129"/>
                        </a:lnTo>
                        <a:lnTo>
                          <a:pt x="338" y="1133"/>
                        </a:lnTo>
                        <a:lnTo>
                          <a:pt x="373" y="1138"/>
                        </a:lnTo>
                        <a:lnTo>
                          <a:pt x="409" y="1142"/>
                        </a:lnTo>
                        <a:lnTo>
                          <a:pt x="444" y="1147"/>
                        </a:lnTo>
                        <a:lnTo>
                          <a:pt x="479" y="1152"/>
                        </a:lnTo>
                        <a:lnTo>
                          <a:pt x="515" y="1156"/>
                        </a:lnTo>
                        <a:lnTo>
                          <a:pt x="551" y="1161"/>
                        </a:lnTo>
                        <a:lnTo>
                          <a:pt x="585" y="1165"/>
                        </a:lnTo>
                        <a:lnTo>
                          <a:pt x="621" y="1170"/>
                        </a:lnTo>
                        <a:lnTo>
                          <a:pt x="657" y="1175"/>
                        </a:lnTo>
                        <a:lnTo>
                          <a:pt x="665" y="1200"/>
                        </a:lnTo>
                        <a:lnTo>
                          <a:pt x="673" y="1224"/>
                        </a:lnTo>
                        <a:lnTo>
                          <a:pt x="681" y="1248"/>
                        </a:lnTo>
                        <a:lnTo>
                          <a:pt x="689" y="1273"/>
                        </a:lnTo>
                        <a:lnTo>
                          <a:pt x="711" y="1274"/>
                        </a:lnTo>
                        <a:lnTo>
                          <a:pt x="732" y="1274"/>
                        </a:lnTo>
                        <a:lnTo>
                          <a:pt x="753" y="1275"/>
                        </a:lnTo>
                        <a:lnTo>
                          <a:pt x="775" y="1276"/>
                        </a:lnTo>
                        <a:lnTo>
                          <a:pt x="796" y="1277"/>
                        </a:lnTo>
                        <a:lnTo>
                          <a:pt x="818" y="1277"/>
                        </a:lnTo>
                        <a:lnTo>
                          <a:pt x="839" y="1278"/>
                        </a:lnTo>
                        <a:lnTo>
                          <a:pt x="861" y="1278"/>
                        </a:lnTo>
                        <a:lnTo>
                          <a:pt x="854" y="1001"/>
                        </a:lnTo>
                        <a:lnTo>
                          <a:pt x="847" y="723"/>
                        </a:lnTo>
                        <a:lnTo>
                          <a:pt x="840" y="445"/>
                        </a:lnTo>
                        <a:lnTo>
                          <a:pt x="833" y="167"/>
                        </a:lnTo>
                        <a:lnTo>
                          <a:pt x="828" y="156"/>
                        </a:lnTo>
                        <a:lnTo>
                          <a:pt x="813" y="147"/>
                        </a:lnTo>
                        <a:lnTo>
                          <a:pt x="791" y="140"/>
                        </a:lnTo>
                        <a:lnTo>
                          <a:pt x="768" y="133"/>
                        </a:lnTo>
                        <a:lnTo>
                          <a:pt x="747" y="123"/>
                        </a:lnTo>
                        <a:lnTo>
                          <a:pt x="734" y="110"/>
                        </a:lnTo>
                        <a:lnTo>
                          <a:pt x="733" y="91"/>
                        </a:lnTo>
                        <a:lnTo>
                          <a:pt x="748" y="65"/>
                        </a:lnTo>
                        <a:lnTo>
                          <a:pt x="720" y="60"/>
                        </a:lnTo>
                        <a:lnTo>
                          <a:pt x="692" y="57"/>
                        </a:lnTo>
                        <a:lnTo>
                          <a:pt x="664" y="52"/>
                        </a:lnTo>
                        <a:lnTo>
                          <a:pt x="636" y="49"/>
                        </a:lnTo>
                        <a:lnTo>
                          <a:pt x="608" y="44"/>
                        </a:lnTo>
                        <a:lnTo>
                          <a:pt x="581" y="41"/>
                        </a:lnTo>
                        <a:lnTo>
                          <a:pt x="553" y="36"/>
                        </a:lnTo>
                        <a:lnTo>
                          <a:pt x="525" y="33"/>
                        </a:lnTo>
                        <a:lnTo>
                          <a:pt x="497" y="29"/>
                        </a:lnTo>
                        <a:lnTo>
                          <a:pt x="469" y="25"/>
                        </a:lnTo>
                        <a:lnTo>
                          <a:pt x="441" y="21"/>
                        </a:lnTo>
                        <a:lnTo>
                          <a:pt x="414" y="17"/>
                        </a:lnTo>
                        <a:lnTo>
                          <a:pt x="386" y="13"/>
                        </a:lnTo>
                        <a:lnTo>
                          <a:pt x="357" y="8"/>
                        </a:lnTo>
                        <a:lnTo>
                          <a:pt x="329" y="5"/>
                        </a:lnTo>
                        <a:lnTo>
                          <a:pt x="302" y="0"/>
                        </a:lnTo>
                        <a:close/>
                      </a:path>
                    </a:pathLst>
                  </a:custGeom>
                  <a:solidFill>
                    <a:srgbClr val="BA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0" name="Freeform 226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460"/>
                    <a:ext cx="139" cy="193"/>
                  </a:xfrm>
                  <a:custGeom>
                    <a:avLst/>
                    <a:gdLst>
                      <a:gd name="T0" fmla="*/ 305 w 849"/>
                      <a:gd name="T1" fmla="*/ 3 h 1178"/>
                      <a:gd name="T2" fmla="*/ 272 w 849"/>
                      <a:gd name="T3" fmla="*/ 7 h 1178"/>
                      <a:gd name="T4" fmla="*/ 240 w 849"/>
                      <a:gd name="T5" fmla="*/ 13 h 1178"/>
                      <a:gd name="T6" fmla="*/ 206 w 849"/>
                      <a:gd name="T7" fmla="*/ 18 h 1178"/>
                      <a:gd name="T8" fmla="*/ 178 w 849"/>
                      <a:gd name="T9" fmla="*/ 27 h 1178"/>
                      <a:gd name="T10" fmla="*/ 152 w 849"/>
                      <a:gd name="T11" fmla="*/ 45 h 1178"/>
                      <a:gd name="T12" fmla="*/ 129 w 849"/>
                      <a:gd name="T13" fmla="*/ 69 h 1178"/>
                      <a:gd name="T14" fmla="*/ 107 w 849"/>
                      <a:gd name="T15" fmla="*/ 97 h 1178"/>
                      <a:gd name="T16" fmla="*/ 85 w 849"/>
                      <a:gd name="T17" fmla="*/ 218 h 1178"/>
                      <a:gd name="T18" fmla="*/ 61 w 849"/>
                      <a:gd name="T19" fmla="*/ 429 h 1178"/>
                      <a:gd name="T20" fmla="*/ 37 w 849"/>
                      <a:gd name="T21" fmla="*/ 640 h 1178"/>
                      <a:gd name="T22" fmla="*/ 13 w 849"/>
                      <a:gd name="T23" fmla="*/ 851 h 1178"/>
                      <a:gd name="T24" fmla="*/ 9 w 849"/>
                      <a:gd name="T25" fmla="*/ 969 h 1178"/>
                      <a:gd name="T26" fmla="*/ 29 w 849"/>
                      <a:gd name="T27" fmla="*/ 995 h 1178"/>
                      <a:gd name="T28" fmla="*/ 49 w 849"/>
                      <a:gd name="T29" fmla="*/ 1019 h 1178"/>
                      <a:gd name="T30" fmla="*/ 68 w 849"/>
                      <a:gd name="T31" fmla="*/ 1044 h 1178"/>
                      <a:gd name="T32" fmla="*/ 80 w 849"/>
                      <a:gd name="T33" fmla="*/ 1042 h 1178"/>
                      <a:gd name="T34" fmla="*/ 84 w 849"/>
                      <a:gd name="T35" fmla="*/ 1011 h 1178"/>
                      <a:gd name="T36" fmla="*/ 122 w 849"/>
                      <a:gd name="T37" fmla="*/ 1000 h 1178"/>
                      <a:gd name="T38" fmla="*/ 193 w 849"/>
                      <a:gd name="T39" fmla="*/ 1010 h 1178"/>
                      <a:gd name="T40" fmla="*/ 263 w 849"/>
                      <a:gd name="T41" fmla="*/ 1019 h 1178"/>
                      <a:gd name="T42" fmla="*/ 333 w 849"/>
                      <a:gd name="T43" fmla="*/ 1028 h 1178"/>
                      <a:gd name="T44" fmla="*/ 403 w 849"/>
                      <a:gd name="T45" fmla="*/ 1037 h 1178"/>
                      <a:gd name="T46" fmla="*/ 474 w 849"/>
                      <a:gd name="T47" fmla="*/ 1047 h 1178"/>
                      <a:gd name="T48" fmla="*/ 544 w 849"/>
                      <a:gd name="T49" fmla="*/ 1057 h 1178"/>
                      <a:gd name="T50" fmla="*/ 614 w 849"/>
                      <a:gd name="T51" fmla="*/ 1066 h 1178"/>
                      <a:gd name="T52" fmla="*/ 658 w 849"/>
                      <a:gd name="T53" fmla="*/ 1096 h 1178"/>
                      <a:gd name="T54" fmla="*/ 674 w 849"/>
                      <a:gd name="T55" fmla="*/ 1146 h 1178"/>
                      <a:gd name="T56" fmla="*/ 703 w 849"/>
                      <a:gd name="T57" fmla="*/ 1172 h 1178"/>
                      <a:gd name="T58" fmla="*/ 744 w 849"/>
                      <a:gd name="T59" fmla="*/ 1173 h 1178"/>
                      <a:gd name="T60" fmla="*/ 787 w 849"/>
                      <a:gd name="T61" fmla="*/ 1176 h 1178"/>
                      <a:gd name="T62" fmla="*/ 829 w 849"/>
                      <a:gd name="T63" fmla="*/ 1177 h 1178"/>
                      <a:gd name="T64" fmla="*/ 841 w 849"/>
                      <a:gd name="T65" fmla="*/ 924 h 1178"/>
                      <a:gd name="T66" fmla="*/ 826 w 849"/>
                      <a:gd name="T67" fmla="*/ 417 h 1178"/>
                      <a:gd name="T68" fmla="*/ 812 w 849"/>
                      <a:gd name="T69" fmla="*/ 154 h 1178"/>
                      <a:gd name="T70" fmla="*/ 770 w 849"/>
                      <a:gd name="T71" fmla="*/ 139 h 1178"/>
                      <a:gd name="T72" fmla="*/ 718 w 849"/>
                      <a:gd name="T73" fmla="*/ 122 h 1178"/>
                      <a:gd name="T74" fmla="*/ 700 w 849"/>
                      <a:gd name="T75" fmla="*/ 89 h 1178"/>
                      <a:gd name="T76" fmla="*/ 691 w 849"/>
                      <a:gd name="T77" fmla="*/ 58 h 1178"/>
                      <a:gd name="T78" fmla="*/ 642 w 849"/>
                      <a:gd name="T79" fmla="*/ 50 h 1178"/>
                      <a:gd name="T80" fmla="*/ 592 w 849"/>
                      <a:gd name="T81" fmla="*/ 42 h 1178"/>
                      <a:gd name="T82" fmla="*/ 543 w 849"/>
                      <a:gd name="T83" fmla="*/ 35 h 1178"/>
                      <a:gd name="T84" fmla="*/ 494 w 849"/>
                      <a:gd name="T85" fmla="*/ 27 h 1178"/>
                      <a:gd name="T86" fmla="*/ 445 w 849"/>
                      <a:gd name="T87" fmla="*/ 20 h 1178"/>
                      <a:gd name="T88" fmla="*/ 395 w 849"/>
                      <a:gd name="T89" fmla="*/ 12 h 1178"/>
                      <a:gd name="T90" fmla="*/ 346 w 849"/>
                      <a:gd name="T91" fmla="*/ 4 h 1178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49"/>
                      <a:gd name="T139" fmla="*/ 0 h 1178"/>
                      <a:gd name="T140" fmla="*/ 849 w 849"/>
                      <a:gd name="T141" fmla="*/ 1178 h 1178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49" h="1178">
                        <a:moveTo>
                          <a:pt x="322" y="0"/>
                        </a:moveTo>
                        <a:lnTo>
                          <a:pt x="305" y="3"/>
                        </a:lnTo>
                        <a:lnTo>
                          <a:pt x="289" y="5"/>
                        </a:lnTo>
                        <a:lnTo>
                          <a:pt x="272" y="7"/>
                        </a:lnTo>
                        <a:lnTo>
                          <a:pt x="256" y="9"/>
                        </a:lnTo>
                        <a:lnTo>
                          <a:pt x="240" y="13"/>
                        </a:lnTo>
                        <a:lnTo>
                          <a:pt x="224" y="15"/>
                        </a:lnTo>
                        <a:lnTo>
                          <a:pt x="206" y="18"/>
                        </a:lnTo>
                        <a:lnTo>
                          <a:pt x="190" y="20"/>
                        </a:lnTo>
                        <a:lnTo>
                          <a:pt x="178" y="27"/>
                        </a:lnTo>
                        <a:lnTo>
                          <a:pt x="165" y="35"/>
                        </a:lnTo>
                        <a:lnTo>
                          <a:pt x="152" y="45"/>
                        </a:lnTo>
                        <a:lnTo>
                          <a:pt x="141" y="57"/>
                        </a:lnTo>
                        <a:lnTo>
                          <a:pt x="129" y="69"/>
                        </a:lnTo>
                        <a:lnTo>
                          <a:pt x="118" y="83"/>
                        </a:lnTo>
                        <a:lnTo>
                          <a:pt x="107" y="97"/>
                        </a:lnTo>
                        <a:lnTo>
                          <a:pt x="97" y="112"/>
                        </a:lnTo>
                        <a:lnTo>
                          <a:pt x="85" y="218"/>
                        </a:lnTo>
                        <a:lnTo>
                          <a:pt x="73" y="324"/>
                        </a:lnTo>
                        <a:lnTo>
                          <a:pt x="61" y="429"/>
                        </a:lnTo>
                        <a:lnTo>
                          <a:pt x="49" y="535"/>
                        </a:lnTo>
                        <a:lnTo>
                          <a:pt x="37" y="640"/>
                        </a:lnTo>
                        <a:lnTo>
                          <a:pt x="24" y="746"/>
                        </a:lnTo>
                        <a:lnTo>
                          <a:pt x="13" y="851"/>
                        </a:lnTo>
                        <a:lnTo>
                          <a:pt x="0" y="957"/>
                        </a:lnTo>
                        <a:lnTo>
                          <a:pt x="9" y="969"/>
                        </a:lnTo>
                        <a:lnTo>
                          <a:pt x="20" y="982"/>
                        </a:lnTo>
                        <a:lnTo>
                          <a:pt x="29" y="995"/>
                        </a:lnTo>
                        <a:lnTo>
                          <a:pt x="39" y="1006"/>
                        </a:lnTo>
                        <a:lnTo>
                          <a:pt x="49" y="1019"/>
                        </a:lnTo>
                        <a:lnTo>
                          <a:pt x="58" y="1032"/>
                        </a:lnTo>
                        <a:lnTo>
                          <a:pt x="68" y="1044"/>
                        </a:lnTo>
                        <a:lnTo>
                          <a:pt x="77" y="1057"/>
                        </a:lnTo>
                        <a:lnTo>
                          <a:pt x="80" y="1042"/>
                        </a:lnTo>
                        <a:lnTo>
                          <a:pt x="82" y="1026"/>
                        </a:lnTo>
                        <a:lnTo>
                          <a:pt x="84" y="1011"/>
                        </a:lnTo>
                        <a:lnTo>
                          <a:pt x="87" y="996"/>
                        </a:lnTo>
                        <a:lnTo>
                          <a:pt x="122" y="1000"/>
                        </a:lnTo>
                        <a:lnTo>
                          <a:pt x="157" y="1005"/>
                        </a:lnTo>
                        <a:lnTo>
                          <a:pt x="193" y="1010"/>
                        </a:lnTo>
                        <a:lnTo>
                          <a:pt x="227" y="1014"/>
                        </a:lnTo>
                        <a:lnTo>
                          <a:pt x="263" y="1019"/>
                        </a:lnTo>
                        <a:lnTo>
                          <a:pt x="297" y="1024"/>
                        </a:lnTo>
                        <a:lnTo>
                          <a:pt x="333" y="1028"/>
                        </a:lnTo>
                        <a:lnTo>
                          <a:pt x="369" y="1033"/>
                        </a:lnTo>
                        <a:lnTo>
                          <a:pt x="403" y="1037"/>
                        </a:lnTo>
                        <a:lnTo>
                          <a:pt x="439" y="1042"/>
                        </a:lnTo>
                        <a:lnTo>
                          <a:pt x="474" y="1047"/>
                        </a:lnTo>
                        <a:lnTo>
                          <a:pt x="509" y="1052"/>
                        </a:lnTo>
                        <a:lnTo>
                          <a:pt x="544" y="1057"/>
                        </a:lnTo>
                        <a:lnTo>
                          <a:pt x="580" y="1062"/>
                        </a:lnTo>
                        <a:lnTo>
                          <a:pt x="614" y="1066"/>
                        </a:lnTo>
                        <a:lnTo>
                          <a:pt x="650" y="1071"/>
                        </a:lnTo>
                        <a:lnTo>
                          <a:pt x="658" y="1096"/>
                        </a:lnTo>
                        <a:lnTo>
                          <a:pt x="666" y="1120"/>
                        </a:lnTo>
                        <a:lnTo>
                          <a:pt x="674" y="1146"/>
                        </a:lnTo>
                        <a:lnTo>
                          <a:pt x="682" y="1171"/>
                        </a:lnTo>
                        <a:lnTo>
                          <a:pt x="703" y="1172"/>
                        </a:lnTo>
                        <a:lnTo>
                          <a:pt x="724" y="1172"/>
                        </a:lnTo>
                        <a:lnTo>
                          <a:pt x="744" y="1173"/>
                        </a:lnTo>
                        <a:lnTo>
                          <a:pt x="766" y="1174"/>
                        </a:lnTo>
                        <a:lnTo>
                          <a:pt x="787" y="1176"/>
                        </a:lnTo>
                        <a:lnTo>
                          <a:pt x="808" y="1176"/>
                        </a:lnTo>
                        <a:lnTo>
                          <a:pt x="829" y="1177"/>
                        </a:lnTo>
                        <a:lnTo>
                          <a:pt x="849" y="1178"/>
                        </a:lnTo>
                        <a:lnTo>
                          <a:pt x="841" y="924"/>
                        </a:lnTo>
                        <a:lnTo>
                          <a:pt x="834" y="671"/>
                        </a:lnTo>
                        <a:lnTo>
                          <a:pt x="826" y="417"/>
                        </a:lnTo>
                        <a:lnTo>
                          <a:pt x="818" y="164"/>
                        </a:lnTo>
                        <a:lnTo>
                          <a:pt x="812" y="154"/>
                        </a:lnTo>
                        <a:lnTo>
                          <a:pt x="795" y="145"/>
                        </a:lnTo>
                        <a:lnTo>
                          <a:pt x="770" y="139"/>
                        </a:lnTo>
                        <a:lnTo>
                          <a:pt x="743" y="132"/>
                        </a:lnTo>
                        <a:lnTo>
                          <a:pt x="718" y="122"/>
                        </a:lnTo>
                        <a:lnTo>
                          <a:pt x="703" y="109"/>
                        </a:lnTo>
                        <a:lnTo>
                          <a:pt x="700" y="89"/>
                        </a:lnTo>
                        <a:lnTo>
                          <a:pt x="716" y="61"/>
                        </a:lnTo>
                        <a:lnTo>
                          <a:pt x="691" y="58"/>
                        </a:lnTo>
                        <a:lnTo>
                          <a:pt x="666" y="53"/>
                        </a:lnTo>
                        <a:lnTo>
                          <a:pt x="642" y="50"/>
                        </a:lnTo>
                        <a:lnTo>
                          <a:pt x="618" y="46"/>
                        </a:lnTo>
                        <a:lnTo>
                          <a:pt x="592" y="42"/>
                        </a:lnTo>
                        <a:lnTo>
                          <a:pt x="568" y="38"/>
                        </a:lnTo>
                        <a:lnTo>
                          <a:pt x="543" y="35"/>
                        </a:lnTo>
                        <a:lnTo>
                          <a:pt x="519" y="30"/>
                        </a:lnTo>
                        <a:lnTo>
                          <a:pt x="494" y="27"/>
                        </a:lnTo>
                        <a:lnTo>
                          <a:pt x="469" y="23"/>
                        </a:lnTo>
                        <a:lnTo>
                          <a:pt x="445" y="20"/>
                        </a:lnTo>
                        <a:lnTo>
                          <a:pt x="421" y="15"/>
                        </a:lnTo>
                        <a:lnTo>
                          <a:pt x="395" y="12"/>
                        </a:lnTo>
                        <a:lnTo>
                          <a:pt x="371" y="8"/>
                        </a:lnTo>
                        <a:lnTo>
                          <a:pt x="346" y="4"/>
                        </a:lnTo>
                        <a:lnTo>
                          <a:pt x="322" y="0"/>
                        </a:lnTo>
                        <a:close/>
                      </a:path>
                    </a:pathLst>
                  </a:custGeom>
                  <a:solidFill>
                    <a:srgbClr val="BFB5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1" name="Freeform 227"/>
                  <p:cNvSpPr>
                    <a:spLocks noChangeArrowheads="1"/>
                  </p:cNvSpPr>
                  <p:nvPr/>
                </p:nvSpPr>
                <p:spPr bwMode="auto">
                  <a:xfrm>
                    <a:off x="5013" y="1478"/>
                    <a:ext cx="137" cy="176"/>
                  </a:xfrm>
                  <a:custGeom>
                    <a:avLst/>
                    <a:gdLst>
                      <a:gd name="T0" fmla="*/ 324 w 838"/>
                      <a:gd name="T1" fmla="*/ 2 h 1076"/>
                      <a:gd name="T2" fmla="*/ 290 w 838"/>
                      <a:gd name="T3" fmla="*/ 8 h 1076"/>
                      <a:gd name="T4" fmla="*/ 255 w 838"/>
                      <a:gd name="T5" fmla="*/ 13 h 1076"/>
                      <a:gd name="T6" fmla="*/ 220 w 838"/>
                      <a:gd name="T7" fmla="*/ 17 h 1076"/>
                      <a:gd name="T8" fmla="*/ 189 w 838"/>
                      <a:gd name="T9" fmla="*/ 27 h 1076"/>
                      <a:gd name="T10" fmla="*/ 164 w 838"/>
                      <a:gd name="T11" fmla="*/ 46 h 1076"/>
                      <a:gd name="T12" fmla="*/ 140 w 838"/>
                      <a:gd name="T13" fmla="*/ 69 h 1076"/>
                      <a:gd name="T14" fmla="*/ 117 w 838"/>
                      <a:gd name="T15" fmla="*/ 95 h 1076"/>
                      <a:gd name="T16" fmla="*/ 93 w 838"/>
                      <a:gd name="T17" fmla="*/ 201 h 1076"/>
                      <a:gd name="T18" fmla="*/ 66 w 838"/>
                      <a:gd name="T19" fmla="*/ 384 h 1076"/>
                      <a:gd name="T20" fmla="*/ 41 w 838"/>
                      <a:gd name="T21" fmla="*/ 568 h 1076"/>
                      <a:gd name="T22" fmla="*/ 14 w 838"/>
                      <a:gd name="T23" fmla="*/ 751 h 1076"/>
                      <a:gd name="T24" fmla="*/ 8 w 838"/>
                      <a:gd name="T25" fmla="*/ 857 h 1076"/>
                      <a:gd name="T26" fmla="*/ 26 w 838"/>
                      <a:gd name="T27" fmla="*/ 884 h 1076"/>
                      <a:gd name="T28" fmla="*/ 42 w 838"/>
                      <a:gd name="T29" fmla="*/ 910 h 1076"/>
                      <a:gd name="T30" fmla="*/ 59 w 838"/>
                      <a:gd name="T31" fmla="*/ 938 h 1076"/>
                      <a:gd name="T32" fmla="*/ 72 w 838"/>
                      <a:gd name="T33" fmla="*/ 937 h 1076"/>
                      <a:gd name="T34" fmla="*/ 80 w 838"/>
                      <a:gd name="T35" fmla="*/ 906 h 1076"/>
                      <a:gd name="T36" fmla="*/ 118 w 838"/>
                      <a:gd name="T37" fmla="*/ 895 h 1076"/>
                      <a:gd name="T38" fmla="*/ 188 w 838"/>
                      <a:gd name="T39" fmla="*/ 905 h 1076"/>
                      <a:gd name="T40" fmla="*/ 258 w 838"/>
                      <a:gd name="T41" fmla="*/ 914 h 1076"/>
                      <a:gd name="T42" fmla="*/ 329 w 838"/>
                      <a:gd name="T43" fmla="*/ 923 h 1076"/>
                      <a:gd name="T44" fmla="*/ 398 w 838"/>
                      <a:gd name="T45" fmla="*/ 933 h 1076"/>
                      <a:gd name="T46" fmla="*/ 468 w 838"/>
                      <a:gd name="T47" fmla="*/ 943 h 1076"/>
                      <a:gd name="T48" fmla="*/ 538 w 838"/>
                      <a:gd name="T49" fmla="*/ 952 h 1076"/>
                      <a:gd name="T50" fmla="*/ 609 w 838"/>
                      <a:gd name="T51" fmla="*/ 961 h 1076"/>
                      <a:gd name="T52" fmla="*/ 651 w 838"/>
                      <a:gd name="T53" fmla="*/ 991 h 1076"/>
                      <a:gd name="T54" fmla="*/ 667 w 838"/>
                      <a:gd name="T55" fmla="*/ 1043 h 1076"/>
                      <a:gd name="T56" fmla="*/ 696 w 838"/>
                      <a:gd name="T57" fmla="*/ 1071 h 1076"/>
                      <a:gd name="T58" fmla="*/ 737 w 838"/>
                      <a:gd name="T59" fmla="*/ 1072 h 1076"/>
                      <a:gd name="T60" fmla="*/ 777 w 838"/>
                      <a:gd name="T61" fmla="*/ 1074 h 1076"/>
                      <a:gd name="T62" fmla="*/ 817 w 838"/>
                      <a:gd name="T63" fmla="*/ 1075 h 1076"/>
                      <a:gd name="T64" fmla="*/ 833 w 838"/>
                      <a:gd name="T65" fmla="*/ 962 h 1076"/>
                      <a:gd name="T66" fmla="*/ 825 w 838"/>
                      <a:gd name="T67" fmla="*/ 733 h 1076"/>
                      <a:gd name="T68" fmla="*/ 816 w 838"/>
                      <a:gd name="T69" fmla="*/ 504 h 1076"/>
                      <a:gd name="T70" fmla="*/ 808 w 838"/>
                      <a:gd name="T71" fmla="*/ 274 h 1076"/>
                      <a:gd name="T72" fmla="*/ 802 w 838"/>
                      <a:gd name="T73" fmla="*/ 155 h 1076"/>
                      <a:gd name="T74" fmla="*/ 788 w 838"/>
                      <a:gd name="T75" fmla="*/ 146 h 1076"/>
                      <a:gd name="T76" fmla="*/ 763 w 838"/>
                      <a:gd name="T77" fmla="*/ 141 h 1076"/>
                      <a:gd name="T78" fmla="*/ 732 w 838"/>
                      <a:gd name="T79" fmla="*/ 134 h 1076"/>
                      <a:gd name="T80" fmla="*/ 702 w 838"/>
                      <a:gd name="T81" fmla="*/ 126 h 1076"/>
                      <a:gd name="T82" fmla="*/ 679 w 838"/>
                      <a:gd name="T83" fmla="*/ 114 h 1076"/>
                      <a:gd name="T84" fmla="*/ 666 w 838"/>
                      <a:gd name="T85" fmla="*/ 97 h 1076"/>
                      <a:gd name="T86" fmla="*/ 672 w 838"/>
                      <a:gd name="T87" fmla="*/ 73 h 1076"/>
                      <a:gd name="T88" fmla="*/ 661 w 838"/>
                      <a:gd name="T89" fmla="*/ 54 h 1076"/>
                      <a:gd name="T90" fmla="*/ 618 w 838"/>
                      <a:gd name="T91" fmla="*/ 47 h 1076"/>
                      <a:gd name="T92" fmla="*/ 575 w 838"/>
                      <a:gd name="T93" fmla="*/ 39 h 1076"/>
                      <a:gd name="T94" fmla="*/ 533 w 838"/>
                      <a:gd name="T95" fmla="*/ 32 h 1076"/>
                      <a:gd name="T96" fmla="*/ 491 w 838"/>
                      <a:gd name="T97" fmla="*/ 25 h 1076"/>
                      <a:gd name="T98" fmla="*/ 449 w 838"/>
                      <a:gd name="T99" fmla="*/ 19 h 1076"/>
                      <a:gd name="T100" fmla="*/ 406 w 838"/>
                      <a:gd name="T101" fmla="*/ 11 h 1076"/>
                      <a:gd name="T102" fmla="*/ 363 w 838"/>
                      <a:gd name="T103" fmla="*/ 4 h 107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38"/>
                      <a:gd name="T157" fmla="*/ 0 h 1076"/>
                      <a:gd name="T158" fmla="*/ 838 w 838"/>
                      <a:gd name="T159" fmla="*/ 1076 h 1076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38" h="1076">
                        <a:moveTo>
                          <a:pt x="341" y="0"/>
                        </a:moveTo>
                        <a:lnTo>
                          <a:pt x="324" y="2"/>
                        </a:lnTo>
                        <a:lnTo>
                          <a:pt x="307" y="5"/>
                        </a:lnTo>
                        <a:lnTo>
                          <a:pt x="290" y="8"/>
                        </a:lnTo>
                        <a:lnTo>
                          <a:pt x="272" y="11"/>
                        </a:lnTo>
                        <a:lnTo>
                          <a:pt x="255" y="13"/>
                        </a:lnTo>
                        <a:lnTo>
                          <a:pt x="238" y="15"/>
                        </a:lnTo>
                        <a:lnTo>
                          <a:pt x="220" y="17"/>
                        </a:lnTo>
                        <a:lnTo>
                          <a:pt x="203" y="20"/>
                        </a:lnTo>
                        <a:lnTo>
                          <a:pt x="189" y="27"/>
                        </a:lnTo>
                        <a:lnTo>
                          <a:pt x="177" y="36"/>
                        </a:lnTo>
                        <a:lnTo>
                          <a:pt x="164" y="46"/>
                        </a:lnTo>
                        <a:lnTo>
                          <a:pt x="151" y="57"/>
                        </a:lnTo>
                        <a:lnTo>
                          <a:pt x="140" y="69"/>
                        </a:lnTo>
                        <a:lnTo>
                          <a:pt x="128" y="82"/>
                        </a:lnTo>
                        <a:lnTo>
                          <a:pt x="117" y="95"/>
                        </a:lnTo>
                        <a:lnTo>
                          <a:pt x="106" y="108"/>
                        </a:lnTo>
                        <a:lnTo>
                          <a:pt x="93" y="201"/>
                        </a:lnTo>
                        <a:lnTo>
                          <a:pt x="80" y="293"/>
                        </a:lnTo>
                        <a:lnTo>
                          <a:pt x="66" y="384"/>
                        </a:lnTo>
                        <a:lnTo>
                          <a:pt x="53" y="476"/>
                        </a:lnTo>
                        <a:lnTo>
                          <a:pt x="41" y="568"/>
                        </a:lnTo>
                        <a:lnTo>
                          <a:pt x="27" y="659"/>
                        </a:lnTo>
                        <a:lnTo>
                          <a:pt x="14" y="751"/>
                        </a:lnTo>
                        <a:lnTo>
                          <a:pt x="0" y="844"/>
                        </a:lnTo>
                        <a:lnTo>
                          <a:pt x="8" y="857"/>
                        </a:lnTo>
                        <a:lnTo>
                          <a:pt x="17" y="870"/>
                        </a:lnTo>
                        <a:lnTo>
                          <a:pt x="26" y="884"/>
                        </a:lnTo>
                        <a:lnTo>
                          <a:pt x="34" y="898"/>
                        </a:lnTo>
                        <a:lnTo>
                          <a:pt x="42" y="910"/>
                        </a:lnTo>
                        <a:lnTo>
                          <a:pt x="51" y="924"/>
                        </a:lnTo>
                        <a:lnTo>
                          <a:pt x="59" y="938"/>
                        </a:lnTo>
                        <a:lnTo>
                          <a:pt x="67" y="952"/>
                        </a:lnTo>
                        <a:lnTo>
                          <a:pt x="72" y="937"/>
                        </a:lnTo>
                        <a:lnTo>
                          <a:pt x="75" y="921"/>
                        </a:lnTo>
                        <a:lnTo>
                          <a:pt x="80" y="906"/>
                        </a:lnTo>
                        <a:lnTo>
                          <a:pt x="83" y="891"/>
                        </a:lnTo>
                        <a:lnTo>
                          <a:pt x="118" y="895"/>
                        </a:lnTo>
                        <a:lnTo>
                          <a:pt x="154" y="900"/>
                        </a:lnTo>
                        <a:lnTo>
                          <a:pt x="188" y="905"/>
                        </a:lnTo>
                        <a:lnTo>
                          <a:pt x="224" y="909"/>
                        </a:lnTo>
                        <a:lnTo>
                          <a:pt x="258" y="914"/>
                        </a:lnTo>
                        <a:lnTo>
                          <a:pt x="293" y="919"/>
                        </a:lnTo>
                        <a:lnTo>
                          <a:pt x="329" y="923"/>
                        </a:lnTo>
                        <a:lnTo>
                          <a:pt x="363" y="928"/>
                        </a:lnTo>
                        <a:lnTo>
                          <a:pt x="398" y="933"/>
                        </a:lnTo>
                        <a:lnTo>
                          <a:pt x="434" y="938"/>
                        </a:lnTo>
                        <a:lnTo>
                          <a:pt x="468" y="943"/>
                        </a:lnTo>
                        <a:lnTo>
                          <a:pt x="504" y="947"/>
                        </a:lnTo>
                        <a:lnTo>
                          <a:pt x="538" y="952"/>
                        </a:lnTo>
                        <a:lnTo>
                          <a:pt x="573" y="957"/>
                        </a:lnTo>
                        <a:lnTo>
                          <a:pt x="609" y="961"/>
                        </a:lnTo>
                        <a:lnTo>
                          <a:pt x="643" y="966"/>
                        </a:lnTo>
                        <a:lnTo>
                          <a:pt x="651" y="991"/>
                        </a:lnTo>
                        <a:lnTo>
                          <a:pt x="659" y="1018"/>
                        </a:lnTo>
                        <a:lnTo>
                          <a:pt x="667" y="1043"/>
                        </a:lnTo>
                        <a:lnTo>
                          <a:pt x="676" y="1069"/>
                        </a:lnTo>
                        <a:lnTo>
                          <a:pt x="696" y="1071"/>
                        </a:lnTo>
                        <a:lnTo>
                          <a:pt x="716" y="1071"/>
                        </a:lnTo>
                        <a:lnTo>
                          <a:pt x="737" y="1072"/>
                        </a:lnTo>
                        <a:lnTo>
                          <a:pt x="757" y="1073"/>
                        </a:lnTo>
                        <a:lnTo>
                          <a:pt x="777" y="1074"/>
                        </a:lnTo>
                        <a:lnTo>
                          <a:pt x="798" y="1074"/>
                        </a:lnTo>
                        <a:lnTo>
                          <a:pt x="817" y="1075"/>
                        </a:lnTo>
                        <a:lnTo>
                          <a:pt x="838" y="1076"/>
                        </a:lnTo>
                        <a:lnTo>
                          <a:pt x="833" y="962"/>
                        </a:lnTo>
                        <a:lnTo>
                          <a:pt x="830" y="847"/>
                        </a:lnTo>
                        <a:lnTo>
                          <a:pt x="825" y="733"/>
                        </a:lnTo>
                        <a:lnTo>
                          <a:pt x="821" y="618"/>
                        </a:lnTo>
                        <a:lnTo>
                          <a:pt x="816" y="504"/>
                        </a:lnTo>
                        <a:lnTo>
                          <a:pt x="813" y="388"/>
                        </a:lnTo>
                        <a:lnTo>
                          <a:pt x="808" y="274"/>
                        </a:lnTo>
                        <a:lnTo>
                          <a:pt x="803" y="159"/>
                        </a:lnTo>
                        <a:lnTo>
                          <a:pt x="802" y="155"/>
                        </a:lnTo>
                        <a:lnTo>
                          <a:pt x="797" y="150"/>
                        </a:lnTo>
                        <a:lnTo>
                          <a:pt x="788" y="146"/>
                        </a:lnTo>
                        <a:lnTo>
                          <a:pt x="777" y="143"/>
                        </a:lnTo>
                        <a:lnTo>
                          <a:pt x="763" y="141"/>
                        </a:lnTo>
                        <a:lnTo>
                          <a:pt x="748" y="137"/>
                        </a:lnTo>
                        <a:lnTo>
                          <a:pt x="732" y="134"/>
                        </a:lnTo>
                        <a:lnTo>
                          <a:pt x="717" y="130"/>
                        </a:lnTo>
                        <a:lnTo>
                          <a:pt x="702" y="126"/>
                        </a:lnTo>
                        <a:lnTo>
                          <a:pt x="689" y="120"/>
                        </a:lnTo>
                        <a:lnTo>
                          <a:pt x="679" y="114"/>
                        </a:lnTo>
                        <a:lnTo>
                          <a:pt x="671" y="106"/>
                        </a:lnTo>
                        <a:lnTo>
                          <a:pt x="666" y="97"/>
                        </a:lnTo>
                        <a:lnTo>
                          <a:pt x="666" y="85"/>
                        </a:lnTo>
                        <a:lnTo>
                          <a:pt x="672" y="73"/>
                        </a:lnTo>
                        <a:lnTo>
                          <a:pt x="682" y="58"/>
                        </a:lnTo>
                        <a:lnTo>
                          <a:pt x="661" y="54"/>
                        </a:lnTo>
                        <a:lnTo>
                          <a:pt x="640" y="51"/>
                        </a:lnTo>
                        <a:lnTo>
                          <a:pt x="618" y="47"/>
                        </a:lnTo>
                        <a:lnTo>
                          <a:pt x="597" y="43"/>
                        </a:lnTo>
                        <a:lnTo>
                          <a:pt x="575" y="39"/>
                        </a:lnTo>
                        <a:lnTo>
                          <a:pt x="555" y="36"/>
                        </a:lnTo>
                        <a:lnTo>
                          <a:pt x="533" y="32"/>
                        </a:lnTo>
                        <a:lnTo>
                          <a:pt x="512" y="29"/>
                        </a:lnTo>
                        <a:lnTo>
                          <a:pt x="491" y="25"/>
                        </a:lnTo>
                        <a:lnTo>
                          <a:pt x="469" y="22"/>
                        </a:lnTo>
                        <a:lnTo>
                          <a:pt x="449" y="19"/>
                        </a:lnTo>
                        <a:lnTo>
                          <a:pt x="427" y="15"/>
                        </a:lnTo>
                        <a:lnTo>
                          <a:pt x="406" y="11"/>
                        </a:lnTo>
                        <a:lnTo>
                          <a:pt x="384" y="7"/>
                        </a:lnTo>
                        <a:lnTo>
                          <a:pt x="363" y="4"/>
                        </a:lnTo>
                        <a:lnTo>
                          <a:pt x="341" y="0"/>
                        </a:lnTo>
                        <a:close/>
                      </a:path>
                    </a:pathLst>
                  </a:custGeom>
                  <a:solidFill>
                    <a:srgbClr val="C4BAB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2" name="Freeform 228"/>
                  <p:cNvSpPr>
                    <a:spLocks noChangeArrowheads="1"/>
                  </p:cNvSpPr>
                  <p:nvPr/>
                </p:nvSpPr>
                <p:spPr bwMode="auto">
                  <a:xfrm>
                    <a:off x="5015" y="1495"/>
                    <a:ext cx="136" cy="160"/>
                  </a:xfrm>
                  <a:custGeom>
                    <a:avLst/>
                    <a:gdLst>
                      <a:gd name="T0" fmla="*/ 342 w 827"/>
                      <a:gd name="T1" fmla="*/ 2 h 975"/>
                      <a:gd name="T2" fmla="*/ 305 w 827"/>
                      <a:gd name="T3" fmla="*/ 8 h 975"/>
                      <a:gd name="T4" fmla="*/ 269 w 827"/>
                      <a:gd name="T5" fmla="*/ 13 h 975"/>
                      <a:gd name="T6" fmla="*/ 232 w 827"/>
                      <a:gd name="T7" fmla="*/ 17 h 975"/>
                      <a:gd name="T8" fmla="*/ 200 w 827"/>
                      <a:gd name="T9" fmla="*/ 28 h 975"/>
                      <a:gd name="T10" fmla="*/ 175 w 827"/>
                      <a:gd name="T11" fmla="*/ 46 h 975"/>
                      <a:gd name="T12" fmla="*/ 149 w 827"/>
                      <a:gd name="T13" fmla="*/ 68 h 975"/>
                      <a:gd name="T14" fmla="*/ 126 w 827"/>
                      <a:gd name="T15" fmla="*/ 92 h 975"/>
                      <a:gd name="T16" fmla="*/ 100 w 827"/>
                      <a:gd name="T17" fmla="*/ 183 h 975"/>
                      <a:gd name="T18" fmla="*/ 71 w 827"/>
                      <a:gd name="T19" fmla="*/ 340 h 975"/>
                      <a:gd name="T20" fmla="*/ 42 w 827"/>
                      <a:gd name="T21" fmla="*/ 495 h 975"/>
                      <a:gd name="T22" fmla="*/ 13 w 827"/>
                      <a:gd name="T23" fmla="*/ 651 h 975"/>
                      <a:gd name="T24" fmla="*/ 7 w 827"/>
                      <a:gd name="T25" fmla="*/ 744 h 975"/>
                      <a:gd name="T26" fmla="*/ 21 w 827"/>
                      <a:gd name="T27" fmla="*/ 773 h 975"/>
                      <a:gd name="T28" fmla="*/ 35 w 827"/>
                      <a:gd name="T29" fmla="*/ 803 h 975"/>
                      <a:gd name="T30" fmla="*/ 50 w 827"/>
                      <a:gd name="T31" fmla="*/ 832 h 975"/>
                      <a:gd name="T32" fmla="*/ 63 w 827"/>
                      <a:gd name="T33" fmla="*/ 831 h 975"/>
                      <a:gd name="T34" fmla="*/ 74 w 827"/>
                      <a:gd name="T35" fmla="*/ 801 h 975"/>
                      <a:gd name="T36" fmla="*/ 115 w 827"/>
                      <a:gd name="T37" fmla="*/ 790 h 975"/>
                      <a:gd name="T38" fmla="*/ 184 w 827"/>
                      <a:gd name="T39" fmla="*/ 800 h 975"/>
                      <a:gd name="T40" fmla="*/ 253 w 827"/>
                      <a:gd name="T41" fmla="*/ 810 h 975"/>
                      <a:gd name="T42" fmla="*/ 322 w 827"/>
                      <a:gd name="T43" fmla="*/ 819 h 975"/>
                      <a:gd name="T44" fmla="*/ 392 w 827"/>
                      <a:gd name="T45" fmla="*/ 828 h 975"/>
                      <a:gd name="T46" fmla="*/ 462 w 827"/>
                      <a:gd name="T47" fmla="*/ 838 h 975"/>
                      <a:gd name="T48" fmla="*/ 531 w 827"/>
                      <a:gd name="T49" fmla="*/ 848 h 975"/>
                      <a:gd name="T50" fmla="*/ 600 w 827"/>
                      <a:gd name="T51" fmla="*/ 857 h 975"/>
                      <a:gd name="T52" fmla="*/ 642 w 827"/>
                      <a:gd name="T53" fmla="*/ 888 h 975"/>
                      <a:gd name="T54" fmla="*/ 660 w 827"/>
                      <a:gd name="T55" fmla="*/ 940 h 975"/>
                      <a:gd name="T56" fmla="*/ 687 w 827"/>
                      <a:gd name="T57" fmla="*/ 968 h 975"/>
                      <a:gd name="T58" fmla="*/ 728 w 827"/>
                      <a:gd name="T59" fmla="*/ 970 h 975"/>
                      <a:gd name="T60" fmla="*/ 767 w 827"/>
                      <a:gd name="T61" fmla="*/ 971 h 975"/>
                      <a:gd name="T62" fmla="*/ 807 w 827"/>
                      <a:gd name="T63" fmla="*/ 974 h 975"/>
                      <a:gd name="T64" fmla="*/ 822 w 827"/>
                      <a:gd name="T65" fmla="*/ 872 h 975"/>
                      <a:gd name="T66" fmla="*/ 812 w 827"/>
                      <a:gd name="T67" fmla="*/ 667 h 975"/>
                      <a:gd name="T68" fmla="*/ 801 w 827"/>
                      <a:gd name="T69" fmla="*/ 463 h 975"/>
                      <a:gd name="T70" fmla="*/ 792 w 827"/>
                      <a:gd name="T71" fmla="*/ 258 h 975"/>
                      <a:gd name="T72" fmla="*/ 787 w 827"/>
                      <a:gd name="T73" fmla="*/ 151 h 975"/>
                      <a:gd name="T74" fmla="*/ 770 w 827"/>
                      <a:gd name="T75" fmla="*/ 144 h 975"/>
                      <a:gd name="T76" fmla="*/ 742 w 827"/>
                      <a:gd name="T77" fmla="*/ 138 h 975"/>
                      <a:gd name="T78" fmla="*/ 708 w 827"/>
                      <a:gd name="T79" fmla="*/ 133 h 975"/>
                      <a:gd name="T80" fmla="*/ 675 w 827"/>
                      <a:gd name="T81" fmla="*/ 124 h 975"/>
                      <a:gd name="T82" fmla="*/ 647 w 827"/>
                      <a:gd name="T83" fmla="*/ 112 h 975"/>
                      <a:gd name="T84" fmla="*/ 633 w 827"/>
                      <a:gd name="T85" fmla="*/ 94 h 975"/>
                      <a:gd name="T86" fmla="*/ 637 w 827"/>
                      <a:gd name="T87" fmla="*/ 70 h 975"/>
                      <a:gd name="T88" fmla="*/ 630 w 827"/>
                      <a:gd name="T89" fmla="*/ 51 h 975"/>
                      <a:gd name="T90" fmla="*/ 594 w 827"/>
                      <a:gd name="T91" fmla="*/ 44 h 975"/>
                      <a:gd name="T92" fmla="*/ 558 w 827"/>
                      <a:gd name="T93" fmla="*/ 37 h 975"/>
                      <a:gd name="T94" fmla="*/ 523 w 827"/>
                      <a:gd name="T95" fmla="*/ 30 h 975"/>
                      <a:gd name="T96" fmla="*/ 487 w 827"/>
                      <a:gd name="T97" fmla="*/ 24 h 975"/>
                      <a:gd name="T98" fmla="*/ 450 w 827"/>
                      <a:gd name="T99" fmla="*/ 17 h 975"/>
                      <a:gd name="T100" fmla="*/ 414 w 827"/>
                      <a:gd name="T101" fmla="*/ 10 h 975"/>
                      <a:gd name="T102" fmla="*/ 379 w 827"/>
                      <a:gd name="T103" fmla="*/ 3 h 975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27"/>
                      <a:gd name="T157" fmla="*/ 0 h 975"/>
                      <a:gd name="T158" fmla="*/ 827 w 827"/>
                      <a:gd name="T159" fmla="*/ 975 h 975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27" h="975">
                        <a:moveTo>
                          <a:pt x="360" y="0"/>
                        </a:moveTo>
                        <a:lnTo>
                          <a:pt x="342" y="2"/>
                        </a:lnTo>
                        <a:lnTo>
                          <a:pt x="323" y="5"/>
                        </a:lnTo>
                        <a:lnTo>
                          <a:pt x="305" y="8"/>
                        </a:lnTo>
                        <a:lnTo>
                          <a:pt x="288" y="10"/>
                        </a:lnTo>
                        <a:lnTo>
                          <a:pt x="269" y="13"/>
                        </a:lnTo>
                        <a:lnTo>
                          <a:pt x="251" y="15"/>
                        </a:lnTo>
                        <a:lnTo>
                          <a:pt x="232" y="17"/>
                        </a:lnTo>
                        <a:lnTo>
                          <a:pt x="214" y="20"/>
                        </a:lnTo>
                        <a:lnTo>
                          <a:pt x="200" y="28"/>
                        </a:lnTo>
                        <a:lnTo>
                          <a:pt x="187" y="36"/>
                        </a:lnTo>
                        <a:lnTo>
                          <a:pt x="175" y="46"/>
                        </a:lnTo>
                        <a:lnTo>
                          <a:pt x="162" y="56"/>
                        </a:lnTo>
                        <a:lnTo>
                          <a:pt x="149" y="68"/>
                        </a:lnTo>
                        <a:lnTo>
                          <a:pt x="138" y="79"/>
                        </a:lnTo>
                        <a:lnTo>
                          <a:pt x="126" y="92"/>
                        </a:lnTo>
                        <a:lnTo>
                          <a:pt x="115" y="105"/>
                        </a:lnTo>
                        <a:lnTo>
                          <a:pt x="100" y="183"/>
                        </a:lnTo>
                        <a:lnTo>
                          <a:pt x="86" y="262"/>
                        </a:lnTo>
                        <a:lnTo>
                          <a:pt x="71" y="340"/>
                        </a:lnTo>
                        <a:lnTo>
                          <a:pt x="57" y="417"/>
                        </a:lnTo>
                        <a:lnTo>
                          <a:pt x="42" y="495"/>
                        </a:lnTo>
                        <a:lnTo>
                          <a:pt x="28" y="574"/>
                        </a:lnTo>
                        <a:lnTo>
                          <a:pt x="13" y="651"/>
                        </a:lnTo>
                        <a:lnTo>
                          <a:pt x="0" y="729"/>
                        </a:lnTo>
                        <a:lnTo>
                          <a:pt x="7" y="744"/>
                        </a:lnTo>
                        <a:lnTo>
                          <a:pt x="15" y="758"/>
                        </a:lnTo>
                        <a:lnTo>
                          <a:pt x="21" y="773"/>
                        </a:lnTo>
                        <a:lnTo>
                          <a:pt x="28" y="788"/>
                        </a:lnTo>
                        <a:lnTo>
                          <a:pt x="35" y="803"/>
                        </a:lnTo>
                        <a:lnTo>
                          <a:pt x="42" y="817"/>
                        </a:lnTo>
                        <a:lnTo>
                          <a:pt x="50" y="832"/>
                        </a:lnTo>
                        <a:lnTo>
                          <a:pt x="57" y="846"/>
                        </a:lnTo>
                        <a:lnTo>
                          <a:pt x="63" y="831"/>
                        </a:lnTo>
                        <a:lnTo>
                          <a:pt x="69" y="816"/>
                        </a:lnTo>
                        <a:lnTo>
                          <a:pt x="74" y="801"/>
                        </a:lnTo>
                        <a:lnTo>
                          <a:pt x="80" y="786"/>
                        </a:lnTo>
                        <a:lnTo>
                          <a:pt x="115" y="790"/>
                        </a:lnTo>
                        <a:lnTo>
                          <a:pt x="149" y="795"/>
                        </a:lnTo>
                        <a:lnTo>
                          <a:pt x="184" y="800"/>
                        </a:lnTo>
                        <a:lnTo>
                          <a:pt x="219" y="804"/>
                        </a:lnTo>
                        <a:lnTo>
                          <a:pt x="253" y="810"/>
                        </a:lnTo>
                        <a:lnTo>
                          <a:pt x="288" y="815"/>
                        </a:lnTo>
                        <a:lnTo>
                          <a:pt x="322" y="819"/>
                        </a:lnTo>
                        <a:lnTo>
                          <a:pt x="358" y="824"/>
                        </a:lnTo>
                        <a:lnTo>
                          <a:pt x="392" y="828"/>
                        </a:lnTo>
                        <a:lnTo>
                          <a:pt x="427" y="833"/>
                        </a:lnTo>
                        <a:lnTo>
                          <a:pt x="462" y="838"/>
                        </a:lnTo>
                        <a:lnTo>
                          <a:pt x="496" y="842"/>
                        </a:lnTo>
                        <a:lnTo>
                          <a:pt x="531" y="848"/>
                        </a:lnTo>
                        <a:lnTo>
                          <a:pt x="565" y="853"/>
                        </a:lnTo>
                        <a:lnTo>
                          <a:pt x="600" y="857"/>
                        </a:lnTo>
                        <a:lnTo>
                          <a:pt x="634" y="862"/>
                        </a:lnTo>
                        <a:lnTo>
                          <a:pt x="642" y="888"/>
                        </a:lnTo>
                        <a:lnTo>
                          <a:pt x="652" y="914"/>
                        </a:lnTo>
                        <a:lnTo>
                          <a:pt x="660" y="940"/>
                        </a:lnTo>
                        <a:lnTo>
                          <a:pt x="668" y="967"/>
                        </a:lnTo>
                        <a:lnTo>
                          <a:pt x="687" y="968"/>
                        </a:lnTo>
                        <a:lnTo>
                          <a:pt x="708" y="969"/>
                        </a:lnTo>
                        <a:lnTo>
                          <a:pt x="728" y="970"/>
                        </a:lnTo>
                        <a:lnTo>
                          <a:pt x="747" y="970"/>
                        </a:lnTo>
                        <a:lnTo>
                          <a:pt x="767" y="971"/>
                        </a:lnTo>
                        <a:lnTo>
                          <a:pt x="788" y="973"/>
                        </a:lnTo>
                        <a:lnTo>
                          <a:pt x="807" y="974"/>
                        </a:lnTo>
                        <a:lnTo>
                          <a:pt x="827" y="975"/>
                        </a:lnTo>
                        <a:lnTo>
                          <a:pt x="822" y="872"/>
                        </a:lnTo>
                        <a:lnTo>
                          <a:pt x="816" y="770"/>
                        </a:lnTo>
                        <a:lnTo>
                          <a:pt x="812" y="667"/>
                        </a:lnTo>
                        <a:lnTo>
                          <a:pt x="807" y="565"/>
                        </a:lnTo>
                        <a:lnTo>
                          <a:pt x="801" y="463"/>
                        </a:lnTo>
                        <a:lnTo>
                          <a:pt x="797" y="361"/>
                        </a:lnTo>
                        <a:lnTo>
                          <a:pt x="792" y="258"/>
                        </a:lnTo>
                        <a:lnTo>
                          <a:pt x="788" y="156"/>
                        </a:lnTo>
                        <a:lnTo>
                          <a:pt x="787" y="151"/>
                        </a:lnTo>
                        <a:lnTo>
                          <a:pt x="780" y="147"/>
                        </a:lnTo>
                        <a:lnTo>
                          <a:pt x="770" y="144"/>
                        </a:lnTo>
                        <a:lnTo>
                          <a:pt x="757" y="142"/>
                        </a:lnTo>
                        <a:lnTo>
                          <a:pt x="742" y="138"/>
                        </a:lnTo>
                        <a:lnTo>
                          <a:pt x="725" y="136"/>
                        </a:lnTo>
                        <a:lnTo>
                          <a:pt x="708" y="133"/>
                        </a:lnTo>
                        <a:lnTo>
                          <a:pt x="691" y="129"/>
                        </a:lnTo>
                        <a:lnTo>
                          <a:pt x="675" y="124"/>
                        </a:lnTo>
                        <a:lnTo>
                          <a:pt x="660" y="119"/>
                        </a:lnTo>
                        <a:lnTo>
                          <a:pt x="647" y="112"/>
                        </a:lnTo>
                        <a:lnTo>
                          <a:pt x="638" y="104"/>
                        </a:lnTo>
                        <a:lnTo>
                          <a:pt x="633" y="94"/>
                        </a:lnTo>
                        <a:lnTo>
                          <a:pt x="632" y="83"/>
                        </a:lnTo>
                        <a:lnTo>
                          <a:pt x="637" y="70"/>
                        </a:lnTo>
                        <a:lnTo>
                          <a:pt x="648" y="54"/>
                        </a:lnTo>
                        <a:lnTo>
                          <a:pt x="630" y="51"/>
                        </a:lnTo>
                        <a:lnTo>
                          <a:pt x="613" y="47"/>
                        </a:lnTo>
                        <a:lnTo>
                          <a:pt x="594" y="44"/>
                        </a:lnTo>
                        <a:lnTo>
                          <a:pt x="577" y="40"/>
                        </a:lnTo>
                        <a:lnTo>
                          <a:pt x="558" y="37"/>
                        </a:lnTo>
                        <a:lnTo>
                          <a:pt x="541" y="33"/>
                        </a:lnTo>
                        <a:lnTo>
                          <a:pt x="523" y="30"/>
                        </a:lnTo>
                        <a:lnTo>
                          <a:pt x="504" y="26"/>
                        </a:lnTo>
                        <a:lnTo>
                          <a:pt x="487" y="24"/>
                        </a:lnTo>
                        <a:lnTo>
                          <a:pt x="469" y="21"/>
                        </a:lnTo>
                        <a:lnTo>
                          <a:pt x="450" y="17"/>
                        </a:lnTo>
                        <a:lnTo>
                          <a:pt x="433" y="14"/>
                        </a:lnTo>
                        <a:lnTo>
                          <a:pt x="414" y="10"/>
                        </a:lnTo>
                        <a:lnTo>
                          <a:pt x="396" y="7"/>
                        </a:lnTo>
                        <a:lnTo>
                          <a:pt x="379" y="3"/>
                        </a:lnTo>
                        <a:lnTo>
                          <a:pt x="360" y="0"/>
                        </a:lnTo>
                        <a:close/>
                      </a:path>
                    </a:pathLst>
                  </a:custGeom>
                  <a:solidFill>
                    <a:srgbClr val="C9BC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3" name="Freeform 229"/>
                  <p:cNvSpPr>
                    <a:spLocks noChangeArrowheads="1"/>
                  </p:cNvSpPr>
                  <p:nvPr/>
                </p:nvSpPr>
                <p:spPr bwMode="auto">
                  <a:xfrm>
                    <a:off x="5016" y="1512"/>
                    <a:ext cx="134" cy="143"/>
                  </a:xfrm>
                  <a:custGeom>
                    <a:avLst/>
                    <a:gdLst>
                      <a:gd name="T0" fmla="*/ 360 w 816"/>
                      <a:gd name="T1" fmla="*/ 2 h 873"/>
                      <a:gd name="T2" fmla="*/ 322 w 816"/>
                      <a:gd name="T3" fmla="*/ 8 h 873"/>
                      <a:gd name="T4" fmla="*/ 284 w 816"/>
                      <a:gd name="T5" fmla="*/ 13 h 873"/>
                      <a:gd name="T6" fmla="*/ 245 w 816"/>
                      <a:gd name="T7" fmla="*/ 18 h 873"/>
                      <a:gd name="T8" fmla="*/ 212 w 816"/>
                      <a:gd name="T9" fmla="*/ 28 h 873"/>
                      <a:gd name="T10" fmla="*/ 186 w 816"/>
                      <a:gd name="T11" fmla="*/ 46 h 873"/>
                      <a:gd name="T12" fmla="*/ 161 w 816"/>
                      <a:gd name="T13" fmla="*/ 67 h 873"/>
                      <a:gd name="T14" fmla="*/ 136 w 816"/>
                      <a:gd name="T15" fmla="*/ 89 h 873"/>
                      <a:gd name="T16" fmla="*/ 108 w 816"/>
                      <a:gd name="T17" fmla="*/ 165 h 873"/>
                      <a:gd name="T18" fmla="*/ 77 w 816"/>
                      <a:gd name="T19" fmla="*/ 294 h 873"/>
                      <a:gd name="T20" fmla="*/ 46 w 816"/>
                      <a:gd name="T21" fmla="*/ 423 h 873"/>
                      <a:gd name="T22" fmla="*/ 15 w 816"/>
                      <a:gd name="T23" fmla="*/ 552 h 873"/>
                      <a:gd name="T24" fmla="*/ 6 w 816"/>
                      <a:gd name="T25" fmla="*/ 631 h 873"/>
                      <a:gd name="T26" fmla="*/ 18 w 816"/>
                      <a:gd name="T27" fmla="*/ 662 h 873"/>
                      <a:gd name="T28" fmla="*/ 30 w 816"/>
                      <a:gd name="T29" fmla="*/ 694 h 873"/>
                      <a:gd name="T30" fmla="*/ 42 w 816"/>
                      <a:gd name="T31" fmla="*/ 725 h 873"/>
                      <a:gd name="T32" fmla="*/ 55 w 816"/>
                      <a:gd name="T33" fmla="*/ 725 h 873"/>
                      <a:gd name="T34" fmla="*/ 70 w 816"/>
                      <a:gd name="T35" fmla="*/ 697 h 873"/>
                      <a:gd name="T36" fmla="*/ 112 w 816"/>
                      <a:gd name="T37" fmla="*/ 687 h 873"/>
                      <a:gd name="T38" fmla="*/ 181 w 816"/>
                      <a:gd name="T39" fmla="*/ 696 h 873"/>
                      <a:gd name="T40" fmla="*/ 249 w 816"/>
                      <a:gd name="T41" fmla="*/ 705 h 873"/>
                      <a:gd name="T42" fmla="*/ 318 w 816"/>
                      <a:gd name="T43" fmla="*/ 714 h 873"/>
                      <a:gd name="T44" fmla="*/ 387 w 816"/>
                      <a:gd name="T45" fmla="*/ 723 h 873"/>
                      <a:gd name="T46" fmla="*/ 456 w 816"/>
                      <a:gd name="T47" fmla="*/ 733 h 873"/>
                      <a:gd name="T48" fmla="*/ 524 w 816"/>
                      <a:gd name="T49" fmla="*/ 743 h 873"/>
                      <a:gd name="T50" fmla="*/ 593 w 816"/>
                      <a:gd name="T51" fmla="*/ 752 h 873"/>
                      <a:gd name="T52" fmla="*/ 636 w 816"/>
                      <a:gd name="T53" fmla="*/ 783 h 873"/>
                      <a:gd name="T54" fmla="*/ 653 w 816"/>
                      <a:gd name="T55" fmla="*/ 839 h 873"/>
                      <a:gd name="T56" fmla="*/ 681 w 816"/>
                      <a:gd name="T57" fmla="*/ 866 h 873"/>
                      <a:gd name="T58" fmla="*/ 719 w 816"/>
                      <a:gd name="T59" fmla="*/ 869 h 873"/>
                      <a:gd name="T60" fmla="*/ 758 w 816"/>
                      <a:gd name="T61" fmla="*/ 870 h 873"/>
                      <a:gd name="T62" fmla="*/ 796 w 816"/>
                      <a:gd name="T63" fmla="*/ 872 h 873"/>
                      <a:gd name="T64" fmla="*/ 810 w 816"/>
                      <a:gd name="T65" fmla="*/ 783 h 873"/>
                      <a:gd name="T66" fmla="*/ 799 w 816"/>
                      <a:gd name="T67" fmla="*/ 602 h 873"/>
                      <a:gd name="T68" fmla="*/ 789 w 816"/>
                      <a:gd name="T69" fmla="*/ 422 h 873"/>
                      <a:gd name="T70" fmla="*/ 779 w 816"/>
                      <a:gd name="T71" fmla="*/ 241 h 873"/>
                      <a:gd name="T72" fmla="*/ 771 w 816"/>
                      <a:gd name="T73" fmla="*/ 147 h 873"/>
                      <a:gd name="T74" fmla="*/ 753 w 816"/>
                      <a:gd name="T75" fmla="*/ 142 h 873"/>
                      <a:gd name="T76" fmla="*/ 722 w 816"/>
                      <a:gd name="T77" fmla="*/ 137 h 873"/>
                      <a:gd name="T78" fmla="*/ 684 w 816"/>
                      <a:gd name="T79" fmla="*/ 131 h 873"/>
                      <a:gd name="T80" fmla="*/ 647 w 816"/>
                      <a:gd name="T81" fmla="*/ 122 h 873"/>
                      <a:gd name="T82" fmla="*/ 617 w 816"/>
                      <a:gd name="T83" fmla="*/ 110 h 873"/>
                      <a:gd name="T84" fmla="*/ 600 w 816"/>
                      <a:gd name="T85" fmla="*/ 92 h 873"/>
                      <a:gd name="T86" fmla="*/ 604 w 816"/>
                      <a:gd name="T87" fmla="*/ 67 h 873"/>
                      <a:gd name="T88" fmla="*/ 600 w 816"/>
                      <a:gd name="T89" fmla="*/ 47 h 873"/>
                      <a:gd name="T90" fmla="*/ 571 w 816"/>
                      <a:gd name="T91" fmla="*/ 41 h 873"/>
                      <a:gd name="T92" fmla="*/ 541 w 816"/>
                      <a:gd name="T93" fmla="*/ 34 h 873"/>
                      <a:gd name="T94" fmla="*/ 513 w 816"/>
                      <a:gd name="T95" fmla="*/ 29 h 873"/>
                      <a:gd name="T96" fmla="*/ 483 w 816"/>
                      <a:gd name="T97" fmla="*/ 22 h 873"/>
                      <a:gd name="T98" fmla="*/ 454 w 816"/>
                      <a:gd name="T99" fmla="*/ 16 h 873"/>
                      <a:gd name="T100" fmla="*/ 424 w 816"/>
                      <a:gd name="T101" fmla="*/ 9 h 873"/>
                      <a:gd name="T102" fmla="*/ 395 w 816"/>
                      <a:gd name="T103" fmla="*/ 3 h 873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16"/>
                      <a:gd name="T157" fmla="*/ 0 h 873"/>
                      <a:gd name="T158" fmla="*/ 816 w 816"/>
                      <a:gd name="T159" fmla="*/ 873 h 873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16" h="873">
                        <a:moveTo>
                          <a:pt x="380" y="0"/>
                        </a:moveTo>
                        <a:lnTo>
                          <a:pt x="360" y="2"/>
                        </a:lnTo>
                        <a:lnTo>
                          <a:pt x="342" y="4"/>
                        </a:lnTo>
                        <a:lnTo>
                          <a:pt x="322" y="8"/>
                        </a:lnTo>
                        <a:lnTo>
                          <a:pt x="303" y="10"/>
                        </a:lnTo>
                        <a:lnTo>
                          <a:pt x="284" y="13"/>
                        </a:lnTo>
                        <a:lnTo>
                          <a:pt x="265" y="15"/>
                        </a:lnTo>
                        <a:lnTo>
                          <a:pt x="245" y="18"/>
                        </a:lnTo>
                        <a:lnTo>
                          <a:pt x="226" y="21"/>
                        </a:lnTo>
                        <a:lnTo>
                          <a:pt x="212" y="28"/>
                        </a:lnTo>
                        <a:lnTo>
                          <a:pt x="199" y="37"/>
                        </a:lnTo>
                        <a:lnTo>
                          <a:pt x="186" y="46"/>
                        </a:lnTo>
                        <a:lnTo>
                          <a:pt x="174" y="55"/>
                        </a:lnTo>
                        <a:lnTo>
                          <a:pt x="161" y="67"/>
                        </a:lnTo>
                        <a:lnTo>
                          <a:pt x="148" y="77"/>
                        </a:lnTo>
                        <a:lnTo>
                          <a:pt x="136" y="89"/>
                        </a:lnTo>
                        <a:lnTo>
                          <a:pt x="123" y="100"/>
                        </a:lnTo>
                        <a:lnTo>
                          <a:pt x="108" y="165"/>
                        </a:lnTo>
                        <a:lnTo>
                          <a:pt x="93" y="229"/>
                        </a:lnTo>
                        <a:lnTo>
                          <a:pt x="77" y="294"/>
                        </a:lnTo>
                        <a:lnTo>
                          <a:pt x="62" y="358"/>
                        </a:lnTo>
                        <a:lnTo>
                          <a:pt x="46" y="423"/>
                        </a:lnTo>
                        <a:lnTo>
                          <a:pt x="31" y="487"/>
                        </a:lnTo>
                        <a:lnTo>
                          <a:pt x="15" y="552"/>
                        </a:lnTo>
                        <a:lnTo>
                          <a:pt x="0" y="616"/>
                        </a:lnTo>
                        <a:lnTo>
                          <a:pt x="6" y="631"/>
                        </a:lnTo>
                        <a:lnTo>
                          <a:pt x="12" y="647"/>
                        </a:lnTo>
                        <a:lnTo>
                          <a:pt x="18" y="662"/>
                        </a:lnTo>
                        <a:lnTo>
                          <a:pt x="24" y="679"/>
                        </a:lnTo>
                        <a:lnTo>
                          <a:pt x="30" y="694"/>
                        </a:lnTo>
                        <a:lnTo>
                          <a:pt x="37" y="710"/>
                        </a:lnTo>
                        <a:lnTo>
                          <a:pt x="42" y="725"/>
                        </a:lnTo>
                        <a:lnTo>
                          <a:pt x="48" y="740"/>
                        </a:lnTo>
                        <a:lnTo>
                          <a:pt x="55" y="725"/>
                        </a:lnTo>
                        <a:lnTo>
                          <a:pt x="63" y="711"/>
                        </a:lnTo>
                        <a:lnTo>
                          <a:pt x="70" y="697"/>
                        </a:lnTo>
                        <a:lnTo>
                          <a:pt x="77" y="682"/>
                        </a:lnTo>
                        <a:lnTo>
                          <a:pt x="112" y="687"/>
                        </a:lnTo>
                        <a:lnTo>
                          <a:pt x="146" y="691"/>
                        </a:lnTo>
                        <a:lnTo>
                          <a:pt x="181" y="696"/>
                        </a:lnTo>
                        <a:lnTo>
                          <a:pt x="214" y="700"/>
                        </a:lnTo>
                        <a:lnTo>
                          <a:pt x="249" y="705"/>
                        </a:lnTo>
                        <a:lnTo>
                          <a:pt x="283" y="710"/>
                        </a:lnTo>
                        <a:lnTo>
                          <a:pt x="318" y="714"/>
                        </a:lnTo>
                        <a:lnTo>
                          <a:pt x="352" y="719"/>
                        </a:lnTo>
                        <a:lnTo>
                          <a:pt x="387" y="723"/>
                        </a:lnTo>
                        <a:lnTo>
                          <a:pt x="421" y="728"/>
                        </a:lnTo>
                        <a:lnTo>
                          <a:pt x="456" y="733"/>
                        </a:lnTo>
                        <a:lnTo>
                          <a:pt x="491" y="738"/>
                        </a:lnTo>
                        <a:lnTo>
                          <a:pt x="524" y="743"/>
                        </a:lnTo>
                        <a:lnTo>
                          <a:pt x="559" y="748"/>
                        </a:lnTo>
                        <a:lnTo>
                          <a:pt x="593" y="752"/>
                        </a:lnTo>
                        <a:lnTo>
                          <a:pt x="628" y="757"/>
                        </a:lnTo>
                        <a:lnTo>
                          <a:pt x="636" y="783"/>
                        </a:lnTo>
                        <a:lnTo>
                          <a:pt x="645" y="811"/>
                        </a:lnTo>
                        <a:lnTo>
                          <a:pt x="653" y="839"/>
                        </a:lnTo>
                        <a:lnTo>
                          <a:pt x="661" y="865"/>
                        </a:lnTo>
                        <a:lnTo>
                          <a:pt x="681" y="866"/>
                        </a:lnTo>
                        <a:lnTo>
                          <a:pt x="700" y="868"/>
                        </a:lnTo>
                        <a:lnTo>
                          <a:pt x="719" y="869"/>
                        </a:lnTo>
                        <a:lnTo>
                          <a:pt x="738" y="869"/>
                        </a:lnTo>
                        <a:lnTo>
                          <a:pt x="758" y="870"/>
                        </a:lnTo>
                        <a:lnTo>
                          <a:pt x="776" y="871"/>
                        </a:lnTo>
                        <a:lnTo>
                          <a:pt x="796" y="872"/>
                        </a:lnTo>
                        <a:lnTo>
                          <a:pt x="816" y="873"/>
                        </a:lnTo>
                        <a:lnTo>
                          <a:pt x="810" y="783"/>
                        </a:lnTo>
                        <a:lnTo>
                          <a:pt x="804" y="692"/>
                        </a:lnTo>
                        <a:lnTo>
                          <a:pt x="799" y="602"/>
                        </a:lnTo>
                        <a:lnTo>
                          <a:pt x="794" y="511"/>
                        </a:lnTo>
                        <a:lnTo>
                          <a:pt x="789" y="422"/>
                        </a:lnTo>
                        <a:lnTo>
                          <a:pt x="783" y="332"/>
                        </a:lnTo>
                        <a:lnTo>
                          <a:pt x="779" y="241"/>
                        </a:lnTo>
                        <a:lnTo>
                          <a:pt x="773" y="151"/>
                        </a:lnTo>
                        <a:lnTo>
                          <a:pt x="771" y="147"/>
                        </a:lnTo>
                        <a:lnTo>
                          <a:pt x="764" y="144"/>
                        </a:lnTo>
                        <a:lnTo>
                          <a:pt x="753" y="142"/>
                        </a:lnTo>
                        <a:lnTo>
                          <a:pt x="738" y="139"/>
                        </a:lnTo>
                        <a:lnTo>
                          <a:pt x="722" y="137"/>
                        </a:lnTo>
                        <a:lnTo>
                          <a:pt x="704" y="134"/>
                        </a:lnTo>
                        <a:lnTo>
                          <a:pt x="684" y="131"/>
                        </a:lnTo>
                        <a:lnTo>
                          <a:pt x="666" y="127"/>
                        </a:lnTo>
                        <a:lnTo>
                          <a:pt x="647" y="122"/>
                        </a:lnTo>
                        <a:lnTo>
                          <a:pt x="631" y="117"/>
                        </a:lnTo>
                        <a:lnTo>
                          <a:pt x="617" y="110"/>
                        </a:lnTo>
                        <a:lnTo>
                          <a:pt x="607" y="102"/>
                        </a:lnTo>
                        <a:lnTo>
                          <a:pt x="600" y="92"/>
                        </a:lnTo>
                        <a:lnTo>
                          <a:pt x="599" y="81"/>
                        </a:lnTo>
                        <a:lnTo>
                          <a:pt x="604" y="67"/>
                        </a:lnTo>
                        <a:lnTo>
                          <a:pt x="615" y="51"/>
                        </a:lnTo>
                        <a:lnTo>
                          <a:pt x="600" y="47"/>
                        </a:lnTo>
                        <a:lnTo>
                          <a:pt x="586" y="44"/>
                        </a:lnTo>
                        <a:lnTo>
                          <a:pt x="571" y="41"/>
                        </a:lnTo>
                        <a:lnTo>
                          <a:pt x="556" y="38"/>
                        </a:lnTo>
                        <a:lnTo>
                          <a:pt x="541" y="34"/>
                        </a:lnTo>
                        <a:lnTo>
                          <a:pt x="527" y="31"/>
                        </a:lnTo>
                        <a:lnTo>
                          <a:pt x="513" y="29"/>
                        </a:lnTo>
                        <a:lnTo>
                          <a:pt x="498" y="25"/>
                        </a:lnTo>
                        <a:lnTo>
                          <a:pt x="483" y="22"/>
                        </a:lnTo>
                        <a:lnTo>
                          <a:pt x="469" y="19"/>
                        </a:lnTo>
                        <a:lnTo>
                          <a:pt x="454" y="16"/>
                        </a:lnTo>
                        <a:lnTo>
                          <a:pt x="439" y="13"/>
                        </a:lnTo>
                        <a:lnTo>
                          <a:pt x="424" y="9"/>
                        </a:lnTo>
                        <a:lnTo>
                          <a:pt x="410" y="7"/>
                        </a:lnTo>
                        <a:lnTo>
                          <a:pt x="395" y="3"/>
                        </a:lnTo>
                        <a:lnTo>
                          <a:pt x="380" y="0"/>
                        </a:lnTo>
                        <a:close/>
                      </a:path>
                    </a:pathLst>
                  </a:custGeom>
                  <a:solidFill>
                    <a:srgbClr val="CEC1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4" name="Freeform 230"/>
                  <p:cNvSpPr>
                    <a:spLocks noChangeArrowheads="1"/>
                  </p:cNvSpPr>
                  <p:nvPr/>
                </p:nvSpPr>
                <p:spPr bwMode="auto">
                  <a:xfrm>
                    <a:off x="5018" y="1529"/>
                    <a:ext cx="132" cy="127"/>
                  </a:xfrm>
                  <a:custGeom>
                    <a:avLst/>
                    <a:gdLst>
                      <a:gd name="T0" fmla="*/ 379 w 804"/>
                      <a:gd name="T1" fmla="*/ 2 h 772"/>
                      <a:gd name="T2" fmla="*/ 339 w 804"/>
                      <a:gd name="T3" fmla="*/ 8 h 772"/>
                      <a:gd name="T4" fmla="*/ 300 w 804"/>
                      <a:gd name="T5" fmla="*/ 12 h 772"/>
                      <a:gd name="T6" fmla="*/ 259 w 804"/>
                      <a:gd name="T7" fmla="*/ 18 h 772"/>
                      <a:gd name="T8" fmla="*/ 225 w 804"/>
                      <a:gd name="T9" fmla="*/ 29 h 772"/>
                      <a:gd name="T10" fmla="*/ 198 w 804"/>
                      <a:gd name="T11" fmla="*/ 46 h 772"/>
                      <a:gd name="T12" fmla="*/ 172 w 804"/>
                      <a:gd name="T13" fmla="*/ 65 h 772"/>
                      <a:gd name="T14" fmla="*/ 145 w 804"/>
                      <a:gd name="T15" fmla="*/ 86 h 772"/>
                      <a:gd name="T16" fmla="*/ 116 w 804"/>
                      <a:gd name="T17" fmla="*/ 147 h 772"/>
                      <a:gd name="T18" fmla="*/ 83 w 804"/>
                      <a:gd name="T19" fmla="*/ 249 h 772"/>
                      <a:gd name="T20" fmla="*/ 50 w 804"/>
                      <a:gd name="T21" fmla="*/ 351 h 772"/>
                      <a:gd name="T22" fmla="*/ 16 w 804"/>
                      <a:gd name="T23" fmla="*/ 453 h 772"/>
                      <a:gd name="T24" fmla="*/ 5 w 804"/>
                      <a:gd name="T25" fmla="*/ 519 h 772"/>
                      <a:gd name="T26" fmla="*/ 14 w 804"/>
                      <a:gd name="T27" fmla="*/ 553 h 772"/>
                      <a:gd name="T28" fmla="*/ 24 w 804"/>
                      <a:gd name="T29" fmla="*/ 585 h 772"/>
                      <a:gd name="T30" fmla="*/ 33 w 804"/>
                      <a:gd name="T31" fmla="*/ 618 h 772"/>
                      <a:gd name="T32" fmla="*/ 43 w 804"/>
                      <a:gd name="T33" fmla="*/ 628 h 772"/>
                      <a:gd name="T34" fmla="*/ 52 w 804"/>
                      <a:gd name="T35" fmla="*/ 613 h 772"/>
                      <a:gd name="T36" fmla="*/ 61 w 804"/>
                      <a:gd name="T37" fmla="*/ 599 h 772"/>
                      <a:gd name="T38" fmla="*/ 70 w 804"/>
                      <a:gd name="T39" fmla="*/ 584 h 772"/>
                      <a:gd name="T40" fmla="*/ 109 w 804"/>
                      <a:gd name="T41" fmla="*/ 582 h 772"/>
                      <a:gd name="T42" fmla="*/ 177 w 804"/>
                      <a:gd name="T43" fmla="*/ 591 h 772"/>
                      <a:gd name="T44" fmla="*/ 245 w 804"/>
                      <a:gd name="T45" fmla="*/ 601 h 772"/>
                      <a:gd name="T46" fmla="*/ 313 w 804"/>
                      <a:gd name="T47" fmla="*/ 610 h 772"/>
                      <a:gd name="T48" fmla="*/ 381 w 804"/>
                      <a:gd name="T49" fmla="*/ 620 h 772"/>
                      <a:gd name="T50" fmla="*/ 451 w 804"/>
                      <a:gd name="T51" fmla="*/ 629 h 772"/>
                      <a:gd name="T52" fmla="*/ 518 w 804"/>
                      <a:gd name="T53" fmla="*/ 638 h 772"/>
                      <a:gd name="T54" fmla="*/ 586 w 804"/>
                      <a:gd name="T55" fmla="*/ 647 h 772"/>
                      <a:gd name="T56" fmla="*/ 624 w 804"/>
                      <a:gd name="T57" fmla="*/ 666 h 772"/>
                      <a:gd name="T58" fmla="*/ 633 w 804"/>
                      <a:gd name="T59" fmla="*/ 693 h 772"/>
                      <a:gd name="T60" fmla="*/ 642 w 804"/>
                      <a:gd name="T61" fmla="*/ 721 h 772"/>
                      <a:gd name="T62" fmla="*/ 650 w 804"/>
                      <a:gd name="T63" fmla="*/ 749 h 772"/>
                      <a:gd name="T64" fmla="*/ 673 w 804"/>
                      <a:gd name="T65" fmla="*/ 764 h 772"/>
                      <a:gd name="T66" fmla="*/ 711 w 804"/>
                      <a:gd name="T67" fmla="*/ 766 h 772"/>
                      <a:gd name="T68" fmla="*/ 748 w 804"/>
                      <a:gd name="T69" fmla="*/ 768 h 772"/>
                      <a:gd name="T70" fmla="*/ 786 w 804"/>
                      <a:gd name="T71" fmla="*/ 771 h 772"/>
                      <a:gd name="T72" fmla="*/ 798 w 804"/>
                      <a:gd name="T73" fmla="*/ 693 h 772"/>
                      <a:gd name="T74" fmla="*/ 787 w 804"/>
                      <a:gd name="T75" fmla="*/ 538 h 772"/>
                      <a:gd name="T76" fmla="*/ 775 w 804"/>
                      <a:gd name="T77" fmla="*/ 382 h 772"/>
                      <a:gd name="T78" fmla="*/ 764 w 804"/>
                      <a:gd name="T79" fmla="*/ 226 h 772"/>
                      <a:gd name="T80" fmla="*/ 756 w 804"/>
                      <a:gd name="T81" fmla="*/ 144 h 772"/>
                      <a:gd name="T82" fmla="*/ 736 w 804"/>
                      <a:gd name="T83" fmla="*/ 139 h 772"/>
                      <a:gd name="T84" fmla="*/ 702 w 804"/>
                      <a:gd name="T85" fmla="*/ 135 h 772"/>
                      <a:gd name="T86" fmla="*/ 661 w 804"/>
                      <a:gd name="T87" fmla="*/ 130 h 772"/>
                      <a:gd name="T88" fmla="*/ 620 w 804"/>
                      <a:gd name="T89" fmla="*/ 122 h 772"/>
                      <a:gd name="T90" fmla="*/ 586 w 804"/>
                      <a:gd name="T91" fmla="*/ 109 h 772"/>
                      <a:gd name="T92" fmla="*/ 568 w 804"/>
                      <a:gd name="T93" fmla="*/ 90 h 772"/>
                      <a:gd name="T94" fmla="*/ 570 w 804"/>
                      <a:gd name="T95" fmla="*/ 63 h 772"/>
                      <a:gd name="T96" fmla="*/ 559 w 804"/>
                      <a:gd name="T97" fmla="*/ 41 h 772"/>
                      <a:gd name="T98" fmla="*/ 514 w 804"/>
                      <a:gd name="T99" fmla="*/ 30 h 772"/>
                      <a:gd name="T100" fmla="*/ 469 w 804"/>
                      <a:gd name="T101" fmla="*/ 17 h 772"/>
                      <a:gd name="T102" fmla="*/ 423 w 804"/>
                      <a:gd name="T103" fmla="*/ 5 h 772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04"/>
                      <a:gd name="T157" fmla="*/ 0 h 772"/>
                      <a:gd name="T158" fmla="*/ 804 w 804"/>
                      <a:gd name="T159" fmla="*/ 772 h 772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04" h="772">
                        <a:moveTo>
                          <a:pt x="400" y="0"/>
                        </a:moveTo>
                        <a:lnTo>
                          <a:pt x="379" y="2"/>
                        </a:lnTo>
                        <a:lnTo>
                          <a:pt x="359" y="4"/>
                        </a:lnTo>
                        <a:lnTo>
                          <a:pt x="339" y="8"/>
                        </a:lnTo>
                        <a:lnTo>
                          <a:pt x="319" y="10"/>
                        </a:lnTo>
                        <a:lnTo>
                          <a:pt x="300" y="12"/>
                        </a:lnTo>
                        <a:lnTo>
                          <a:pt x="279" y="15"/>
                        </a:lnTo>
                        <a:lnTo>
                          <a:pt x="259" y="18"/>
                        </a:lnTo>
                        <a:lnTo>
                          <a:pt x="239" y="20"/>
                        </a:lnTo>
                        <a:lnTo>
                          <a:pt x="225" y="29"/>
                        </a:lnTo>
                        <a:lnTo>
                          <a:pt x="211" y="37"/>
                        </a:lnTo>
                        <a:lnTo>
                          <a:pt x="198" y="46"/>
                        </a:lnTo>
                        <a:lnTo>
                          <a:pt x="184" y="55"/>
                        </a:lnTo>
                        <a:lnTo>
                          <a:pt x="172" y="65"/>
                        </a:lnTo>
                        <a:lnTo>
                          <a:pt x="159" y="76"/>
                        </a:lnTo>
                        <a:lnTo>
                          <a:pt x="145" y="86"/>
                        </a:lnTo>
                        <a:lnTo>
                          <a:pt x="133" y="96"/>
                        </a:lnTo>
                        <a:lnTo>
                          <a:pt x="116" y="147"/>
                        </a:lnTo>
                        <a:lnTo>
                          <a:pt x="99" y="198"/>
                        </a:lnTo>
                        <a:lnTo>
                          <a:pt x="83" y="249"/>
                        </a:lnTo>
                        <a:lnTo>
                          <a:pt x="67" y="299"/>
                        </a:lnTo>
                        <a:lnTo>
                          <a:pt x="50" y="351"/>
                        </a:lnTo>
                        <a:lnTo>
                          <a:pt x="33" y="402"/>
                        </a:lnTo>
                        <a:lnTo>
                          <a:pt x="16" y="453"/>
                        </a:lnTo>
                        <a:lnTo>
                          <a:pt x="0" y="503"/>
                        </a:lnTo>
                        <a:lnTo>
                          <a:pt x="5" y="519"/>
                        </a:lnTo>
                        <a:lnTo>
                          <a:pt x="9" y="536"/>
                        </a:lnTo>
                        <a:lnTo>
                          <a:pt x="14" y="553"/>
                        </a:lnTo>
                        <a:lnTo>
                          <a:pt x="20" y="569"/>
                        </a:lnTo>
                        <a:lnTo>
                          <a:pt x="24" y="585"/>
                        </a:lnTo>
                        <a:lnTo>
                          <a:pt x="29" y="601"/>
                        </a:lnTo>
                        <a:lnTo>
                          <a:pt x="33" y="618"/>
                        </a:lnTo>
                        <a:lnTo>
                          <a:pt x="38" y="635"/>
                        </a:lnTo>
                        <a:lnTo>
                          <a:pt x="43" y="628"/>
                        </a:lnTo>
                        <a:lnTo>
                          <a:pt x="47" y="620"/>
                        </a:lnTo>
                        <a:lnTo>
                          <a:pt x="52" y="613"/>
                        </a:lnTo>
                        <a:lnTo>
                          <a:pt x="56" y="606"/>
                        </a:lnTo>
                        <a:lnTo>
                          <a:pt x="61" y="599"/>
                        </a:lnTo>
                        <a:lnTo>
                          <a:pt x="66" y="592"/>
                        </a:lnTo>
                        <a:lnTo>
                          <a:pt x="70" y="584"/>
                        </a:lnTo>
                        <a:lnTo>
                          <a:pt x="75" y="577"/>
                        </a:lnTo>
                        <a:lnTo>
                          <a:pt x="109" y="582"/>
                        </a:lnTo>
                        <a:lnTo>
                          <a:pt x="143" y="586"/>
                        </a:lnTo>
                        <a:lnTo>
                          <a:pt x="177" y="591"/>
                        </a:lnTo>
                        <a:lnTo>
                          <a:pt x="211" y="595"/>
                        </a:lnTo>
                        <a:lnTo>
                          <a:pt x="245" y="601"/>
                        </a:lnTo>
                        <a:lnTo>
                          <a:pt x="280" y="606"/>
                        </a:lnTo>
                        <a:lnTo>
                          <a:pt x="313" y="610"/>
                        </a:lnTo>
                        <a:lnTo>
                          <a:pt x="348" y="615"/>
                        </a:lnTo>
                        <a:lnTo>
                          <a:pt x="381" y="620"/>
                        </a:lnTo>
                        <a:lnTo>
                          <a:pt x="416" y="624"/>
                        </a:lnTo>
                        <a:lnTo>
                          <a:pt x="451" y="629"/>
                        </a:lnTo>
                        <a:lnTo>
                          <a:pt x="484" y="633"/>
                        </a:lnTo>
                        <a:lnTo>
                          <a:pt x="518" y="638"/>
                        </a:lnTo>
                        <a:lnTo>
                          <a:pt x="552" y="643"/>
                        </a:lnTo>
                        <a:lnTo>
                          <a:pt x="586" y="647"/>
                        </a:lnTo>
                        <a:lnTo>
                          <a:pt x="620" y="652"/>
                        </a:lnTo>
                        <a:lnTo>
                          <a:pt x="624" y="666"/>
                        </a:lnTo>
                        <a:lnTo>
                          <a:pt x="629" y="680"/>
                        </a:lnTo>
                        <a:lnTo>
                          <a:pt x="633" y="693"/>
                        </a:lnTo>
                        <a:lnTo>
                          <a:pt x="637" y="707"/>
                        </a:lnTo>
                        <a:lnTo>
                          <a:pt x="642" y="721"/>
                        </a:lnTo>
                        <a:lnTo>
                          <a:pt x="646" y="735"/>
                        </a:lnTo>
                        <a:lnTo>
                          <a:pt x="650" y="749"/>
                        </a:lnTo>
                        <a:lnTo>
                          <a:pt x="654" y="763"/>
                        </a:lnTo>
                        <a:lnTo>
                          <a:pt x="673" y="764"/>
                        </a:lnTo>
                        <a:lnTo>
                          <a:pt x="691" y="765"/>
                        </a:lnTo>
                        <a:lnTo>
                          <a:pt x="711" y="766"/>
                        </a:lnTo>
                        <a:lnTo>
                          <a:pt x="729" y="767"/>
                        </a:lnTo>
                        <a:lnTo>
                          <a:pt x="748" y="768"/>
                        </a:lnTo>
                        <a:lnTo>
                          <a:pt x="767" y="769"/>
                        </a:lnTo>
                        <a:lnTo>
                          <a:pt x="786" y="771"/>
                        </a:lnTo>
                        <a:lnTo>
                          <a:pt x="804" y="772"/>
                        </a:lnTo>
                        <a:lnTo>
                          <a:pt x="798" y="693"/>
                        </a:lnTo>
                        <a:lnTo>
                          <a:pt x="793" y="616"/>
                        </a:lnTo>
                        <a:lnTo>
                          <a:pt x="787" y="538"/>
                        </a:lnTo>
                        <a:lnTo>
                          <a:pt x="781" y="459"/>
                        </a:lnTo>
                        <a:lnTo>
                          <a:pt x="775" y="382"/>
                        </a:lnTo>
                        <a:lnTo>
                          <a:pt x="770" y="304"/>
                        </a:lnTo>
                        <a:lnTo>
                          <a:pt x="764" y="226"/>
                        </a:lnTo>
                        <a:lnTo>
                          <a:pt x="758" y="147"/>
                        </a:lnTo>
                        <a:lnTo>
                          <a:pt x="756" y="144"/>
                        </a:lnTo>
                        <a:lnTo>
                          <a:pt x="748" y="141"/>
                        </a:lnTo>
                        <a:lnTo>
                          <a:pt x="736" y="139"/>
                        </a:lnTo>
                        <a:lnTo>
                          <a:pt x="720" y="137"/>
                        </a:lnTo>
                        <a:lnTo>
                          <a:pt x="702" y="135"/>
                        </a:lnTo>
                        <a:lnTo>
                          <a:pt x="682" y="132"/>
                        </a:lnTo>
                        <a:lnTo>
                          <a:pt x="661" y="130"/>
                        </a:lnTo>
                        <a:lnTo>
                          <a:pt x="641" y="126"/>
                        </a:lnTo>
                        <a:lnTo>
                          <a:pt x="620" y="122"/>
                        </a:lnTo>
                        <a:lnTo>
                          <a:pt x="603" y="116"/>
                        </a:lnTo>
                        <a:lnTo>
                          <a:pt x="586" y="109"/>
                        </a:lnTo>
                        <a:lnTo>
                          <a:pt x="575" y="100"/>
                        </a:lnTo>
                        <a:lnTo>
                          <a:pt x="568" y="90"/>
                        </a:lnTo>
                        <a:lnTo>
                          <a:pt x="566" y="78"/>
                        </a:lnTo>
                        <a:lnTo>
                          <a:pt x="570" y="63"/>
                        </a:lnTo>
                        <a:lnTo>
                          <a:pt x="582" y="47"/>
                        </a:lnTo>
                        <a:lnTo>
                          <a:pt x="559" y="41"/>
                        </a:lnTo>
                        <a:lnTo>
                          <a:pt x="537" y="35"/>
                        </a:lnTo>
                        <a:lnTo>
                          <a:pt x="514" y="30"/>
                        </a:lnTo>
                        <a:lnTo>
                          <a:pt x="491" y="23"/>
                        </a:lnTo>
                        <a:lnTo>
                          <a:pt x="469" y="17"/>
                        </a:lnTo>
                        <a:lnTo>
                          <a:pt x="446" y="11"/>
                        </a:lnTo>
                        <a:lnTo>
                          <a:pt x="423" y="5"/>
                        </a:lnTo>
                        <a:lnTo>
                          <a:pt x="400" y="0"/>
                        </a:lnTo>
                        <a:close/>
                      </a:path>
                    </a:pathLst>
                  </a:custGeom>
                  <a:solidFill>
                    <a:srgbClr val="D3C6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5" name="Freeform 231"/>
                  <p:cNvSpPr>
                    <a:spLocks noChangeArrowheads="1"/>
                  </p:cNvSpPr>
                  <p:nvPr/>
                </p:nvSpPr>
                <p:spPr bwMode="auto">
                  <a:xfrm>
                    <a:off x="5019" y="1546"/>
                    <a:ext cx="130" cy="110"/>
                  </a:xfrm>
                  <a:custGeom>
                    <a:avLst/>
                    <a:gdLst>
                      <a:gd name="T0" fmla="*/ 399 w 793"/>
                      <a:gd name="T1" fmla="*/ 2 h 671"/>
                      <a:gd name="T2" fmla="*/ 356 w 793"/>
                      <a:gd name="T3" fmla="*/ 8 h 671"/>
                      <a:gd name="T4" fmla="*/ 314 w 793"/>
                      <a:gd name="T5" fmla="*/ 12 h 671"/>
                      <a:gd name="T6" fmla="*/ 271 w 793"/>
                      <a:gd name="T7" fmla="*/ 18 h 671"/>
                      <a:gd name="T8" fmla="*/ 236 w 793"/>
                      <a:gd name="T9" fmla="*/ 28 h 671"/>
                      <a:gd name="T10" fmla="*/ 209 w 793"/>
                      <a:gd name="T11" fmla="*/ 46 h 671"/>
                      <a:gd name="T12" fmla="*/ 182 w 793"/>
                      <a:gd name="T13" fmla="*/ 64 h 671"/>
                      <a:gd name="T14" fmla="*/ 156 w 793"/>
                      <a:gd name="T15" fmla="*/ 83 h 671"/>
                      <a:gd name="T16" fmla="*/ 125 w 793"/>
                      <a:gd name="T17" fmla="*/ 130 h 671"/>
                      <a:gd name="T18" fmla="*/ 89 w 793"/>
                      <a:gd name="T19" fmla="*/ 205 h 671"/>
                      <a:gd name="T20" fmla="*/ 53 w 793"/>
                      <a:gd name="T21" fmla="*/ 278 h 671"/>
                      <a:gd name="T22" fmla="*/ 18 w 793"/>
                      <a:gd name="T23" fmla="*/ 353 h 671"/>
                      <a:gd name="T24" fmla="*/ 7 w 793"/>
                      <a:gd name="T25" fmla="*/ 425 h 671"/>
                      <a:gd name="T26" fmla="*/ 21 w 793"/>
                      <a:gd name="T27" fmla="*/ 494 h 671"/>
                      <a:gd name="T28" fmla="*/ 35 w 793"/>
                      <a:gd name="T29" fmla="*/ 522 h 671"/>
                      <a:gd name="T30" fmla="*/ 45 w 793"/>
                      <a:gd name="T31" fmla="*/ 508 h 671"/>
                      <a:gd name="T32" fmla="*/ 56 w 793"/>
                      <a:gd name="T33" fmla="*/ 493 h 671"/>
                      <a:gd name="T34" fmla="*/ 66 w 793"/>
                      <a:gd name="T35" fmla="*/ 479 h 671"/>
                      <a:gd name="T36" fmla="*/ 105 w 793"/>
                      <a:gd name="T37" fmla="*/ 477 h 671"/>
                      <a:gd name="T38" fmla="*/ 173 w 793"/>
                      <a:gd name="T39" fmla="*/ 486 h 671"/>
                      <a:gd name="T40" fmla="*/ 241 w 793"/>
                      <a:gd name="T41" fmla="*/ 496 h 671"/>
                      <a:gd name="T42" fmla="*/ 309 w 793"/>
                      <a:gd name="T43" fmla="*/ 505 h 671"/>
                      <a:gd name="T44" fmla="*/ 376 w 793"/>
                      <a:gd name="T45" fmla="*/ 515 h 671"/>
                      <a:gd name="T46" fmla="*/ 444 w 793"/>
                      <a:gd name="T47" fmla="*/ 524 h 671"/>
                      <a:gd name="T48" fmla="*/ 512 w 793"/>
                      <a:gd name="T49" fmla="*/ 534 h 671"/>
                      <a:gd name="T50" fmla="*/ 580 w 793"/>
                      <a:gd name="T51" fmla="*/ 543 h 671"/>
                      <a:gd name="T52" fmla="*/ 618 w 793"/>
                      <a:gd name="T53" fmla="*/ 562 h 671"/>
                      <a:gd name="T54" fmla="*/ 626 w 793"/>
                      <a:gd name="T55" fmla="*/ 591 h 671"/>
                      <a:gd name="T56" fmla="*/ 635 w 793"/>
                      <a:gd name="T57" fmla="*/ 618 h 671"/>
                      <a:gd name="T58" fmla="*/ 643 w 793"/>
                      <a:gd name="T59" fmla="*/ 647 h 671"/>
                      <a:gd name="T60" fmla="*/ 666 w 793"/>
                      <a:gd name="T61" fmla="*/ 662 h 671"/>
                      <a:gd name="T62" fmla="*/ 702 w 793"/>
                      <a:gd name="T63" fmla="*/ 664 h 671"/>
                      <a:gd name="T64" fmla="*/ 739 w 793"/>
                      <a:gd name="T65" fmla="*/ 668 h 671"/>
                      <a:gd name="T66" fmla="*/ 774 w 793"/>
                      <a:gd name="T67" fmla="*/ 670 h 671"/>
                      <a:gd name="T68" fmla="*/ 787 w 793"/>
                      <a:gd name="T69" fmla="*/ 606 h 671"/>
                      <a:gd name="T70" fmla="*/ 774 w 793"/>
                      <a:gd name="T71" fmla="*/ 473 h 671"/>
                      <a:gd name="T72" fmla="*/ 762 w 793"/>
                      <a:gd name="T73" fmla="*/ 341 h 671"/>
                      <a:gd name="T74" fmla="*/ 749 w 793"/>
                      <a:gd name="T75" fmla="*/ 209 h 671"/>
                      <a:gd name="T76" fmla="*/ 741 w 793"/>
                      <a:gd name="T77" fmla="*/ 141 h 671"/>
                      <a:gd name="T78" fmla="*/ 719 w 793"/>
                      <a:gd name="T79" fmla="*/ 138 h 671"/>
                      <a:gd name="T80" fmla="*/ 682 w 793"/>
                      <a:gd name="T81" fmla="*/ 133 h 671"/>
                      <a:gd name="T82" fmla="*/ 637 w 793"/>
                      <a:gd name="T83" fmla="*/ 129 h 671"/>
                      <a:gd name="T84" fmla="*/ 594 w 793"/>
                      <a:gd name="T85" fmla="*/ 121 h 671"/>
                      <a:gd name="T86" fmla="*/ 557 w 793"/>
                      <a:gd name="T87" fmla="*/ 108 h 671"/>
                      <a:gd name="T88" fmla="*/ 536 w 793"/>
                      <a:gd name="T89" fmla="*/ 88 h 671"/>
                      <a:gd name="T90" fmla="*/ 538 w 793"/>
                      <a:gd name="T91" fmla="*/ 61 h 671"/>
                      <a:gd name="T92" fmla="*/ 534 w 793"/>
                      <a:gd name="T93" fmla="*/ 38 h 671"/>
                      <a:gd name="T94" fmla="*/ 501 w 793"/>
                      <a:gd name="T95" fmla="*/ 27 h 671"/>
                      <a:gd name="T96" fmla="*/ 468 w 793"/>
                      <a:gd name="T97" fmla="*/ 16 h 671"/>
                      <a:gd name="T98" fmla="*/ 436 w 793"/>
                      <a:gd name="T99" fmla="*/ 5 h 671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793"/>
                      <a:gd name="T151" fmla="*/ 0 h 671"/>
                      <a:gd name="T152" fmla="*/ 793 w 793"/>
                      <a:gd name="T153" fmla="*/ 671 h 671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793" h="671">
                        <a:moveTo>
                          <a:pt x="420" y="0"/>
                        </a:moveTo>
                        <a:lnTo>
                          <a:pt x="399" y="2"/>
                        </a:lnTo>
                        <a:lnTo>
                          <a:pt x="377" y="4"/>
                        </a:lnTo>
                        <a:lnTo>
                          <a:pt x="356" y="8"/>
                        </a:lnTo>
                        <a:lnTo>
                          <a:pt x="336" y="10"/>
                        </a:lnTo>
                        <a:lnTo>
                          <a:pt x="314" y="12"/>
                        </a:lnTo>
                        <a:lnTo>
                          <a:pt x="293" y="15"/>
                        </a:lnTo>
                        <a:lnTo>
                          <a:pt x="271" y="18"/>
                        </a:lnTo>
                        <a:lnTo>
                          <a:pt x="250" y="20"/>
                        </a:lnTo>
                        <a:lnTo>
                          <a:pt x="236" y="28"/>
                        </a:lnTo>
                        <a:lnTo>
                          <a:pt x="223" y="38"/>
                        </a:lnTo>
                        <a:lnTo>
                          <a:pt x="209" y="46"/>
                        </a:lnTo>
                        <a:lnTo>
                          <a:pt x="196" y="55"/>
                        </a:lnTo>
                        <a:lnTo>
                          <a:pt x="182" y="64"/>
                        </a:lnTo>
                        <a:lnTo>
                          <a:pt x="168" y="73"/>
                        </a:lnTo>
                        <a:lnTo>
                          <a:pt x="156" y="83"/>
                        </a:lnTo>
                        <a:lnTo>
                          <a:pt x="142" y="92"/>
                        </a:lnTo>
                        <a:lnTo>
                          <a:pt x="125" y="130"/>
                        </a:lnTo>
                        <a:lnTo>
                          <a:pt x="106" y="167"/>
                        </a:lnTo>
                        <a:lnTo>
                          <a:pt x="89" y="205"/>
                        </a:lnTo>
                        <a:lnTo>
                          <a:pt x="72" y="242"/>
                        </a:lnTo>
                        <a:lnTo>
                          <a:pt x="53" y="278"/>
                        </a:lnTo>
                        <a:lnTo>
                          <a:pt x="36" y="315"/>
                        </a:lnTo>
                        <a:lnTo>
                          <a:pt x="18" y="353"/>
                        </a:lnTo>
                        <a:lnTo>
                          <a:pt x="0" y="390"/>
                        </a:lnTo>
                        <a:lnTo>
                          <a:pt x="7" y="425"/>
                        </a:lnTo>
                        <a:lnTo>
                          <a:pt x="14" y="459"/>
                        </a:lnTo>
                        <a:lnTo>
                          <a:pt x="21" y="494"/>
                        </a:lnTo>
                        <a:lnTo>
                          <a:pt x="29" y="528"/>
                        </a:lnTo>
                        <a:lnTo>
                          <a:pt x="35" y="522"/>
                        </a:lnTo>
                        <a:lnTo>
                          <a:pt x="39" y="515"/>
                        </a:lnTo>
                        <a:lnTo>
                          <a:pt x="45" y="508"/>
                        </a:lnTo>
                        <a:lnTo>
                          <a:pt x="51" y="500"/>
                        </a:lnTo>
                        <a:lnTo>
                          <a:pt x="56" y="493"/>
                        </a:lnTo>
                        <a:lnTo>
                          <a:pt x="61" y="486"/>
                        </a:lnTo>
                        <a:lnTo>
                          <a:pt x="66" y="479"/>
                        </a:lnTo>
                        <a:lnTo>
                          <a:pt x="72" y="472"/>
                        </a:lnTo>
                        <a:lnTo>
                          <a:pt x="105" y="477"/>
                        </a:lnTo>
                        <a:lnTo>
                          <a:pt x="140" y="481"/>
                        </a:lnTo>
                        <a:lnTo>
                          <a:pt x="173" y="486"/>
                        </a:lnTo>
                        <a:lnTo>
                          <a:pt x="208" y="490"/>
                        </a:lnTo>
                        <a:lnTo>
                          <a:pt x="241" y="496"/>
                        </a:lnTo>
                        <a:lnTo>
                          <a:pt x="274" y="501"/>
                        </a:lnTo>
                        <a:lnTo>
                          <a:pt x="309" y="505"/>
                        </a:lnTo>
                        <a:lnTo>
                          <a:pt x="342" y="510"/>
                        </a:lnTo>
                        <a:lnTo>
                          <a:pt x="376" y="515"/>
                        </a:lnTo>
                        <a:lnTo>
                          <a:pt x="410" y="519"/>
                        </a:lnTo>
                        <a:lnTo>
                          <a:pt x="444" y="524"/>
                        </a:lnTo>
                        <a:lnTo>
                          <a:pt x="477" y="528"/>
                        </a:lnTo>
                        <a:lnTo>
                          <a:pt x="512" y="534"/>
                        </a:lnTo>
                        <a:lnTo>
                          <a:pt x="545" y="539"/>
                        </a:lnTo>
                        <a:lnTo>
                          <a:pt x="580" y="543"/>
                        </a:lnTo>
                        <a:lnTo>
                          <a:pt x="613" y="548"/>
                        </a:lnTo>
                        <a:lnTo>
                          <a:pt x="618" y="562"/>
                        </a:lnTo>
                        <a:lnTo>
                          <a:pt x="622" y="577"/>
                        </a:lnTo>
                        <a:lnTo>
                          <a:pt x="626" y="591"/>
                        </a:lnTo>
                        <a:lnTo>
                          <a:pt x="630" y="605"/>
                        </a:lnTo>
                        <a:lnTo>
                          <a:pt x="635" y="618"/>
                        </a:lnTo>
                        <a:lnTo>
                          <a:pt x="640" y="632"/>
                        </a:lnTo>
                        <a:lnTo>
                          <a:pt x="643" y="647"/>
                        </a:lnTo>
                        <a:lnTo>
                          <a:pt x="648" y="661"/>
                        </a:lnTo>
                        <a:lnTo>
                          <a:pt x="666" y="662"/>
                        </a:lnTo>
                        <a:lnTo>
                          <a:pt x="685" y="663"/>
                        </a:lnTo>
                        <a:lnTo>
                          <a:pt x="702" y="664"/>
                        </a:lnTo>
                        <a:lnTo>
                          <a:pt x="720" y="666"/>
                        </a:lnTo>
                        <a:lnTo>
                          <a:pt x="739" y="668"/>
                        </a:lnTo>
                        <a:lnTo>
                          <a:pt x="757" y="669"/>
                        </a:lnTo>
                        <a:lnTo>
                          <a:pt x="774" y="670"/>
                        </a:lnTo>
                        <a:lnTo>
                          <a:pt x="793" y="671"/>
                        </a:lnTo>
                        <a:lnTo>
                          <a:pt x="787" y="606"/>
                        </a:lnTo>
                        <a:lnTo>
                          <a:pt x="780" y="539"/>
                        </a:lnTo>
                        <a:lnTo>
                          <a:pt x="774" y="473"/>
                        </a:lnTo>
                        <a:lnTo>
                          <a:pt x="769" y="407"/>
                        </a:lnTo>
                        <a:lnTo>
                          <a:pt x="762" y="341"/>
                        </a:lnTo>
                        <a:lnTo>
                          <a:pt x="756" y="275"/>
                        </a:lnTo>
                        <a:lnTo>
                          <a:pt x="749" y="209"/>
                        </a:lnTo>
                        <a:lnTo>
                          <a:pt x="743" y="144"/>
                        </a:lnTo>
                        <a:lnTo>
                          <a:pt x="741" y="141"/>
                        </a:lnTo>
                        <a:lnTo>
                          <a:pt x="732" y="139"/>
                        </a:lnTo>
                        <a:lnTo>
                          <a:pt x="719" y="138"/>
                        </a:lnTo>
                        <a:lnTo>
                          <a:pt x="702" y="136"/>
                        </a:lnTo>
                        <a:lnTo>
                          <a:pt x="682" y="133"/>
                        </a:lnTo>
                        <a:lnTo>
                          <a:pt x="660" y="131"/>
                        </a:lnTo>
                        <a:lnTo>
                          <a:pt x="637" y="129"/>
                        </a:lnTo>
                        <a:lnTo>
                          <a:pt x="615" y="125"/>
                        </a:lnTo>
                        <a:lnTo>
                          <a:pt x="594" y="121"/>
                        </a:lnTo>
                        <a:lnTo>
                          <a:pt x="574" y="115"/>
                        </a:lnTo>
                        <a:lnTo>
                          <a:pt x="557" y="108"/>
                        </a:lnTo>
                        <a:lnTo>
                          <a:pt x="544" y="99"/>
                        </a:lnTo>
                        <a:lnTo>
                          <a:pt x="536" y="88"/>
                        </a:lnTo>
                        <a:lnTo>
                          <a:pt x="534" y="76"/>
                        </a:lnTo>
                        <a:lnTo>
                          <a:pt x="538" y="61"/>
                        </a:lnTo>
                        <a:lnTo>
                          <a:pt x="550" y="43"/>
                        </a:lnTo>
                        <a:lnTo>
                          <a:pt x="534" y="38"/>
                        </a:lnTo>
                        <a:lnTo>
                          <a:pt x="518" y="32"/>
                        </a:lnTo>
                        <a:lnTo>
                          <a:pt x="501" y="27"/>
                        </a:lnTo>
                        <a:lnTo>
                          <a:pt x="485" y="21"/>
                        </a:lnTo>
                        <a:lnTo>
                          <a:pt x="468" y="16"/>
                        </a:lnTo>
                        <a:lnTo>
                          <a:pt x="452" y="11"/>
                        </a:lnTo>
                        <a:lnTo>
                          <a:pt x="436" y="5"/>
                        </a:lnTo>
                        <a:lnTo>
                          <a:pt x="420" y="0"/>
                        </a:lnTo>
                        <a:close/>
                      </a:path>
                    </a:pathLst>
                  </a:custGeom>
                  <a:solidFill>
                    <a:srgbClr val="D8CC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6" name="Freeform 232"/>
                  <p:cNvSpPr>
                    <a:spLocks noChangeArrowheads="1"/>
                  </p:cNvSpPr>
                  <p:nvPr/>
                </p:nvSpPr>
                <p:spPr bwMode="auto">
                  <a:xfrm>
                    <a:off x="5021" y="1564"/>
                    <a:ext cx="128" cy="94"/>
                  </a:xfrm>
                  <a:custGeom>
                    <a:avLst/>
                    <a:gdLst>
                      <a:gd name="T0" fmla="*/ 439 w 782"/>
                      <a:gd name="T1" fmla="*/ 0 h 571"/>
                      <a:gd name="T2" fmla="*/ 262 w 782"/>
                      <a:gd name="T3" fmla="*/ 21 h 571"/>
                      <a:gd name="T4" fmla="*/ 151 w 782"/>
                      <a:gd name="T5" fmla="*/ 89 h 571"/>
                      <a:gd name="T6" fmla="*/ 0 w 782"/>
                      <a:gd name="T7" fmla="*/ 278 h 571"/>
                      <a:gd name="T8" fmla="*/ 19 w 782"/>
                      <a:gd name="T9" fmla="*/ 423 h 571"/>
                      <a:gd name="T10" fmla="*/ 70 w 782"/>
                      <a:gd name="T11" fmla="*/ 369 h 571"/>
                      <a:gd name="T12" fmla="*/ 606 w 782"/>
                      <a:gd name="T13" fmla="*/ 444 h 571"/>
                      <a:gd name="T14" fmla="*/ 641 w 782"/>
                      <a:gd name="T15" fmla="*/ 560 h 571"/>
                      <a:gd name="T16" fmla="*/ 782 w 782"/>
                      <a:gd name="T17" fmla="*/ 571 h 571"/>
                      <a:gd name="T18" fmla="*/ 729 w 782"/>
                      <a:gd name="T19" fmla="*/ 140 h 571"/>
                      <a:gd name="T20" fmla="*/ 725 w 782"/>
                      <a:gd name="T21" fmla="*/ 139 h 571"/>
                      <a:gd name="T22" fmla="*/ 716 w 782"/>
                      <a:gd name="T23" fmla="*/ 136 h 571"/>
                      <a:gd name="T24" fmla="*/ 702 w 782"/>
                      <a:gd name="T25" fmla="*/ 135 h 571"/>
                      <a:gd name="T26" fmla="*/ 684 w 782"/>
                      <a:gd name="T27" fmla="*/ 134 h 571"/>
                      <a:gd name="T28" fmla="*/ 662 w 782"/>
                      <a:gd name="T29" fmla="*/ 133 h 571"/>
                      <a:gd name="T30" fmla="*/ 639 w 782"/>
                      <a:gd name="T31" fmla="*/ 131 h 571"/>
                      <a:gd name="T32" fmla="*/ 615 w 782"/>
                      <a:gd name="T33" fmla="*/ 128 h 571"/>
                      <a:gd name="T34" fmla="*/ 590 w 782"/>
                      <a:gd name="T35" fmla="*/ 125 h 571"/>
                      <a:gd name="T36" fmla="*/ 566 w 782"/>
                      <a:gd name="T37" fmla="*/ 120 h 571"/>
                      <a:gd name="T38" fmla="*/ 545 w 782"/>
                      <a:gd name="T39" fmla="*/ 114 h 571"/>
                      <a:gd name="T40" fmla="*/ 527 w 782"/>
                      <a:gd name="T41" fmla="*/ 106 h 571"/>
                      <a:gd name="T42" fmla="*/ 512 w 782"/>
                      <a:gd name="T43" fmla="*/ 97 h 571"/>
                      <a:gd name="T44" fmla="*/ 503 w 782"/>
                      <a:gd name="T45" fmla="*/ 87 h 571"/>
                      <a:gd name="T46" fmla="*/ 500 w 782"/>
                      <a:gd name="T47" fmla="*/ 74 h 571"/>
                      <a:gd name="T48" fmla="*/ 504 w 782"/>
                      <a:gd name="T49" fmla="*/ 58 h 571"/>
                      <a:gd name="T50" fmla="*/ 517 w 782"/>
                      <a:gd name="T51" fmla="*/ 41 h 571"/>
                      <a:gd name="T52" fmla="*/ 439 w 782"/>
                      <a:gd name="T53" fmla="*/ 0 h 57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782"/>
                      <a:gd name="T82" fmla="*/ 0 h 571"/>
                      <a:gd name="T83" fmla="*/ 782 w 782"/>
                      <a:gd name="T84" fmla="*/ 571 h 57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782" h="571">
                        <a:moveTo>
                          <a:pt x="439" y="0"/>
                        </a:moveTo>
                        <a:lnTo>
                          <a:pt x="262" y="21"/>
                        </a:lnTo>
                        <a:lnTo>
                          <a:pt x="151" y="89"/>
                        </a:lnTo>
                        <a:lnTo>
                          <a:pt x="0" y="278"/>
                        </a:lnTo>
                        <a:lnTo>
                          <a:pt x="19" y="423"/>
                        </a:lnTo>
                        <a:lnTo>
                          <a:pt x="70" y="369"/>
                        </a:lnTo>
                        <a:lnTo>
                          <a:pt x="606" y="444"/>
                        </a:lnTo>
                        <a:lnTo>
                          <a:pt x="641" y="560"/>
                        </a:lnTo>
                        <a:lnTo>
                          <a:pt x="782" y="571"/>
                        </a:lnTo>
                        <a:lnTo>
                          <a:pt x="729" y="140"/>
                        </a:lnTo>
                        <a:lnTo>
                          <a:pt x="725" y="139"/>
                        </a:lnTo>
                        <a:lnTo>
                          <a:pt x="716" y="136"/>
                        </a:lnTo>
                        <a:lnTo>
                          <a:pt x="702" y="135"/>
                        </a:lnTo>
                        <a:lnTo>
                          <a:pt x="684" y="134"/>
                        </a:lnTo>
                        <a:lnTo>
                          <a:pt x="662" y="133"/>
                        </a:lnTo>
                        <a:lnTo>
                          <a:pt x="639" y="131"/>
                        </a:lnTo>
                        <a:lnTo>
                          <a:pt x="615" y="128"/>
                        </a:lnTo>
                        <a:lnTo>
                          <a:pt x="590" y="125"/>
                        </a:lnTo>
                        <a:lnTo>
                          <a:pt x="566" y="120"/>
                        </a:lnTo>
                        <a:lnTo>
                          <a:pt x="545" y="114"/>
                        </a:lnTo>
                        <a:lnTo>
                          <a:pt x="527" y="106"/>
                        </a:lnTo>
                        <a:lnTo>
                          <a:pt x="512" y="97"/>
                        </a:lnTo>
                        <a:lnTo>
                          <a:pt x="503" y="87"/>
                        </a:lnTo>
                        <a:lnTo>
                          <a:pt x="500" y="74"/>
                        </a:lnTo>
                        <a:lnTo>
                          <a:pt x="504" y="58"/>
                        </a:lnTo>
                        <a:lnTo>
                          <a:pt x="517" y="41"/>
                        </a:lnTo>
                        <a:lnTo>
                          <a:pt x="439" y="0"/>
                        </a:lnTo>
                        <a:close/>
                      </a:path>
                    </a:pathLst>
                  </a:custGeom>
                  <a:solidFill>
                    <a:srgbClr val="DDD1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7" name="Freeform 233"/>
                  <p:cNvSpPr>
                    <a:spLocks noChangeArrowheads="1"/>
                  </p:cNvSpPr>
                  <p:nvPr/>
                </p:nvSpPr>
                <p:spPr bwMode="auto">
                  <a:xfrm>
                    <a:off x="5009" y="1288"/>
                    <a:ext cx="143" cy="205"/>
                  </a:xfrm>
                  <a:custGeom>
                    <a:avLst/>
                    <a:gdLst>
                      <a:gd name="T0" fmla="*/ 91 w 873"/>
                      <a:gd name="T1" fmla="*/ 0 h 1254"/>
                      <a:gd name="T2" fmla="*/ 84 w 873"/>
                      <a:gd name="T3" fmla="*/ 7 h 1254"/>
                      <a:gd name="T4" fmla="*/ 76 w 873"/>
                      <a:gd name="T5" fmla="*/ 16 h 1254"/>
                      <a:gd name="T6" fmla="*/ 67 w 873"/>
                      <a:gd name="T7" fmla="*/ 24 h 1254"/>
                      <a:gd name="T8" fmla="*/ 57 w 873"/>
                      <a:gd name="T9" fmla="*/ 33 h 1254"/>
                      <a:gd name="T10" fmla="*/ 49 w 873"/>
                      <a:gd name="T11" fmla="*/ 43 h 1254"/>
                      <a:gd name="T12" fmla="*/ 40 w 873"/>
                      <a:gd name="T13" fmla="*/ 52 h 1254"/>
                      <a:gd name="T14" fmla="*/ 32 w 873"/>
                      <a:gd name="T15" fmla="*/ 60 h 1254"/>
                      <a:gd name="T16" fmla="*/ 24 w 873"/>
                      <a:gd name="T17" fmla="*/ 68 h 1254"/>
                      <a:gd name="T18" fmla="*/ 0 w 873"/>
                      <a:gd name="T19" fmla="*/ 189 h 1254"/>
                      <a:gd name="T20" fmla="*/ 0 w 873"/>
                      <a:gd name="T21" fmla="*/ 1097 h 1254"/>
                      <a:gd name="T22" fmla="*/ 49 w 873"/>
                      <a:gd name="T23" fmla="*/ 1173 h 1254"/>
                      <a:gd name="T24" fmla="*/ 175 w 873"/>
                      <a:gd name="T25" fmla="*/ 1186 h 1254"/>
                      <a:gd name="T26" fmla="*/ 689 w 873"/>
                      <a:gd name="T27" fmla="*/ 1254 h 1254"/>
                      <a:gd name="T28" fmla="*/ 789 w 873"/>
                      <a:gd name="T29" fmla="*/ 1216 h 1254"/>
                      <a:gd name="T30" fmla="*/ 789 w 873"/>
                      <a:gd name="T31" fmla="*/ 999 h 1254"/>
                      <a:gd name="T32" fmla="*/ 789 w 873"/>
                      <a:gd name="T33" fmla="*/ 228 h 1254"/>
                      <a:gd name="T34" fmla="*/ 829 w 873"/>
                      <a:gd name="T35" fmla="*/ 148 h 1254"/>
                      <a:gd name="T36" fmla="*/ 873 w 873"/>
                      <a:gd name="T37" fmla="*/ 81 h 1254"/>
                      <a:gd name="T38" fmla="*/ 91 w 873"/>
                      <a:gd name="T39" fmla="*/ 0 h 1254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873"/>
                      <a:gd name="T61" fmla="*/ 0 h 1254"/>
                      <a:gd name="T62" fmla="*/ 873 w 873"/>
                      <a:gd name="T63" fmla="*/ 1254 h 1254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873" h="1254">
                        <a:moveTo>
                          <a:pt x="91" y="0"/>
                        </a:moveTo>
                        <a:lnTo>
                          <a:pt x="84" y="7"/>
                        </a:lnTo>
                        <a:lnTo>
                          <a:pt x="76" y="16"/>
                        </a:lnTo>
                        <a:lnTo>
                          <a:pt x="67" y="24"/>
                        </a:lnTo>
                        <a:lnTo>
                          <a:pt x="57" y="33"/>
                        </a:lnTo>
                        <a:lnTo>
                          <a:pt x="49" y="43"/>
                        </a:lnTo>
                        <a:lnTo>
                          <a:pt x="40" y="52"/>
                        </a:lnTo>
                        <a:lnTo>
                          <a:pt x="32" y="60"/>
                        </a:lnTo>
                        <a:lnTo>
                          <a:pt x="24" y="68"/>
                        </a:lnTo>
                        <a:lnTo>
                          <a:pt x="0" y="189"/>
                        </a:lnTo>
                        <a:lnTo>
                          <a:pt x="0" y="1097"/>
                        </a:lnTo>
                        <a:lnTo>
                          <a:pt x="49" y="1173"/>
                        </a:lnTo>
                        <a:lnTo>
                          <a:pt x="175" y="1186"/>
                        </a:lnTo>
                        <a:lnTo>
                          <a:pt x="689" y="1254"/>
                        </a:lnTo>
                        <a:lnTo>
                          <a:pt x="789" y="1216"/>
                        </a:lnTo>
                        <a:lnTo>
                          <a:pt x="789" y="999"/>
                        </a:lnTo>
                        <a:lnTo>
                          <a:pt x="789" y="228"/>
                        </a:lnTo>
                        <a:lnTo>
                          <a:pt x="829" y="148"/>
                        </a:lnTo>
                        <a:lnTo>
                          <a:pt x="873" y="81"/>
                        </a:lnTo>
                        <a:lnTo>
                          <a:pt x="9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8" name="Freeform 234"/>
                  <p:cNvSpPr>
                    <a:spLocks noChangeArrowheads="1"/>
                  </p:cNvSpPr>
                  <p:nvPr/>
                </p:nvSpPr>
                <p:spPr bwMode="auto">
                  <a:xfrm>
                    <a:off x="5013" y="1295"/>
                    <a:ext cx="136" cy="198"/>
                  </a:xfrm>
                  <a:custGeom>
                    <a:avLst/>
                    <a:gdLst>
                      <a:gd name="T0" fmla="*/ 81 w 832"/>
                      <a:gd name="T1" fmla="*/ 7 h 1210"/>
                      <a:gd name="T2" fmla="*/ 63 w 832"/>
                      <a:gd name="T3" fmla="*/ 23 h 1210"/>
                      <a:gd name="T4" fmla="*/ 47 w 832"/>
                      <a:gd name="T5" fmla="*/ 41 h 1210"/>
                      <a:gd name="T6" fmla="*/ 30 w 832"/>
                      <a:gd name="T7" fmla="*/ 57 h 1210"/>
                      <a:gd name="T8" fmla="*/ 17 w 832"/>
                      <a:gd name="T9" fmla="*/ 94 h 1210"/>
                      <a:gd name="T10" fmla="*/ 6 w 832"/>
                      <a:gd name="T11" fmla="*/ 153 h 1210"/>
                      <a:gd name="T12" fmla="*/ 0 w 832"/>
                      <a:gd name="T13" fmla="*/ 402 h 1210"/>
                      <a:gd name="T14" fmla="*/ 0 w 832"/>
                      <a:gd name="T15" fmla="*/ 840 h 1210"/>
                      <a:gd name="T16" fmla="*/ 6 w 832"/>
                      <a:gd name="T17" fmla="*/ 1068 h 1210"/>
                      <a:gd name="T18" fmla="*/ 19 w 832"/>
                      <a:gd name="T19" fmla="*/ 1086 h 1210"/>
                      <a:gd name="T20" fmla="*/ 30 w 832"/>
                      <a:gd name="T21" fmla="*/ 1104 h 1210"/>
                      <a:gd name="T22" fmla="*/ 43 w 832"/>
                      <a:gd name="T23" fmla="*/ 1122 h 1210"/>
                      <a:gd name="T24" fmla="*/ 63 w 832"/>
                      <a:gd name="T25" fmla="*/ 1132 h 1210"/>
                      <a:gd name="T26" fmla="*/ 93 w 832"/>
                      <a:gd name="T27" fmla="*/ 1136 h 1210"/>
                      <a:gd name="T28" fmla="*/ 125 w 832"/>
                      <a:gd name="T29" fmla="*/ 1139 h 1210"/>
                      <a:gd name="T30" fmla="*/ 154 w 832"/>
                      <a:gd name="T31" fmla="*/ 1143 h 1210"/>
                      <a:gd name="T32" fmla="*/ 201 w 832"/>
                      <a:gd name="T33" fmla="*/ 1149 h 1210"/>
                      <a:gd name="T34" fmla="*/ 262 w 832"/>
                      <a:gd name="T35" fmla="*/ 1157 h 1210"/>
                      <a:gd name="T36" fmla="*/ 324 w 832"/>
                      <a:gd name="T37" fmla="*/ 1165 h 1210"/>
                      <a:gd name="T38" fmla="*/ 386 w 832"/>
                      <a:gd name="T39" fmla="*/ 1173 h 1210"/>
                      <a:gd name="T40" fmla="*/ 447 w 832"/>
                      <a:gd name="T41" fmla="*/ 1181 h 1210"/>
                      <a:gd name="T42" fmla="*/ 509 w 832"/>
                      <a:gd name="T43" fmla="*/ 1189 h 1210"/>
                      <a:gd name="T44" fmla="*/ 572 w 832"/>
                      <a:gd name="T45" fmla="*/ 1197 h 1210"/>
                      <a:gd name="T46" fmla="*/ 633 w 832"/>
                      <a:gd name="T47" fmla="*/ 1205 h 1210"/>
                      <a:gd name="T48" fmla="*/ 676 w 832"/>
                      <a:gd name="T49" fmla="*/ 1205 h 1210"/>
                      <a:gd name="T50" fmla="*/ 702 w 832"/>
                      <a:gd name="T51" fmla="*/ 1195 h 1210"/>
                      <a:gd name="T52" fmla="*/ 726 w 832"/>
                      <a:gd name="T53" fmla="*/ 1185 h 1210"/>
                      <a:gd name="T54" fmla="*/ 750 w 832"/>
                      <a:gd name="T55" fmla="*/ 1175 h 1210"/>
                      <a:gd name="T56" fmla="*/ 763 w 832"/>
                      <a:gd name="T57" fmla="*/ 1119 h 1210"/>
                      <a:gd name="T58" fmla="*/ 763 w 832"/>
                      <a:gd name="T59" fmla="*/ 1015 h 1210"/>
                      <a:gd name="T60" fmla="*/ 763 w 832"/>
                      <a:gd name="T61" fmla="*/ 778 h 1210"/>
                      <a:gd name="T62" fmla="*/ 763 w 832"/>
                      <a:gd name="T63" fmla="*/ 404 h 1210"/>
                      <a:gd name="T64" fmla="*/ 767 w 832"/>
                      <a:gd name="T65" fmla="*/ 208 h 1210"/>
                      <a:gd name="T66" fmla="*/ 777 w 832"/>
                      <a:gd name="T67" fmla="*/ 189 h 1210"/>
                      <a:gd name="T68" fmla="*/ 785 w 832"/>
                      <a:gd name="T69" fmla="*/ 168 h 1210"/>
                      <a:gd name="T70" fmla="*/ 794 w 832"/>
                      <a:gd name="T71" fmla="*/ 147 h 1210"/>
                      <a:gd name="T72" fmla="*/ 807 w 832"/>
                      <a:gd name="T73" fmla="*/ 121 h 1210"/>
                      <a:gd name="T74" fmla="*/ 824 w 832"/>
                      <a:gd name="T75" fmla="*/ 90 h 1210"/>
                      <a:gd name="T76" fmla="*/ 786 w 832"/>
                      <a:gd name="T77" fmla="*/ 69 h 1210"/>
                      <a:gd name="T78" fmla="*/ 693 w 832"/>
                      <a:gd name="T79" fmla="*/ 60 h 1210"/>
                      <a:gd name="T80" fmla="*/ 599 w 832"/>
                      <a:gd name="T81" fmla="*/ 50 h 1210"/>
                      <a:gd name="T82" fmla="*/ 506 w 832"/>
                      <a:gd name="T83" fmla="*/ 41 h 1210"/>
                      <a:gd name="T84" fmla="*/ 414 w 832"/>
                      <a:gd name="T85" fmla="*/ 32 h 1210"/>
                      <a:gd name="T86" fmla="*/ 320 w 832"/>
                      <a:gd name="T87" fmla="*/ 23 h 1210"/>
                      <a:gd name="T88" fmla="*/ 227 w 832"/>
                      <a:gd name="T89" fmla="*/ 14 h 1210"/>
                      <a:gd name="T90" fmla="*/ 134 w 832"/>
                      <a:gd name="T91" fmla="*/ 4 h 1210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32"/>
                      <a:gd name="T139" fmla="*/ 0 h 1210"/>
                      <a:gd name="T140" fmla="*/ 832 w 832"/>
                      <a:gd name="T141" fmla="*/ 1210 h 1210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32" h="1210">
                        <a:moveTo>
                          <a:pt x="88" y="0"/>
                        </a:moveTo>
                        <a:lnTo>
                          <a:pt x="81" y="7"/>
                        </a:lnTo>
                        <a:lnTo>
                          <a:pt x="73" y="15"/>
                        </a:lnTo>
                        <a:lnTo>
                          <a:pt x="63" y="23"/>
                        </a:lnTo>
                        <a:lnTo>
                          <a:pt x="55" y="32"/>
                        </a:lnTo>
                        <a:lnTo>
                          <a:pt x="47" y="41"/>
                        </a:lnTo>
                        <a:lnTo>
                          <a:pt x="38" y="49"/>
                        </a:lnTo>
                        <a:lnTo>
                          <a:pt x="30" y="57"/>
                        </a:lnTo>
                        <a:lnTo>
                          <a:pt x="23" y="64"/>
                        </a:lnTo>
                        <a:lnTo>
                          <a:pt x="17" y="94"/>
                        </a:lnTo>
                        <a:lnTo>
                          <a:pt x="12" y="124"/>
                        </a:lnTo>
                        <a:lnTo>
                          <a:pt x="6" y="153"/>
                        </a:lnTo>
                        <a:lnTo>
                          <a:pt x="0" y="183"/>
                        </a:lnTo>
                        <a:lnTo>
                          <a:pt x="0" y="402"/>
                        </a:lnTo>
                        <a:lnTo>
                          <a:pt x="0" y="621"/>
                        </a:lnTo>
                        <a:lnTo>
                          <a:pt x="0" y="840"/>
                        </a:lnTo>
                        <a:lnTo>
                          <a:pt x="0" y="1059"/>
                        </a:lnTo>
                        <a:lnTo>
                          <a:pt x="6" y="1068"/>
                        </a:lnTo>
                        <a:lnTo>
                          <a:pt x="13" y="1077"/>
                        </a:lnTo>
                        <a:lnTo>
                          <a:pt x="19" y="1086"/>
                        </a:lnTo>
                        <a:lnTo>
                          <a:pt x="24" y="1094"/>
                        </a:lnTo>
                        <a:lnTo>
                          <a:pt x="30" y="1104"/>
                        </a:lnTo>
                        <a:lnTo>
                          <a:pt x="37" y="1113"/>
                        </a:lnTo>
                        <a:lnTo>
                          <a:pt x="43" y="1122"/>
                        </a:lnTo>
                        <a:lnTo>
                          <a:pt x="48" y="1131"/>
                        </a:lnTo>
                        <a:lnTo>
                          <a:pt x="63" y="1132"/>
                        </a:lnTo>
                        <a:lnTo>
                          <a:pt x="78" y="1135"/>
                        </a:lnTo>
                        <a:lnTo>
                          <a:pt x="93" y="1136"/>
                        </a:lnTo>
                        <a:lnTo>
                          <a:pt x="110" y="1137"/>
                        </a:lnTo>
                        <a:lnTo>
                          <a:pt x="125" y="1139"/>
                        </a:lnTo>
                        <a:lnTo>
                          <a:pt x="139" y="1140"/>
                        </a:lnTo>
                        <a:lnTo>
                          <a:pt x="154" y="1143"/>
                        </a:lnTo>
                        <a:lnTo>
                          <a:pt x="169" y="1144"/>
                        </a:lnTo>
                        <a:lnTo>
                          <a:pt x="201" y="1149"/>
                        </a:lnTo>
                        <a:lnTo>
                          <a:pt x="232" y="1152"/>
                        </a:lnTo>
                        <a:lnTo>
                          <a:pt x="262" y="1157"/>
                        </a:lnTo>
                        <a:lnTo>
                          <a:pt x="293" y="1160"/>
                        </a:lnTo>
                        <a:lnTo>
                          <a:pt x="324" y="1165"/>
                        </a:lnTo>
                        <a:lnTo>
                          <a:pt x="355" y="1168"/>
                        </a:lnTo>
                        <a:lnTo>
                          <a:pt x="386" y="1173"/>
                        </a:lnTo>
                        <a:lnTo>
                          <a:pt x="417" y="1176"/>
                        </a:lnTo>
                        <a:lnTo>
                          <a:pt x="447" y="1181"/>
                        </a:lnTo>
                        <a:lnTo>
                          <a:pt x="478" y="1185"/>
                        </a:lnTo>
                        <a:lnTo>
                          <a:pt x="509" y="1189"/>
                        </a:lnTo>
                        <a:lnTo>
                          <a:pt x="540" y="1193"/>
                        </a:lnTo>
                        <a:lnTo>
                          <a:pt x="572" y="1197"/>
                        </a:lnTo>
                        <a:lnTo>
                          <a:pt x="601" y="1202"/>
                        </a:lnTo>
                        <a:lnTo>
                          <a:pt x="633" y="1205"/>
                        </a:lnTo>
                        <a:lnTo>
                          <a:pt x="664" y="1210"/>
                        </a:lnTo>
                        <a:lnTo>
                          <a:pt x="676" y="1205"/>
                        </a:lnTo>
                        <a:lnTo>
                          <a:pt x="689" y="1200"/>
                        </a:lnTo>
                        <a:lnTo>
                          <a:pt x="702" y="1195"/>
                        </a:lnTo>
                        <a:lnTo>
                          <a:pt x="713" y="1190"/>
                        </a:lnTo>
                        <a:lnTo>
                          <a:pt x="726" y="1185"/>
                        </a:lnTo>
                        <a:lnTo>
                          <a:pt x="739" y="1180"/>
                        </a:lnTo>
                        <a:lnTo>
                          <a:pt x="750" y="1175"/>
                        </a:lnTo>
                        <a:lnTo>
                          <a:pt x="763" y="1170"/>
                        </a:lnTo>
                        <a:lnTo>
                          <a:pt x="763" y="1119"/>
                        </a:lnTo>
                        <a:lnTo>
                          <a:pt x="763" y="1067"/>
                        </a:lnTo>
                        <a:lnTo>
                          <a:pt x="763" y="1015"/>
                        </a:lnTo>
                        <a:lnTo>
                          <a:pt x="764" y="963"/>
                        </a:lnTo>
                        <a:lnTo>
                          <a:pt x="763" y="778"/>
                        </a:lnTo>
                        <a:lnTo>
                          <a:pt x="763" y="591"/>
                        </a:lnTo>
                        <a:lnTo>
                          <a:pt x="763" y="404"/>
                        </a:lnTo>
                        <a:lnTo>
                          <a:pt x="763" y="219"/>
                        </a:lnTo>
                        <a:lnTo>
                          <a:pt x="767" y="208"/>
                        </a:lnTo>
                        <a:lnTo>
                          <a:pt x="772" y="199"/>
                        </a:lnTo>
                        <a:lnTo>
                          <a:pt x="777" y="189"/>
                        </a:lnTo>
                        <a:lnTo>
                          <a:pt x="781" y="178"/>
                        </a:lnTo>
                        <a:lnTo>
                          <a:pt x="785" y="168"/>
                        </a:lnTo>
                        <a:lnTo>
                          <a:pt x="789" y="158"/>
                        </a:lnTo>
                        <a:lnTo>
                          <a:pt x="794" y="147"/>
                        </a:lnTo>
                        <a:lnTo>
                          <a:pt x="799" y="137"/>
                        </a:lnTo>
                        <a:lnTo>
                          <a:pt x="807" y="121"/>
                        </a:lnTo>
                        <a:lnTo>
                          <a:pt x="816" y="105"/>
                        </a:lnTo>
                        <a:lnTo>
                          <a:pt x="824" y="90"/>
                        </a:lnTo>
                        <a:lnTo>
                          <a:pt x="832" y="73"/>
                        </a:lnTo>
                        <a:lnTo>
                          <a:pt x="786" y="69"/>
                        </a:lnTo>
                        <a:lnTo>
                          <a:pt x="739" y="64"/>
                        </a:lnTo>
                        <a:lnTo>
                          <a:pt x="693" y="60"/>
                        </a:lnTo>
                        <a:lnTo>
                          <a:pt x="646" y="55"/>
                        </a:lnTo>
                        <a:lnTo>
                          <a:pt x="599" y="50"/>
                        </a:lnTo>
                        <a:lnTo>
                          <a:pt x="553" y="46"/>
                        </a:lnTo>
                        <a:lnTo>
                          <a:pt x="506" y="41"/>
                        </a:lnTo>
                        <a:lnTo>
                          <a:pt x="460" y="37"/>
                        </a:lnTo>
                        <a:lnTo>
                          <a:pt x="414" y="32"/>
                        </a:lnTo>
                        <a:lnTo>
                          <a:pt x="366" y="27"/>
                        </a:lnTo>
                        <a:lnTo>
                          <a:pt x="320" y="23"/>
                        </a:lnTo>
                        <a:lnTo>
                          <a:pt x="273" y="18"/>
                        </a:lnTo>
                        <a:lnTo>
                          <a:pt x="227" y="14"/>
                        </a:lnTo>
                        <a:lnTo>
                          <a:pt x="181" y="9"/>
                        </a:lnTo>
                        <a:lnTo>
                          <a:pt x="134" y="4"/>
                        </a:lnTo>
                        <a:lnTo>
                          <a:pt x="88" y="0"/>
                        </a:lnTo>
                        <a:close/>
                      </a:path>
                    </a:pathLst>
                  </a:custGeom>
                  <a:solidFill>
                    <a:srgbClr val="02020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9" name="Freeform 235"/>
                  <p:cNvSpPr>
                    <a:spLocks noChangeArrowheads="1"/>
                  </p:cNvSpPr>
                  <p:nvPr/>
                </p:nvSpPr>
                <p:spPr bwMode="auto">
                  <a:xfrm>
                    <a:off x="5017" y="1302"/>
                    <a:ext cx="129" cy="191"/>
                  </a:xfrm>
                  <a:custGeom>
                    <a:avLst/>
                    <a:gdLst>
                      <a:gd name="T0" fmla="*/ 80 w 792"/>
                      <a:gd name="T1" fmla="*/ 7 h 1165"/>
                      <a:gd name="T2" fmla="*/ 64 w 792"/>
                      <a:gd name="T3" fmla="*/ 23 h 1165"/>
                      <a:gd name="T4" fmla="*/ 46 w 792"/>
                      <a:gd name="T5" fmla="*/ 41 h 1165"/>
                      <a:gd name="T6" fmla="*/ 31 w 792"/>
                      <a:gd name="T7" fmla="*/ 56 h 1165"/>
                      <a:gd name="T8" fmla="*/ 19 w 792"/>
                      <a:gd name="T9" fmla="*/ 91 h 1165"/>
                      <a:gd name="T10" fmla="*/ 6 w 792"/>
                      <a:gd name="T11" fmla="*/ 148 h 1165"/>
                      <a:gd name="T12" fmla="*/ 0 w 792"/>
                      <a:gd name="T13" fmla="*/ 388 h 1165"/>
                      <a:gd name="T14" fmla="*/ 0 w 792"/>
                      <a:gd name="T15" fmla="*/ 809 h 1165"/>
                      <a:gd name="T16" fmla="*/ 6 w 792"/>
                      <a:gd name="T17" fmla="*/ 1030 h 1165"/>
                      <a:gd name="T18" fmla="*/ 18 w 792"/>
                      <a:gd name="T19" fmla="*/ 1048 h 1165"/>
                      <a:gd name="T20" fmla="*/ 30 w 792"/>
                      <a:gd name="T21" fmla="*/ 1065 h 1165"/>
                      <a:gd name="T22" fmla="*/ 42 w 792"/>
                      <a:gd name="T23" fmla="*/ 1082 h 1165"/>
                      <a:gd name="T24" fmla="*/ 62 w 792"/>
                      <a:gd name="T25" fmla="*/ 1093 h 1165"/>
                      <a:gd name="T26" fmla="*/ 91 w 792"/>
                      <a:gd name="T27" fmla="*/ 1096 h 1165"/>
                      <a:gd name="T28" fmla="*/ 120 w 792"/>
                      <a:gd name="T29" fmla="*/ 1098 h 1165"/>
                      <a:gd name="T30" fmla="*/ 149 w 792"/>
                      <a:gd name="T31" fmla="*/ 1102 h 1165"/>
                      <a:gd name="T32" fmla="*/ 194 w 792"/>
                      <a:gd name="T33" fmla="*/ 1107 h 1165"/>
                      <a:gd name="T34" fmla="*/ 254 w 792"/>
                      <a:gd name="T35" fmla="*/ 1115 h 1165"/>
                      <a:gd name="T36" fmla="*/ 313 w 792"/>
                      <a:gd name="T37" fmla="*/ 1123 h 1165"/>
                      <a:gd name="T38" fmla="*/ 372 w 792"/>
                      <a:gd name="T39" fmla="*/ 1131 h 1165"/>
                      <a:gd name="T40" fmla="*/ 432 w 792"/>
                      <a:gd name="T41" fmla="*/ 1138 h 1165"/>
                      <a:gd name="T42" fmla="*/ 492 w 792"/>
                      <a:gd name="T43" fmla="*/ 1146 h 1165"/>
                      <a:gd name="T44" fmla="*/ 551 w 792"/>
                      <a:gd name="T45" fmla="*/ 1154 h 1165"/>
                      <a:gd name="T46" fmla="*/ 611 w 792"/>
                      <a:gd name="T47" fmla="*/ 1162 h 1165"/>
                      <a:gd name="T48" fmla="*/ 654 w 792"/>
                      <a:gd name="T49" fmla="*/ 1161 h 1165"/>
                      <a:gd name="T50" fmla="*/ 678 w 792"/>
                      <a:gd name="T51" fmla="*/ 1151 h 1165"/>
                      <a:gd name="T52" fmla="*/ 702 w 792"/>
                      <a:gd name="T53" fmla="*/ 1141 h 1165"/>
                      <a:gd name="T54" fmla="*/ 726 w 792"/>
                      <a:gd name="T55" fmla="*/ 1132 h 1165"/>
                      <a:gd name="T56" fmla="*/ 738 w 792"/>
                      <a:gd name="T57" fmla="*/ 1078 h 1165"/>
                      <a:gd name="T58" fmla="*/ 739 w 792"/>
                      <a:gd name="T59" fmla="*/ 977 h 1165"/>
                      <a:gd name="T60" fmla="*/ 739 w 792"/>
                      <a:gd name="T61" fmla="*/ 749 h 1165"/>
                      <a:gd name="T62" fmla="*/ 738 w 792"/>
                      <a:gd name="T63" fmla="*/ 390 h 1165"/>
                      <a:gd name="T64" fmla="*/ 746 w 792"/>
                      <a:gd name="T65" fmla="*/ 190 h 1165"/>
                      <a:gd name="T66" fmla="*/ 761 w 792"/>
                      <a:gd name="T67" fmla="*/ 149 h 1165"/>
                      <a:gd name="T68" fmla="*/ 775 w 792"/>
                      <a:gd name="T69" fmla="*/ 113 h 1165"/>
                      <a:gd name="T70" fmla="*/ 786 w 792"/>
                      <a:gd name="T71" fmla="*/ 82 h 1165"/>
                      <a:gd name="T72" fmla="*/ 748 w 792"/>
                      <a:gd name="T73" fmla="*/ 63 h 1165"/>
                      <a:gd name="T74" fmla="*/ 659 w 792"/>
                      <a:gd name="T75" fmla="*/ 55 h 1165"/>
                      <a:gd name="T76" fmla="*/ 572 w 792"/>
                      <a:gd name="T77" fmla="*/ 46 h 1165"/>
                      <a:gd name="T78" fmla="*/ 483 w 792"/>
                      <a:gd name="T79" fmla="*/ 37 h 1165"/>
                      <a:gd name="T80" fmla="*/ 395 w 792"/>
                      <a:gd name="T81" fmla="*/ 29 h 1165"/>
                      <a:gd name="T82" fmla="*/ 307 w 792"/>
                      <a:gd name="T83" fmla="*/ 21 h 1165"/>
                      <a:gd name="T84" fmla="*/ 219 w 792"/>
                      <a:gd name="T85" fmla="*/ 13 h 1165"/>
                      <a:gd name="T86" fmla="*/ 130 w 792"/>
                      <a:gd name="T87" fmla="*/ 5 h 1165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792"/>
                      <a:gd name="T133" fmla="*/ 0 h 1165"/>
                      <a:gd name="T134" fmla="*/ 792 w 792"/>
                      <a:gd name="T135" fmla="*/ 1165 h 1165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792" h="1165">
                        <a:moveTo>
                          <a:pt x="87" y="0"/>
                        </a:moveTo>
                        <a:lnTo>
                          <a:pt x="80" y="7"/>
                        </a:lnTo>
                        <a:lnTo>
                          <a:pt x="72" y="15"/>
                        </a:lnTo>
                        <a:lnTo>
                          <a:pt x="64" y="23"/>
                        </a:lnTo>
                        <a:lnTo>
                          <a:pt x="56" y="31"/>
                        </a:lnTo>
                        <a:lnTo>
                          <a:pt x="46" y="41"/>
                        </a:lnTo>
                        <a:lnTo>
                          <a:pt x="39" y="49"/>
                        </a:lnTo>
                        <a:lnTo>
                          <a:pt x="31" y="56"/>
                        </a:lnTo>
                        <a:lnTo>
                          <a:pt x="24" y="63"/>
                        </a:lnTo>
                        <a:lnTo>
                          <a:pt x="19" y="91"/>
                        </a:lnTo>
                        <a:lnTo>
                          <a:pt x="13" y="119"/>
                        </a:lnTo>
                        <a:lnTo>
                          <a:pt x="6" y="148"/>
                        </a:lnTo>
                        <a:lnTo>
                          <a:pt x="0" y="177"/>
                        </a:lnTo>
                        <a:lnTo>
                          <a:pt x="0" y="388"/>
                        </a:lnTo>
                        <a:lnTo>
                          <a:pt x="0" y="598"/>
                        </a:lnTo>
                        <a:lnTo>
                          <a:pt x="0" y="809"/>
                        </a:lnTo>
                        <a:lnTo>
                          <a:pt x="0" y="1021"/>
                        </a:lnTo>
                        <a:lnTo>
                          <a:pt x="6" y="1030"/>
                        </a:lnTo>
                        <a:lnTo>
                          <a:pt x="12" y="1039"/>
                        </a:lnTo>
                        <a:lnTo>
                          <a:pt x="18" y="1048"/>
                        </a:lnTo>
                        <a:lnTo>
                          <a:pt x="24" y="1056"/>
                        </a:lnTo>
                        <a:lnTo>
                          <a:pt x="30" y="1065"/>
                        </a:lnTo>
                        <a:lnTo>
                          <a:pt x="36" y="1074"/>
                        </a:lnTo>
                        <a:lnTo>
                          <a:pt x="42" y="1082"/>
                        </a:lnTo>
                        <a:lnTo>
                          <a:pt x="48" y="1092"/>
                        </a:lnTo>
                        <a:lnTo>
                          <a:pt x="62" y="1093"/>
                        </a:lnTo>
                        <a:lnTo>
                          <a:pt x="76" y="1094"/>
                        </a:lnTo>
                        <a:lnTo>
                          <a:pt x="91" y="1096"/>
                        </a:lnTo>
                        <a:lnTo>
                          <a:pt x="106" y="1097"/>
                        </a:lnTo>
                        <a:lnTo>
                          <a:pt x="120" y="1098"/>
                        </a:lnTo>
                        <a:lnTo>
                          <a:pt x="135" y="1101"/>
                        </a:lnTo>
                        <a:lnTo>
                          <a:pt x="149" y="1102"/>
                        </a:lnTo>
                        <a:lnTo>
                          <a:pt x="164" y="1103"/>
                        </a:lnTo>
                        <a:lnTo>
                          <a:pt x="194" y="1107"/>
                        </a:lnTo>
                        <a:lnTo>
                          <a:pt x="224" y="1111"/>
                        </a:lnTo>
                        <a:lnTo>
                          <a:pt x="254" y="1115"/>
                        </a:lnTo>
                        <a:lnTo>
                          <a:pt x="284" y="1118"/>
                        </a:lnTo>
                        <a:lnTo>
                          <a:pt x="313" y="1123"/>
                        </a:lnTo>
                        <a:lnTo>
                          <a:pt x="342" y="1126"/>
                        </a:lnTo>
                        <a:lnTo>
                          <a:pt x="372" y="1131"/>
                        </a:lnTo>
                        <a:lnTo>
                          <a:pt x="402" y="1134"/>
                        </a:lnTo>
                        <a:lnTo>
                          <a:pt x="432" y="1138"/>
                        </a:lnTo>
                        <a:lnTo>
                          <a:pt x="462" y="1142"/>
                        </a:lnTo>
                        <a:lnTo>
                          <a:pt x="492" y="1146"/>
                        </a:lnTo>
                        <a:lnTo>
                          <a:pt x="522" y="1149"/>
                        </a:lnTo>
                        <a:lnTo>
                          <a:pt x="551" y="1154"/>
                        </a:lnTo>
                        <a:lnTo>
                          <a:pt x="581" y="1157"/>
                        </a:lnTo>
                        <a:lnTo>
                          <a:pt x="611" y="1162"/>
                        </a:lnTo>
                        <a:lnTo>
                          <a:pt x="641" y="1165"/>
                        </a:lnTo>
                        <a:lnTo>
                          <a:pt x="654" y="1161"/>
                        </a:lnTo>
                        <a:lnTo>
                          <a:pt x="665" y="1156"/>
                        </a:lnTo>
                        <a:lnTo>
                          <a:pt x="678" y="1151"/>
                        </a:lnTo>
                        <a:lnTo>
                          <a:pt x="689" y="1146"/>
                        </a:lnTo>
                        <a:lnTo>
                          <a:pt x="702" y="1141"/>
                        </a:lnTo>
                        <a:lnTo>
                          <a:pt x="713" y="1137"/>
                        </a:lnTo>
                        <a:lnTo>
                          <a:pt x="726" y="1132"/>
                        </a:lnTo>
                        <a:lnTo>
                          <a:pt x="738" y="1127"/>
                        </a:lnTo>
                        <a:lnTo>
                          <a:pt x="738" y="1078"/>
                        </a:lnTo>
                        <a:lnTo>
                          <a:pt x="739" y="1027"/>
                        </a:lnTo>
                        <a:lnTo>
                          <a:pt x="739" y="977"/>
                        </a:lnTo>
                        <a:lnTo>
                          <a:pt x="739" y="928"/>
                        </a:lnTo>
                        <a:lnTo>
                          <a:pt x="739" y="749"/>
                        </a:lnTo>
                        <a:lnTo>
                          <a:pt x="739" y="570"/>
                        </a:lnTo>
                        <a:lnTo>
                          <a:pt x="738" y="390"/>
                        </a:lnTo>
                        <a:lnTo>
                          <a:pt x="738" y="211"/>
                        </a:lnTo>
                        <a:lnTo>
                          <a:pt x="746" y="190"/>
                        </a:lnTo>
                        <a:lnTo>
                          <a:pt x="754" y="170"/>
                        </a:lnTo>
                        <a:lnTo>
                          <a:pt x="761" y="149"/>
                        </a:lnTo>
                        <a:lnTo>
                          <a:pt x="769" y="128"/>
                        </a:lnTo>
                        <a:lnTo>
                          <a:pt x="775" y="113"/>
                        </a:lnTo>
                        <a:lnTo>
                          <a:pt x="780" y="97"/>
                        </a:lnTo>
                        <a:lnTo>
                          <a:pt x="786" y="82"/>
                        </a:lnTo>
                        <a:lnTo>
                          <a:pt x="792" y="67"/>
                        </a:lnTo>
                        <a:lnTo>
                          <a:pt x="748" y="63"/>
                        </a:lnTo>
                        <a:lnTo>
                          <a:pt x="704" y="59"/>
                        </a:lnTo>
                        <a:lnTo>
                          <a:pt x="659" y="55"/>
                        </a:lnTo>
                        <a:lnTo>
                          <a:pt x="616" y="50"/>
                        </a:lnTo>
                        <a:lnTo>
                          <a:pt x="572" y="46"/>
                        </a:lnTo>
                        <a:lnTo>
                          <a:pt x="528" y="42"/>
                        </a:lnTo>
                        <a:lnTo>
                          <a:pt x="483" y="37"/>
                        </a:lnTo>
                        <a:lnTo>
                          <a:pt x="439" y="34"/>
                        </a:lnTo>
                        <a:lnTo>
                          <a:pt x="395" y="29"/>
                        </a:lnTo>
                        <a:lnTo>
                          <a:pt x="352" y="25"/>
                        </a:lnTo>
                        <a:lnTo>
                          <a:pt x="307" y="21"/>
                        </a:lnTo>
                        <a:lnTo>
                          <a:pt x="263" y="16"/>
                        </a:lnTo>
                        <a:lnTo>
                          <a:pt x="219" y="13"/>
                        </a:lnTo>
                        <a:lnTo>
                          <a:pt x="175" y="8"/>
                        </a:lnTo>
                        <a:lnTo>
                          <a:pt x="130" y="5"/>
                        </a:lnTo>
                        <a:lnTo>
                          <a:pt x="87" y="0"/>
                        </a:lnTo>
                        <a:close/>
                      </a:path>
                    </a:pathLst>
                  </a:custGeom>
                  <a:solidFill>
                    <a:srgbClr val="05050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0" name="Freeform 236"/>
                  <p:cNvSpPr>
                    <a:spLocks noChangeArrowheads="1"/>
                  </p:cNvSpPr>
                  <p:nvPr/>
                </p:nvSpPr>
                <p:spPr bwMode="auto">
                  <a:xfrm>
                    <a:off x="5021" y="1309"/>
                    <a:ext cx="123" cy="184"/>
                  </a:xfrm>
                  <a:custGeom>
                    <a:avLst/>
                    <a:gdLst>
                      <a:gd name="T0" fmla="*/ 76 w 749"/>
                      <a:gd name="T1" fmla="*/ 7 h 1121"/>
                      <a:gd name="T2" fmla="*/ 61 w 749"/>
                      <a:gd name="T3" fmla="*/ 22 h 1121"/>
                      <a:gd name="T4" fmla="*/ 45 w 749"/>
                      <a:gd name="T5" fmla="*/ 38 h 1121"/>
                      <a:gd name="T6" fmla="*/ 30 w 749"/>
                      <a:gd name="T7" fmla="*/ 53 h 1121"/>
                      <a:gd name="T8" fmla="*/ 17 w 749"/>
                      <a:gd name="T9" fmla="*/ 88 h 1121"/>
                      <a:gd name="T10" fmla="*/ 5 w 749"/>
                      <a:gd name="T11" fmla="*/ 142 h 1121"/>
                      <a:gd name="T12" fmla="*/ 0 w 749"/>
                      <a:gd name="T13" fmla="*/ 372 h 1121"/>
                      <a:gd name="T14" fmla="*/ 0 w 749"/>
                      <a:gd name="T15" fmla="*/ 779 h 1121"/>
                      <a:gd name="T16" fmla="*/ 5 w 749"/>
                      <a:gd name="T17" fmla="*/ 991 h 1121"/>
                      <a:gd name="T18" fmla="*/ 17 w 749"/>
                      <a:gd name="T19" fmla="*/ 1008 h 1121"/>
                      <a:gd name="T20" fmla="*/ 27 w 749"/>
                      <a:gd name="T21" fmla="*/ 1024 h 1121"/>
                      <a:gd name="T22" fmla="*/ 39 w 749"/>
                      <a:gd name="T23" fmla="*/ 1042 h 1121"/>
                      <a:gd name="T24" fmla="*/ 58 w 749"/>
                      <a:gd name="T25" fmla="*/ 1051 h 1121"/>
                      <a:gd name="T26" fmla="*/ 87 w 749"/>
                      <a:gd name="T27" fmla="*/ 1054 h 1121"/>
                      <a:gd name="T28" fmla="*/ 115 w 749"/>
                      <a:gd name="T29" fmla="*/ 1058 h 1121"/>
                      <a:gd name="T30" fmla="*/ 144 w 749"/>
                      <a:gd name="T31" fmla="*/ 1060 h 1121"/>
                      <a:gd name="T32" fmla="*/ 186 w 749"/>
                      <a:gd name="T33" fmla="*/ 1065 h 1121"/>
                      <a:gd name="T34" fmla="*/ 243 w 749"/>
                      <a:gd name="T35" fmla="*/ 1073 h 1121"/>
                      <a:gd name="T36" fmla="*/ 300 w 749"/>
                      <a:gd name="T37" fmla="*/ 1081 h 1121"/>
                      <a:gd name="T38" fmla="*/ 358 w 749"/>
                      <a:gd name="T39" fmla="*/ 1088 h 1121"/>
                      <a:gd name="T40" fmla="*/ 414 w 749"/>
                      <a:gd name="T41" fmla="*/ 1096 h 1121"/>
                      <a:gd name="T42" fmla="*/ 472 w 749"/>
                      <a:gd name="T43" fmla="*/ 1103 h 1121"/>
                      <a:gd name="T44" fmla="*/ 530 w 749"/>
                      <a:gd name="T45" fmla="*/ 1110 h 1121"/>
                      <a:gd name="T46" fmla="*/ 586 w 749"/>
                      <a:gd name="T47" fmla="*/ 1118 h 1121"/>
                      <a:gd name="T48" fmla="*/ 626 w 749"/>
                      <a:gd name="T49" fmla="*/ 1117 h 1121"/>
                      <a:gd name="T50" fmla="*/ 651 w 749"/>
                      <a:gd name="T51" fmla="*/ 1106 h 1121"/>
                      <a:gd name="T52" fmla="*/ 675 w 749"/>
                      <a:gd name="T53" fmla="*/ 1097 h 1121"/>
                      <a:gd name="T54" fmla="*/ 699 w 749"/>
                      <a:gd name="T55" fmla="*/ 1087 h 1121"/>
                      <a:gd name="T56" fmla="*/ 712 w 749"/>
                      <a:gd name="T57" fmla="*/ 1035 h 1121"/>
                      <a:gd name="T58" fmla="*/ 712 w 749"/>
                      <a:gd name="T59" fmla="*/ 940 h 1121"/>
                      <a:gd name="T60" fmla="*/ 712 w 749"/>
                      <a:gd name="T61" fmla="*/ 720 h 1121"/>
                      <a:gd name="T62" fmla="*/ 712 w 749"/>
                      <a:gd name="T63" fmla="*/ 374 h 1121"/>
                      <a:gd name="T64" fmla="*/ 716 w 749"/>
                      <a:gd name="T65" fmla="*/ 181 h 1121"/>
                      <a:gd name="T66" fmla="*/ 730 w 749"/>
                      <a:gd name="T67" fmla="*/ 139 h 1121"/>
                      <a:gd name="T68" fmla="*/ 739 w 749"/>
                      <a:gd name="T69" fmla="*/ 104 h 1121"/>
                      <a:gd name="T70" fmla="*/ 746 w 749"/>
                      <a:gd name="T71" fmla="*/ 75 h 1121"/>
                      <a:gd name="T72" fmla="*/ 707 w 749"/>
                      <a:gd name="T73" fmla="*/ 56 h 1121"/>
                      <a:gd name="T74" fmla="*/ 624 w 749"/>
                      <a:gd name="T75" fmla="*/ 48 h 1121"/>
                      <a:gd name="T76" fmla="*/ 541 w 749"/>
                      <a:gd name="T77" fmla="*/ 40 h 1121"/>
                      <a:gd name="T78" fmla="*/ 458 w 749"/>
                      <a:gd name="T79" fmla="*/ 33 h 1121"/>
                      <a:gd name="T80" fmla="*/ 374 w 749"/>
                      <a:gd name="T81" fmla="*/ 25 h 1121"/>
                      <a:gd name="T82" fmla="*/ 291 w 749"/>
                      <a:gd name="T83" fmla="*/ 18 h 1121"/>
                      <a:gd name="T84" fmla="*/ 208 w 749"/>
                      <a:gd name="T85" fmla="*/ 12 h 1121"/>
                      <a:gd name="T86" fmla="*/ 124 w 749"/>
                      <a:gd name="T87" fmla="*/ 3 h 1121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749"/>
                      <a:gd name="T133" fmla="*/ 0 h 1121"/>
                      <a:gd name="T134" fmla="*/ 749 w 749"/>
                      <a:gd name="T135" fmla="*/ 1121 h 1121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749" h="1121">
                        <a:moveTo>
                          <a:pt x="83" y="0"/>
                        </a:moveTo>
                        <a:lnTo>
                          <a:pt x="76" y="7"/>
                        </a:lnTo>
                        <a:lnTo>
                          <a:pt x="69" y="14"/>
                        </a:lnTo>
                        <a:lnTo>
                          <a:pt x="61" y="22"/>
                        </a:lnTo>
                        <a:lnTo>
                          <a:pt x="53" y="30"/>
                        </a:lnTo>
                        <a:lnTo>
                          <a:pt x="45" y="38"/>
                        </a:lnTo>
                        <a:lnTo>
                          <a:pt x="36" y="46"/>
                        </a:lnTo>
                        <a:lnTo>
                          <a:pt x="30" y="53"/>
                        </a:lnTo>
                        <a:lnTo>
                          <a:pt x="23" y="60"/>
                        </a:lnTo>
                        <a:lnTo>
                          <a:pt x="17" y="88"/>
                        </a:lnTo>
                        <a:lnTo>
                          <a:pt x="11" y="114"/>
                        </a:lnTo>
                        <a:lnTo>
                          <a:pt x="5" y="142"/>
                        </a:lnTo>
                        <a:lnTo>
                          <a:pt x="0" y="169"/>
                        </a:lnTo>
                        <a:lnTo>
                          <a:pt x="0" y="372"/>
                        </a:lnTo>
                        <a:lnTo>
                          <a:pt x="0" y="576"/>
                        </a:lnTo>
                        <a:lnTo>
                          <a:pt x="0" y="779"/>
                        </a:lnTo>
                        <a:lnTo>
                          <a:pt x="0" y="983"/>
                        </a:lnTo>
                        <a:lnTo>
                          <a:pt x="5" y="991"/>
                        </a:lnTo>
                        <a:lnTo>
                          <a:pt x="11" y="999"/>
                        </a:lnTo>
                        <a:lnTo>
                          <a:pt x="17" y="1008"/>
                        </a:lnTo>
                        <a:lnTo>
                          <a:pt x="23" y="1016"/>
                        </a:lnTo>
                        <a:lnTo>
                          <a:pt x="27" y="1024"/>
                        </a:lnTo>
                        <a:lnTo>
                          <a:pt x="33" y="1034"/>
                        </a:lnTo>
                        <a:lnTo>
                          <a:pt x="39" y="1042"/>
                        </a:lnTo>
                        <a:lnTo>
                          <a:pt x="45" y="1050"/>
                        </a:lnTo>
                        <a:lnTo>
                          <a:pt x="58" y="1051"/>
                        </a:lnTo>
                        <a:lnTo>
                          <a:pt x="73" y="1053"/>
                        </a:lnTo>
                        <a:lnTo>
                          <a:pt x="87" y="1054"/>
                        </a:lnTo>
                        <a:lnTo>
                          <a:pt x="101" y="1055"/>
                        </a:lnTo>
                        <a:lnTo>
                          <a:pt x="115" y="1058"/>
                        </a:lnTo>
                        <a:lnTo>
                          <a:pt x="129" y="1059"/>
                        </a:lnTo>
                        <a:lnTo>
                          <a:pt x="144" y="1060"/>
                        </a:lnTo>
                        <a:lnTo>
                          <a:pt x="157" y="1061"/>
                        </a:lnTo>
                        <a:lnTo>
                          <a:pt x="186" y="1065"/>
                        </a:lnTo>
                        <a:lnTo>
                          <a:pt x="215" y="1069"/>
                        </a:lnTo>
                        <a:lnTo>
                          <a:pt x="243" y="1073"/>
                        </a:lnTo>
                        <a:lnTo>
                          <a:pt x="272" y="1076"/>
                        </a:lnTo>
                        <a:lnTo>
                          <a:pt x="300" y="1081"/>
                        </a:lnTo>
                        <a:lnTo>
                          <a:pt x="329" y="1084"/>
                        </a:lnTo>
                        <a:lnTo>
                          <a:pt x="358" y="1088"/>
                        </a:lnTo>
                        <a:lnTo>
                          <a:pt x="387" y="1091"/>
                        </a:lnTo>
                        <a:lnTo>
                          <a:pt x="414" y="1096"/>
                        </a:lnTo>
                        <a:lnTo>
                          <a:pt x="443" y="1099"/>
                        </a:lnTo>
                        <a:lnTo>
                          <a:pt x="472" y="1103"/>
                        </a:lnTo>
                        <a:lnTo>
                          <a:pt x="501" y="1106"/>
                        </a:lnTo>
                        <a:lnTo>
                          <a:pt x="530" y="1110"/>
                        </a:lnTo>
                        <a:lnTo>
                          <a:pt x="557" y="1114"/>
                        </a:lnTo>
                        <a:lnTo>
                          <a:pt x="586" y="1118"/>
                        </a:lnTo>
                        <a:lnTo>
                          <a:pt x="615" y="1121"/>
                        </a:lnTo>
                        <a:lnTo>
                          <a:pt x="626" y="1117"/>
                        </a:lnTo>
                        <a:lnTo>
                          <a:pt x="639" y="1112"/>
                        </a:lnTo>
                        <a:lnTo>
                          <a:pt x="651" y="1106"/>
                        </a:lnTo>
                        <a:lnTo>
                          <a:pt x="663" y="1102"/>
                        </a:lnTo>
                        <a:lnTo>
                          <a:pt x="675" y="1097"/>
                        </a:lnTo>
                        <a:lnTo>
                          <a:pt x="686" y="1091"/>
                        </a:lnTo>
                        <a:lnTo>
                          <a:pt x="699" y="1087"/>
                        </a:lnTo>
                        <a:lnTo>
                          <a:pt x="710" y="1082"/>
                        </a:lnTo>
                        <a:lnTo>
                          <a:pt x="712" y="1035"/>
                        </a:lnTo>
                        <a:lnTo>
                          <a:pt x="712" y="987"/>
                        </a:lnTo>
                        <a:lnTo>
                          <a:pt x="712" y="940"/>
                        </a:lnTo>
                        <a:lnTo>
                          <a:pt x="713" y="893"/>
                        </a:lnTo>
                        <a:lnTo>
                          <a:pt x="712" y="720"/>
                        </a:lnTo>
                        <a:lnTo>
                          <a:pt x="712" y="547"/>
                        </a:lnTo>
                        <a:lnTo>
                          <a:pt x="712" y="374"/>
                        </a:lnTo>
                        <a:lnTo>
                          <a:pt x="710" y="202"/>
                        </a:lnTo>
                        <a:lnTo>
                          <a:pt x="716" y="181"/>
                        </a:lnTo>
                        <a:lnTo>
                          <a:pt x="723" y="160"/>
                        </a:lnTo>
                        <a:lnTo>
                          <a:pt x="730" y="139"/>
                        </a:lnTo>
                        <a:lnTo>
                          <a:pt x="736" y="119"/>
                        </a:lnTo>
                        <a:lnTo>
                          <a:pt x="739" y="104"/>
                        </a:lnTo>
                        <a:lnTo>
                          <a:pt x="743" y="89"/>
                        </a:lnTo>
                        <a:lnTo>
                          <a:pt x="746" y="75"/>
                        </a:lnTo>
                        <a:lnTo>
                          <a:pt x="749" y="60"/>
                        </a:lnTo>
                        <a:lnTo>
                          <a:pt x="707" y="56"/>
                        </a:lnTo>
                        <a:lnTo>
                          <a:pt x="666" y="52"/>
                        </a:lnTo>
                        <a:lnTo>
                          <a:pt x="624" y="48"/>
                        </a:lnTo>
                        <a:lnTo>
                          <a:pt x="583" y="45"/>
                        </a:lnTo>
                        <a:lnTo>
                          <a:pt x="541" y="40"/>
                        </a:lnTo>
                        <a:lnTo>
                          <a:pt x="500" y="37"/>
                        </a:lnTo>
                        <a:lnTo>
                          <a:pt x="458" y="33"/>
                        </a:lnTo>
                        <a:lnTo>
                          <a:pt x="416" y="30"/>
                        </a:lnTo>
                        <a:lnTo>
                          <a:pt x="374" y="25"/>
                        </a:lnTo>
                        <a:lnTo>
                          <a:pt x="333" y="22"/>
                        </a:lnTo>
                        <a:lnTo>
                          <a:pt x="291" y="18"/>
                        </a:lnTo>
                        <a:lnTo>
                          <a:pt x="250" y="15"/>
                        </a:lnTo>
                        <a:lnTo>
                          <a:pt x="208" y="12"/>
                        </a:lnTo>
                        <a:lnTo>
                          <a:pt x="166" y="7"/>
                        </a:lnTo>
                        <a:lnTo>
                          <a:pt x="124" y="3"/>
                        </a:lnTo>
                        <a:lnTo>
                          <a:pt x="83" y="0"/>
                        </a:lnTo>
                        <a:close/>
                      </a:path>
                    </a:pathLst>
                  </a:custGeom>
                  <a:solidFill>
                    <a:srgbClr val="07070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1" name="Freeform 237"/>
                  <p:cNvSpPr>
                    <a:spLocks noChangeArrowheads="1"/>
                  </p:cNvSpPr>
                  <p:nvPr/>
                </p:nvSpPr>
                <p:spPr bwMode="auto">
                  <a:xfrm>
                    <a:off x="5025" y="1316"/>
                    <a:ext cx="116" cy="177"/>
                  </a:xfrm>
                  <a:custGeom>
                    <a:avLst/>
                    <a:gdLst>
                      <a:gd name="T0" fmla="*/ 73 w 707"/>
                      <a:gd name="T1" fmla="*/ 7 h 1077"/>
                      <a:gd name="T2" fmla="*/ 59 w 707"/>
                      <a:gd name="T3" fmla="*/ 20 h 1077"/>
                      <a:gd name="T4" fmla="*/ 44 w 707"/>
                      <a:gd name="T5" fmla="*/ 36 h 1077"/>
                      <a:gd name="T6" fmla="*/ 29 w 707"/>
                      <a:gd name="T7" fmla="*/ 50 h 1077"/>
                      <a:gd name="T8" fmla="*/ 16 w 707"/>
                      <a:gd name="T9" fmla="*/ 84 h 1077"/>
                      <a:gd name="T10" fmla="*/ 6 w 707"/>
                      <a:gd name="T11" fmla="*/ 136 h 1077"/>
                      <a:gd name="T12" fmla="*/ 0 w 707"/>
                      <a:gd name="T13" fmla="*/ 357 h 1077"/>
                      <a:gd name="T14" fmla="*/ 0 w 707"/>
                      <a:gd name="T15" fmla="*/ 747 h 1077"/>
                      <a:gd name="T16" fmla="*/ 6 w 707"/>
                      <a:gd name="T17" fmla="*/ 951 h 1077"/>
                      <a:gd name="T18" fmla="*/ 16 w 707"/>
                      <a:gd name="T19" fmla="*/ 968 h 1077"/>
                      <a:gd name="T20" fmla="*/ 28 w 707"/>
                      <a:gd name="T21" fmla="*/ 985 h 1077"/>
                      <a:gd name="T22" fmla="*/ 38 w 707"/>
                      <a:gd name="T23" fmla="*/ 1001 h 1077"/>
                      <a:gd name="T24" fmla="*/ 58 w 707"/>
                      <a:gd name="T25" fmla="*/ 1010 h 1077"/>
                      <a:gd name="T26" fmla="*/ 84 w 707"/>
                      <a:gd name="T27" fmla="*/ 1012 h 1077"/>
                      <a:gd name="T28" fmla="*/ 111 w 707"/>
                      <a:gd name="T29" fmla="*/ 1016 h 1077"/>
                      <a:gd name="T30" fmla="*/ 137 w 707"/>
                      <a:gd name="T31" fmla="*/ 1018 h 1077"/>
                      <a:gd name="T32" fmla="*/ 179 w 707"/>
                      <a:gd name="T33" fmla="*/ 1023 h 1077"/>
                      <a:gd name="T34" fmla="*/ 233 w 707"/>
                      <a:gd name="T35" fmla="*/ 1030 h 1077"/>
                      <a:gd name="T36" fmla="*/ 288 w 707"/>
                      <a:gd name="T37" fmla="*/ 1038 h 1077"/>
                      <a:gd name="T38" fmla="*/ 343 w 707"/>
                      <a:gd name="T39" fmla="*/ 1045 h 1077"/>
                      <a:gd name="T40" fmla="*/ 397 w 707"/>
                      <a:gd name="T41" fmla="*/ 1052 h 1077"/>
                      <a:gd name="T42" fmla="*/ 453 w 707"/>
                      <a:gd name="T43" fmla="*/ 1059 h 1077"/>
                      <a:gd name="T44" fmla="*/ 508 w 707"/>
                      <a:gd name="T45" fmla="*/ 1067 h 1077"/>
                      <a:gd name="T46" fmla="*/ 563 w 707"/>
                      <a:gd name="T47" fmla="*/ 1074 h 1077"/>
                      <a:gd name="T48" fmla="*/ 603 w 707"/>
                      <a:gd name="T49" fmla="*/ 1072 h 1077"/>
                      <a:gd name="T50" fmla="*/ 626 w 707"/>
                      <a:gd name="T51" fmla="*/ 1062 h 1077"/>
                      <a:gd name="T52" fmla="*/ 650 w 707"/>
                      <a:gd name="T53" fmla="*/ 1052 h 1077"/>
                      <a:gd name="T54" fmla="*/ 673 w 707"/>
                      <a:gd name="T55" fmla="*/ 1041 h 1077"/>
                      <a:gd name="T56" fmla="*/ 685 w 707"/>
                      <a:gd name="T57" fmla="*/ 992 h 1077"/>
                      <a:gd name="T58" fmla="*/ 685 w 707"/>
                      <a:gd name="T59" fmla="*/ 902 h 1077"/>
                      <a:gd name="T60" fmla="*/ 685 w 707"/>
                      <a:gd name="T61" fmla="*/ 691 h 1077"/>
                      <a:gd name="T62" fmla="*/ 685 w 707"/>
                      <a:gd name="T63" fmla="*/ 359 h 1077"/>
                      <a:gd name="T64" fmla="*/ 690 w 707"/>
                      <a:gd name="T65" fmla="*/ 171 h 1077"/>
                      <a:gd name="T66" fmla="*/ 700 w 707"/>
                      <a:gd name="T67" fmla="*/ 130 h 1077"/>
                      <a:gd name="T68" fmla="*/ 706 w 707"/>
                      <a:gd name="T69" fmla="*/ 95 h 1077"/>
                      <a:gd name="T70" fmla="*/ 706 w 707"/>
                      <a:gd name="T71" fmla="*/ 66 h 1077"/>
                      <a:gd name="T72" fmla="*/ 668 w 707"/>
                      <a:gd name="T73" fmla="*/ 49 h 1077"/>
                      <a:gd name="T74" fmla="*/ 590 w 707"/>
                      <a:gd name="T75" fmla="*/ 42 h 1077"/>
                      <a:gd name="T76" fmla="*/ 512 w 707"/>
                      <a:gd name="T77" fmla="*/ 35 h 1077"/>
                      <a:gd name="T78" fmla="*/ 433 w 707"/>
                      <a:gd name="T79" fmla="*/ 28 h 1077"/>
                      <a:gd name="T80" fmla="*/ 355 w 707"/>
                      <a:gd name="T81" fmla="*/ 23 h 1077"/>
                      <a:gd name="T82" fmla="*/ 276 w 707"/>
                      <a:gd name="T83" fmla="*/ 16 h 1077"/>
                      <a:gd name="T84" fmla="*/ 197 w 707"/>
                      <a:gd name="T85" fmla="*/ 9 h 1077"/>
                      <a:gd name="T86" fmla="*/ 119 w 707"/>
                      <a:gd name="T87" fmla="*/ 3 h 1077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707"/>
                      <a:gd name="T133" fmla="*/ 0 h 1077"/>
                      <a:gd name="T134" fmla="*/ 707 w 707"/>
                      <a:gd name="T135" fmla="*/ 1077 h 1077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707" h="1077">
                        <a:moveTo>
                          <a:pt x="79" y="0"/>
                        </a:moveTo>
                        <a:lnTo>
                          <a:pt x="73" y="7"/>
                        </a:lnTo>
                        <a:lnTo>
                          <a:pt x="66" y="13"/>
                        </a:lnTo>
                        <a:lnTo>
                          <a:pt x="59" y="20"/>
                        </a:lnTo>
                        <a:lnTo>
                          <a:pt x="51" y="28"/>
                        </a:lnTo>
                        <a:lnTo>
                          <a:pt x="44" y="36"/>
                        </a:lnTo>
                        <a:lnTo>
                          <a:pt x="36" y="43"/>
                        </a:lnTo>
                        <a:lnTo>
                          <a:pt x="29" y="50"/>
                        </a:lnTo>
                        <a:lnTo>
                          <a:pt x="22" y="57"/>
                        </a:lnTo>
                        <a:lnTo>
                          <a:pt x="16" y="84"/>
                        </a:lnTo>
                        <a:lnTo>
                          <a:pt x="11" y="109"/>
                        </a:lnTo>
                        <a:lnTo>
                          <a:pt x="6" y="136"/>
                        </a:lnTo>
                        <a:lnTo>
                          <a:pt x="0" y="162"/>
                        </a:lnTo>
                        <a:lnTo>
                          <a:pt x="0" y="357"/>
                        </a:lnTo>
                        <a:lnTo>
                          <a:pt x="0" y="553"/>
                        </a:lnTo>
                        <a:lnTo>
                          <a:pt x="0" y="747"/>
                        </a:lnTo>
                        <a:lnTo>
                          <a:pt x="0" y="943"/>
                        </a:lnTo>
                        <a:lnTo>
                          <a:pt x="6" y="951"/>
                        </a:lnTo>
                        <a:lnTo>
                          <a:pt x="11" y="959"/>
                        </a:lnTo>
                        <a:lnTo>
                          <a:pt x="16" y="968"/>
                        </a:lnTo>
                        <a:lnTo>
                          <a:pt x="22" y="976"/>
                        </a:lnTo>
                        <a:lnTo>
                          <a:pt x="28" y="985"/>
                        </a:lnTo>
                        <a:lnTo>
                          <a:pt x="32" y="993"/>
                        </a:lnTo>
                        <a:lnTo>
                          <a:pt x="38" y="1001"/>
                        </a:lnTo>
                        <a:lnTo>
                          <a:pt x="44" y="1009"/>
                        </a:lnTo>
                        <a:lnTo>
                          <a:pt x="58" y="1010"/>
                        </a:lnTo>
                        <a:lnTo>
                          <a:pt x="70" y="1011"/>
                        </a:lnTo>
                        <a:lnTo>
                          <a:pt x="84" y="1012"/>
                        </a:lnTo>
                        <a:lnTo>
                          <a:pt x="98" y="1014"/>
                        </a:lnTo>
                        <a:lnTo>
                          <a:pt x="111" y="1016"/>
                        </a:lnTo>
                        <a:lnTo>
                          <a:pt x="124" y="1017"/>
                        </a:lnTo>
                        <a:lnTo>
                          <a:pt x="137" y="1018"/>
                        </a:lnTo>
                        <a:lnTo>
                          <a:pt x="151" y="1019"/>
                        </a:lnTo>
                        <a:lnTo>
                          <a:pt x="179" y="1023"/>
                        </a:lnTo>
                        <a:lnTo>
                          <a:pt x="206" y="1026"/>
                        </a:lnTo>
                        <a:lnTo>
                          <a:pt x="233" y="1030"/>
                        </a:lnTo>
                        <a:lnTo>
                          <a:pt x="260" y="1034"/>
                        </a:lnTo>
                        <a:lnTo>
                          <a:pt x="288" y="1038"/>
                        </a:lnTo>
                        <a:lnTo>
                          <a:pt x="316" y="1041"/>
                        </a:lnTo>
                        <a:lnTo>
                          <a:pt x="343" y="1045"/>
                        </a:lnTo>
                        <a:lnTo>
                          <a:pt x="371" y="1048"/>
                        </a:lnTo>
                        <a:lnTo>
                          <a:pt x="397" y="1052"/>
                        </a:lnTo>
                        <a:lnTo>
                          <a:pt x="425" y="1055"/>
                        </a:lnTo>
                        <a:lnTo>
                          <a:pt x="453" y="1059"/>
                        </a:lnTo>
                        <a:lnTo>
                          <a:pt x="480" y="1062"/>
                        </a:lnTo>
                        <a:lnTo>
                          <a:pt x="508" y="1067"/>
                        </a:lnTo>
                        <a:lnTo>
                          <a:pt x="536" y="1070"/>
                        </a:lnTo>
                        <a:lnTo>
                          <a:pt x="563" y="1074"/>
                        </a:lnTo>
                        <a:lnTo>
                          <a:pt x="591" y="1077"/>
                        </a:lnTo>
                        <a:lnTo>
                          <a:pt x="603" y="1072"/>
                        </a:lnTo>
                        <a:lnTo>
                          <a:pt x="614" y="1067"/>
                        </a:lnTo>
                        <a:lnTo>
                          <a:pt x="626" y="1062"/>
                        </a:lnTo>
                        <a:lnTo>
                          <a:pt x="638" y="1056"/>
                        </a:lnTo>
                        <a:lnTo>
                          <a:pt x="650" y="1052"/>
                        </a:lnTo>
                        <a:lnTo>
                          <a:pt x="661" y="1047"/>
                        </a:lnTo>
                        <a:lnTo>
                          <a:pt x="673" y="1041"/>
                        </a:lnTo>
                        <a:lnTo>
                          <a:pt x="684" y="1037"/>
                        </a:lnTo>
                        <a:lnTo>
                          <a:pt x="685" y="992"/>
                        </a:lnTo>
                        <a:lnTo>
                          <a:pt x="685" y="947"/>
                        </a:lnTo>
                        <a:lnTo>
                          <a:pt x="685" y="902"/>
                        </a:lnTo>
                        <a:lnTo>
                          <a:pt x="687" y="857"/>
                        </a:lnTo>
                        <a:lnTo>
                          <a:pt x="685" y="691"/>
                        </a:lnTo>
                        <a:lnTo>
                          <a:pt x="685" y="525"/>
                        </a:lnTo>
                        <a:lnTo>
                          <a:pt x="685" y="359"/>
                        </a:lnTo>
                        <a:lnTo>
                          <a:pt x="684" y="193"/>
                        </a:lnTo>
                        <a:lnTo>
                          <a:pt x="690" y="171"/>
                        </a:lnTo>
                        <a:lnTo>
                          <a:pt x="695" y="151"/>
                        </a:lnTo>
                        <a:lnTo>
                          <a:pt x="700" y="130"/>
                        </a:lnTo>
                        <a:lnTo>
                          <a:pt x="705" y="109"/>
                        </a:lnTo>
                        <a:lnTo>
                          <a:pt x="706" y="95"/>
                        </a:lnTo>
                        <a:lnTo>
                          <a:pt x="706" y="80"/>
                        </a:lnTo>
                        <a:lnTo>
                          <a:pt x="706" y="66"/>
                        </a:lnTo>
                        <a:lnTo>
                          <a:pt x="707" y="53"/>
                        </a:lnTo>
                        <a:lnTo>
                          <a:pt x="668" y="49"/>
                        </a:lnTo>
                        <a:lnTo>
                          <a:pt x="629" y="46"/>
                        </a:lnTo>
                        <a:lnTo>
                          <a:pt x="590" y="42"/>
                        </a:lnTo>
                        <a:lnTo>
                          <a:pt x="551" y="39"/>
                        </a:lnTo>
                        <a:lnTo>
                          <a:pt x="512" y="35"/>
                        </a:lnTo>
                        <a:lnTo>
                          <a:pt x="472" y="32"/>
                        </a:lnTo>
                        <a:lnTo>
                          <a:pt x="433" y="28"/>
                        </a:lnTo>
                        <a:lnTo>
                          <a:pt x="394" y="26"/>
                        </a:lnTo>
                        <a:lnTo>
                          <a:pt x="355" y="23"/>
                        </a:lnTo>
                        <a:lnTo>
                          <a:pt x="316" y="19"/>
                        </a:lnTo>
                        <a:lnTo>
                          <a:pt x="276" y="16"/>
                        </a:lnTo>
                        <a:lnTo>
                          <a:pt x="236" y="12"/>
                        </a:lnTo>
                        <a:lnTo>
                          <a:pt x="197" y="9"/>
                        </a:lnTo>
                        <a:lnTo>
                          <a:pt x="158" y="7"/>
                        </a:lnTo>
                        <a:lnTo>
                          <a:pt x="119" y="3"/>
                        </a:lnTo>
                        <a:lnTo>
                          <a:pt x="79" y="0"/>
                        </a:lnTo>
                        <a:close/>
                      </a:path>
                    </a:pathLst>
                  </a:custGeom>
                  <a:solidFill>
                    <a:srgbClr val="070A0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2" name="Freeform 238"/>
                  <p:cNvSpPr>
                    <a:spLocks noChangeArrowheads="1"/>
                  </p:cNvSpPr>
                  <p:nvPr/>
                </p:nvSpPr>
                <p:spPr bwMode="auto">
                  <a:xfrm>
                    <a:off x="5029" y="1323"/>
                    <a:ext cx="110" cy="170"/>
                  </a:xfrm>
                  <a:custGeom>
                    <a:avLst/>
                    <a:gdLst>
                      <a:gd name="T0" fmla="*/ 71 w 673"/>
                      <a:gd name="T1" fmla="*/ 6 h 1034"/>
                      <a:gd name="T2" fmla="*/ 57 w 673"/>
                      <a:gd name="T3" fmla="*/ 20 h 1034"/>
                      <a:gd name="T4" fmla="*/ 42 w 673"/>
                      <a:gd name="T5" fmla="*/ 35 h 1034"/>
                      <a:gd name="T6" fmla="*/ 28 w 673"/>
                      <a:gd name="T7" fmla="*/ 49 h 1034"/>
                      <a:gd name="T8" fmla="*/ 16 w 673"/>
                      <a:gd name="T9" fmla="*/ 81 h 1034"/>
                      <a:gd name="T10" fmla="*/ 6 w 673"/>
                      <a:gd name="T11" fmla="*/ 130 h 1034"/>
                      <a:gd name="T12" fmla="*/ 0 w 673"/>
                      <a:gd name="T13" fmla="*/ 344 h 1034"/>
                      <a:gd name="T14" fmla="*/ 0 w 673"/>
                      <a:gd name="T15" fmla="*/ 718 h 1034"/>
                      <a:gd name="T16" fmla="*/ 6 w 673"/>
                      <a:gd name="T17" fmla="*/ 914 h 1034"/>
                      <a:gd name="T18" fmla="*/ 16 w 673"/>
                      <a:gd name="T19" fmla="*/ 929 h 1034"/>
                      <a:gd name="T20" fmla="*/ 27 w 673"/>
                      <a:gd name="T21" fmla="*/ 945 h 1034"/>
                      <a:gd name="T22" fmla="*/ 37 w 673"/>
                      <a:gd name="T23" fmla="*/ 960 h 1034"/>
                      <a:gd name="T24" fmla="*/ 54 w 673"/>
                      <a:gd name="T25" fmla="*/ 969 h 1034"/>
                      <a:gd name="T26" fmla="*/ 81 w 673"/>
                      <a:gd name="T27" fmla="*/ 972 h 1034"/>
                      <a:gd name="T28" fmla="*/ 106 w 673"/>
                      <a:gd name="T29" fmla="*/ 975 h 1034"/>
                      <a:gd name="T30" fmla="*/ 133 w 673"/>
                      <a:gd name="T31" fmla="*/ 977 h 1034"/>
                      <a:gd name="T32" fmla="*/ 172 w 673"/>
                      <a:gd name="T33" fmla="*/ 982 h 1034"/>
                      <a:gd name="T34" fmla="*/ 225 w 673"/>
                      <a:gd name="T35" fmla="*/ 989 h 1034"/>
                      <a:gd name="T36" fmla="*/ 277 w 673"/>
                      <a:gd name="T37" fmla="*/ 996 h 1034"/>
                      <a:gd name="T38" fmla="*/ 330 w 673"/>
                      <a:gd name="T39" fmla="*/ 1003 h 1034"/>
                      <a:gd name="T40" fmla="*/ 382 w 673"/>
                      <a:gd name="T41" fmla="*/ 1010 h 1034"/>
                      <a:gd name="T42" fmla="*/ 435 w 673"/>
                      <a:gd name="T43" fmla="*/ 1017 h 1034"/>
                      <a:gd name="T44" fmla="*/ 487 w 673"/>
                      <a:gd name="T45" fmla="*/ 1023 h 1034"/>
                      <a:gd name="T46" fmla="*/ 540 w 673"/>
                      <a:gd name="T47" fmla="*/ 1030 h 1034"/>
                      <a:gd name="T48" fmla="*/ 578 w 673"/>
                      <a:gd name="T49" fmla="*/ 1029 h 1034"/>
                      <a:gd name="T50" fmla="*/ 601 w 673"/>
                      <a:gd name="T51" fmla="*/ 1019 h 1034"/>
                      <a:gd name="T52" fmla="*/ 624 w 673"/>
                      <a:gd name="T53" fmla="*/ 1009 h 1034"/>
                      <a:gd name="T54" fmla="*/ 647 w 673"/>
                      <a:gd name="T55" fmla="*/ 998 h 1034"/>
                      <a:gd name="T56" fmla="*/ 659 w 673"/>
                      <a:gd name="T57" fmla="*/ 951 h 1034"/>
                      <a:gd name="T58" fmla="*/ 660 w 673"/>
                      <a:gd name="T59" fmla="*/ 866 h 1034"/>
                      <a:gd name="T60" fmla="*/ 660 w 673"/>
                      <a:gd name="T61" fmla="*/ 663 h 1034"/>
                      <a:gd name="T62" fmla="*/ 659 w 673"/>
                      <a:gd name="T63" fmla="*/ 345 h 1034"/>
                      <a:gd name="T64" fmla="*/ 662 w 673"/>
                      <a:gd name="T65" fmla="*/ 164 h 1034"/>
                      <a:gd name="T66" fmla="*/ 670 w 673"/>
                      <a:gd name="T67" fmla="*/ 122 h 1034"/>
                      <a:gd name="T68" fmla="*/ 672 w 673"/>
                      <a:gd name="T69" fmla="*/ 87 h 1034"/>
                      <a:gd name="T70" fmla="*/ 669 w 673"/>
                      <a:gd name="T71" fmla="*/ 60 h 1034"/>
                      <a:gd name="T72" fmla="*/ 629 w 673"/>
                      <a:gd name="T73" fmla="*/ 43 h 1034"/>
                      <a:gd name="T74" fmla="*/ 556 w 673"/>
                      <a:gd name="T75" fmla="*/ 37 h 1034"/>
                      <a:gd name="T76" fmla="*/ 482 w 673"/>
                      <a:gd name="T77" fmla="*/ 31 h 1034"/>
                      <a:gd name="T78" fmla="*/ 408 w 673"/>
                      <a:gd name="T79" fmla="*/ 26 h 1034"/>
                      <a:gd name="T80" fmla="*/ 336 w 673"/>
                      <a:gd name="T81" fmla="*/ 20 h 1034"/>
                      <a:gd name="T82" fmla="*/ 262 w 673"/>
                      <a:gd name="T83" fmla="*/ 14 h 1034"/>
                      <a:gd name="T84" fmla="*/ 188 w 673"/>
                      <a:gd name="T85" fmla="*/ 8 h 1034"/>
                      <a:gd name="T86" fmla="*/ 114 w 673"/>
                      <a:gd name="T87" fmla="*/ 3 h 103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673"/>
                      <a:gd name="T133" fmla="*/ 0 h 1034"/>
                      <a:gd name="T134" fmla="*/ 673 w 673"/>
                      <a:gd name="T135" fmla="*/ 1034 h 103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673" h="1034">
                        <a:moveTo>
                          <a:pt x="78" y="0"/>
                        </a:moveTo>
                        <a:lnTo>
                          <a:pt x="71" y="6"/>
                        </a:lnTo>
                        <a:lnTo>
                          <a:pt x="64" y="13"/>
                        </a:lnTo>
                        <a:lnTo>
                          <a:pt x="57" y="20"/>
                        </a:lnTo>
                        <a:lnTo>
                          <a:pt x="50" y="28"/>
                        </a:lnTo>
                        <a:lnTo>
                          <a:pt x="42" y="35"/>
                        </a:lnTo>
                        <a:lnTo>
                          <a:pt x="35" y="42"/>
                        </a:lnTo>
                        <a:lnTo>
                          <a:pt x="28" y="49"/>
                        </a:lnTo>
                        <a:lnTo>
                          <a:pt x="22" y="56"/>
                        </a:lnTo>
                        <a:lnTo>
                          <a:pt x="16" y="81"/>
                        </a:lnTo>
                        <a:lnTo>
                          <a:pt x="12" y="105"/>
                        </a:lnTo>
                        <a:lnTo>
                          <a:pt x="6" y="130"/>
                        </a:lnTo>
                        <a:lnTo>
                          <a:pt x="0" y="156"/>
                        </a:lnTo>
                        <a:lnTo>
                          <a:pt x="0" y="344"/>
                        </a:lnTo>
                        <a:lnTo>
                          <a:pt x="0" y="530"/>
                        </a:lnTo>
                        <a:lnTo>
                          <a:pt x="0" y="718"/>
                        </a:lnTo>
                        <a:lnTo>
                          <a:pt x="0" y="906"/>
                        </a:lnTo>
                        <a:lnTo>
                          <a:pt x="6" y="914"/>
                        </a:lnTo>
                        <a:lnTo>
                          <a:pt x="11" y="921"/>
                        </a:lnTo>
                        <a:lnTo>
                          <a:pt x="16" y="929"/>
                        </a:lnTo>
                        <a:lnTo>
                          <a:pt x="21" y="937"/>
                        </a:lnTo>
                        <a:lnTo>
                          <a:pt x="27" y="945"/>
                        </a:lnTo>
                        <a:lnTo>
                          <a:pt x="31" y="952"/>
                        </a:lnTo>
                        <a:lnTo>
                          <a:pt x="37" y="960"/>
                        </a:lnTo>
                        <a:lnTo>
                          <a:pt x="42" y="968"/>
                        </a:lnTo>
                        <a:lnTo>
                          <a:pt x="54" y="969"/>
                        </a:lnTo>
                        <a:lnTo>
                          <a:pt x="68" y="970"/>
                        </a:lnTo>
                        <a:lnTo>
                          <a:pt x="81" y="972"/>
                        </a:lnTo>
                        <a:lnTo>
                          <a:pt x="94" y="973"/>
                        </a:lnTo>
                        <a:lnTo>
                          <a:pt x="106" y="975"/>
                        </a:lnTo>
                        <a:lnTo>
                          <a:pt x="120" y="976"/>
                        </a:lnTo>
                        <a:lnTo>
                          <a:pt x="133" y="977"/>
                        </a:lnTo>
                        <a:lnTo>
                          <a:pt x="145" y="979"/>
                        </a:lnTo>
                        <a:lnTo>
                          <a:pt x="172" y="982"/>
                        </a:lnTo>
                        <a:lnTo>
                          <a:pt x="198" y="985"/>
                        </a:lnTo>
                        <a:lnTo>
                          <a:pt x="225" y="989"/>
                        </a:lnTo>
                        <a:lnTo>
                          <a:pt x="250" y="992"/>
                        </a:lnTo>
                        <a:lnTo>
                          <a:pt x="277" y="996"/>
                        </a:lnTo>
                        <a:lnTo>
                          <a:pt x="303" y="999"/>
                        </a:lnTo>
                        <a:lnTo>
                          <a:pt x="330" y="1003"/>
                        </a:lnTo>
                        <a:lnTo>
                          <a:pt x="356" y="1006"/>
                        </a:lnTo>
                        <a:lnTo>
                          <a:pt x="382" y="1010"/>
                        </a:lnTo>
                        <a:lnTo>
                          <a:pt x="408" y="1013"/>
                        </a:lnTo>
                        <a:lnTo>
                          <a:pt x="435" y="1017"/>
                        </a:lnTo>
                        <a:lnTo>
                          <a:pt x="461" y="1020"/>
                        </a:lnTo>
                        <a:lnTo>
                          <a:pt x="487" y="1023"/>
                        </a:lnTo>
                        <a:lnTo>
                          <a:pt x="513" y="1027"/>
                        </a:lnTo>
                        <a:lnTo>
                          <a:pt x="540" y="1030"/>
                        </a:lnTo>
                        <a:lnTo>
                          <a:pt x="566" y="1034"/>
                        </a:lnTo>
                        <a:lnTo>
                          <a:pt x="578" y="1029"/>
                        </a:lnTo>
                        <a:lnTo>
                          <a:pt x="589" y="1023"/>
                        </a:lnTo>
                        <a:lnTo>
                          <a:pt x="601" y="1019"/>
                        </a:lnTo>
                        <a:lnTo>
                          <a:pt x="612" y="1013"/>
                        </a:lnTo>
                        <a:lnTo>
                          <a:pt x="624" y="1009"/>
                        </a:lnTo>
                        <a:lnTo>
                          <a:pt x="635" y="1003"/>
                        </a:lnTo>
                        <a:lnTo>
                          <a:pt x="647" y="998"/>
                        </a:lnTo>
                        <a:lnTo>
                          <a:pt x="658" y="994"/>
                        </a:lnTo>
                        <a:lnTo>
                          <a:pt x="659" y="951"/>
                        </a:lnTo>
                        <a:lnTo>
                          <a:pt x="660" y="908"/>
                        </a:lnTo>
                        <a:lnTo>
                          <a:pt x="660" y="866"/>
                        </a:lnTo>
                        <a:lnTo>
                          <a:pt x="662" y="823"/>
                        </a:lnTo>
                        <a:lnTo>
                          <a:pt x="660" y="663"/>
                        </a:lnTo>
                        <a:lnTo>
                          <a:pt x="660" y="504"/>
                        </a:lnTo>
                        <a:lnTo>
                          <a:pt x="659" y="345"/>
                        </a:lnTo>
                        <a:lnTo>
                          <a:pt x="658" y="185"/>
                        </a:lnTo>
                        <a:lnTo>
                          <a:pt x="662" y="164"/>
                        </a:lnTo>
                        <a:lnTo>
                          <a:pt x="666" y="143"/>
                        </a:lnTo>
                        <a:lnTo>
                          <a:pt x="670" y="122"/>
                        </a:lnTo>
                        <a:lnTo>
                          <a:pt x="673" y="101"/>
                        </a:lnTo>
                        <a:lnTo>
                          <a:pt x="672" y="87"/>
                        </a:lnTo>
                        <a:lnTo>
                          <a:pt x="670" y="73"/>
                        </a:lnTo>
                        <a:lnTo>
                          <a:pt x="669" y="60"/>
                        </a:lnTo>
                        <a:lnTo>
                          <a:pt x="666" y="46"/>
                        </a:lnTo>
                        <a:lnTo>
                          <a:pt x="629" y="43"/>
                        </a:lnTo>
                        <a:lnTo>
                          <a:pt x="593" y="41"/>
                        </a:lnTo>
                        <a:lnTo>
                          <a:pt x="556" y="37"/>
                        </a:lnTo>
                        <a:lnTo>
                          <a:pt x="519" y="34"/>
                        </a:lnTo>
                        <a:lnTo>
                          <a:pt x="482" y="31"/>
                        </a:lnTo>
                        <a:lnTo>
                          <a:pt x="445" y="28"/>
                        </a:lnTo>
                        <a:lnTo>
                          <a:pt x="408" y="26"/>
                        </a:lnTo>
                        <a:lnTo>
                          <a:pt x="372" y="22"/>
                        </a:lnTo>
                        <a:lnTo>
                          <a:pt x="336" y="20"/>
                        </a:lnTo>
                        <a:lnTo>
                          <a:pt x="299" y="16"/>
                        </a:lnTo>
                        <a:lnTo>
                          <a:pt x="262" y="14"/>
                        </a:lnTo>
                        <a:lnTo>
                          <a:pt x="225" y="12"/>
                        </a:lnTo>
                        <a:lnTo>
                          <a:pt x="188" y="8"/>
                        </a:lnTo>
                        <a:lnTo>
                          <a:pt x="151" y="6"/>
                        </a:lnTo>
                        <a:lnTo>
                          <a:pt x="114" y="3"/>
                        </a:lnTo>
                        <a:lnTo>
                          <a:pt x="78" y="0"/>
                        </a:lnTo>
                        <a:close/>
                      </a:path>
                    </a:pathLst>
                  </a:custGeom>
                  <a:solidFill>
                    <a:srgbClr val="0A0F1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3" name="Freeform 239"/>
                  <p:cNvSpPr>
                    <a:spLocks noChangeArrowheads="1"/>
                  </p:cNvSpPr>
                  <p:nvPr/>
                </p:nvSpPr>
                <p:spPr bwMode="auto">
                  <a:xfrm>
                    <a:off x="5033" y="1330"/>
                    <a:ext cx="105" cy="162"/>
                  </a:xfrm>
                  <a:custGeom>
                    <a:avLst/>
                    <a:gdLst>
                      <a:gd name="T0" fmla="*/ 68 w 641"/>
                      <a:gd name="T1" fmla="*/ 6 h 989"/>
                      <a:gd name="T2" fmla="*/ 54 w 641"/>
                      <a:gd name="T3" fmla="*/ 19 h 989"/>
                      <a:gd name="T4" fmla="*/ 40 w 641"/>
                      <a:gd name="T5" fmla="*/ 33 h 989"/>
                      <a:gd name="T6" fmla="*/ 26 w 641"/>
                      <a:gd name="T7" fmla="*/ 47 h 989"/>
                      <a:gd name="T8" fmla="*/ 16 w 641"/>
                      <a:gd name="T9" fmla="*/ 76 h 989"/>
                      <a:gd name="T10" fmla="*/ 5 w 641"/>
                      <a:gd name="T11" fmla="*/ 124 h 989"/>
                      <a:gd name="T12" fmla="*/ 0 w 641"/>
                      <a:gd name="T13" fmla="*/ 328 h 989"/>
                      <a:gd name="T14" fmla="*/ 0 w 641"/>
                      <a:gd name="T15" fmla="*/ 688 h 989"/>
                      <a:gd name="T16" fmla="*/ 4 w 641"/>
                      <a:gd name="T17" fmla="*/ 874 h 989"/>
                      <a:gd name="T18" fmla="*/ 15 w 641"/>
                      <a:gd name="T19" fmla="*/ 889 h 989"/>
                      <a:gd name="T20" fmla="*/ 24 w 641"/>
                      <a:gd name="T21" fmla="*/ 906 h 989"/>
                      <a:gd name="T22" fmla="*/ 34 w 641"/>
                      <a:gd name="T23" fmla="*/ 921 h 989"/>
                      <a:gd name="T24" fmla="*/ 52 w 641"/>
                      <a:gd name="T25" fmla="*/ 929 h 989"/>
                      <a:gd name="T26" fmla="*/ 77 w 641"/>
                      <a:gd name="T27" fmla="*/ 931 h 989"/>
                      <a:gd name="T28" fmla="*/ 101 w 641"/>
                      <a:gd name="T29" fmla="*/ 934 h 989"/>
                      <a:gd name="T30" fmla="*/ 125 w 641"/>
                      <a:gd name="T31" fmla="*/ 937 h 989"/>
                      <a:gd name="T32" fmla="*/ 163 w 641"/>
                      <a:gd name="T33" fmla="*/ 941 h 989"/>
                      <a:gd name="T34" fmla="*/ 214 w 641"/>
                      <a:gd name="T35" fmla="*/ 947 h 989"/>
                      <a:gd name="T36" fmla="*/ 263 w 641"/>
                      <a:gd name="T37" fmla="*/ 954 h 989"/>
                      <a:gd name="T38" fmla="*/ 314 w 641"/>
                      <a:gd name="T39" fmla="*/ 961 h 989"/>
                      <a:gd name="T40" fmla="*/ 365 w 641"/>
                      <a:gd name="T41" fmla="*/ 967 h 989"/>
                      <a:gd name="T42" fmla="*/ 414 w 641"/>
                      <a:gd name="T43" fmla="*/ 974 h 989"/>
                      <a:gd name="T44" fmla="*/ 465 w 641"/>
                      <a:gd name="T45" fmla="*/ 979 h 989"/>
                      <a:gd name="T46" fmla="*/ 515 w 641"/>
                      <a:gd name="T47" fmla="*/ 985 h 989"/>
                      <a:gd name="T48" fmla="*/ 552 w 641"/>
                      <a:gd name="T49" fmla="*/ 984 h 989"/>
                      <a:gd name="T50" fmla="*/ 575 w 641"/>
                      <a:gd name="T51" fmla="*/ 974 h 989"/>
                      <a:gd name="T52" fmla="*/ 598 w 641"/>
                      <a:gd name="T53" fmla="*/ 963 h 989"/>
                      <a:gd name="T54" fmla="*/ 620 w 641"/>
                      <a:gd name="T55" fmla="*/ 953 h 989"/>
                      <a:gd name="T56" fmla="*/ 632 w 641"/>
                      <a:gd name="T57" fmla="*/ 908 h 989"/>
                      <a:gd name="T58" fmla="*/ 633 w 641"/>
                      <a:gd name="T59" fmla="*/ 827 h 989"/>
                      <a:gd name="T60" fmla="*/ 633 w 641"/>
                      <a:gd name="T61" fmla="*/ 634 h 989"/>
                      <a:gd name="T62" fmla="*/ 632 w 641"/>
                      <a:gd name="T63" fmla="*/ 329 h 989"/>
                      <a:gd name="T64" fmla="*/ 633 w 641"/>
                      <a:gd name="T65" fmla="*/ 154 h 989"/>
                      <a:gd name="T66" fmla="*/ 639 w 641"/>
                      <a:gd name="T67" fmla="*/ 113 h 989"/>
                      <a:gd name="T68" fmla="*/ 637 w 641"/>
                      <a:gd name="T69" fmla="*/ 78 h 989"/>
                      <a:gd name="T70" fmla="*/ 629 w 641"/>
                      <a:gd name="T71" fmla="*/ 52 h 989"/>
                      <a:gd name="T72" fmla="*/ 590 w 641"/>
                      <a:gd name="T73" fmla="*/ 37 h 989"/>
                      <a:gd name="T74" fmla="*/ 520 w 641"/>
                      <a:gd name="T75" fmla="*/ 31 h 989"/>
                      <a:gd name="T76" fmla="*/ 452 w 641"/>
                      <a:gd name="T77" fmla="*/ 26 h 989"/>
                      <a:gd name="T78" fmla="*/ 383 w 641"/>
                      <a:gd name="T79" fmla="*/ 22 h 989"/>
                      <a:gd name="T80" fmla="*/ 314 w 641"/>
                      <a:gd name="T81" fmla="*/ 17 h 989"/>
                      <a:gd name="T82" fmla="*/ 245 w 641"/>
                      <a:gd name="T83" fmla="*/ 11 h 989"/>
                      <a:gd name="T84" fmla="*/ 177 w 641"/>
                      <a:gd name="T85" fmla="*/ 7 h 989"/>
                      <a:gd name="T86" fmla="*/ 108 w 641"/>
                      <a:gd name="T87" fmla="*/ 2 h 989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641"/>
                      <a:gd name="T133" fmla="*/ 0 h 989"/>
                      <a:gd name="T134" fmla="*/ 641 w 641"/>
                      <a:gd name="T135" fmla="*/ 989 h 989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641" h="989">
                        <a:moveTo>
                          <a:pt x="73" y="0"/>
                        </a:moveTo>
                        <a:lnTo>
                          <a:pt x="68" y="6"/>
                        </a:lnTo>
                        <a:lnTo>
                          <a:pt x="61" y="13"/>
                        </a:lnTo>
                        <a:lnTo>
                          <a:pt x="54" y="19"/>
                        </a:lnTo>
                        <a:lnTo>
                          <a:pt x="47" y="26"/>
                        </a:lnTo>
                        <a:lnTo>
                          <a:pt x="40" y="33"/>
                        </a:lnTo>
                        <a:lnTo>
                          <a:pt x="33" y="40"/>
                        </a:lnTo>
                        <a:lnTo>
                          <a:pt x="26" y="47"/>
                        </a:lnTo>
                        <a:lnTo>
                          <a:pt x="20" y="53"/>
                        </a:lnTo>
                        <a:lnTo>
                          <a:pt x="16" y="76"/>
                        </a:lnTo>
                        <a:lnTo>
                          <a:pt x="10" y="100"/>
                        </a:lnTo>
                        <a:lnTo>
                          <a:pt x="5" y="124"/>
                        </a:lnTo>
                        <a:lnTo>
                          <a:pt x="0" y="149"/>
                        </a:lnTo>
                        <a:lnTo>
                          <a:pt x="0" y="328"/>
                        </a:lnTo>
                        <a:lnTo>
                          <a:pt x="0" y="508"/>
                        </a:lnTo>
                        <a:lnTo>
                          <a:pt x="0" y="688"/>
                        </a:lnTo>
                        <a:lnTo>
                          <a:pt x="0" y="868"/>
                        </a:lnTo>
                        <a:lnTo>
                          <a:pt x="4" y="874"/>
                        </a:lnTo>
                        <a:lnTo>
                          <a:pt x="9" y="883"/>
                        </a:lnTo>
                        <a:lnTo>
                          <a:pt x="15" y="889"/>
                        </a:lnTo>
                        <a:lnTo>
                          <a:pt x="19" y="898"/>
                        </a:lnTo>
                        <a:lnTo>
                          <a:pt x="24" y="906"/>
                        </a:lnTo>
                        <a:lnTo>
                          <a:pt x="30" y="913"/>
                        </a:lnTo>
                        <a:lnTo>
                          <a:pt x="34" y="921"/>
                        </a:lnTo>
                        <a:lnTo>
                          <a:pt x="39" y="927"/>
                        </a:lnTo>
                        <a:lnTo>
                          <a:pt x="52" y="929"/>
                        </a:lnTo>
                        <a:lnTo>
                          <a:pt x="64" y="930"/>
                        </a:lnTo>
                        <a:lnTo>
                          <a:pt x="77" y="931"/>
                        </a:lnTo>
                        <a:lnTo>
                          <a:pt x="88" y="932"/>
                        </a:lnTo>
                        <a:lnTo>
                          <a:pt x="101" y="934"/>
                        </a:lnTo>
                        <a:lnTo>
                          <a:pt x="114" y="936"/>
                        </a:lnTo>
                        <a:lnTo>
                          <a:pt x="125" y="937"/>
                        </a:lnTo>
                        <a:lnTo>
                          <a:pt x="138" y="938"/>
                        </a:lnTo>
                        <a:lnTo>
                          <a:pt x="163" y="941"/>
                        </a:lnTo>
                        <a:lnTo>
                          <a:pt x="189" y="945"/>
                        </a:lnTo>
                        <a:lnTo>
                          <a:pt x="214" y="947"/>
                        </a:lnTo>
                        <a:lnTo>
                          <a:pt x="239" y="951"/>
                        </a:lnTo>
                        <a:lnTo>
                          <a:pt x="263" y="954"/>
                        </a:lnTo>
                        <a:lnTo>
                          <a:pt x="289" y="957"/>
                        </a:lnTo>
                        <a:lnTo>
                          <a:pt x="314" y="961"/>
                        </a:lnTo>
                        <a:lnTo>
                          <a:pt x="340" y="963"/>
                        </a:lnTo>
                        <a:lnTo>
                          <a:pt x="365" y="967"/>
                        </a:lnTo>
                        <a:lnTo>
                          <a:pt x="389" y="970"/>
                        </a:lnTo>
                        <a:lnTo>
                          <a:pt x="414" y="974"/>
                        </a:lnTo>
                        <a:lnTo>
                          <a:pt x="440" y="976"/>
                        </a:lnTo>
                        <a:lnTo>
                          <a:pt x="465" y="979"/>
                        </a:lnTo>
                        <a:lnTo>
                          <a:pt x="489" y="983"/>
                        </a:lnTo>
                        <a:lnTo>
                          <a:pt x="515" y="985"/>
                        </a:lnTo>
                        <a:lnTo>
                          <a:pt x="540" y="989"/>
                        </a:lnTo>
                        <a:lnTo>
                          <a:pt x="552" y="984"/>
                        </a:lnTo>
                        <a:lnTo>
                          <a:pt x="563" y="979"/>
                        </a:lnTo>
                        <a:lnTo>
                          <a:pt x="575" y="974"/>
                        </a:lnTo>
                        <a:lnTo>
                          <a:pt x="586" y="969"/>
                        </a:lnTo>
                        <a:lnTo>
                          <a:pt x="598" y="963"/>
                        </a:lnTo>
                        <a:lnTo>
                          <a:pt x="608" y="959"/>
                        </a:lnTo>
                        <a:lnTo>
                          <a:pt x="620" y="953"/>
                        </a:lnTo>
                        <a:lnTo>
                          <a:pt x="631" y="948"/>
                        </a:lnTo>
                        <a:lnTo>
                          <a:pt x="632" y="908"/>
                        </a:lnTo>
                        <a:lnTo>
                          <a:pt x="633" y="868"/>
                        </a:lnTo>
                        <a:lnTo>
                          <a:pt x="633" y="827"/>
                        </a:lnTo>
                        <a:lnTo>
                          <a:pt x="634" y="787"/>
                        </a:lnTo>
                        <a:lnTo>
                          <a:pt x="633" y="634"/>
                        </a:lnTo>
                        <a:lnTo>
                          <a:pt x="633" y="482"/>
                        </a:lnTo>
                        <a:lnTo>
                          <a:pt x="632" y="329"/>
                        </a:lnTo>
                        <a:lnTo>
                          <a:pt x="631" y="176"/>
                        </a:lnTo>
                        <a:lnTo>
                          <a:pt x="633" y="154"/>
                        </a:lnTo>
                        <a:lnTo>
                          <a:pt x="637" y="134"/>
                        </a:lnTo>
                        <a:lnTo>
                          <a:pt x="639" y="113"/>
                        </a:lnTo>
                        <a:lnTo>
                          <a:pt x="641" y="91"/>
                        </a:lnTo>
                        <a:lnTo>
                          <a:pt x="637" y="78"/>
                        </a:lnTo>
                        <a:lnTo>
                          <a:pt x="633" y="64"/>
                        </a:lnTo>
                        <a:lnTo>
                          <a:pt x="629" y="52"/>
                        </a:lnTo>
                        <a:lnTo>
                          <a:pt x="624" y="39"/>
                        </a:lnTo>
                        <a:lnTo>
                          <a:pt x="590" y="37"/>
                        </a:lnTo>
                        <a:lnTo>
                          <a:pt x="555" y="34"/>
                        </a:lnTo>
                        <a:lnTo>
                          <a:pt x="520" y="31"/>
                        </a:lnTo>
                        <a:lnTo>
                          <a:pt x="487" y="29"/>
                        </a:lnTo>
                        <a:lnTo>
                          <a:pt x="452" y="26"/>
                        </a:lnTo>
                        <a:lnTo>
                          <a:pt x="418" y="24"/>
                        </a:lnTo>
                        <a:lnTo>
                          <a:pt x="383" y="22"/>
                        </a:lnTo>
                        <a:lnTo>
                          <a:pt x="349" y="19"/>
                        </a:lnTo>
                        <a:lnTo>
                          <a:pt x="314" y="17"/>
                        </a:lnTo>
                        <a:lnTo>
                          <a:pt x="280" y="14"/>
                        </a:lnTo>
                        <a:lnTo>
                          <a:pt x="245" y="11"/>
                        </a:lnTo>
                        <a:lnTo>
                          <a:pt x="211" y="9"/>
                        </a:lnTo>
                        <a:lnTo>
                          <a:pt x="177" y="7"/>
                        </a:lnTo>
                        <a:lnTo>
                          <a:pt x="143" y="4"/>
                        </a:lnTo>
                        <a:lnTo>
                          <a:pt x="108" y="2"/>
                        </a:lnTo>
                        <a:lnTo>
                          <a:pt x="73" y="0"/>
                        </a:lnTo>
                        <a:close/>
                      </a:path>
                    </a:pathLst>
                  </a:custGeom>
                  <a:solidFill>
                    <a:srgbClr val="0C111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4" name="Freeform 240"/>
                  <p:cNvSpPr>
                    <a:spLocks noChangeArrowheads="1"/>
                  </p:cNvSpPr>
                  <p:nvPr/>
                </p:nvSpPr>
                <p:spPr bwMode="auto">
                  <a:xfrm>
                    <a:off x="5038" y="1337"/>
                    <a:ext cx="100" cy="155"/>
                  </a:xfrm>
                  <a:custGeom>
                    <a:avLst/>
                    <a:gdLst>
                      <a:gd name="T0" fmla="*/ 65 w 611"/>
                      <a:gd name="T1" fmla="*/ 5 h 944"/>
                      <a:gd name="T2" fmla="*/ 52 w 611"/>
                      <a:gd name="T3" fmla="*/ 17 h 944"/>
                      <a:gd name="T4" fmla="*/ 39 w 611"/>
                      <a:gd name="T5" fmla="*/ 31 h 944"/>
                      <a:gd name="T6" fmla="*/ 27 w 611"/>
                      <a:gd name="T7" fmla="*/ 43 h 944"/>
                      <a:gd name="T8" fmla="*/ 16 w 611"/>
                      <a:gd name="T9" fmla="*/ 72 h 944"/>
                      <a:gd name="T10" fmla="*/ 6 w 611"/>
                      <a:gd name="T11" fmla="*/ 117 h 944"/>
                      <a:gd name="T12" fmla="*/ 0 w 611"/>
                      <a:gd name="T13" fmla="*/ 313 h 944"/>
                      <a:gd name="T14" fmla="*/ 0 w 611"/>
                      <a:gd name="T15" fmla="*/ 657 h 944"/>
                      <a:gd name="T16" fmla="*/ 5 w 611"/>
                      <a:gd name="T17" fmla="*/ 836 h 944"/>
                      <a:gd name="T18" fmla="*/ 14 w 611"/>
                      <a:gd name="T19" fmla="*/ 850 h 944"/>
                      <a:gd name="T20" fmla="*/ 24 w 611"/>
                      <a:gd name="T21" fmla="*/ 865 h 944"/>
                      <a:gd name="T22" fmla="*/ 33 w 611"/>
                      <a:gd name="T23" fmla="*/ 879 h 944"/>
                      <a:gd name="T24" fmla="*/ 50 w 611"/>
                      <a:gd name="T25" fmla="*/ 887 h 944"/>
                      <a:gd name="T26" fmla="*/ 74 w 611"/>
                      <a:gd name="T27" fmla="*/ 889 h 944"/>
                      <a:gd name="T28" fmla="*/ 97 w 611"/>
                      <a:gd name="T29" fmla="*/ 893 h 944"/>
                      <a:gd name="T30" fmla="*/ 121 w 611"/>
                      <a:gd name="T31" fmla="*/ 895 h 944"/>
                      <a:gd name="T32" fmla="*/ 157 w 611"/>
                      <a:gd name="T33" fmla="*/ 899 h 944"/>
                      <a:gd name="T34" fmla="*/ 204 w 611"/>
                      <a:gd name="T35" fmla="*/ 905 h 944"/>
                      <a:gd name="T36" fmla="*/ 252 w 611"/>
                      <a:gd name="T37" fmla="*/ 911 h 944"/>
                      <a:gd name="T38" fmla="*/ 301 w 611"/>
                      <a:gd name="T39" fmla="*/ 917 h 944"/>
                      <a:gd name="T40" fmla="*/ 348 w 611"/>
                      <a:gd name="T41" fmla="*/ 924 h 944"/>
                      <a:gd name="T42" fmla="*/ 396 w 611"/>
                      <a:gd name="T43" fmla="*/ 929 h 944"/>
                      <a:gd name="T44" fmla="*/ 445 w 611"/>
                      <a:gd name="T45" fmla="*/ 935 h 944"/>
                      <a:gd name="T46" fmla="*/ 492 w 611"/>
                      <a:gd name="T47" fmla="*/ 941 h 944"/>
                      <a:gd name="T48" fmla="*/ 527 w 611"/>
                      <a:gd name="T49" fmla="*/ 939 h 944"/>
                      <a:gd name="T50" fmla="*/ 548 w 611"/>
                      <a:gd name="T51" fmla="*/ 928 h 944"/>
                      <a:gd name="T52" fmla="*/ 571 w 611"/>
                      <a:gd name="T53" fmla="*/ 918 h 944"/>
                      <a:gd name="T54" fmla="*/ 593 w 611"/>
                      <a:gd name="T55" fmla="*/ 908 h 944"/>
                      <a:gd name="T56" fmla="*/ 606 w 611"/>
                      <a:gd name="T57" fmla="*/ 865 h 944"/>
                      <a:gd name="T58" fmla="*/ 608 w 611"/>
                      <a:gd name="T59" fmla="*/ 789 h 944"/>
                      <a:gd name="T60" fmla="*/ 608 w 611"/>
                      <a:gd name="T61" fmla="*/ 604 h 944"/>
                      <a:gd name="T62" fmla="*/ 606 w 611"/>
                      <a:gd name="T63" fmla="*/ 313 h 944"/>
                      <a:gd name="T64" fmla="*/ 606 w 611"/>
                      <a:gd name="T65" fmla="*/ 146 h 944"/>
                      <a:gd name="T66" fmla="*/ 609 w 611"/>
                      <a:gd name="T67" fmla="*/ 102 h 944"/>
                      <a:gd name="T68" fmla="*/ 604 w 611"/>
                      <a:gd name="T69" fmla="*/ 69 h 944"/>
                      <a:gd name="T70" fmla="*/ 590 w 611"/>
                      <a:gd name="T71" fmla="*/ 44 h 944"/>
                      <a:gd name="T72" fmla="*/ 551 w 611"/>
                      <a:gd name="T73" fmla="*/ 29 h 944"/>
                      <a:gd name="T74" fmla="*/ 487 w 611"/>
                      <a:gd name="T75" fmla="*/ 25 h 944"/>
                      <a:gd name="T76" fmla="*/ 423 w 611"/>
                      <a:gd name="T77" fmla="*/ 21 h 944"/>
                      <a:gd name="T78" fmla="*/ 358 w 611"/>
                      <a:gd name="T79" fmla="*/ 17 h 944"/>
                      <a:gd name="T80" fmla="*/ 295 w 611"/>
                      <a:gd name="T81" fmla="*/ 13 h 944"/>
                      <a:gd name="T82" fmla="*/ 230 w 611"/>
                      <a:gd name="T83" fmla="*/ 9 h 944"/>
                      <a:gd name="T84" fmla="*/ 166 w 611"/>
                      <a:gd name="T85" fmla="*/ 5 h 944"/>
                      <a:gd name="T86" fmla="*/ 103 w 611"/>
                      <a:gd name="T87" fmla="*/ 2 h 94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611"/>
                      <a:gd name="T133" fmla="*/ 0 h 944"/>
                      <a:gd name="T134" fmla="*/ 611 w 611"/>
                      <a:gd name="T135" fmla="*/ 944 h 94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611" h="944">
                        <a:moveTo>
                          <a:pt x="70" y="0"/>
                        </a:moveTo>
                        <a:lnTo>
                          <a:pt x="65" y="5"/>
                        </a:lnTo>
                        <a:lnTo>
                          <a:pt x="59" y="11"/>
                        </a:lnTo>
                        <a:lnTo>
                          <a:pt x="52" y="17"/>
                        </a:lnTo>
                        <a:lnTo>
                          <a:pt x="46" y="24"/>
                        </a:lnTo>
                        <a:lnTo>
                          <a:pt x="39" y="31"/>
                        </a:lnTo>
                        <a:lnTo>
                          <a:pt x="32" y="36"/>
                        </a:lnTo>
                        <a:lnTo>
                          <a:pt x="27" y="43"/>
                        </a:lnTo>
                        <a:lnTo>
                          <a:pt x="21" y="49"/>
                        </a:lnTo>
                        <a:lnTo>
                          <a:pt x="16" y="72"/>
                        </a:lnTo>
                        <a:lnTo>
                          <a:pt x="10" y="95"/>
                        </a:lnTo>
                        <a:lnTo>
                          <a:pt x="6" y="117"/>
                        </a:lnTo>
                        <a:lnTo>
                          <a:pt x="0" y="140"/>
                        </a:lnTo>
                        <a:lnTo>
                          <a:pt x="0" y="313"/>
                        </a:lnTo>
                        <a:lnTo>
                          <a:pt x="0" y="485"/>
                        </a:lnTo>
                        <a:lnTo>
                          <a:pt x="0" y="657"/>
                        </a:lnTo>
                        <a:lnTo>
                          <a:pt x="0" y="829"/>
                        </a:lnTo>
                        <a:lnTo>
                          <a:pt x="5" y="836"/>
                        </a:lnTo>
                        <a:lnTo>
                          <a:pt x="9" y="843"/>
                        </a:lnTo>
                        <a:lnTo>
                          <a:pt x="14" y="850"/>
                        </a:lnTo>
                        <a:lnTo>
                          <a:pt x="20" y="857"/>
                        </a:lnTo>
                        <a:lnTo>
                          <a:pt x="24" y="865"/>
                        </a:lnTo>
                        <a:lnTo>
                          <a:pt x="29" y="872"/>
                        </a:lnTo>
                        <a:lnTo>
                          <a:pt x="33" y="879"/>
                        </a:lnTo>
                        <a:lnTo>
                          <a:pt x="38" y="886"/>
                        </a:lnTo>
                        <a:lnTo>
                          <a:pt x="50" y="887"/>
                        </a:lnTo>
                        <a:lnTo>
                          <a:pt x="61" y="888"/>
                        </a:lnTo>
                        <a:lnTo>
                          <a:pt x="74" y="889"/>
                        </a:lnTo>
                        <a:lnTo>
                          <a:pt x="85" y="890"/>
                        </a:lnTo>
                        <a:lnTo>
                          <a:pt x="97" y="893"/>
                        </a:lnTo>
                        <a:lnTo>
                          <a:pt x="109" y="894"/>
                        </a:lnTo>
                        <a:lnTo>
                          <a:pt x="121" y="895"/>
                        </a:lnTo>
                        <a:lnTo>
                          <a:pt x="133" y="896"/>
                        </a:lnTo>
                        <a:lnTo>
                          <a:pt x="157" y="899"/>
                        </a:lnTo>
                        <a:lnTo>
                          <a:pt x="181" y="902"/>
                        </a:lnTo>
                        <a:lnTo>
                          <a:pt x="204" y="905"/>
                        </a:lnTo>
                        <a:lnTo>
                          <a:pt x="228" y="908"/>
                        </a:lnTo>
                        <a:lnTo>
                          <a:pt x="252" y="911"/>
                        </a:lnTo>
                        <a:lnTo>
                          <a:pt x="277" y="914"/>
                        </a:lnTo>
                        <a:lnTo>
                          <a:pt x="301" y="917"/>
                        </a:lnTo>
                        <a:lnTo>
                          <a:pt x="325" y="920"/>
                        </a:lnTo>
                        <a:lnTo>
                          <a:pt x="348" y="924"/>
                        </a:lnTo>
                        <a:lnTo>
                          <a:pt x="372" y="926"/>
                        </a:lnTo>
                        <a:lnTo>
                          <a:pt x="396" y="929"/>
                        </a:lnTo>
                        <a:lnTo>
                          <a:pt x="421" y="932"/>
                        </a:lnTo>
                        <a:lnTo>
                          <a:pt x="445" y="935"/>
                        </a:lnTo>
                        <a:lnTo>
                          <a:pt x="468" y="939"/>
                        </a:lnTo>
                        <a:lnTo>
                          <a:pt x="492" y="941"/>
                        </a:lnTo>
                        <a:lnTo>
                          <a:pt x="516" y="944"/>
                        </a:lnTo>
                        <a:lnTo>
                          <a:pt x="527" y="939"/>
                        </a:lnTo>
                        <a:lnTo>
                          <a:pt x="538" y="934"/>
                        </a:lnTo>
                        <a:lnTo>
                          <a:pt x="548" y="928"/>
                        </a:lnTo>
                        <a:lnTo>
                          <a:pt x="560" y="924"/>
                        </a:lnTo>
                        <a:lnTo>
                          <a:pt x="571" y="918"/>
                        </a:lnTo>
                        <a:lnTo>
                          <a:pt x="583" y="913"/>
                        </a:lnTo>
                        <a:lnTo>
                          <a:pt x="593" y="908"/>
                        </a:lnTo>
                        <a:lnTo>
                          <a:pt x="605" y="903"/>
                        </a:lnTo>
                        <a:lnTo>
                          <a:pt x="606" y="865"/>
                        </a:lnTo>
                        <a:lnTo>
                          <a:pt x="607" y="827"/>
                        </a:lnTo>
                        <a:lnTo>
                          <a:pt x="608" y="789"/>
                        </a:lnTo>
                        <a:lnTo>
                          <a:pt x="609" y="751"/>
                        </a:lnTo>
                        <a:lnTo>
                          <a:pt x="608" y="604"/>
                        </a:lnTo>
                        <a:lnTo>
                          <a:pt x="607" y="458"/>
                        </a:lnTo>
                        <a:lnTo>
                          <a:pt x="606" y="313"/>
                        </a:lnTo>
                        <a:lnTo>
                          <a:pt x="605" y="167"/>
                        </a:lnTo>
                        <a:lnTo>
                          <a:pt x="606" y="146"/>
                        </a:lnTo>
                        <a:lnTo>
                          <a:pt x="607" y="124"/>
                        </a:lnTo>
                        <a:lnTo>
                          <a:pt x="609" y="102"/>
                        </a:lnTo>
                        <a:lnTo>
                          <a:pt x="611" y="80"/>
                        </a:lnTo>
                        <a:lnTo>
                          <a:pt x="604" y="69"/>
                        </a:lnTo>
                        <a:lnTo>
                          <a:pt x="597" y="56"/>
                        </a:lnTo>
                        <a:lnTo>
                          <a:pt x="590" y="44"/>
                        </a:lnTo>
                        <a:lnTo>
                          <a:pt x="583" y="32"/>
                        </a:lnTo>
                        <a:lnTo>
                          <a:pt x="551" y="29"/>
                        </a:lnTo>
                        <a:lnTo>
                          <a:pt x="518" y="27"/>
                        </a:lnTo>
                        <a:lnTo>
                          <a:pt x="487" y="25"/>
                        </a:lnTo>
                        <a:lnTo>
                          <a:pt x="455" y="24"/>
                        </a:lnTo>
                        <a:lnTo>
                          <a:pt x="423" y="21"/>
                        </a:lnTo>
                        <a:lnTo>
                          <a:pt x="391" y="19"/>
                        </a:lnTo>
                        <a:lnTo>
                          <a:pt x="358" y="17"/>
                        </a:lnTo>
                        <a:lnTo>
                          <a:pt x="327" y="16"/>
                        </a:lnTo>
                        <a:lnTo>
                          <a:pt x="295" y="13"/>
                        </a:lnTo>
                        <a:lnTo>
                          <a:pt x="263" y="11"/>
                        </a:lnTo>
                        <a:lnTo>
                          <a:pt x="230" y="9"/>
                        </a:lnTo>
                        <a:lnTo>
                          <a:pt x="198" y="8"/>
                        </a:lnTo>
                        <a:lnTo>
                          <a:pt x="166" y="5"/>
                        </a:lnTo>
                        <a:lnTo>
                          <a:pt x="135" y="3"/>
                        </a:lnTo>
                        <a:lnTo>
                          <a:pt x="103" y="2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rgbClr val="0F14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5" name="Freeform 241"/>
                  <p:cNvSpPr>
                    <a:spLocks noChangeArrowheads="1"/>
                  </p:cNvSpPr>
                  <p:nvPr/>
                </p:nvSpPr>
                <p:spPr bwMode="auto">
                  <a:xfrm>
                    <a:off x="5041" y="1344"/>
                    <a:ext cx="96" cy="148"/>
                  </a:xfrm>
                  <a:custGeom>
                    <a:avLst/>
                    <a:gdLst>
                      <a:gd name="T0" fmla="*/ 62 w 584"/>
                      <a:gd name="T1" fmla="*/ 6 h 901"/>
                      <a:gd name="T2" fmla="*/ 51 w 584"/>
                      <a:gd name="T3" fmla="*/ 17 h 901"/>
                      <a:gd name="T4" fmla="*/ 39 w 584"/>
                      <a:gd name="T5" fmla="*/ 30 h 901"/>
                      <a:gd name="T6" fmla="*/ 27 w 584"/>
                      <a:gd name="T7" fmla="*/ 42 h 901"/>
                      <a:gd name="T8" fmla="*/ 16 w 584"/>
                      <a:gd name="T9" fmla="*/ 69 h 901"/>
                      <a:gd name="T10" fmla="*/ 6 w 584"/>
                      <a:gd name="T11" fmla="*/ 112 h 901"/>
                      <a:gd name="T12" fmla="*/ 0 w 584"/>
                      <a:gd name="T13" fmla="*/ 297 h 901"/>
                      <a:gd name="T14" fmla="*/ 0 w 584"/>
                      <a:gd name="T15" fmla="*/ 626 h 901"/>
                      <a:gd name="T16" fmla="*/ 5 w 584"/>
                      <a:gd name="T17" fmla="*/ 798 h 901"/>
                      <a:gd name="T18" fmla="*/ 14 w 584"/>
                      <a:gd name="T19" fmla="*/ 811 h 901"/>
                      <a:gd name="T20" fmla="*/ 23 w 584"/>
                      <a:gd name="T21" fmla="*/ 825 h 901"/>
                      <a:gd name="T22" fmla="*/ 32 w 584"/>
                      <a:gd name="T23" fmla="*/ 839 h 901"/>
                      <a:gd name="T24" fmla="*/ 49 w 584"/>
                      <a:gd name="T25" fmla="*/ 847 h 901"/>
                      <a:gd name="T26" fmla="*/ 70 w 584"/>
                      <a:gd name="T27" fmla="*/ 849 h 901"/>
                      <a:gd name="T28" fmla="*/ 94 w 584"/>
                      <a:gd name="T29" fmla="*/ 852 h 901"/>
                      <a:gd name="T30" fmla="*/ 117 w 584"/>
                      <a:gd name="T31" fmla="*/ 854 h 901"/>
                      <a:gd name="T32" fmla="*/ 151 w 584"/>
                      <a:gd name="T33" fmla="*/ 857 h 901"/>
                      <a:gd name="T34" fmla="*/ 196 w 584"/>
                      <a:gd name="T35" fmla="*/ 863 h 901"/>
                      <a:gd name="T36" fmla="*/ 242 w 584"/>
                      <a:gd name="T37" fmla="*/ 869 h 901"/>
                      <a:gd name="T38" fmla="*/ 287 w 584"/>
                      <a:gd name="T39" fmla="*/ 875 h 901"/>
                      <a:gd name="T40" fmla="*/ 333 w 584"/>
                      <a:gd name="T41" fmla="*/ 882 h 901"/>
                      <a:gd name="T42" fmla="*/ 378 w 584"/>
                      <a:gd name="T43" fmla="*/ 887 h 901"/>
                      <a:gd name="T44" fmla="*/ 424 w 584"/>
                      <a:gd name="T45" fmla="*/ 893 h 901"/>
                      <a:gd name="T46" fmla="*/ 469 w 584"/>
                      <a:gd name="T47" fmla="*/ 899 h 901"/>
                      <a:gd name="T48" fmla="*/ 503 w 584"/>
                      <a:gd name="T49" fmla="*/ 895 h 901"/>
                      <a:gd name="T50" fmla="*/ 524 w 584"/>
                      <a:gd name="T51" fmla="*/ 885 h 901"/>
                      <a:gd name="T52" fmla="*/ 547 w 584"/>
                      <a:gd name="T53" fmla="*/ 875 h 901"/>
                      <a:gd name="T54" fmla="*/ 569 w 584"/>
                      <a:gd name="T55" fmla="*/ 864 h 901"/>
                      <a:gd name="T56" fmla="*/ 581 w 584"/>
                      <a:gd name="T57" fmla="*/ 824 h 901"/>
                      <a:gd name="T58" fmla="*/ 583 w 584"/>
                      <a:gd name="T59" fmla="*/ 753 h 901"/>
                      <a:gd name="T60" fmla="*/ 583 w 584"/>
                      <a:gd name="T61" fmla="*/ 577 h 901"/>
                      <a:gd name="T62" fmla="*/ 581 w 584"/>
                      <a:gd name="T63" fmla="*/ 299 h 901"/>
                      <a:gd name="T64" fmla="*/ 580 w 584"/>
                      <a:gd name="T65" fmla="*/ 137 h 901"/>
                      <a:gd name="T66" fmla="*/ 580 w 584"/>
                      <a:gd name="T67" fmla="*/ 95 h 901"/>
                      <a:gd name="T68" fmla="*/ 575 w 584"/>
                      <a:gd name="T69" fmla="*/ 67 h 901"/>
                      <a:gd name="T70" fmla="*/ 566 w 584"/>
                      <a:gd name="T71" fmla="*/ 54 h 901"/>
                      <a:gd name="T72" fmla="*/ 557 w 584"/>
                      <a:gd name="T73" fmla="*/ 43 h 901"/>
                      <a:gd name="T74" fmla="*/ 547 w 584"/>
                      <a:gd name="T75" fmla="*/ 31 h 901"/>
                      <a:gd name="T76" fmla="*/ 513 w 584"/>
                      <a:gd name="T77" fmla="*/ 24 h 901"/>
                      <a:gd name="T78" fmla="*/ 454 w 584"/>
                      <a:gd name="T79" fmla="*/ 21 h 901"/>
                      <a:gd name="T80" fmla="*/ 394 w 584"/>
                      <a:gd name="T81" fmla="*/ 17 h 901"/>
                      <a:gd name="T82" fmla="*/ 335 w 584"/>
                      <a:gd name="T83" fmla="*/ 14 h 901"/>
                      <a:gd name="T84" fmla="*/ 276 w 584"/>
                      <a:gd name="T85" fmla="*/ 11 h 901"/>
                      <a:gd name="T86" fmla="*/ 217 w 584"/>
                      <a:gd name="T87" fmla="*/ 8 h 901"/>
                      <a:gd name="T88" fmla="*/ 157 w 584"/>
                      <a:gd name="T89" fmla="*/ 5 h 901"/>
                      <a:gd name="T90" fmla="*/ 98 w 584"/>
                      <a:gd name="T91" fmla="*/ 1 h 901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584"/>
                      <a:gd name="T139" fmla="*/ 0 h 901"/>
                      <a:gd name="T140" fmla="*/ 584 w 584"/>
                      <a:gd name="T141" fmla="*/ 901 h 901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584" h="901">
                        <a:moveTo>
                          <a:pt x="68" y="0"/>
                        </a:moveTo>
                        <a:lnTo>
                          <a:pt x="62" y="6"/>
                        </a:lnTo>
                        <a:lnTo>
                          <a:pt x="57" y="12"/>
                        </a:lnTo>
                        <a:lnTo>
                          <a:pt x="51" y="17"/>
                        </a:lnTo>
                        <a:lnTo>
                          <a:pt x="45" y="23"/>
                        </a:lnTo>
                        <a:lnTo>
                          <a:pt x="39" y="30"/>
                        </a:lnTo>
                        <a:lnTo>
                          <a:pt x="32" y="36"/>
                        </a:lnTo>
                        <a:lnTo>
                          <a:pt x="27" y="42"/>
                        </a:lnTo>
                        <a:lnTo>
                          <a:pt x="21" y="47"/>
                        </a:lnTo>
                        <a:lnTo>
                          <a:pt x="16" y="69"/>
                        </a:lnTo>
                        <a:lnTo>
                          <a:pt x="11" y="90"/>
                        </a:lnTo>
                        <a:lnTo>
                          <a:pt x="6" y="112"/>
                        </a:lnTo>
                        <a:lnTo>
                          <a:pt x="0" y="134"/>
                        </a:lnTo>
                        <a:lnTo>
                          <a:pt x="0" y="297"/>
                        </a:lnTo>
                        <a:lnTo>
                          <a:pt x="0" y="462"/>
                        </a:lnTo>
                        <a:lnTo>
                          <a:pt x="0" y="626"/>
                        </a:lnTo>
                        <a:lnTo>
                          <a:pt x="0" y="791"/>
                        </a:lnTo>
                        <a:lnTo>
                          <a:pt x="5" y="798"/>
                        </a:lnTo>
                        <a:lnTo>
                          <a:pt x="9" y="804"/>
                        </a:lnTo>
                        <a:lnTo>
                          <a:pt x="14" y="811"/>
                        </a:lnTo>
                        <a:lnTo>
                          <a:pt x="19" y="818"/>
                        </a:lnTo>
                        <a:lnTo>
                          <a:pt x="23" y="825"/>
                        </a:lnTo>
                        <a:lnTo>
                          <a:pt x="28" y="832"/>
                        </a:lnTo>
                        <a:lnTo>
                          <a:pt x="32" y="839"/>
                        </a:lnTo>
                        <a:lnTo>
                          <a:pt x="37" y="846"/>
                        </a:lnTo>
                        <a:lnTo>
                          <a:pt x="49" y="847"/>
                        </a:lnTo>
                        <a:lnTo>
                          <a:pt x="60" y="848"/>
                        </a:lnTo>
                        <a:lnTo>
                          <a:pt x="70" y="849"/>
                        </a:lnTo>
                        <a:lnTo>
                          <a:pt x="82" y="851"/>
                        </a:lnTo>
                        <a:lnTo>
                          <a:pt x="94" y="852"/>
                        </a:lnTo>
                        <a:lnTo>
                          <a:pt x="105" y="853"/>
                        </a:lnTo>
                        <a:lnTo>
                          <a:pt x="117" y="854"/>
                        </a:lnTo>
                        <a:lnTo>
                          <a:pt x="128" y="855"/>
                        </a:lnTo>
                        <a:lnTo>
                          <a:pt x="151" y="857"/>
                        </a:lnTo>
                        <a:lnTo>
                          <a:pt x="173" y="861"/>
                        </a:lnTo>
                        <a:lnTo>
                          <a:pt x="196" y="863"/>
                        </a:lnTo>
                        <a:lnTo>
                          <a:pt x="219" y="867"/>
                        </a:lnTo>
                        <a:lnTo>
                          <a:pt x="242" y="869"/>
                        </a:lnTo>
                        <a:lnTo>
                          <a:pt x="264" y="872"/>
                        </a:lnTo>
                        <a:lnTo>
                          <a:pt x="287" y="875"/>
                        </a:lnTo>
                        <a:lnTo>
                          <a:pt x="310" y="878"/>
                        </a:lnTo>
                        <a:lnTo>
                          <a:pt x="333" y="882"/>
                        </a:lnTo>
                        <a:lnTo>
                          <a:pt x="356" y="884"/>
                        </a:lnTo>
                        <a:lnTo>
                          <a:pt x="378" y="887"/>
                        </a:lnTo>
                        <a:lnTo>
                          <a:pt x="401" y="890"/>
                        </a:lnTo>
                        <a:lnTo>
                          <a:pt x="424" y="893"/>
                        </a:lnTo>
                        <a:lnTo>
                          <a:pt x="447" y="895"/>
                        </a:lnTo>
                        <a:lnTo>
                          <a:pt x="469" y="899"/>
                        </a:lnTo>
                        <a:lnTo>
                          <a:pt x="492" y="901"/>
                        </a:lnTo>
                        <a:lnTo>
                          <a:pt x="503" y="895"/>
                        </a:lnTo>
                        <a:lnTo>
                          <a:pt x="514" y="891"/>
                        </a:lnTo>
                        <a:lnTo>
                          <a:pt x="524" y="885"/>
                        </a:lnTo>
                        <a:lnTo>
                          <a:pt x="536" y="881"/>
                        </a:lnTo>
                        <a:lnTo>
                          <a:pt x="547" y="875"/>
                        </a:lnTo>
                        <a:lnTo>
                          <a:pt x="558" y="870"/>
                        </a:lnTo>
                        <a:lnTo>
                          <a:pt x="569" y="864"/>
                        </a:lnTo>
                        <a:lnTo>
                          <a:pt x="580" y="860"/>
                        </a:lnTo>
                        <a:lnTo>
                          <a:pt x="581" y="824"/>
                        </a:lnTo>
                        <a:lnTo>
                          <a:pt x="582" y="788"/>
                        </a:lnTo>
                        <a:lnTo>
                          <a:pt x="583" y="753"/>
                        </a:lnTo>
                        <a:lnTo>
                          <a:pt x="584" y="717"/>
                        </a:lnTo>
                        <a:lnTo>
                          <a:pt x="583" y="577"/>
                        </a:lnTo>
                        <a:lnTo>
                          <a:pt x="582" y="438"/>
                        </a:lnTo>
                        <a:lnTo>
                          <a:pt x="581" y="299"/>
                        </a:lnTo>
                        <a:lnTo>
                          <a:pt x="580" y="159"/>
                        </a:lnTo>
                        <a:lnTo>
                          <a:pt x="580" y="137"/>
                        </a:lnTo>
                        <a:lnTo>
                          <a:pt x="580" y="115"/>
                        </a:lnTo>
                        <a:lnTo>
                          <a:pt x="580" y="95"/>
                        </a:lnTo>
                        <a:lnTo>
                          <a:pt x="580" y="73"/>
                        </a:lnTo>
                        <a:lnTo>
                          <a:pt x="575" y="67"/>
                        </a:lnTo>
                        <a:lnTo>
                          <a:pt x="571" y="61"/>
                        </a:lnTo>
                        <a:lnTo>
                          <a:pt x="566" y="54"/>
                        </a:lnTo>
                        <a:lnTo>
                          <a:pt x="561" y="49"/>
                        </a:lnTo>
                        <a:lnTo>
                          <a:pt x="557" y="43"/>
                        </a:lnTo>
                        <a:lnTo>
                          <a:pt x="552" y="37"/>
                        </a:lnTo>
                        <a:lnTo>
                          <a:pt x="547" y="31"/>
                        </a:lnTo>
                        <a:lnTo>
                          <a:pt x="543" y="26"/>
                        </a:lnTo>
                        <a:lnTo>
                          <a:pt x="513" y="24"/>
                        </a:lnTo>
                        <a:lnTo>
                          <a:pt x="484" y="22"/>
                        </a:lnTo>
                        <a:lnTo>
                          <a:pt x="454" y="21"/>
                        </a:lnTo>
                        <a:lnTo>
                          <a:pt x="424" y="19"/>
                        </a:lnTo>
                        <a:lnTo>
                          <a:pt x="394" y="17"/>
                        </a:lnTo>
                        <a:lnTo>
                          <a:pt x="365" y="15"/>
                        </a:lnTo>
                        <a:lnTo>
                          <a:pt x="335" y="14"/>
                        </a:lnTo>
                        <a:lnTo>
                          <a:pt x="306" y="13"/>
                        </a:lnTo>
                        <a:lnTo>
                          <a:pt x="276" y="11"/>
                        </a:lnTo>
                        <a:lnTo>
                          <a:pt x="246" y="9"/>
                        </a:lnTo>
                        <a:lnTo>
                          <a:pt x="217" y="8"/>
                        </a:lnTo>
                        <a:lnTo>
                          <a:pt x="187" y="6"/>
                        </a:lnTo>
                        <a:lnTo>
                          <a:pt x="157" y="5"/>
                        </a:lnTo>
                        <a:lnTo>
                          <a:pt x="127" y="4"/>
                        </a:lnTo>
                        <a:lnTo>
                          <a:pt x="98" y="1"/>
                        </a:lnTo>
                        <a:lnTo>
                          <a:pt x="68" y="0"/>
                        </a:lnTo>
                        <a:close/>
                      </a:path>
                    </a:pathLst>
                  </a:custGeom>
                  <a:solidFill>
                    <a:srgbClr val="11161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6" name="Freeform 242"/>
                  <p:cNvSpPr>
                    <a:spLocks noChangeArrowheads="1"/>
                  </p:cNvSpPr>
                  <p:nvPr/>
                </p:nvSpPr>
                <p:spPr bwMode="auto">
                  <a:xfrm>
                    <a:off x="5046" y="1351"/>
                    <a:ext cx="92" cy="141"/>
                  </a:xfrm>
                  <a:custGeom>
                    <a:avLst/>
                    <a:gdLst>
                      <a:gd name="T0" fmla="*/ 59 w 558"/>
                      <a:gd name="T1" fmla="*/ 4 h 857"/>
                      <a:gd name="T2" fmla="*/ 48 w 558"/>
                      <a:gd name="T3" fmla="*/ 16 h 857"/>
                      <a:gd name="T4" fmla="*/ 36 w 558"/>
                      <a:gd name="T5" fmla="*/ 27 h 857"/>
                      <a:gd name="T6" fmla="*/ 25 w 558"/>
                      <a:gd name="T7" fmla="*/ 39 h 857"/>
                      <a:gd name="T8" fmla="*/ 16 w 558"/>
                      <a:gd name="T9" fmla="*/ 65 h 857"/>
                      <a:gd name="T10" fmla="*/ 5 w 558"/>
                      <a:gd name="T11" fmla="*/ 107 h 857"/>
                      <a:gd name="T12" fmla="*/ 0 w 558"/>
                      <a:gd name="T13" fmla="*/ 283 h 857"/>
                      <a:gd name="T14" fmla="*/ 0 w 558"/>
                      <a:gd name="T15" fmla="*/ 596 h 857"/>
                      <a:gd name="T16" fmla="*/ 4 w 558"/>
                      <a:gd name="T17" fmla="*/ 759 h 857"/>
                      <a:gd name="T18" fmla="*/ 12 w 558"/>
                      <a:gd name="T19" fmla="*/ 772 h 857"/>
                      <a:gd name="T20" fmla="*/ 21 w 558"/>
                      <a:gd name="T21" fmla="*/ 785 h 857"/>
                      <a:gd name="T22" fmla="*/ 30 w 558"/>
                      <a:gd name="T23" fmla="*/ 797 h 857"/>
                      <a:gd name="T24" fmla="*/ 44 w 558"/>
                      <a:gd name="T25" fmla="*/ 805 h 857"/>
                      <a:gd name="T26" fmla="*/ 66 w 558"/>
                      <a:gd name="T27" fmla="*/ 808 h 857"/>
                      <a:gd name="T28" fmla="*/ 88 w 558"/>
                      <a:gd name="T29" fmla="*/ 810 h 857"/>
                      <a:gd name="T30" fmla="*/ 110 w 558"/>
                      <a:gd name="T31" fmla="*/ 812 h 857"/>
                      <a:gd name="T32" fmla="*/ 142 w 558"/>
                      <a:gd name="T33" fmla="*/ 816 h 857"/>
                      <a:gd name="T34" fmla="*/ 185 w 558"/>
                      <a:gd name="T35" fmla="*/ 821 h 857"/>
                      <a:gd name="T36" fmla="*/ 229 w 558"/>
                      <a:gd name="T37" fmla="*/ 827 h 857"/>
                      <a:gd name="T38" fmla="*/ 271 w 558"/>
                      <a:gd name="T39" fmla="*/ 833 h 857"/>
                      <a:gd name="T40" fmla="*/ 315 w 558"/>
                      <a:gd name="T41" fmla="*/ 838 h 857"/>
                      <a:gd name="T42" fmla="*/ 358 w 558"/>
                      <a:gd name="T43" fmla="*/ 843 h 857"/>
                      <a:gd name="T44" fmla="*/ 402 w 558"/>
                      <a:gd name="T45" fmla="*/ 849 h 857"/>
                      <a:gd name="T46" fmla="*/ 444 w 558"/>
                      <a:gd name="T47" fmla="*/ 855 h 857"/>
                      <a:gd name="T48" fmla="*/ 477 w 558"/>
                      <a:gd name="T49" fmla="*/ 851 h 857"/>
                      <a:gd name="T50" fmla="*/ 498 w 558"/>
                      <a:gd name="T51" fmla="*/ 841 h 857"/>
                      <a:gd name="T52" fmla="*/ 520 w 558"/>
                      <a:gd name="T53" fmla="*/ 831 h 857"/>
                      <a:gd name="T54" fmla="*/ 542 w 558"/>
                      <a:gd name="T55" fmla="*/ 820 h 857"/>
                      <a:gd name="T56" fmla="*/ 554 w 558"/>
                      <a:gd name="T57" fmla="*/ 781 h 857"/>
                      <a:gd name="T58" fmla="*/ 557 w 558"/>
                      <a:gd name="T59" fmla="*/ 714 h 857"/>
                      <a:gd name="T60" fmla="*/ 557 w 558"/>
                      <a:gd name="T61" fmla="*/ 548 h 857"/>
                      <a:gd name="T62" fmla="*/ 554 w 558"/>
                      <a:gd name="T63" fmla="*/ 282 h 857"/>
                      <a:gd name="T64" fmla="*/ 551 w 558"/>
                      <a:gd name="T65" fmla="*/ 128 h 857"/>
                      <a:gd name="T66" fmla="*/ 549 w 558"/>
                      <a:gd name="T67" fmla="*/ 84 h 857"/>
                      <a:gd name="T68" fmla="*/ 542 w 558"/>
                      <a:gd name="T69" fmla="*/ 57 h 857"/>
                      <a:gd name="T70" fmla="*/ 530 w 558"/>
                      <a:gd name="T71" fmla="*/ 46 h 857"/>
                      <a:gd name="T72" fmla="*/ 518 w 558"/>
                      <a:gd name="T73" fmla="*/ 36 h 857"/>
                      <a:gd name="T74" fmla="*/ 505 w 558"/>
                      <a:gd name="T75" fmla="*/ 24 h 857"/>
                      <a:gd name="T76" fmla="*/ 472 w 558"/>
                      <a:gd name="T77" fmla="*/ 17 h 857"/>
                      <a:gd name="T78" fmla="*/ 418 w 558"/>
                      <a:gd name="T79" fmla="*/ 15 h 857"/>
                      <a:gd name="T80" fmla="*/ 364 w 558"/>
                      <a:gd name="T81" fmla="*/ 12 h 857"/>
                      <a:gd name="T82" fmla="*/ 309 w 558"/>
                      <a:gd name="T83" fmla="*/ 10 h 857"/>
                      <a:gd name="T84" fmla="*/ 255 w 558"/>
                      <a:gd name="T85" fmla="*/ 8 h 857"/>
                      <a:gd name="T86" fmla="*/ 201 w 558"/>
                      <a:gd name="T87" fmla="*/ 6 h 857"/>
                      <a:gd name="T88" fmla="*/ 147 w 558"/>
                      <a:gd name="T89" fmla="*/ 3 h 857"/>
                      <a:gd name="T90" fmla="*/ 93 w 558"/>
                      <a:gd name="T91" fmla="*/ 1 h 857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558"/>
                      <a:gd name="T139" fmla="*/ 0 h 857"/>
                      <a:gd name="T140" fmla="*/ 558 w 558"/>
                      <a:gd name="T141" fmla="*/ 857 h 857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558" h="857">
                        <a:moveTo>
                          <a:pt x="65" y="0"/>
                        </a:moveTo>
                        <a:lnTo>
                          <a:pt x="59" y="4"/>
                        </a:lnTo>
                        <a:lnTo>
                          <a:pt x="54" y="10"/>
                        </a:lnTo>
                        <a:lnTo>
                          <a:pt x="48" y="16"/>
                        </a:lnTo>
                        <a:lnTo>
                          <a:pt x="42" y="22"/>
                        </a:lnTo>
                        <a:lnTo>
                          <a:pt x="36" y="27"/>
                        </a:lnTo>
                        <a:lnTo>
                          <a:pt x="31" y="33"/>
                        </a:lnTo>
                        <a:lnTo>
                          <a:pt x="25" y="39"/>
                        </a:lnTo>
                        <a:lnTo>
                          <a:pt x="20" y="44"/>
                        </a:lnTo>
                        <a:lnTo>
                          <a:pt x="16" y="65"/>
                        </a:lnTo>
                        <a:lnTo>
                          <a:pt x="10" y="86"/>
                        </a:lnTo>
                        <a:lnTo>
                          <a:pt x="5" y="107"/>
                        </a:lnTo>
                        <a:lnTo>
                          <a:pt x="0" y="127"/>
                        </a:lnTo>
                        <a:lnTo>
                          <a:pt x="0" y="283"/>
                        </a:lnTo>
                        <a:lnTo>
                          <a:pt x="0" y="439"/>
                        </a:lnTo>
                        <a:lnTo>
                          <a:pt x="0" y="596"/>
                        </a:lnTo>
                        <a:lnTo>
                          <a:pt x="0" y="752"/>
                        </a:lnTo>
                        <a:lnTo>
                          <a:pt x="4" y="759"/>
                        </a:lnTo>
                        <a:lnTo>
                          <a:pt x="9" y="765"/>
                        </a:lnTo>
                        <a:lnTo>
                          <a:pt x="12" y="772"/>
                        </a:lnTo>
                        <a:lnTo>
                          <a:pt x="17" y="778"/>
                        </a:lnTo>
                        <a:lnTo>
                          <a:pt x="21" y="785"/>
                        </a:lnTo>
                        <a:lnTo>
                          <a:pt x="26" y="791"/>
                        </a:lnTo>
                        <a:lnTo>
                          <a:pt x="30" y="797"/>
                        </a:lnTo>
                        <a:lnTo>
                          <a:pt x="34" y="804"/>
                        </a:lnTo>
                        <a:lnTo>
                          <a:pt x="44" y="805"/>
                        </a:lnTo>
                        <a:lnTo>
                          <a:pt x="56" y="806"/>
                        </a:lnTo>
                        <a:lnTo>
                          <a:pt x="66" y="808"/>
                        </a:lnTo>
                        <a:lnTo>
                          <a:pt x="78" y="809"/>
                        </a:lnTo>
                        <a:lnTo>
                          <a:pt x="88" y="810"/>
                        </a:lnTo>
                        <a:lnTo>
                          <a:pt x="99" y="811"/>
                        </a:lnTo>
                        <a:lnTo>
                          <a:pt x="110" y="812"/>
                        </a:lnTo>
                        <a:lnTo>
                          <a:pt x="121" y="813"/>
                        </a:lnTo>
                        <a:lnTo>
                          <a:pt x="142" y="816"/>
                        </a:lnTo>
                        <a:lnTo>
                          <a:pt x="164" y="819"/>
                        </a:lnTo>
                        <a:lnTo>
                          <a:pt x="185" y="821"/>
                        </a:lnTo>
                        <a:lnTo>
                          <a:pt x="207" y="825"/>
                        </a:lnTo>
                        <a:lnTo>
                          <a:pt x="229" y="827"/>
                        </a:lnTo>
                        <a:lnTo>
                          <a:pt x="251" y="829"/>
                        </a:lnTo>
                        <a:lnTo>
                          <a:pt x="271" y="833"/>
                        </a:lnTo>
                        <a:lnTo>
                          <a:pt x="293" y="835"/>
                        </a:lnTo>
                        <a:lnTo>
                          <a:pt x="315" y="838"/>
                        </a:lnTo>
                        <a:lnTo>
                          <a:pt x="337" y="841"/>
                        </a:lnTo>
                        <a:lnTo>
                          <a:pt x="358" y="843"/>
                        </a:lnTo>
                        <a:lnTo>
                          <a:pt x="380" y="846"/>
                        </a:lnTo>
                        <a:lnTo>
                          <a:pt x="402" y="849"/>
                        </a:lnTo>
                        <a:lnTo>
                          <a:pt x="424" y="851"/>
                        </a:lnTo>
                        <a:lnTo>
                          <a:pt x="444" y="855"/>
                        </a:lnTo>
                        <a:lnTo>
                          <a:pt x="466" y="857"/>
                        </a:lnTo>
                        <a:lnTo>
                          <a:pt x="477" y="851"/>
                        </a:lnTo>
                        <a:lnTo>
                          <a:pt x="488" y="847"/>
                        </a:lnTo>
                        <a:lnTo>
                          <a:pt x="498" y="841"/>
                        </a:lnTo>
                        <a:lnTo>
                          <a:pt x="510" y="835"/>
                        </a:lnTo>
                        <a:lnTo>
                          <a:pt x="520" y="831"/>
                        </a:lnTo>
                        <a:lnTo>
                          <a:pt x="531" y="825"/>
                        </a:lnTo>
                        <a:lnTo>
                          <a:pt x="542" y="820"/>
                        </a:lnTo>
                        <a:lnTo>
                          <a:pt x="553" y="814"/>
                        </a:lnTo>
                        <a:lnTo>
                          <a:pt x="554" y="781"/>
                        </a:lnTo>
                        <a:lnTo>
                          <a:pt x="556" y="748"/>
                        </a:lnTo>
                        <a:lnTo>
                          <a:pt x="557" y="714"/>
                        </a:lnTo>
                        <a:lnTo>
                          <a:pt x="558" y="681"/>
                        </a:lnTo>
                        <a:lnTo>
                          <a:pt x="557" y="548"/>
                        </a:lnTo>
                        <a:lnTo>
                          <a:pt x="555" y="416"/>
                        </a:lnTo>
                        <a:lnTo>
                          <a:pt x="554" y="282"/>
                        </a:lnTo>
                        <a:lnTo>
                          <a:pt x="553" y="150"/>
                        </a:lnTo>
                        <a:lnTo>
                          <a:pt x="551" y="128"/>
                        </a:lnTo>
                        <a:lnTo>
                          <a:pt x="550" y="106"/>
                        </a:lnTo>
                        <a:lnTo>
                          <a:pt x="549" y="84"/>
                        </a:lnTo>
                        <a:lnTo>
                          <a:pt x="548" y="63"/>
                        </a:lnTo>
                        <a:lnTo>
                          <a:pt x="542" y="57"/>
                        </a:lnTo>
                        <a:lnTo>
                          <a:pt x="536" y="52"/>
                        </a:lnTo>
                        <a:lnTo>
                          <a:pt x="530" y="46"/>
                        </a:lnTo>
                        <a:lnTo>
                          <a:pt x="524" y="40"/>
                        </a:lnTo>
                        <a:lnTo>
                          <a:pt x="518" y="36"/>
                        </a:lnTo>
                        <a:lnTo>
                          <a:pt x="512" y="30"/>
                        </a:lnTo>
                        <a:lnTo>
                          <a:pt x="505" y="24"/>
                        </a:lnTo>
                        <a:lnTo>
                          <a:pt x="500" y="18"/>
                        </a:lnTo>
                        <a:lnTo>
                          <a:pt x="472" y="17"/>
                        </a:lnTo>
                        <a:lnTo>
                          <a:pt x="445" y="16"/>
                        </a:lnTo>
                        <a:lnTo>
                          <a:pt x="418" y="15"/>
                        </a:lnTo>
                        <a:lnTo>
                          <a:pt x="391" y="14"/>
                        </a:lnTo>
                        <a:lnTo>
                          <a:pt x="364" y="12"/>
                        </a:lnTo>
                        <a:lnTo>
                          <a:pt x="337" y="11"/>
                        </a:lnTo>
                        <a:lnTo>
                          <a:pt x="309" y="10"/>
                        </a:lnTo>
                        <a:lnTo>
                          <a:pt x="283" y="9"/>
                        </a:lnTo>
                        <a:lnTo>
                          <a:pt x="255" y="8"/>
                        </a:lnTo>
                        <a:lnTo>
                          <a:pt x="228" y="7"/>
                        </a:lnTo>
                        <a:lnTo>
                          <a:pt x="201" y="6"/>
                        </a:lnTo>
                        <a:lnTo>
                          <a:pt x="174" y="4"/>
                        </a:lnTo>
                        <a:lnTo>
                          <a:pt x="147" y="3"/>
                        </a:lnTo>
                        <a:lnTo>
                          <a:pt x="119" y="2"/>
                        </a:lnTo>
                        <a:lnTo>
                          <a:pt x="93" y="1"/>
                        </a:lnTo>
                        <a:lnTo>
                          <a:pt x="65" y="0"/>
                        </a:lnTo>
                        <a:close/>
                      </a:path>
                    </a:pathLst>
                  </a:custGeom>
                  <a:solidFill>
                    <a:srgbClr val="14192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7" name="Freeform 243"/>
                  <p:cNvSpPr>
                    <a:spLocks noChangeArrowheads="1"/>
                  </p:cNvSpPr>
                  <p:nvPr/>
                </p:nvSpPr>
                <p:spPr bwMode="auto">
                  <a:xfrm>
                    <a:off x="5050" y="1358"/>
                    <a:ext cx="88" cy="133"/>
                  </a:xfrm>
                  <a:custGeom>
                    <a:avLst/>
                    <a:gdLst>
                      <a:gd name="T0" fmla="*/ 58 w 532"/>
                      <a:gd name="T1" fmla="*/ 5 h 814"/>
                      <a:gd name="T2" fmla="*/ 46 w 532"/>
                      <a:gd name="T3" fmla="*/ 17 h 814"/>
                      <a:gd name="T4" fmla="*/ 36 w 532"/>
                      <a:gd name="T5" fmla="*/ 27 h 814"/>
                      <a:gd name="T6" fmla="*/ 24 w 532"/>
                      <a:gd name="T7" fmla="*/ 38 h 814"/>
                      <a:gd name="T8" fmla="*/ 15 w 532"/>
                      <a:gd name="T9" fmla="*/ 63 h 814"/>
                      <a:gd name="T10" fmla="*/ 5 w 532"/>
                      <a:gd name="T11" fmla="*/ 101 h 814"/>
                      <a:gd name="T12" fmla="*/ 0 w 532"/>
                      <a:gd name="T13" fmla="*/ 269 h 814"/>
                      <a:gd name="T14" fmla="*/ 0 w 532"/>
                      <a:gd name="T15" fmla="*/ 566 h 814"/>
                      <a:gd name="T16" fmla="*/ 8 w 532"/>
                      <a:gd name="T17" fmla="*/ 728 h 814"/>
                      <a:gd name="T18" fmla="*/ 24 w 532"/>
                      <a:gd name="T19" fmla="*/ 752 h 814"/>
                      <a:gd name="T20" fmla="*/ 43 w 532"/>
                      <a:gd name="T21" fmla="*/ 766 h 814"/>
                      <a:gd name="T22" fmla="*/ 63 w 532"/>
                      <a:gd name="T23" fmla="*/ 768 h 814"/>
                      <a:gd name="T24" fmla="*/ 84 w 532"/>
                      <a:gd name="T25" fmla="*/ 769 h 814"/>
                      <a:gd name="T26" fmla="*/ 105 w 532"/>
                      <a:gd name="T27" fmla="*/ 771 h 814"/>
                      <a:gd name="T28" fmla="*/ 136 w 532"/>
                      <a:gd name="T29" fmla="*/ 775 h 814"/>
                      <a:gd name="T30" fmla="*/ 176 w 532"/>
                      <a:gd name="T31" fmla="*/ 781 h 814"/>
                      <a:gd name="T32" fmla="*/ 216 w 532"/>
                      <a:gd name="T33" fmla="*/ 785 h 814"/>
                      <a:gd name="T34" fmla="*/ 258 w 532"/>
                      <a:gd name="T35" fmla="*/ 791 h 814"/>
                      <a:gd name="T36" fmla="*/ 298 w 532"/>
                      <a:gd name="T37" fmla="*/ 796 h 814"/>
                      <a:gd name="T38" fmla="*/ 340 w 532"/>
                      <a:gd name="T39" fmla="*/ 801 h 814"/>
                      <a:gd name="T40" fmla="*/ 381 w 532"/>
                      <a:gd name="T41" fmla="*/ 806 h 814"/>
                      <a:gd name="T42" fmla="*/ 422 w 532"/>
                      <a:gd name="T43" fmla="*/ 812 h 814"/>
                      <a:gd name="T44" fmla="*/ 453 w 532"/>
                      <a:gd name="T45" fmla="*/ 808 h 814"/>
                      <a:gd name="T46" fmla="*/ 473 w 532"/>
                      <a:gd name="T47" fmla="*/ 798 h 814"/>
                      <a:gd name="T48" fmla="*/ 495 w 532"/>
                      <a:gd name="T49" fmla="*/ 786 h 814"/>
                      <a:gd name="T50" fmla="*/ 516 w 532"/>
                      <a:gd name="T51" fmla="*/ 776 h 814"/>
                      <a:gd name="T52" fmla="*/ 528 w 532"/>
                      <a:gd name="T53" fmla="*/ 739 h 814"/>
                      <a:gd name="T54" fmla="*/ 531 w 532"/>
                      <a:gd name="T55" fmla="*/ 677 h 814"/>
                      <a:gd name="T56" fmla="*/ 531 w 532"/>
                      <a:gd name="T57" fmla="*/ 520 h 814"/>
                      <a:gd name="T58" fmla="*/ 528 w 532"/>
                      <a:gd name="T59" fmla="*/ 268 h 814"/>
                      <a:gd name="T60" fmla="*/ 524 w 532"/>
                      <a:gd name="T61" fmla="*/ 120 h 814"/>
                      <a:gd name="T62" fmla="*/ 518 w 532"/>
                      <a:gd name="T63" fmla="*/ 75 h 814"/>
                      <a:gd name="T64" fmla="*/ 509 w 532"/>
                      <a:gd name="T65" fmla="*/ 49 h 814"/>
                      <a:gd name="T66" fmla="*/ 495 w 532"/>
                      <a:gd name="T67" fmla="*/ 38 h 814"/>
                      <a:gd name="T68" fmla="*/ 480 w 532"/>
                      <a:gd name="T69" fmla="*/ 28 h 814"/>
                      <a:gd name="T70" fmla="*/ 465 w 532"/>
                      <a:gd name="T71" fmla="*/ 18 h 814"/>
                      <a:gd name="T72" fmla="*/ 433 w 532"/>
                      <a:gd name="T73" fmla="*/ 11 h 814"/>
                      <a:gd name="T74" fmla="*/ 384 w 532"/>
                      <a:gd name="T75" fmla="*/ 10 h 814"/>
                      <a:gd name="T76" fmla="*/ 334 w 532"/>
                      <a:gd name="T77" fmla="*/ 8 h 814"/>
                      <a:gd name="T78" fmla="*/ 284 w 532"/>
                      <a:gd name="T79" fmla="*/ 7 h 814"/>
                      <a:gd name="T80" fmla="*/ 236 w 532"/>
                      <a:gd name="T81" fmla="*/ 5 h 814"/>
                      <a:gd name="T82" fmla="*/ 187 w 532"/>
                      <a:gd name="T83" fmla="*/ 4 h 814"/>
                      <a:gd name="T84" fmla="*/ 137 w 532"/>
                      <a:gd name="T85" fmla="*/ 3 h 814"/>
                      <a:gd name="T86" fmla="*/ 87 w 532"/>
                      <a:gd name="T87" fmla="*/ 2 h 81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532"/>
                      <a:gd name="T133" fmla="*/ 0 h 814"/>
                      <a:gd name="T134" fmla="*/ 532 w 532"/>
                      <a:gd name="T135" fmla="*/ 814 h 81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532" h="814">
                        <a:moveTo>
                          <a:pt x="62" y="0"/>
                        </a:moveTo>
                        <a:lnTo>
                          <a:pt x="58" y="5"/>
                        </a:lnTo>
                        <a:lnTo>
                          <a:pt x="52" y="11"/>
                        </a:lnTo>
                        <a:lnTo>
                          <a:pt x="46" y="17"/>
                        </a:lnTo>
                        <a:lnTo>
                          <a:pt x="41" y="21"/>
                        </a:lnTo>
                        <a:lnTo>
                          <a:pt x="36" y="27"/>
                        </a:lnTo>
                        <a:lnTo>
                          <a:pt x="30" y="33"/>
                        </a:lnTo>
                        <a:lnTo>
                          <a:pt x="24" y="38"/>
                        </a:lnTo>
                        <a:lnTo>
                          <a:pt x="19" y="43"/>
                        </a:lnTo>
                        <a:lnTo>
                          <a:pt x="15" y="63"/>
                        </a:lnTo>
                        <a:lnTo>
                          <a:pt x="10" y="81"/>
                        </a:lnTo>
                        <a:lnTo>
                          <a:pt x="5" y="101"/>
                        </a:lnTo>
                        <a:lnTo>
                          <a:pt x="0" y="120"/>
                        </a:lnTo>
                        <a:lnTo>
                          <a:pt x="0" y="269"/>
                        </a:lnTo>
                        <a:lnTo>
                          <a:pt x="0" y="418"/>
                        </a:lnTo>
                        <a:lnTo>
                          <a:pt x="0" y="566"/>
                        </a:lnTo>
                        <a:lnTo>
                          <a:pt x="0" y="715"/>
                        </a:lnTo>
                        <a:lnTo>
                          <a:pt x="8" y="728"/>
                        </a:lnTo>
                        <a:lnTo>
                          <a:pt x="16" y="739"/>
                        </a:lnTo>
                        <a:lnTo>
                          <a:pt x="24" y="752"/>
                        </a:lnTo>
                        <a:lnTo>
                          <a:pt x="32" y="764"/>
                        </a:lnTo>
                        <a:lnTo>
                          <a:pt x="43" y="766"/>
                        </a:lnTo>
                        <a:lnTo>
                          <a:pt x="53" y="767"/>
                        </a:lnTo>
                        <a:lnTo>
                          <a:pt x="63" y="768"/>
                        </a:lnTo>
                        <a:lnTo>
                          <a:pt x="74" y="768"/>
                        </a:lnTo>
                        <a:lnTo>
                          <a:pt x="84" y="769"/>
                        </a:lnTo>
                        <a:lnTo>
                          <a:pt x="94" y="770"/>
                        </a:lnTo>
                        <a:lnTo>
                          <a:pt x="105" y="771"/>
                        </a:lnTo>
                        <a:lnTo>
                          <a:pt x="115" y="772"/>
                        </a:lnTo>
                        <a:lnTo>
                          <a:pt x="136" y="775"/>
                        </a:lnTo>
                        <a:lnTo>
                          <a:pt x="155" y="777"/>
                        </a:lnTo>
                        <a:lnTo>
                          <a:pt x="176" y="781"/>
                        </a:lnTo>
                        <a:lnTo>
                          <a:pt x="197" y="783"/>
                        </a:lnTo>
                        <a:lnTo>
                          <a:pt x="216" y="785"/>
                        </a:lnTo>
                        <a:lnTo>
                          <a:pt x="237" y="787"/>
                        </a:lnTo>
                        <a:lnTo>
                          <a:pt x="258" y="791"/>
                        </a:lnTo>
                        <a:lnTo>
                          <a:pt x="279" y="793"/>
                        </a:lnTo>
                        <a:lnTo>
                          <a:pt x="298" y="796"/>
                        </a:lnTo>
                        <a:lnTo>
                          <a:pt x="319" y="798"/>
                        </a:lnTo>
                        <a:lnTo>
                          <a:pt x="340" y="801"/>
                        </a:lnTo>
                        <a:lnTo>
                          <a:pt x="361" y="804"/>
                        </a:lnTo>
                        <a:lnTo>
                          <a:pt x="381" y="806"/>
                        </a:lnTo>
                        <a:lnTo>
                          <a:pt x="401" y="808"/>
                        </a:lnTo>
                        <a:lnTo>
                          <a:pt x="422" y="812"/>
                        </a:lnTo>
                        <a:lnTo>
                          <a:pt x="442" y="814"/>
                        </a:lnTo>
                        <a:lnTo>
                          <a:pt x="453" y="808"/>
                        </a:lnTo>
                        <a:lnTo>
                          <a:pt x="463" y="802"/>
                        </a:lnTo>
                        <a:lnTo>
                          <a:pt x="473" y="798"/>
                        </a:lnTo>
                        <a:lnTo>
                          <a:pt x="485" y="792"/>
                        </a:lnTo>
                        <a:lnTo>
                          <a:pt x="495" y="786"/>
                        </a:lnTo>
                        <a:lnTo>
                          <a:pt x="506" y="782"/>
                        </a:lnTo>
                        <a:lnTo>
                          <a:pt x="516" y="776"/>
                        </a:lnTo>
                        <a:lnTo>
                          <a:pt x="526" y="770"/>
                        </a:lnTo>
                        <a:lnTo>
                          <a:pt x="528" y="739"/>
                        </a:lnTo>
                        <a:lnTo>
                          <a:pt x="530" y="708"/>
                        </a:lnTo>
                        <a:lnTo>
                          <a:pt x="531" y="677"/>
                        </a:lnTo>
                        <a:lnTo>
                          <a:pt x="532" y="647"/>
                        </a:lnTo>
                        <a:lnTo>
                          <a:pt x="531" y="520"/>
                        </a:lnTo>
                        <a:lnTo>
                          <a:pt x="530" y="395"/>
                        </a:lnTo>
                        <a:lnTo>
                          <a:pt x="528" y="268"/>
                        </a:lnTo>
                        <a:lnTo>
                          <a:pt x="526" y="142"/>
                        </a:lnTo>
                        <a:lnTo>
                          <a:pt x="524" y="120"/>
                        </a:lnTo>
                        <a:lnTo>
                          <a:pt x="522" y="98"/>
                        </a:lnTo>
                        <a:lnTo>
                          <a:pt x="518" y="75"/>
                        </a:lnTo>
                        <a:lnTo>
                          <a:pt x="516" y="53"/>
                        </a:lnTo>
                        <a:lnTo>
                          <a:pt x="509" y="49"/>
                        </a:lnTo>
                        <a:lnTo>
                          <a:pt x="502" y="43"/>
                        </a:lnTo>
                        <a:lnTo>
                          <a:pt x="495" y="38"/>
                        </a:lnTo>
                        <a:lnTo>
                          <a:pt x="487" y="33"/>
                        </a:lnTo>
                        <a:lnTo>
                          <a:pt x="480" y="28"/>
                        </a:lnTo>
                        <a:lnTo>
                          <a:pt x="473" y="22"/>
                        </a:lnTo>
                        <a:lnTo>
                          <a:pt x="465" y="18"/>
                        </a:lnTo>
                        <a:lnTo>
                          <a:pt x="458" y="12"/>
                        </a:lnTo>
                        <a:lnTo>
                          <a:pt x="433" y="11"/>
                        </a:lnTo>
                        <a:lnTo>
                          <a:pt x="409" y="11"/>
                        </a:lnTo>
                        <a:lnTo>
                          <a:pt x="384" y="10"/>
                        </a:lnTo>
                        <a:lnTo>
                          <a:pt x="359" y="10"/>
                        </a:lnTo>
                        <a:lnTo>
                          <a:pt x="334" y="8"/>
                        </a:lnTo>
                        <a:lnTo>
                          <a:pt x="310" y="7"/>
                        </a:lnTo>
                        <a:lnTo>
                          <a:pt x="284" y="7"/>
                        </a:lnTo>
                        <a:lnTo>
                          <a:pt x="260" y="6"/>
                        </a:lnTo>
                        <a:lnTo>
                          <a:pt x="236" y="5"/>
                        </a:lnTo>
                        <a:lnTo>
                          <a:pt x="211" y="5"/>
                        </a:lnTo>
                        <a:lnTo>
                          <a:pt x="187" y="4"/>
                        </a:lnTo>
                        <a:lnTo>
                          <a:pt x="161" y="3"/>
                        </a:lnTo>
                        <a:lnTo>
                          <a:pt x="137" y="3"/>
                        </a:lnTo>
                        <a:lnTo>
                          <a:pt x="112" y="2"/>
                        </a:lnTo>
                        <a:lnTo>
                          <a:pt x="87" y="2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solidFill>
                    <a:srgbClr val="161C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8" name="Freeform 244"/>
                  <p:cNvSpPr>
                    <a:spLocks noChangeArrowheads="1"/>
                  </p:cNvSpPr>
                  <p:nvPr/>
                </p:nvSpPr>
                <p:spPr bwMode="auto">
                  <a:xfrm>
                    <a:off x="5054" y="1365"/>
                    <a:ext cx="83" cy="126"/>
                  </a:xfrm>
                  <a:custGeom>
                    <a:avLst/>
                    <a:gdLst>
                      <a:gd name="T0" fmla="*/ 54 w 507"/>
                      <a:gd name="T1" fmla="*/ 5 h 769"/>
                      <a:gd name="T2" fmla="*/ 44 w 507"/>
                      <a:gd name="T3" fmla="*/ 14 h 769"/>
                      <a:gd name="T4" fmla="*/ 34 w 507"/>
                      <a:gd name="T5" fmla="*/ 24 h 769"/>
                      <a:gd name="T6" fmla="*/ 23 w 507"/>
                      <a:gd name="T7" fmla="*/ 36 h 769"/>
                      <a:gd name="T8" fmla="*/ 14 w 507"/>
                      <a:gd name="T9" fmla="*/ 59 h 769"/>
                      <a:gd name="T10" fmla="*/ 5 w 507"/>
                      <a:gd name="T11" fmla="*/ 95 h 769"/>
                      <a:gd name="T12" fmla="*/ 0 w 507"/>
                      <a:gd name="T13" fmla="*/ 254 h 769"/>
                      <a:gd name="T14" fmla="*/ 0 w 507"/>
                      <a:gd name="T15" fmla="*/ 536 h 769"/>
                      <a:gd name="T16" fmla="*/ 8 w 507"/>
                      <a:gd name="T17" fmla="*/ 688 h 769"/>
                      <a:gd name="T18" fmla="*/ 23 w 507"/>
                      <a:gd name="T19" fmla="*/ 711 h 769"/>
                      <a:gd name="T20" fmla="*/ 41 w 507"/>
                      <a:gd name="T21" fmla="*/ 724 h 769"/>
                      <a:gd name="T22" fmla="*/ 60 w 507"/>
                      <a:gd name="T23" fmla="*/ 726 h 769"/>
                      <a:gd name="T24" fmla="*/ 80 w 507"/>
                      <a:gd name="T25" fmla="*/ 728 h 769"/>
                      <a:gd name="T26" fmla="*/ 99 w 507"/>
                      <a:gd name="T27" fmla="*/ 729 h 769"/>
                      <a:gd name="T28" fmla="*/ 128 w 507"/>
                      <a:gd name="T29" fmla="*/ 733 h 769"/>
                      <a:gd name="T30" fmla="*/ 167 w 507"/>
                      <a:gd name="T31" fmla="*/ 738 h 769"/>
                      <a:gd name="T32" fmla="*/ 205 w 507"/>
                      <a:gd name="T33" fmla="*/ 742 h 769"/>
                      <a:gd name="T34" fmla="*/ 244 w 507"/>
                      <a:gd name="T35" fmla="*/ 747 h 769"/>
                      <a:gd name="T36" fmla="*/ 283 w 507"/>
                      <a:gd name="T37" fmla="*/ 753 h 769"/>
                      <a:gd name="T38" fmla="*/ 322 w 507"/>
                      <a:gd name="T39" fmla="*/ 757 h 769"/>
                      <a:gd name="T40" fmla="*/ 360 w 507"/>
                      <a:gd name="T41" fmla="*/ 762 h 769"/>
                      <a:gd name="T42" fmla="*/ 398 w 507"/>
                      <a:gd name="T43" fmla="*/ 766 h 769"/>
                      <a:gd name="T44" fmla="*/ 428 w 507"/>
                      <a:gd name="T45" fmla="*/ 763 h 769"/>
                      <a:gd name="T46" fmla="*/ 448 w 507"/>
                      <a:gd name="T47" fmla="*/ 753 h 769"/>
                      <a:gd name="T48" fmla="*/ 469 w 507"/>
                      <a:gd name="T49" fmla="*/ 742 h 769"/>
                      <a:gd name="T50" fmla="*/ 490 w 507"/>
                      <a:gd name="T51" fmla="*/ 732 h 769"/>
                      <a:gd name="T52" fmla="*/ 503 w 507"/>
                      <a:gd name="T53" fmla="*/ 697 h 769"/>
                      <a:gd name="T54" fmla="*/ 506 w 507"/>
                      <a:gd name="T55" fmla="*/ 640 h 769"/>
                      <a:gd name="T56" fmla="*/ 506 w 507"/>
                      <a:gd name="T57" fmla="*/ 491 h 769"/>
                      <a:gd name="T58" fmla="*/ 503 w 507"/>
                      <a:gd name="T59" fmla="*/ 252 h 769"/>
                      <a:gd name="T60" fmla="*/ 496 w 507"/>
                      <a:gd name="T61" fmla="*/ 111 h 769"/>
                      <a:gd name="T62" fmla="*/ 489 w 507"/>
                      <a:gd name="T63" fmla="*/ 67 h 769"/>
                      <a:gd name="T64" fmla="*/ 477 w 507"/>
                      <a:gd name="T65" fmla="*/ 40 h 769"/>
                      <a:gd name="T66" fmla="*/ 460 w 507"/>
                      <a:gd name="T67" fmla="*/ 30 h 769"/>
                      <a:gd name="T68" fmla="*/ 443 w 507"/>
                      <a:gd name="T69" fmla="*/ 20 h 769"/>
                      <a:gd name="T70" fmla="*/ 425 w 507"/>
                      <a:gd name="T71" fmla="*/ 9 h 769"/>
                      <a:gd name="T72" fmla="*/ 395 w 507"/>
                      <a:gd name="T73" fmla="*/ 5 h 769"/>
                      <a:gd name="T74" fmla="*/ 350 w 507"/>
                      <a:gd name="T75" fmla="*/ 4 h 769"/>
                      <a:gd name="T76" fmla="*/ 306 w 507"/>
                      <a:gd name="T77" fmla="*/ 4 h 769"/>
                      <a:gd name="T78" fmla="*/ 261 w 507"/>
                      <a:gd name="T79" fmla="*/ 2 h 769"/>
                      <a:gd name="T80" fmla="*/ 216 w 507"/>
                      <a:gd name="T81" fmla="*/ 2 h 769"/>
                      <a:gd name="T82" fmla="*/ 171 w 507"/>
                      <a:gd name="T83" fmla="*/ 1 h 769"/>
                      <a:gd name="T84" fmla="*/ 126 w 507"/>
                      <a:gd name="T85" fmla="*/ 1 h 769"/>
                      <a:gd name="T86" fmla="*/ 81 w 507"/>
                      <a:gd name="T87" fmla="*/ 0 h 769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507"/>
                      <a:gd name="T133" fmla="*/ 0 h 769"/>
                      <a:gd name="T134" fmla="*/ 507 w 507"/>
                      <a:gd name="T135" fmla="*/ 769 h 769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507" h="769">
                        <a:moveTo>
                          <a:pt x="59" y="0"/>
                        </a:moveTo>
                        <a:lnTo>
                          <a:pt x="54" y="5"/>
                        </a:lnTo>
                        <a:lnTo>
                          <a:pt x="50" y="9"/>
                        </a:lnTo>
                        <a:lnTo>
                          <a:pt x="44" y="14"/>
                        </a:lnTo>
                        <a:lnTo>
                          <a:pt x="39" y="20"/>
                        </a:lnTo>
                        <a:lnTo>
                          <a:pt x="34" y="24"/>
                        </a:lnTo>
                        <a:lnTo>
                          <a:pt x="29" y="30"/>
                        </a:lnTo>
                        <a:lnTo>
                          <a:pt x="23" y="36"/>
                        </a:lnTo>
                        <a:lnTo>
                          <a:pt x="19" y="40"/>
                        </a:lnTo>
                        <a:lnTo>
                          <a:pt x="14" y="59"/>
                        </a:lnTo>
                        <a:lnTo>
                          <a:pt x="9" y="76"/>
                        </a:lnTo>
                        <a:lnTo>
                          <a:pt x="5" y="95"/>
                        </a:lnTo>
                        <a:lnTo>
                          <a:pt x="0" y="113"/>
                        </a:lnTo>
                        <a:lnTo>
                          <a:pt x="0" y="254"/>
                        </a:lnTo>
                        <a:lnTo>
                          <a:pt x="0" y="394"/>
                        </a:lnTo>
                        <a:lnTo>
                          <a:pt x="0" y="536"/>
                        </a:lnTo>
                        <a:lnTo>
                          <a:pt x="0" y="676"/>
                        </a:lnTo>
                        <a:lnTo>
                          <a:pt x="8" y="688"/>
                        </a:lnTo>
                        <a:lnTo>
                          <a:pt x="16" y="700"/>
                        </a:lnTo>
                        <a:lnTo>
                          <a:pt x="23" y="711"/>
                        </a:lnTo>
                        <a:lnTo>
                          <a:pt x="31" y="723"/>
                        </a:lnTo>
                        <a:lnTo>
                          <a:pt x="41" y="724"/>
                        </a:lnTo>
                        <a:lnTo>
                          <a:pt x="51" y="725"/>
                        </a:lnTo>
                        <a:lnTo>
                          <a:pt x="60" y="726"/>
                        </a:lnTo>
                        <a:lnTo>
                          <a:pt x="71" y="727"/>
                        </a:lnTo>
                        <a:lnTo>
                          <a:pt x="80" y="728"/>
                        </a:lnTo>
                        <a:lnTo>
                          <a:pt x="89" y="728"/>
                        </a:lnTo>
                        <a:lnTo>
                          <a:pt x="99" y="729"/>
                        </a:lnTo>
                        <a:lnTo>
                          <a:pt x="109" y="731"/>
                        </a:lnTo>
                        <a:lnTo>
                          <a:pt x="128" y="733"/>
                        </a:lnTo>
                        <a:lnTo>
                          <a:pt x="148" y="735"/>
                        </a:lnTo>
                        <a:lnTo>
                          <a:pt x="167" y="738"/>
                        </a:lnTo>
                        <a:lnTo>
                          <a:pt x="186" y="740"/>
                        </a:lnTo>
                        <a:lnTo>
                          <a:pt x="205" y="742"/>
                        </a:lnTo>
                        <a:lnTo>
                          <a:pt x="225" y="744"/>
                        </a:lnTo>
                        <a:lnTo>
                          <a:pt x="244" y="747"/>
                        </a:lnTo>
                        <a:lnTo>
                          <a:pt x="263" y="749"/>
                        </a:lnTo>
                        <a:lnTo>
                          <a:pt x="283" y="753"/>
                        </a:lnTo>
                        <a:lnTo>
                          <a:pt x="302" y="755"/>
                        </a:lnTo>
                        <a:lnTo>
                          <a:pt x="322" y="757"/>
                        </a:lnTo>
                        <a:lnTo>
                          <a:pt x="340" y="759"/>
                        </a:lnTo>
                        <a:lnTo>
                          <a:pt x="360" y="762"/>
                        </a:lnTo>
                        <a:lnTo>
                          <a:pt x="379" y="764"/>
                        </a:lnTo>
                        <a:lnTo>
                          <a:pt x="398" y="766"/>
                        </a:lnTo>
                        <a:lnTo>
                          <a:pt x="417" y="769"/>
                        </a:lnTo>
                        <a:lnTo>
                          <a:pt x="428" y="763"/>
                        </a:lnTo>
                        <a:lnTo>
                          <a:pt x="438" y="758"/>
                        </a:lnTo>
                        <a:lnTo>
                          <a:pt x="448" y="753"/>
                        </a:lnTo>
                        <a:lnTo>
                          <a:pt x="459" y="747"/>
                        </a:lnTo>
                        <a:lnTo>
                          <a:pt x="469" y="742"/>
                        </a:lnTo>
                        <a:lnTo>
                          <a:pt x="480" y="736"/>
                        </a:lnTo>
                        <a:lnTo>
                          <a:pt x="490" y="732"/>
                        </a:lnTo>
                        <a:lnTo>
                          <a:pt x="500" y="726"/>
                        </a:lnTo>
                        <a:lnTo>
                          <a:pt x="503" y="697"/>
                        </a:lnTo>
                        <a:lnTo>
                          <a:pt x="504" y="668"/>
                        </a:lnTo>
                        <a:lnTo>
                          <a:pt x="506" y="640"/>
                        </a:lnTo>
                        <a:lnTo>
                          <a:pt x="507" y="611"/>
                        </a:lnTo>
                        <a:lnTo>
                          <a:pt x="506" y="491"/>
                        </a:lnTo>
                        <a:lnTo>
                          <a:pt x="504" y="372"/>
                        </a:lnTo>
                        <a:lnTo>
                          <a:pt x="503" y="252"/>
                        </a:lnTo>
                        <a:lnTo>
                          <a:pt x="500" y="133"/>
                        </a:lnTo>
                        <a:lnTo>
                          <a:pt x="496" y="111"/>
                        </a:lnTo>
                        <a:lnTo>
                          <a:pt x="492" y="89"/>
                        </a:lnTo>
                        <a:lnTo>
                          <a:pt x="489" y="67"/>
                        </a:lnTo>
                        <a:lnTo>
                          <a:pt x="485" y="45"/>
                        </a:lnTo>
                        <a:lnTo>
                          <a:pt x="477" y="40"/>
                        </a:lnTo>
                        <a:lnTo>
                          <a:pt x="468" y="35"/>
                        </a:lnTo>
                        <a:lnTo>
                          <a:pt x="460" y="30"/>
                        </a:lnTo>
                        <a:lnTo>
                          <a:pt x="452" y="24"/>
                        </a:lnTo>
                        <a:lnTo>
                          <a:pt x="443" y="20"/>
                        </a:lnTo>
                        <a:lnTo>
                          <a:pt x="435" y="15"/>
                        </a:lnTo>
                        <a:lnTo>
                          <a:pt x="425" y="9"/>
                        </a:lnTo>
                        <a:lnTo>
                          <a:pt x="417" y="5"/>
                        </a:lnTo>
                        <a:lnTo>
                          <a:pt x="395" y="5"/>
                        </a:lnTo>
                        <a:lnTo>
                          <a:pt x="372" y="5"/>
                        </a:lnTo>
                        <a:lnTo>
                          <a:pt x="350" y="4"/>
                        </a:lnTo>
                        <a:lnTo>
                          <a:pt x="327" y="4"/>
                        </a:lnTo>
                        <a:lnTo>
                          <a:pt x="306" y="4"/>
                        </a:lnTo>
                        <a:lnTo>
                          <a:pt x="283" y="4"/>
                        </a:lnTo>
                        <a:lnTo>
                          <a:pt x="261" y="2"/>
                        </a:lnTo>
                        <a:lnTo>
                          <a:pt x="239" y="2"/>
                        </a:lnTo>
                        <a:lnTo>
                          <a:pt x="216" y="2"/>
                        </a:lnTo>
                        <a:lnTo>
                          <a:pt x="194" y="1"/>
                        </a:lnTo>
                        <a:lnTo>
                          <a:pt x="171" y="1"/>
                        </a:lnTo>
                        <a:lnTo>
                          <a:pt x="149" y="1"/>
                        </a:lnTo>
                        <a:lnTo>
                          <a:pt x="126" y="1"/>
                        </a:lnTo>
                        <a:lnTo>
                          <a:pt x="104" y="0"/>
                        </a:lnTo>
                        <a:lnTo>
                          <a:pt x="81" y="0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solidFill>
                    <a:srgbClr val="191E2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9" name="Freeform 245"/>
                  <p:cNvSpPr>
                    <a:spLocks noChangeArrowheads="1"/>
                  </p:cNvSpPr>
                  <p:nvPr/>
                </p:nvSpPr>
                <p:spPr bwMode="auto">
                  <a:xfrm>
                    <a:off x="5058" y="1371"/>
                    <a:ext cx="79" cy="120"/>
                  </a:xfrm>
                  <a:custGeom>
                    <a:avLst/>
                    <a:gdLst>
                      <a:gd name="T0" fmla="*/ 51 w 480"/>
                      <a:gd name="T1" fmla="*/ 7 h 727"/>
                      <a:gd name="T2" fmla="*/ 41 w 480"/>
                      <a:gd name="T3" fmla="*/ 17 h 727"/>
                      <a:gd name="T4" fmla="*/ 32 w 480"/>
                      <a:gd name="T5" fmla="*/ 27 h 727"/>
                      <a:gd name="T6" fmla="*/ 23 w 480"/>
                      <a:gd name="T7" fmla="*/ 36 h 727"/>
                      <a:gd name="T8" fmla="*/ 13 w 480"/>
                      <a:gd name="T9" fmla="*/ 57 h 727"/>
                      <a:gd name="T10" fmla="*/ 4 w 480"/>
                      <a:gd name="T11" fmla="*/ 91 h 727"/>
                      <a:gd name="T12" fmla="*/ 0 w 480"/>
                      <a:gd name="T13" fmla="*/ 241 h 727"/>
                      <a:gd name="T14" fmla="*/ 0 w 480"/>
                      <a:gd name="T15" fmla="*/ 507 h 727"/>
                      <a:gd name="T16" fmla="*/ 7 w 480"/>
                      <a:gd name="T17" fmla="*/ 651 h 727"/>
                      <a:gd name="T18" fmla="*/ 21 w 480"/>
                      <a:gd name="T19" fmla="*/ 673 h 727"/>
                      <a:gd name="T20" fmla="*/ 38 w 480"/>
                      <a:gd name="T21" fmla="*/ 686 h 727"/>
                      <a:gd name="T22" fmla="*/ 56 w 480"/>
                      <a:gd name="T23" fmla="*/ 687 h 727"/>
                      <a:gd name="T24" fmla="*/ 74 w 480"/>
                      <a:gd name="T25" fmla="*/ 689 h 727"/>
                      <a:gd name="T26" fmla="*/ 93 w 480"/>
                      <a:gd name="T27" fmla="*/ 691 h 727"/>
                      <a:gd name="T28" fmla="*/ 121 w 480"/>
                      <a:gd name="T29" fmla="*/ 694 h 727"/>
                      <a:gd name="T30" fmla="*/ 156 w 480"/>
                      <a:gd name="T31" fmla="*/ 699 h 727"/>
                      <a:gd name="T32" fmla="*/ 193 w 480"/>
                      <a:gd name="T33" fmla="*/ 703 h 727"/>
                      <a:gd name="T34" fmla="*/ 229 w 480"/>
                      <a:gd name="T35" fmla="*/ 708 h 727"/>
                      <a:gd name="T36" fmla="*/ 266 w 480"/>
                      <a:gd name="T37" fmla="*/ 713 h 727"/>
                      <a:gd name="T38" fmla="*/ 301 w 480"/>
                      <a:gd name="T39" fmla="*/ 717 h 727"/>
                      <a:gd name="T40" fmla="*/ 338 w 480"/>
                      <a:gd name="T41" fmla="*/ 721 h 727"/>
                      <a:gd name="T42" fmla="*/ 374 w 480"/>
                      <a:gd name="T43" fmla="*/ 725 h 727"/>
                      <a:gd name="T44" fmla="*/ 403 w 480"/>
                      <a:gd name="T45" fmla="*/ 722 h 727"/>
                      <a:gd name="T46" fmla="*/ 422 w 480"/>
                      <a:gd name="T47" fmla="*/ 711 h 727"/>
                      <a:gd name="T48" fmla="*/ 443 w 480"/>
                      <a:gd name="T49" fmla="*/ 700 h 727"/>
                      <a:gd name="T50" fmla="*/ 463 w 480"/>
                      <a:gd name="T51" fmla="*/ 689 h 727"/>
                      <a:gd name="T52" fmla="*/ 475 w 480"/>
                      <a:gd name="T53" fmla="*/ 657 h 727"/>
                      <a:gd name="T54" fmla="*/ 479 w 480"/>
                      <a:gd name="T55" fmla="*/ 604 h 727"/>
                      <a:gd name="T56" fmla="*/ 479 w 480"/>
                      <a:gd name="T57" fmla="*/ 465 h 727"/>
                      <a:gd name="T58" fmla="*/ 475 w 480"/>
                      <a:gd name="T59" fmla="*/ 240 h 727"/>
                      <a:gd name="T60" fmla="*/ 469 w 480"/>
                      <a:gd name="T61" fmla="*/ 105 h 727"/>
                      <a:gd name="T62" fmla="*/ 458 w 480"/>
                      <a:gd name="T63" fmla="*/ 60 h 727"/>
                      <a:gd name="T64" fmla="*/ 443 w 480"/>
                      <a:gd name="T65" fmla="*/ 34 h 727"/>
                      <a:gd name="T66" fmla="*/ 424 w 480"/>
                      <a:gd name="T67" fmla="*/ 25 h 727"/>
                      <a:gd name="T68" fmla="*/ 404 w 480"/>
                      <a:gd name="T69" fmla="*/ 14 h 727"/>
                      <a:gd name="T70" fmla="*/ 384 w 480"/>
                      <a:gd name="T71" fmla="*/ 5 h 727"/>
                      <a:gd name="T72" fmla="*/ 356 w 480"/>
                      <a:gd name="T73" fmla="*/ 0 h 727"/>
                      <a:gd name="T74" fmla="*/ 315 w 480"/>
                      <a:gd name="T75" fmla="*/ 0 h 727"/>
                      <a:gd name="T76" fmla="*/ 275 w 480"/>
                      <a:gd name="T77" fmla="*/ 2 h 727"/>
                      <a:gd name="T78" fmla="*/ 235 w 480"/>
                      <a:gd name="T79" fmla="*/ 2 h 727"/>
                      <a:gd name="T80" fmla="*/ 195 w 480"/>
                      <a:gd name="T81" fmla="*/ 2 h 727"/>
                      <a:gd name="T82" fmla="*/ 155 w 480"/>
                      <a:gd name="T83" fmla="*/ 2 h 727"/>
                      <a:gd name="T84" fmla="*/ 116 w 480"/>
                      <a:gd name="T85" fmla="*/ 3 h 727"/>
                      <a:gd name="T86" fmla="*/ 76 w 480"/>
                      <a:gd name="T87" fmla="*/ 3 h 727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80"/>
                      <a:gd name="T133" fmla="*/ 0 h 727"/>
                      <a:gd name="T134" fmla="*/ 480 w 480"/>
                      <a:gd name="T135" fmla="*/ 727 h 727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80" h="727">
                        <a:moveTo>
                          <a:pt x="56" y="3"/>
                        </a:moveTo>
                        <a:lnTo>
                          <a:pt x="51" y="7"/>
                        </a:lnTo>
                        <a:lnTo>
                          <a:pt x="47" y="12"/>
                        </a:lnTo>
                        <a:lnTo>
                          <a:pt x="41" y="17"/>
                        </a:lnTo>
                        <a:lnTo>
                          <a:pt x="36" y="21"/>
                        </a:lnTo>
                        <a:lnTo>
                          <a:pt x="32" y="27"/>
                        </a:lnTo>
                        <a:lnTo>
                          <a:pt x="27" y="32"/>
                        </a:lnTo>
                        <a:lnTo>
                          <a:pt x="23" y="36"/>
                        </a:lnTo>
                        <a:lnTo>
                          <a:pt x="18" y="41"/>
                        </a:lnTo>
                        <a:lnTo>
                          <a:pt x="13" y="57"/>
                        </a:lnTo>
                        <a:lnTo>
                          <a:pt x="9" y="74"/>
                        </a:lnTo>
                        <a:lnTo>
                          <a:pt x="4" y="91"/>
                        </a:lnTo>
                        <a:lnTo>
                          <a:pt x="0" y="109"/>
                        </a:lnTo>
                        <a:lnTo>
                          <a:pt x="0" y="241"/>
                        </a:lnTo>
                        <a:lnTo>
                          <a:pt x="0" y="375"/>
                        </a:lnTo>
                        <a:lnTo>
                          <a:pt x="0" y="507"/>
                        </a:lnTo>
                        <a:lnTo>
                          <a:pt x="0" y="641"/>
                        </a:lnTo>
                        <a:lnTo>
                          <a:pt x="7" y="651"/>
                        </a:lnTo>
                        <a:lnTo>
                          <a:pt x="15" y="663"/>
                        </a:lnTo>
                        <a:lnTo>
                          <a:pt x="21" y="673"/>
                        </a:lnTo>
                        <a:lnTo>
                          <a:pt x="28" y="685"/>
                        </a:lnTo>
                        <a:lnTo>
                          <a:pt x="38" y="686"/>
                        </a:lnTo>
                        <a:lnTo>
                          <a:pt x="47" y="686"/>
                        </a:lnTo>
                        <a:lnTo>
                          <a:pt x="56" y="687"/>
                        </a:lnTo>
                        <a:lnTo>
                          <a:pt x="65" y="688"/>
                        </a:lnTo>
                        <a:lnTo>
                          <a:pt x="74" y="689"/>
                        </a:lnTo>
                        <a:lnTo>
                          <a:pt x="84" y="689"/>
                        </a:lnTo>
                        <a:lnTo>
                          <a:pt x="93" y="691"/>
                        </a:lnTo>
                        <a:lnTo>
                          <a:pt x="102" y="692"/>
                        </a:lnTo>
                        <a:lnTo>
                          <a:pt x="121" y="694"/>
                        </a:lnTo>
                        <a:lnTo>
                          <a:pt x="139" y="696"/>
                        </a:lnTo>
                        <a:lnTo>
                          <a:pt x="156" y="699"/>
                        </a:lnTo>
                        <a:lnTo>
                          <a:pt x="175" y="701"/>
                        </a:lnTo>
                        <a:lnTo>
                          <a:pt x="193" y="703"/>
                        </a:lnTo>
                        <a:lnTo>
                          <a:pt x="212" y="706"/>
                        </a:lnTo>
                        <a:lnTo>
                          <a:pt x="229" y="708"/>
                        </a:lnTo>
                        <a:lnTo>
                          <a:pt x="247" y="710"/>
                        </a:lnTo>
                        <a:lnTo>
                          <a:pt x="266" y="713"/>
                        </a:lnTo>
                        <a:lnTo>
                          <a:pt x="284" y="715"/>
                        </a:lnTo>
                        <a:lnTo>
                          <a:pt x="301" y="717"/>
                        </a:lnTo>
                        <a:lnTo>
                          <a:pt x="320" y="718"/>
                        </a:lnTo>
                        <a:lnTo>
                          <a:pt x="338" y="721"/>
                        </a:lnTo>
                        <a:lnTo>
                          <a:pt x="357" y="723"/>
                        </a:lnTo>
                        <a:lnTo>
                          <a:pt x="374" y="725"/>
                        </a:lnTo>
                        <a:lnTo>
                          <a:pt x="392" y="727"/>
                        </a:lnTo>
                        <a:lnTo>
                          <a:pt x="403" y="722"/>
                        </a:lnTo>
                        <a:lnTo>
                          <a:pt x="412" y="716"/>
                        </a:lnTo>
                        <a:lnTo>
                          <a:pt x="422" y="711"/>
                        </a:lnTo>
                        <a:lnTo>
                          <a:pt x="433" y="706"/>
                        </a:lnTo>
                        <a:lnTo>
                          <a:pt x="443" y="700"/>
                        </a:lnTo>
                        <a:lnTo>
                          <a:pt x="454" y="695"/>
                        </a:lnTo>
                        <a:lnTo>
                          <a:pt x="463" y="689"/>
                        </a:lnTo>
                        <a:lnTo>
                          <a:pt x="473" y="684"/>
                        </a:lnTo>
                        <a:lnTo>
                          <a:pt x="475" y="657"/>
                        </a:lnTo>
                        <a:lnTo>
                          <a:pt x="477" y="631"/>
                        </a:lnTo>
                        <a:lnTo>
                          <a:pt x="479" y="604"/>
                        </a:lnTo>
                        <a:lnTo>
                          <a:pt x="480" y="578"/>
                        </a:lnTo>
                        <a:lnTo>
                          <a:pt x="479" y="465"/>
                        </a:lnTo>
                        <a:lnTo>
                          <a:pt x="477" y="352"/>
                        </a:lnTo>
                        <a:lnTo>
                          <a:pt x="475" y="240"/>
                        </a:lnTo>
                        <a:lnTo>
                          <a:pt x="473" y="127"/>
                        </a:lnTo>
                        <a:lnTo>
                          <a:pt x="469" y="105"/>
                        </a:lnTo>
                        <a:lnTo>
                          <a:pt x="463" y="82"/>
                        </a:lnTo>
                        <a:lnTo>
                          <a:pt x="458" y="60"/>
                        </a:lnTo>
                        <a:lnTo>
                          <a:pt x="452" y="38"/>
                        </a:lnTo>
                        <a:lnTo>
                          <a:pt x="443" y="34"/>
                        </a:lnTo>
                        <a:lnTo>
                          <a:pt x="433" y="29"/>
                        </a:lnTo>
                        <a:lnTo>
                          <a:pt x="424" y="25"/>
                        </a:lnTo>
                        <a:lnTo>
                          <a:pt x="414" y="19"/>
                        </a:lnTo>
                        <a:lnTo>
                          <a:pt x="404" y="14"/>
                        </a:lnTo>
                        <a:lnTo>
                          <a:pt x="395" y="10"/>
                        </a:lnTo>
                        <a:lnTo>
                          <a:pt x="384" y="5"/>
                        </a:lnTo>
                        <a:lnTo>
                          <a:pt x="375" y="0"/>
                        </a:lnTo>
                        <a:lnTo>
                          <a:pt x="356" y="0"/>
                        </a:lnTo>
                        <a:lnTo>
                          <a:pt x="335" y="0"/>
                        </a:lnTo>
                        <a:lnTo>
                          <a:pt x="315" y="0"/>
                        </a:lnTo>
                        <a:lnTo>
                          <a:pt x="295" y="2"/>
                        </a:lnTo>
                        <a:lnTo>
                          <a:pt x="275" y="2"/>
                        </a:lnTo>
                        <a:lnTo>
                          <a:pt x="255" y="2"/>
                        </a:lnTo>
                        <a:lnTo>
                          <a:pt x="235" y="2"/>
                        </a:lnTo>
                        <a:lnTo>
                          <a:pt x="215" y="2"/>
                        </a:lnTo>
                        <a:lnTo>
                          <a:pt x="195" y="2"/>
                        </a:lnTo>
                        <a:lnTo>
                          <a:pt x="176" y="2"/>
                        </a:lnTo>
                        <a:lnTo>
                          <a:pt x="155" y="2"/>
                        </a:lnTo>
                        <a:lnTo>
                          <a:pt x="136" y="2"/>
                        </a:lnTo>
                        <a:lnTo>
                          <a:pt x="116" y="3"/>
                        </a:lnTo>
                        <a:lnTo>
                          <a:pt x="96" y="3"/>
                        </a:lnTo>
                        <a:lnTo>
                          <a:pt x="76" y="3"/>
                        </a:lnTo>
                        <a:lnTo>
                          <a:pt x="56" y="3"/>
                        </a:lnTo>
                        <a:close/>
                      </a:path>
                    </a:pathLst>
                  </a:custGeom>
                  <a:solidFill>
                    <a:srgbClr val="1921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0" name="Freeform 246"/>
                  <p:cNvSpPr>
                    <a:spLocks noChangeArrowheads="1"/>
                  </p:cNvSpPr>
                  <p:nvPr/>
                </p:nvSpPr>
                <p:spPr bwMode="auto">
                  <a:xfrm>
                    <a:off x="5062" y="1377"/>
                    <a:ext cx="75" cy="113"/>
                  </a:xfrm>
                  <a:custGeom>
                    <a:avLst/>
                    <a:gdLst>
                      <a:gd name="T0" fmla="*/ 49 w 456"/>
                      <a:gd name="T1" fmla="*/ 13 h 690"/>
                      <a:gd name="T2" fmla="*/ 40 w 456"/>
                      <a:gd name="T3" fmla="*/ 22 h 690"/>
                      <a:gd name="T4" fmla="*/ 32 w 456"/>
                      <a:gd name="T5" fmla="*/ 31 h 690"/>
                      <a:gd name="T6" fmla="*/ 23 w 456"/>
                      <a:gd name="T7" fmla="*/ 39 h 690"/>
                      <a:gd name="T8" fmla="*/ 14 w 456"/>
                      <a:gd name="T9" fmla="*/ 60 h 690"/>
                      <a:gd name="T10" fmla="*/ 4 w 456"/>
                      <a:gd name="T11" fmla="*/ 92 h 690"/>
                      <a:gd name="T12" fmla="*/ 0 w 456"/>
                      <a:gd name="T13" fmla="*/ 234 h 690"/>
                      <a:gd name="T14" fmla="*/ 0 w 456"/>
                      <a:gd name="T15" fmla="*/ 484 h 690"/>
                      <a:gd name="T16" fmla="*/ 7 w 456"/>
                      <a:gd name="T17" fmla="*/ 619 h 690"/>
                      <a:gd name="T18" fmla="*/ 21 w 456"/>
                      <a:gd name="T19" fmla="*/ 640 h 690"/>
                      <a:gd name="T20" fmla="*/ 37 w 456"/>
                      <a:gd name="T21" fmla="*/ 651 h 690"/>
                      <a:gd name="T22" fmla="*/ 54 w 456"/>
                      <a:gd name="T23" fmla="*/ 653 h 690"/>
                      <a:gd name="T24" fmla="*/ 71 w 456"/>
                      <a:gd name="T25" fmla="*/ 655 h 690"/>
                      <a:gd name="T26" fmla="*/ 88 w 456"/>
                      <a:gd name="T27" fmla="*/ 657 h 690"/>
                      <a:gd name="T28" fmla="*/ 114 w 456"/>
                      <a:gd name="T29" fmla="*/ 660 h 690"/>
                      <a:gd name="T30" fmla="*/ 147 w 456"/>
                      <a:gd name="T31" fmla="*/ 664 h 690"/>
                      <a:gd name="T32" fmla="*/ 182 w 456"/>
                      <a:gd name="T33" fmla="*/ 667 h 690"/>
                      <a:gd name="T34" fmla="*/ 215 w 456"/>
                      <a:gd name="T35" fmla="*/ 672 h 690"/>
                      <a:gd name="T36" fmla="*/ 250 w 456"/>
                      <a:gd name="T37" fmla="*/ 675 h 690"/>
                      <a:gd name="T38" fmla="*/ 283 w 456"/>
                      <a:gd name="T39" fmla="*/ 680 h 690"/>
                      <a:gd name="T40" fmla="*/ 318 w 456"/>
                      <a:gd name="T41" fmla="*/ 683 h 690"/>
                      <a:gd name="T42" fmla="*/ 351 w 456"/>
                      <a:gd name="T43" fmla="*/ 688 h 690"/>
                      <a:gd name="T44" fmla="*/ 379 w 456"/>
                      <a:gd name="T45" fmla="*/ 685 h 690"/>
                      <a:gd name="T46" fmla="*/ 398 w 456"/>
                      <a:gd name="T47" fmla="*/ 673 h 690"/>
                      <a:gd name="T48" fmla="*/ 418 w 456"/>
                      <a:gd name="T49" fmla="*/ 663 h 690"/>
                      <a:gd name="T50" fmla="*/ 438 w 456"/>
                      <a:gd name="T51" fmla="*/ 651 h 690"/>
                      <a:gd name="T52" fmla="*/ 450 w 456"/>
                      <a:gd name="T53" fmla="*/ 621 h 690"/>
                      <a:gd name="T54" fmla="*/ 454 w 456"/>
                      <a:gd name="T55" fmla="*/ 574 h 690"/>
                      <a:gd name="T56" fmla="*/ 454 w 456"/>
                      <a:gd name="T57" fmla="*/ 444 h 690"/>
                      <a:gd name="T58" fmla="*/ 450 w 456"/>
                      <a:gd name="T59" fmla="*/ 232 h 690"/>
                      <a:gd name="T60" fmla="*/ 441 w 456"/>
                      <a:gd name="T61" fmla="*/ 103 h 690"/>
                      <a:gd name="T62" fmla="*/ 428 w 456"/>
                      <a:gd name="T63" fmla="*/ 58 h 690"/>
                      <a:gd name="T64" fmla="*/ 412 w 456"/>
                      <a:gd name="T65" fmla="*/ 31 h 690"/>
                      <a:gd name="T66" fmla="*/ 390 w 456"/>
                      <a:gd name="T67" fmla="*/ 22 h 690"/>
                      <a:gd name="T68" fmla="*/ 367 w 456"/>
                      <a:gd name="T69" fmla="*/ 14 h 690"/>
                      <a:gd name="T70" fmla="*/ 345 w 456"/>
                      <a:gd name="T71" fmla="*/ 5 h 690"/>
                      <a:gd name="T72" fmla="*/ 318 w 456"/>
                      <a:gd name="T73" fmla="*/ 1 h 690"/>
                      <a:gd name="T74" fmla="*/ 282 w 456"/>
                      <a:gd name="T75" fmla="*/ 2 h 690"/>
                      <a:gd name="T76" fmla="*/ 246 w 456"/>
                      <a:gd name="T77" fmla="*/ 4 h 690"/>
                      <a:gd name="T78" fmla="*/ 212 w 456"/>
                      <a:gd name="T79" fmla="*/ 4 h 690"/>
                      <a:gd name="T80" fmla="*/ 176 w 456"/>
                      <a:gd name="T81" fmla="*/ 5 h 690"/>
                      <a:gd name="T82" fmla="*/ 141 w 456"/>
                      <a:gd name="T83" fmla="*/ 6 h 690"/>
                      <a:gd name="T84" fmla="*/ 107 w 456"/>
                      <a:gd name="T85" fmla="*/ 7 h 690"/>
                      <a:gd name="T86" fmla="*/ 71 w 456"/>
                      <a:gd name="T87" fmla="*/ 8 h 690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56"/>
                      <a:gd name="T133" fmla="*/ 0 h 690"/>
                      <a:gd name="T134" fmla="*/ 456 w 456"/>
                      <a:gd name="T135" fmla="*/ 690 h 690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56" h="690">
                        <a:moveTo>
                          <a:pt x="54" y="8"/>
                        </a:moveTo>
                        <a:lnTo>
                          <a:pt x="49" y="13"/>
                        </a:lnTo>
                        <a:lnTo>
                          <a:pt x="45" y="17"/>
                        </a:lnTo>
                        <a:lnTo>
                          <a:pt x="40" y="22"/>
                        </a:lnTo>
                        <a:lnTo>
                          <a:pt x="37" y="27"/>
                        </a:lnTo>
                        <a:lnTo>
                          <a:pt x="32" y="31"/>
                        </a:lnTo>
                        <a:lnTo>
                          <a:pt x="27" y="36"/>
                        </a:lnTo>
                        <a:lnTo>
                          <a:pt x="23" y="39"/>
                        </a:lnTo>
                        <a:lnTo>
                          <a:pt x="18" y="44"/>
                        </a:lnTo>
                        <a:lnTo>
                          <a:pt x="14" y="60"/>
                        </a:lnTo>
                        <a:lnTo>
                          <a:pt x="9" y="76"/>
                        </a:lnTo>
                        <a:lnTo>
                          <a:pt x="4" y="92"/>
                        </a:lnTo>
                        <a:lnTo>
                          <a:pt x="0" y="108"/>
                        </a:lnTo>
                        <a:lnTo>
                          <a:pt x="0" y="234"/>
                        </a:lnTo>
                        <a:lnTo>
                          <a:pt x="0" y="358"/>
                        </a:lnTo>
                        <a:lnTo>
                          <a:pt x="0" y="484"/>
                        </a:lnTo>
                        <a:lnTo>
                          <a:pt x="0" y="609"/>
                        </a:lnTo>
                        <a:lnTo>
                          <a:pt x="7" y="619"/>
                        </a:lnTo>
                        <a:lnTo>
                          <a:pt x="14" y="629"/>
                        </a:lnTo>
                        <a:lnTo>
                          <a:pt x="21" y="640"/>
                        </a:lnTo>
                        <a:lnTo>
                          <a:pt x="27" y="650"/>
                        </a:lnTo>
                        <a:lnTo>
                          <a:pt x="37" y="651"/>
                        </a:lnTo>
                        <a:lnTo>
                          <a:pt x="45" y="652"/>
                        </a:lnTo>
                        <a:lnTo>
                          <a:pt x="54" y="653"/>
                        </a:lnTo>
                        <a:lnTo>
                          <a:pt x="62" y="653"/>
                        </a:lnTo>
                        <a:lnTo>
                          <a:pt x="71" y="655"/>
                        </a:lnTo>
                        <a:lnTo>
                          <a:pt x="79" y="656"/>
                        </a:lnTo>
                        <a:lnTo>
                          <a:pt x="88" y="657"/>
                        </a:lnTo>
                        <a:lnTo>
                          <a:pt x="97" y="658"/>
                        </a:lnTo>
                        <a:lnTo>
                          <a:pt x="114" y="660"/>
                        </a:lnTo>
                        <a:lnTo>
                          <a:pt x="131" y="662"/>
                        </a:lnTo>
                        <a:lnTo>
                          <a:pt x="147" y="664"/>
                        </a:lnTo>
                        <a:lnTo>
                          <a:pt x="165" y="666"/>
                        </a:lnTo>
                        <a:lnTo>
                          <a:pt x="182" y="667"/>
                        </a:lnTo>
                        <a:lnTo>
                          <a:pt x="199" y="670"/>
                        </a:lnTo>
                        <a:lnTo>
                          <a:pt x="215" y="672"/>
                        </a:lnTo>
                        <a:lnTo>
                          <a:pt x="233" y="674"/>
                        </a:lnTo>
                        <a:lnTo>
                          <a:pt x="250" y="675"/>
                        </a:lnTo>
                        <a:lnTo>
                          <a:pt x="266" y="678"/>
                        </a:lnTo>
                        <a:lnTo>
                          <a:pt x="283" y="680"/>
                        </a:lnTo>
                        <a:lnTo>
                          <a:pt x="300" y="682"/>
                        </a:lnTo>
                        <a:lnTo>
                          <a:pt x="318" y="683"/>
                        </a:lnTo>
                        <a:lnTo>
                          <a:pt x="334" y="686"/>
                        </a:lnTo>
                        <a:lnTo>
                          <a:pt x="351" y="688"/>
                        </a:lnTo>
                        <a:lnTo>
                          <a:pt x="368" y="690"/>
                        </a:lnTo>
                        <a:lnTo>
                          <a:pt x="379" y="685"/>
                        </a:lnTo>
                        <a:lnTo>
                          <a:pt x="388" y="679"/>
                        </a:lnTo>
                        <a:lnTo>
                          <a:pt x="398" y="673"/>
                        </a:lnTo>
                        <a:lnTo>
                          <a:pt x="409" y="667"/>
                        </a:lnTo>
                        <a:lnTo>
                          <a:pt x="418" y="663"/>
                        </a:lnTo>
                        <a:lnTo>
                          <a:pt x="428" y="657"/>
                        </a:lnTo>
                        <a:lnTo>
                          <a:pt x="438" y="651"/>
                        </a:lnTo>
                        <a:lnTo>
                          <a:pt x="448" y="645"/>
                        </a:lnTo>
                        <a:lnTo>
                          <a:pt x="450" y="621"/>
                        </a:lnTo>
                        <a:lnTo>
                          <a:pt x="453" y="597"/>
                        </a:lnTo>
                        <a:lnTo>
                          <a:pt x="454" y="574"/>
                        </a:lnTo>
                        <a:lnTo>
                          <a:pt x="456" y="550"/>
                        </a:lnTo>
                        <a:lnTo>
                          <a:pt x="454" y="444"/>
                        </a:lnTo>
                        <a:lnTo>
                          <a:pt x="453" y="338"/>
                        </a:lnTo>
                        <a:lnTo>
                          <a:pt x="450" y="232"/>
                        </a:lnTo>
                        <a:lnTo>
                          <a:pt x="448" y="126"/>
                        </a:lnTo>
                        <a:lnTo>
                          <a:pt x="441" y="103"/>
                        </a:lnTo>
                        <a:lnTo>
                          <a:pt x="435" y="81"/>
                        </a:lnTo>
                        <a:lnTo>
                          <a:pt x="428" y="58"/>
                        </a:lnTo>
                        <a:lnTo>
                          <a:pt x="423" y="36"/>
                        </a:lnTo>
                        <a:lnTo>
                          <a:pt x="412" y="31"/>
                        </a:lnTo>
                        <a:lnTo>
                          <a:pt x="401" y="27"/>
                        </a:lnTo>
                        <a:lnTo>
                          <a:pt x="390" y="22"/>
                        </a:lnTo>
                        <a:lnTo>
                          <a:pt x="379" y="17"/>
                        </a:lnTo>
                        <a:lnTo>
                          <a:pt x="367" y="14"/>
                        </a:lnTo>
                        <a:lnTo>
                          <a:pt x="357" y="9"/>
                        </a:lnTo>
                        <a:lnTo>
                          <a:pt x="345" y="5"/>
                        </a:lnTo>
                        <a:lnTo>
                          <a:pt x="335" y="0"/>
                        </a:lnTo>
                        <a:lnTo>
                          <a:pt x="318" y="1"/>
                        </a:lnTo>
                        <a:lnTo>
                          <a:pt x="299" y="1"/>
                        </a:lnTo>
                        <a:lnTo>
                          <a:pt x="282" y="2"/>
                        </a:lnTo>
                        <a:lnTo>
                          <a:pt x="265" y="2"/>
                        </a:lnTo>
                        <a:lnTo>
                          <a:pt x="246" y="4"/>
                        </a:lnTo>
                        <a:lnTo>
                          <a:pt x="229" y="4"/>
                        </a:lnTo>
                        <a:lnTo>
                          <a:pt x="212" y="4"/>
                        </a:lnTo>
                        <a:lnTo>
                          <a:pt x="194" y="5"/>
                        </a:lnTo>
                        <a:lnTo>
                          <a:pt x="176" y="5"/>
                        </a:lnTo>
                        <a:lnTo>
                          <a:pt x="159" y="6"/>
                        </a:lnTo>
                        <a:lnTo>
                          <a:pt x="141" y="6"/>
                        </a:lnTo>
                        <a:lnTo>
                          <a:pt x="124" y="6"/>
                        </a:lnTo>
                        <a:lnTo>
                          <a:pt x="107" y="7"/>
                        </a:lnTo>
                        <a:lnTo>
                          <a:pt x="88" y="7"/>
                        </a:lnTo>
                        <a:lnTo>
                          <a:pt x="71" y="8"/>
                        </a:lnTo>
                        <a:lnTo>
                          <a:pt x="54" y="8"/>
                        </a:lnTo>
                        <a:close/>
                      </a:path>
                    </a:pathLst>
                  </a:custGeom>
                  <a:solidFill>
                    <a:srgbClr val="1C26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1" name="Freeform 247"/>
                  <p:cNvSpPr>
                    <a:spLocks noChangeArrowheads="1"/>
                  </p:cNvSpPr>
                  <p:nvPr/>
                </p:nvSpPr>
                <p:spPr bwMode="auto">
                  <a:xfrm>
                    <a:off x="5066" y="1383"/>
                    <a:ext cx="71" cy="107"/>
                  </a:xfrm>
                  <a:custGeom>
                    <a:avLst/>
                    <a:gdLst>
                      <a:gd name="T0" fmla="*/ 43 w 431"/>
                      <a:gd name="T1" fmla="*/ 23 h 653"/>
                      <a:gd name="T2" fmla="*/ 27 w 431"/>
                      <a:gd name="T3" fmla="*/ 40 h 653"/>
                      <a:gd name="T4" fmla="*/ 14 w 431"/>
                      <a:gd name="T5" fmla="*/ 63 h 653"/>
                      <a:gd name="T6" fmla="*/ 5 w 431"/>
                      <a:gd name="T7" fmla="*/ 93 h 653"/>
                      <a:gd name="T8" fmla="*/ 0 w 431"/>
                      <a:gd name="T9" fmla="*/ 226 h 653"/>
                      <a:gd name="T10" fmla="*/ 0 w 431"/>
                      <a:gd name="T11" fmla="*/ 460 h 653"/>
                      <a:gd name="T12" fmla="*/ 7 w 431"/>
                      <a:gd name="T13" fmla="*/ 586 h 653"/>
                      <a:gd name="T14" fmla="*/ 20 w 431"/>
                      <a:gd name="T15" fmla="*/ 607 h 653"/>
                      <a:gd name="T16" fmla="*/ 35 w 431"/>
                      <a:gd name="T17" fmla="*/ 617 h 653"/>
                      <a:gd name="T18" fmla="*/ 51 w 431"/>
                      <a:gd name="T19" fmla="*/ 619 h 653"/>
                      <a:gd name="T20" fmla="*/ 67 w 431"/>
                      <a:gd name="T21" fmla="*/ 621 h 653"/>
                      <a:gd name="T22" fmla="*/ 83 w 431"/>
                      <a:gd name="T23" fmla="*/ 622 h 653"/>
                      <a:gd name="T24" fmla="*/ 107 w 431"/>
                      <a:gd name="T25" fmla="*/ 626 h 653"/>
                      <a:gd name="T26" fmla="*/ 138 w 431"/>
                      <a:gd name="T27" fmla="*/ 629 h 653"/>
                      <a:gd name="T28" fmla="*/ 169 w 431"/>
                      <a:gd name="T29" fmla="*/ 632 h 653"/>
                      <a:gd name="T30" fmla="*/ 202 w 431"/>
                      <a:gd name="T31" fmla="*/ 636 h 653"/>
                      <a:gd name="T32" fmla="*/ 233 w 431"/>
                      <a:gd name="T33" fmla="*/ 639 h 653"/>
                      <a:gd name="T34" fmla="*/ 265 w 431"/>
                      <a:gd name="T35" fmla="*/ 644 h 653"/>
                      <a:gd name="T36" fmla="*/ 296 w 431"/>
                      <a:gd name="T37" fmla="*/ 647 h 653"/>
                      <a:gd name="T38" fmla="*/ 327 w 431"/>
                      <a:gd name="T39" fmla="*/ 651 h 653"/>
                      <a:gd name="T40" fmla="*/ 354 w 431"/>
                      <a:gd name="T41" fmla="*/ 647 h 653"/>
                      <a:gd name="T42" fmla="*/ 373 w 431"/>
                      <a:gd name="T43" fmla="*/ 636 h 653"/>
                      <a:gd name="T44" fmla="*/ 393 w 431"/>
                      <a:gd name="T45" fmla="*/ 626 h 653"/>
                      <a:gd name="T46" fmla="*/ 413 w 431"/>
                      <a:gd name="T47" fmla="*/ 614 h 653"/>
                      <a:gd name="T48" fmla="*/ 424 w 431"/>
                      <a:gd name="T49" fmla="*/ 586 h 653"/>
                      <a:gd name="T50" fmla="*/ 429 w 431"/>
                      <a:gd name="T51" fmla="*/ 543 h 653"/>
                      <a:gd name="T52" fmla="*/ 429 w 431"/>
                      <a:gd name="T53" fmla="*/ 422 h 653"/>
                      <a:gd name="T54" fmla="*/ 424 w 431"/>
                      <a:gd name="T55" fmla="*/ 222 h 653"/>
                      <a:gd name="T56" fmla="*/ 414 w 431"/>
                      <a:gd name="T57" fmla="*/ 100 h 653"/>
                      <a:gd name="T58" fmla="*/ 399 w 431"/>
                      <a:gd name="T59" fmla="*/ 55 h 653"/>
                      <a:gd name="T60" fmla="*/ 379 w 431"/>
                      <a:gd name="T61" fmla="*/ 29 h 653"/>
                      <a:gd name="T62" fmla="*/ 355 w 431"/>
                      <a:gd name="T63" fmla="*/ 21 h 653"/>
                      <a:gd name="T64" fmla="*/ 330 w 431"/>
                      <a:gd name="T65" fmla="*/ 13 h 653"/>
                      <a:gd name="T66" fmla="*/ 305 w 431"/>
                      <a:gd name="T67" fmla="*/ 4 h 653"/>
                      <a:gd name="T68" fmla="*/ 278 w 431"/>
                      <a:gd name="T69" fmla="*/ 1 h 653"/>
                      <a:gd name="T70" fmla="*/ 248 w 431"/>
                      <a:gd name="T71" fmla="*/ 3 h 653"/>
                      <a:gd name="T72" fmla="*/ 217 w 431"/>
                      <a:gd name="T73" fmla="*/ 4 h 653"/>
                      <a:gd name="T74" fmla="*/ 187 w 431"/>
                      <a:gd name="T75" fmla="*/ 7 h 653"/>
                      <a:gd name="T76" fmla="*/ 157 w 431"/>
                      <a:gd name="T77" fmla="*/ 9 h 653"/>
                      <a:gd name="T78" fmla="*/ 127 w 431"/>
                      <a:gd name="T79" fmla="*/ 10 h 653"/>
                      <a:gd name="T80" fmla="*/ 96 w 431"/>
                      <a:gd name="T81" fmla="*/ 13 h 653"/>
                      <a:gd name="T82" fmla="*/ 66 w 431"/>
                      <a:gd name="T83" fmla="*/ 14 h 653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431"/>
                      <a:gd name="T127" fmla="*/ 0 h 653"/>
                      <a:gd name="T128" fmla="*/ 431 w 431"/>
                      <a:gd name="T129" fmla="*/ 653 h 653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431" h="653">
                        <a:moveTo>
                          <a:pt x="51" y="15"/>
                        </a:moveTo>
                        <a:lnTo>
                          <a:pt x="43" y="23"/>
                        </a:lnTo>
                        <a:lnTo>
                          <a:pt x="35" y="32"/>
                        </a:lnTo>
                        <a:lnTo>
                          <a:pt x="27" y="40"/>
                        </a:lnTo>
                        <a:lnTo>
                          <a:pt x="19" y="48"/>
                        </a:lnTo>
                        <a:lnTo>
                          <a:pt x="14" y="63"/>
                        </a:lnTo>
                        <a:lnTo>
                          <a:pt x="9" y="78"/>
                        </a:lnTo>
                        <a:lnTo>
                          <a:pt x="5" y="93"/>
                        </a:lnTo>
                        <a:lnTo>
                          <a:pt x="0" y="108"/>
                        </a:lnTo>
                        <a:lnTo>
                          <a:pt x="0" y="226"/>
                        </a:lnTo>
                        <a:lnTo>
                          <a:pt x="0" y="342"/>
                        </a:lnTo>
                        <a:lnTo>
                          <a:pt x="0" y="460"/>
                        </a:lnTo>
                        <a:lnTo>
                          <a:pt x="0" y="577"/>
                        </a:lnTo>
                        <a:lnTo>
                          <a:pt x="7" y="586"/>
                        </a:lnTo>
                        <a:lnTo>
                          <a:pt x="14" y="597"/>
                        </a:lnTo>
                        <a:lnTo>
                          <a:pt x="20" y="607"/>
                        </a:lnTo>
                        <a:lnTo>
                          <a:pt x="27" y="616"/>
                        </a:lnTo>
                        <a:lnTo>
                          <a:pt x="35" y="617"/>
                        </a:lnTo>
                        <a:lnTo>
                          <a:pt x="43" y="617"/>
                        </a:lnTo>
                        <a:lnTo>
                          <a:pt x="51" y="619"/>
                        </a:lnTo>
                        <a:lnTo>
                          <a:pt x="59" y="620"/>
                        </a:lnTo>
                        <a:lnTo>
                          <a:pt x="67" y="621"/>
                        </a:lnTo>
                        <a:lnTo>
                          <a:pt x="75" y="621"/>
                        </a:lnTo>
                        <a:lnTo>
                          <a:pt x="83" y="622"/>
                        </a:lnTo>
                        <a:lnTo>
                          <a:pt x="91" y="623"/>
                        </a:lnTo>
                        <a:lnTo>
                          <a:pt x="107" y="626"/>
                        </a:lnTo>
                        <a:lnTo>
                          <a:pt x="122" y="627"/>
                        </a:lnTo>
                        <a:lnTo>
                          <a:pt x="138" y="629"/>
                        </a:lnTo>
                        <a:lnTo>
                          <a:pt x="155" y="630"/>
                        </a:lnTo>
                        <a:lnTo>
                          <a:pt x="169" y="632"/>
                        </a:lnTo>
                        <a:lnTo>
                          <a:pt x="186" y="634"/>
                        </a:lnTo>
                        <a:lnTo>
                          <a:pt x="202" y="636"/>
                        </a:lnTo>
                        <a:lnTo>
                          <a:pt x="218" y="638"/>
                        </a:lnTo>
                        <a:lnTo>
                          <a:pt x="233" y="639"/>
                        </a:lnTo>
                        <a:lnTo>
                          <a:pt x="249" y="642"/>
                        </a:lnTo>
                        <a:lnTo>
                          <a:pt x="265" y="644"/>
                        </a:lnTo>
                        <a:lnTo>
                          <a:pt x="280" y="645"/>
                        </a:lnTo>
                        <a:lnTo>
                          <a:pt x="296" y="647"/>
                        </a:lnTo>
                        <a:lnTo>
                          <a:pt x="312" y="650"/>
                        </a:lnTo>
                        <a:lnTo>
                          <a:pt x="327" y="651"/>
                        </a:lnTo>
                        <a:lnTo>
                          <a:pt x="343" y="653"/>
                        </a:lnTo>
                        <a:lnTo>
                          <a:pt x="354" y="647"/>
                        </a:lnTo>
                        <a:lnTo>
                          <a:pt x="363" y="642"/>
                        </a:lnTo>
                        <a:lnTo>
                          <a:pt x="373" y="636"/>
                        </a:lnTo>
                        <a:lnTo>
                          <a:pt x="383" y="630"/>
                        </a:lnTo>
                        <a:lnTo>
                          <a:pt x="393" y="626"/>
                        </a:lnTo>
                        <a:lnTo>
                          <a:pt x="402" y="620"/>
                        </a:lnTo>
                        <a:lnTo>
                          <a:pt x="413" y="614"/>
                        </a:lnTo>
                        <a:lnTo>
                          <a:pt x="422" y="608"/>
                        </a:lnTo>
                        <a:lnTo>
                          <a:pt x="424" y="586"/>
                        </a:lnTo>
                        <a:lnTo>
                          <a:pt x="426" y="564"/>
                        </a:lnTo>
                        <a:lnTo>
                          <a:pt x="429" y="543"/>
                        </a:lnTo>
                        <a:lnTo>
                          <a:pt x="431" y="521"/>
                        </a:lnTo>
                        <a:lnTo>
                          <a:pt x="429" y="422"/>
                        </a:lnTo>
                        <a:lnTo>
                          <a:pt x="426" y="321"/>
                        </a:lnTo>
                        <a:lnTo>
                          <a:pt x="424" y="222"/>
                        </a:lnTo>
                        <a:lnTo>
                          <a:pt x="422" y="123"/>
                        </a:lnTo>
                        <a:lnTo>
                          <a:pt x="414" y="100"/>
                        </a:lnTo>
                        <a:lnTo>
                          <a:pt x="407" y="78"/>
                        </a:lnTo>
                        <a:lnTo>
                          <a:pt x="399" y="55"/>
                        </a:lnTo>
                        <a:lnTo>
                          <a:pt x="392" y="33"/>
                        </a:lnTo>
                        <a:lnTo>
                          <a:pt x="379" y="29"/>
                        </a:lnTo>
                        <a:lnTo>
                          <a:pt x="367" y="25"/>
                        </a:lnTo>
                        <a:lnTo>
                          <a:pt x="355" y="21"/>
                        </a:lnTo>
                        <a:lnTo>
                          <a:pt x="342" y="16"/>
                        </a:lnTo>
                        <a:lnTo>
                          <a:pt x="330" y="13"/>
                        </a:lnTo>
                        <a:lnTo>
                          <a:pt x="318" y="8"/>
                        </a:lnTo>
                        <a:lnTo>
                          <a:pt x="305" y="4"/>
                        </a:lnTo>
                        <a:lnTo>
                          <a:pt x="293" y="0"/>
                        </a:lnTo>
                        <a:lnTo>
                          <a:pt x="278" y="1"/>
                        </a:lnTo>
                        <a:lnTo>
                          <a:pt x="263" y="2"/>
                        </a:lnTo>
                        <a:lnTo>
                          <a:pt x="248" y="3"/>
                        </a:lnTo>
                        <a:lnTo>
                          <a:pt x="233" y="4"/>
                        </a:lnTo>
                        <a:lnTo>
                          <a:pt x="217" y="4"/>
                        </a:lnTo>
                        <a:lnTo>
                          <a:pt x="202" y="6"/>
                        </a:lnTo>
                        <a:lnTo>
                          <a:pt x="187" y="7"/>
                        </a:lnTo>
                        <a:lnTo>
                          <a:pt x="172" y="8"/>
                        </a:lnTo>
                        <a:lnTo>
                          <a:pt x="157" y="9"/>
                        </a:lnTo>
                        <a:lnTo>
                          <a:pt x="142" y="9"/>
                        </a:lnTo>
                        <a:lnTo>
                          <a:pt x="127" y="10"/>
                        </a:lnTo>
                        <a:lnTo>
                          <a:pt x="112" y="11"/>
                        </a:lnTo>
                        <a:lnTo>
                          <a:pt x="96" y="13"/>
                        </a:lnTo>
                        <a:lnTo>
                          <a:pt x="81" y="13"/>
                        </a:lnTo>
                        <a:lnTo>
                          <a:pt x="66" y="14"/>
                        </a:lnTo>
                        <a:lnTo>
                          <a:pt x="51" y="15"/>
                        </a:lnTo>
                        <a:close/>
                      </a:path>
                    </a:pathLst>
                  </a:custGeom>
                  <a:solidFill>
                    <a:srgbClr val="1E28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2" name="Freeform 248"/>
                  <p:cNvSpPr>
                    <a:spLocks noChangeArrowheads="1"/>
                  </p:cNvSpPr>
                  <p:nvPr/>
                </p:nvSpPr>
                <p:spPr bwMode="auto">
                  <a:xfrm>
                    <a:off x="5070" y="1389"/>
                    <a:ext cx="66" cy="101"/>
                  </a:xfrm>
                  <a:custGeom>
                    <a:avLst/>
                    <a:gdLst>
                      <a:gd name="T0" fmla="*/ 41 w 405"/>
                      <a:gd name="T1" fmla="*/ 30 h 615"/>
                      <a:gd name="T2" fmla="*/ 26 w 405"/>
                      <a:gd name="T3" fmla="*/ 44 h 615"/>
                      <a:gd name="T4" fmla="*/ 13 w 405"/>
                      <a:gd name="T5" fmla="*/ 66 h 615"/>
                      <a:gd name="T6" fmla="*/ 5 w 405"/>
                      <a:gd name="T7" fmla="*/ 94 h 615"/>
                      <a:gd name="T8" fmla="*/ 0 w 405"/>
                      <a:gd name="T9" fmla="*/ 217 h 615"/>
                      <a:gd name="T10" fmla="*/ 0 w 405"/>
                      <a:gd name="T11" fmla="*/ 436 h 615"/>
                      <a:gd name="T12" fmla="*/ 6 w 405"/>
                      <a:gd name="T13" fmla="*/ 555 h 615"/>
                      <a:gd name="T14" fmla="*/ 19 w 405"/>
                      <a:gd name="T15" fmla="*/ 573 h 615"/>
                      <a:gd name="T16" fmla="*/ 33 w 405"/>
                      <a:gd name="T17" fmla="*/ 583 h 615"/>
                      <a:gd name="T18" fmla="*/ 48 w 405"/>
                      <a:gd name="T19" fmla="*/ 584 h 615"/>
                      <a:gd name="T20" fmla="*/ 63 w 405"/>
                      <a:gd name="T21" fmla="*/ 586 h 615"/>
                      <a:gd name="T22" fmla="*/ 78 w 405"/>
                      <a:gd name="T23" fmla="*/ 587 h 615"/>
                      <a:gd name="T24" fmla="*/ 101 w 405"/>
                      <a:gd name="T25" fmla="*/ 590 h 615"/>
                      <a:gd name="T26" fmla="*/ 130 w 405"/>
                      <a:gd name="T27" fmla="*/ 593 h 615"/>
                      <a:gd name="T28" fmla="*/ 158 w 405"/>
                      <a:gd name="T29" fmla="*/ 596 h 615"/>
                      <a:gd name="T30" fmla="*/ 187 w 405"/>
                      <a:gd name="T31" fmla="*/ 600 h 615"/>
                      <a:gd name="T32" fmla="*/ 217 w 405"/>
                      <a:gd name="T33" fmla="*/ 603 h 615"/>
                      <a:gd name="T34" fmla="*/ 246 w 405"/>
                      <a:gd name="T35" fmla="*/ 607 h 615"/>
                      <a:gd name="T36" fmla="*/ 276 w 405"/>
                      <a:gd name="T37" fmla="*/ 610 h 615"/>
                      <a:gd name="T38" fmla="*/ 305 w 405"/>
                      <a:gd name="T39" fmla="*/ 614 h 615"/>
                      <a:gd name="T40" fmla="*/ 329 w 405"/>
                      <a:gd name="T41" fmla="*/ 609 h 615"/>
                      <a:gd name="T42" fmla="*/ 348 w 405"/>
                      <a:gd name="T43" fmla="*/ 598 h 615"/>
                      <a:gd name="T44" fmla="*/ 367 w 405"/>
                      <a:gd name="T45" fmla="*/ 587 h 615"/>
                      <a:gd name="T46" fmla="*/ 386 w 405"/>
                      <a:gd name="T47" fmla="*/ 576 h 615"/>
                      <a:gd name="T48" fmla="*/ 398 w 405"/>
                      <a:gd name="T49" fmla="*/ 550 h 615"/>
                      <a:gd name="T50" fmla="*/ 403 w 405"/>
                      <a:gd name="T51" fmla="*/ 511 h 615"/>
                      <a:gd name="T52" fmla="*/ 403 w 405"/>
                      <a:gd name="T53" fmla="*/ 399 h 615"/>
                      <a:gd name="T54" fmla="*/ 398 w 405"/>
                      <a:gd name="T55" fmla="*/ 214 h 615"/>
                      <a:gd name="T56" fmla="*/ 391 w 405"/>
                      <a:gd name="T57" fmla="*/ 110 h 615"/>
                      <a:gd name="T58" fmla="*/ 382 w 405"/>
                      <a:gd name="T59" fmla="*/ 87 h 615"/>
                      <a:gd name="T60" fmla="*/ 373 w 405"/>
                      <a:gd name="T61" fmla="*/ 64 h 615"/>
                      <a:gd name="T62" fmla="*/ 365 w 405"/>
                      <a:gd name="T63" fmla="*/ 42 h 615"/>
                      <a:gd name="T64" fmla="*/ 346 w 405"/>
                      <a:gd name="T65" fmla="*/ 27 h 615"/>
                      <a:gd name="T66" fmla="*/ 320 w 405"/>
                      <a:gd name="T67" fmla="*/ 19 h 615"/>
                      <a:gd name="T68" fmla="*/ 293 w 405"/>
                      <a:gd name="T69" fmla="*/ 11 h 615"/>
                      <a:gd name="T70" fmla="*/ 265 w 405"/>
                      <a:gd name="T71" fmla="*/ 3 h 615"/>
                      <a:gd name="T72" fmla="*/ 239 w 405"/>
                      <a:gd name="T73" fmla="*/ 1 h 615"/>
                      <a:gd name="T74" fmla="*/ 214 w 405"/>
                      <a:gd name="T75" fmla="*/ 4 h 615"/>
                      <a:gd name="T76" fmla="*/ 188 w 405"/>
                      <a:gd name="T77" fmla="*/ 6 h 615"/>
                      <a:gd name="T78" fmla="*/ 163 w 405"/>
                      <a:gd name="T79" fmla="*/ 10 h 615"/>
                      <a:gd name="T80" fmla="*/ 138 w 405"/>
                      <a:gd name="T81" fmla="*/ 12 h 615"/>
                      <a:gd name="T82" fmla="*/ 112 w 405"/>
                      <a:gd name="T83" fmla="*/ 15 h 615"/>
                      <a:gd name="T84" fmla="*/ 87 w 405"/>
                      <a:gd name="T85" fmla="*/ 18 h 615"/>
                      <a:gd name="T86" fmla="*/ 62 w 405"/>
                      <a:gd name="T87" fmla="*/ 20 h 615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05"/>
                      <a:gd name="T133" fmla="*/ 0 h 615"/>
                      <a:gd name="T134" fmla="*/ 405 w 405"/>
                      <a:gd name="T135" fmla="*/ 615 h 615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05" h="615">
                        <a:moveTo>
                          <a:pt x="49" y="21"/>
                        </a:moveTo>
                        <a:lnTo>
                          <a:pt x="41" y="30"/>
                        </a:lnTo>
                        <a:lnTo>
                          <a:pt x="34" y="36"/>
                        </a:lnTo>
                        <a:lnTo>
                          <a:pt x="26" y="44"/>
                        </a:lnTo>
                        <a:lnTo>
                          <a:pt x="18" y="53"/>
                        </a:lnTo>
                        <a:lnTo>
                          <a:pt x="13" y="66"/>
                        </a:lnTo>
                        <a:lnTo>
                          <a:pt x="10" y="80"/>
                        </a:lnTo>
                        <a:lnTo>
                          <a:pt x="5" y="94"/>
                        </a:lnTo>
                        <a:lnTo>
                          <a:pt x="0" y="108"/>
                        </a:lnTo>
                        <a:lnTo>
                          <a:pt x="0" y="217"/>
                        </a:lnTo>
                        <a:lnTo>
                          <a:pt x="0" y="327"/>
                        </a:lnTo>
                        <a:lnTo>
                          <a:pt x="0" y="436"/>
                        </a:lnTo>
                        <a:lnTo>
                          <a:pt x="0" y="546"/>
                        </a:lnTo>
                        <a:lnTo>
                          <a:pt x="6" y="555"/>
                        </a:lnTo>
                        <a:lnTo>
                          <a:pt x="13" y="564"/>
                        </a:lnTo>
                        <a:lnTo>
                          <a:pt x="19" y="573"/>
                        </a:lnTo>
                        <a:lnTo>
                          <a:pt x="25" y="583"/>
                        </a:lnTo>
                        <a:lnTo>
                          <a:pt x="33" y="583"/>
                        </a:lnTo>
                        <a:lnTo>
                          <a:pt x="40" y="584"/>
                        </a:lnTo>
                        <a:lnTo>
                          <a:pt x="48" y="584"/>
                        </a:lnTo>
                        <a:lnTo>
                          <a:pt x="56" y="585"/>
                        </a:lnTo>
                        <a:lnTo>
                          <a:pt x="63" y="586"/>
                        </a:lnTo>
                        <a:lnTo>
                          <a:pt x="71" y="587"/>
                        </a:lnTo>
                        <a:lnTo>
                          <a:pt x="78" y="587"/>
                        </a:lnTo>
                        <a:lnTo>
                          <a:pt x="86" y="588"/>
                        </a:lnTo>
                        <a:lnTo>
                          <a:pt x="101" y="590"/>
                        </a:lnTo>
                        <a:lnTo>
                          <a:pt x="115" y="592"/>
                        </a:lnTo>
                        <a:lnTo>
                          <a:pt x="130" y="593"/>
                        </a:lnTo>
                        <a:lnTo>
                          <a:pt x="143" y="595"/>
                        </a:lnTo>
                        <a:lnTo>
                          <a:pt x="158" y="596"/>
                        </a:lnTo>
                        <a:lnTo>
                          <a:pt x="173" y="599"/>
                        </a:lnTo>
                        <a:lnTo>
                          <a:pt x="187" y="600"/>
                        </a:lnTo>
                        <a:lnTo>
                          <a:pt x="202" y="602"/>
                        </a:lnTo>
                        <a:lnTo>
                          <a:pt x="217" y="603"/>
                        </a:lnTo>
                        <a:lnTo>
                          <a:pt x="232" y="606"/>
                        </a:lnTo>
                        <a:lnTo>
                          <a:pt x="246" y="607"/>
                        </a:lnTo>
                        <a:lnTo>
                          <a:pt x="261" y="609"/>
                        </a:lnTo>
                        <a:lnTo>
                          <a:pt x="276" y="610"/>
                        </a:lnTo>
                        <a:lnTo>
                          <a:pt x="291" y="611"/>
                        </a:lnTo>
                        <a:lnTo>
                          <a:pt x="305" y="614"/>
                        </a:lnTo>
                        <a:lnTo>
                          <a:pt x="320" y="615"/>
                        </a:lnTo>
                        <a:lnTo>
                          <a:pt x="329" y="609"/>
                        </a:lnTo>
                        <a:lnTo>
                          <a:pt x="339" y="603"/>
                        </a:lnTo>
                        <a:lnTo>
                          <a:pt x="348" y="598"/>
                        </a:lnTo>
                        <a:lnTo>
                          <a:pt x="358" y="592"/>
                        </a:lnTo>
                        <a:lnTo>
                          <a:pt x="367" y="587"/>
                        </a:lnTo>
                        <a:lnTo>
                          <a:pt x="377" y="581"/>
                        </a:lnTo>
                        <a:lnTo>
                          <a:pt x="386" y="576"/>
                        </a:lnTo>
                        <a:lnTo>
                          <a:pt x="396" y="570"/>
                        </a:lnTo>
                        <a:lnTo>
                          <a:pt x="398" y="550"/>
                        </a:lnTo>
                        <a:lnTo>
                          <a:pt x="400" y="531"/>
                        </a:lnTo>
                        <a:lnTo>
                          <a:pt x="403" y="511"/>
                        </a:lnTo>
                        <a:lnTo>
                          <a:pt x="405" y="492"/>
                        </a:lnTo>
                        <a:lnTo>
                          <a:pt x="403" y="399"/>
                        </a:lnTo>
                        <a:lnTo>
                          <a:pt x="400" y="306"/>
                        </a:lnTo>
                        <a:lnTo>
                          <a:pt x="398" y="214"/>
                        </a:lnTo>
                        <a:lnTo>
                          <a:pt x="396" y="122"/>
                        </a:lnTo>
                        <a:lnTo>
                          <a:pt x="391" y="110"/>
                        </a:lnTo>
                        <a:lnTo>
                          <a:pt x="386" y="99"/>
                        </a:lnTo>
                        <a:lnTo>
                          <a:pt x="382" y="87"/>
                        </a:lnTo>
                        <a:lnTo>
                          <a:pt x="377" y="76"/>
                        </a:lnTo>
                        <a:lnTo>
                          <a:pt x="373" y="64"/>
                        </a:lnTo>
                        <a:lnTo>
                          <a:pt x="369" y="54"/>
                        </a:lnTo>
                        <a:lnTo>
                          <a:pt x="365" y="42"/>
                        </a:lnTo>
                        <a:lnTo>
                          <a:pt x="360" y="31"/>
                        </a:lnTo>
                        <a:lnTo>
                          <a:pt x="346" y="27"/>
                        </a:lnTo>
                        <a:lnTo>
                          <a:pt x="333" y="23"/>
                        </a:lnTo>
                        <a:lnTo>
                          <a:pt x="320" y="19"/>
                        </a:lnTo>
                        <a:lnTo>
                          <a:pt x="306" y="15"/>
                        </a:lnTo>
                        <a:lnTo>
                          <a:pt x="293" y="11"/>
                        </a:lnTo>
                        <a:lnTo>
                          <a:pt x="279" y="8"/>
                        </a:lnTo>
                        <a:lnTo>
                          <a:pt x="265" y="3"/>
                        </a:lnTo>
                        <a:lnTo>
                          <a:pt x="252" y="0"/>
                        </a:lnTo>
                        <a:lnTo>
                          <a:pt x="239" y="1"/>
                        </a:lnTo>
                        <a:lnTo>
                          <a:pt x="226" y="3"/>
                        </a:lnTo>
                        <a:lnTo>
                          <a:pt x="214" y="4"/>
                        </a:lnTo>
                        <a:lnTo>
                          <a:pt x="201" y="5"/>
                        </a:lnTo>
                        <a:lnTo>
                          <a:pt x="188" y="6"/>
                        </a:lnTo>
                        <a:lnTo>
                          <a:pt x="176" y="9"/>
                        </a:lnTo>
                        <a:lnTo>
                          <a:pt x="163" y="10"/>
                        </a:lnTo>
                        <a:lnTo>
                          <a:pt x="150" y="11"/>
                        </a:lnTo>
                        <a:lnTo>
                          <a:pt x="138" y="12"/>
                        </a:lnTo>
                        <a:lnTo>
                          <a:pt x="125" y="13"/>
                        </a:lnTo>
                        <a:lnTo>
                          <a:pt x="112" y="15"/>
                        </a:lnTo>
                        <a:lnTo>
                          <a:pt x="100" y="16"/>
                        </a:lnTo>
                        <a:lnTo>
                          <a:pt x="87" y="18"/>
                        </a:lnTo>
                        <a:lnTo>
                          <a:pt x="74" y="19"/>
                        </a:lnTo>
                        <a:lnTo>
                          <a:pt x="62" y="20"/>
                        </a:lnTo>
                        <a:lnTo>
                          <a:pt x="49" y="21"/>
                        </a:lnTo>
                        <a:close/>
                      </a:path>
                    </a:pathLst>
                  </a:custGeom>
                  <a:solidFill>
                    <a:srgbClr val="212B3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3" name="Freeform 249"/>
                  <p:cNvSpPr>
                    <a:spLocks noChangeArrowheads="1"/>
                  </p:cNvSpPr>
                  <p:nvPr/>
                </p:nvSpPr>
                <p:spPr bwMode="auto">
                  <a:xfrm>
                    <a:off x="5074" y="1395"/>
                    <a:ext cx="62" cy="95"/>
                  </a:xfrm>
                  <a:custGeom>
                    <a:avLst/>
                    <a:gdLst>
                      <a:gd name="T0" fmla="*/ 45 w 379"/>
                      <a:gd name="T1" fmla="*/ 29 h 579"/>
                      <a:gd name="T2" fmla="*/ 17 w 379"/>
                      <a:gd name="T3" fmla="*/ 58 h 579"/>
                      <a:gd name="T4" fmla="*/ 0 w 379"/>
                      <a:gd name="T5" fmla="*/ 109 h 579"/>
                      <a:gd name="T6" fmla="*/ 0 w 379"/>
                      <a:gd name="T7" fmla="*/ 515 h 579"/>
                      <a:gd name="T8" fmla="*/ 22 w 379"/>
                      <a:gd name="T9" fmla="*/ 549 h 579"/>
                      <a:gd name="T10" fmla="*/ 78 w 379"/>
                      <a:gd name="T11" fmla="*/ 555 h 579"/>
                      <a:gd name="T12" fmla="*/ 294 w 379"/>
                      <a:gd name="T13" fmla="*/ 579 h 579"/>
                      <a:gd name="T14" fmla="*/ 369 w 379"/>
                      <a:gd name="T15" fmla="*/ 533 h 579"/>
                      <a:gd name="T16" fmla="*/ 379 w 379"/>
                      <a:gd name="T17" fmla="*/ 465 h 579"/>
                      <a:gd name="T18" fmla="*/ 369 w 379"/>
                      <a:gd name="T19" fmla="*/ 120 h 579"/>
                      <a:gd name="T20" fmla="*/ 328 w 379"/>
                      <a:gd name="T21" fmla="*/ 29 h 579"/>
                      <a:gd name="T22" fmla="*/ 210 w 379"/>
                      <a:gd name="T23" fmla="*/ 0 h 579"/>
                      <a:gd name="T24" fmla="*/ 45 w 379"/>
                      <a:gd name="T25" fmla="*/ 29 h 579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379"/>
                      <a:gd name="T40" fmla="*/ 0 h 579"/>
                      <a:gd name="T41" fmla="*/ 379 w 379"/>
                      <a:gd name="T42" fmla="*/ 579 h 579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379" h="579">
                        <a:moveTo>
                          <a:pt x="45" y="29"/>
                        </a:moveTo>
                        <a:lnTo>
                          <a:pt x="17" y="58"/>
                        </a:lnTo>
                        <a:lnTo>
                          <a:pt x="0" y="109"/>
                        </a:lnTo>
                        <a:lnTo>
                          <a:pt x="0" y="515"/>
                        </a:lnTo>
                        <a:lnTo>
                          <a:pt x="22" y="549"/>
                        </a:lnTo>
                        <a:lnTo>
                          <a:pt x="78" y="555"/>
                        </a:lnTo>
                        <a:lnTo>
                          <a:pt x="294" y="579"/>
                        </a:lnTo>
                        <a:lnTo>
                          <a:pt x="369" y="533"/>
                        </a:lnTo>
                        <a:lnTo>
                          <a:pt x="379" y="465"/>
                        </a:lnTo>
                        <a:lnTo>
                          <a:pt x="369" y="120"/>
                        </a:lnTo>
                        <a:lnTo>
                          <a:pt x="328" y="29"/>
                        </a:lnTo>
                        <a:lnTo>
                          <a:pt x="210" y="0"/>
                        </a:lnTo>
                        <a:lnTo>
                          <a:pt x="45" y="29"/>
                        </a:lnTo>
                        <a:close/>
                      </a:path>
                    </a:pathLst>
                  </a:custGeom>
                  <a:solidFill>
                    <a:srgbClr val="232D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4" name="Freeform 250"/>
                  <p:cNvSpPr>
                    <a:spLocks noChangeArrowheads="1"/>
                  </p:cNvSpPr>
                  <p:nvPr/>
                </p:nvSpPr>
                <p:spPr bwMode="auto">
                  <a:xfrm>
                    <a:off x="5010" y="1295"/>
                    <a:ext cx="138" cy="34"/>
                  </a:xfrm>
                  <a:custGeom>
                    <a:avLst/>
                    <a:gdLst>
                      <a:gd name="T0" fmla="*/ 46 w 845"/>
                      <a:gd name="T1" fmla="*/ 1 h 207"/>
                      <a:gd name="T2" fmla="*/ 845 w 845"/>
                      <a:gd name="T3" fmla="*/ 70 h 207"/>
                      <a:gd name="T4" fmla="*/ 814 w 845"/>
                      <a:gd name="T5" fmla="*/ 107 h 207"/>
                      <a:gd name="T6" fmla="*/ 793 w 845"/>
                      <a:gd name="T7" fmla="*/ 207 h 207"/>
                      <a:gd name="T8" fmla="*/ 0 w 845"/>
                      <a:gd name="T9" fmla="*/ 138 h 207"/>
                      <a:gd name="T10" fmla="*/ 10 w 845"/>
                      <a:gd name="T11" fmla="*/ 66 h 207"/>
                      <a:gd name="T12" fmla="*/ 12 w 845"/>
                      <a:gd name="T13" fmla="*/ 62 h 207"/>
                      <a:gd name="T14" fmla="*/ 16 w 845"/>
                      <a:gd name="T15" fmla="*/ 53 h 207"/>
                      <a:gd name="T16" fmla="*/ 22 w 845"/>
                      <a:gd name="T17" fmla="*/ 41 h 207"/>
                      <a:gd name="T18" fmla="*/ 29 w 845"/>
                      <a:gd name="T19" fmla="*/ 28 h 207"/>
                      <a:gd name="T20" fmla="*/ 35 w 845"/>
                      <a:gd name="T21" fmla="*/ 15 h 207"/>
                      <a:gd name="T22" fmla="*/ 40 w 845"/>
                      <a:gd name="T23" fmla="*/ 4 h 207"/>
                      <a:gd name="T24" fmla="*/ 45 w 845"/>
                      <a:gd name="T25" fmla="*/ 0 h 207"/>
                      <a:gd name="T26" fmla="*/ 46 w 845"/>
                      <a:gd name="T27" fmla="*/ 1 h 207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845"/>
                      <a:gd name="T43" fmla="*/ 0 h 207"/>
                      <a:gd name="T44" fmla="*/ 845 w 845"/>
                      <a:gd name="T45" fmla="*/ 207 h 207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845" h="207">
                        <a:moveTo>
                          <a:pt x="46" y="1"/>
                        </a:moveTo>
                        <a:lnTo>
                          <a:pt x="845" y="70"/>
                        </a:lnTo>
                        <a:lnTo>
                          <a:pt x="814" y="107"/>
                        </a:lnTo>
                        <a:lnTo>
                          <a:pt x="793" y="207"/>
                        </a:lnTo>
                        <a:lnTo>
                          <a:pt x="0" y="138"/>
                        </a:lnTo>
                        <a:lnTo>
                          <a:pt x="10" y="66"/>
                        </a:lnTo>
                        <a:lnTo>
                          <a:pt x="12" y="62"/>
                        </a:lnTo>
                        <a:lnTo>
                          <a:pt x="16" y="53"/>
                        </a:lnTo>
                        <a:lnTo>
                          <a:pt x="22" y="41"/>
                        </a:lnTo>
                        <a:lnTo>
                          <a:pt x="29" y="28"/>
                        </a:lnTo>
                        <a:lnTo>
                          <a:pt x="35" y="15"/>
                        </a:lnTo>
                        <a:lnTo>
                          <a:pt x="40" y="4"/>
                        </a:lnTo>
                        <a:lnTo>
                          <a:pt x="45" y="0"/>
                        </a:lnTo>
                        <a:lnTo>
                          <a:pt x="46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5" name="Freeform 251"/>
                  <p:cNvSpPr>
                    <a:spLocks noChangeArrowheads="1"/>
                  </p:cNvSpPr>
                  <p:nvPr/>
                </p:nvSpPr>
                <p:spPr bwMode="auto">
                  <a:xfrm>
                    <a:off x="5011" y="1296"/>
                    <a:ext cx="138" cy="33"/>
                  </a:xfrm>
                  <a:custGeom>
                    <a:avLst/>
                    <a:gdLst>
                      <a:gd name="T0" fmla="*/ 68 w 839"/>
                      <a:gd name="T1" fmla="*/ 4 h 200"/>
                      <a:gd name="T2" fmla="*/ 117 w 839"/>
                      <a:gd name="T3" fmla="*/ 8 h 200"/>
                      <a:gd name="T4" fmla="*/ 167 w 839"/>
                      <a:gd name="T5" fmla="*/ 12 h 200"/>
                      <a:gd name="T6" fmla="*/ 216 w 839"/>
                      <a:gd name="T7" fmla="*/ 16 h 200"/>
                      <a:gd name="T8" fmla="*/ 266 w 839"/>
                      <a:gd name="T9" fmla="*/ 21 h 200"/>
                      <a:gd name="T10" fmla="*/ 316 w 839"/>
                      <a:gd name="T11" fmla="*/ 25 h 200"/>
                      <a:gd name="T12" fmla="*/ 366 w 839"/>
                      <a:gd name="T13" fmla="*/ 29 h 200"/>
                      <a:gd name="T14" fmla="*/ 415 w 839"/>
                      <a:gd name="T15" fmla="*/ 34 h 200"/>
                      <a:gd name="T16" fmla="*/ 465 w 839"/>
                      <a:gd name="T17" fmla="*/ 37 h 200"/>
                      <a:gd name="T18" fmla="*/ 516 w 839"/>
                      <a:gd name="T19" fmla="*/ 42 h 200"/>
                      <a:gd name="T20" fmla="*/ 565 w 839"/>
                      <a:gd name="T21" fmla="*/ 46 h 200"/>
                      <a:gd name="T22" fmla="*/ 615 w 839"/>
                      <a:gd name="T23" fmla="*/ 51 h 200"/>
                      <a:gd name="T24" fmla="*/ 664 w 839"/>
                      <a:gd name="T25" fmla="*/ 54 h 200"/>
                      <a:gd name="T26" fmla="*/ 715 w 839"/>
                      <a:gd name="T27" fmla="*/ 59 h 200"/>
                      <a:gd name="T28" fmla="*/ 765 w 839"/>
                      <a:gd name="T29" fmla="*/ 64 h 200"/>
                      <a:gd name="T30" fmla="*/ 814 w 839"/>
                      <a:gd name="T31" fmla="*/ 68 h 200"/>
                      <a:gd name="T32" fmla="*/ 831 w 839"/>
                      <a:gd name="T33" fmla="*/ 79 h 200"/>
                      <a:gd name="T34" fmla="*/ 816 w 839"/>
                      <a:gd name="T35" fmla="*/ 96 h 200"/>
                      <a:gd name="T36" fmla="*/ 805 w 839"/>
                      <a:gd name="T37" fmla="*/ 129 h 200"/>
                      <a:gd name="T38" fmla="*/ 795 w 839"/>
                      <a:gd name="T39" fmla="*/ 177 h 200"/>
                      <a:gd name="T40" fmla="*/ 766 w 839"/>
                      <a:gd name="T41" fmla="*/ 197 h 200"/>
                      <a:gd name="T42" fmla="*/ 716 w 839"/>
                      <a:gd name="T43" fmla="*/ 193 h 200"/>
                      <a:gd name="T44" fmla="*/ 667 w 839"/>
                      <a:gd name="T45" fmla="*/ 189 h 200"/>
                      <a:gd name="T46" fmla="*/ 617 w 839"/>
                      <a:gd name="T47" fmla="*/ 185 h 200"/>
                      <a:gd name="T48" fmla="*/ 568 w 839"/>
                      <a:gd name="T49" fmla="*/ 180 h 200"/>
                      <a:gd name="T50" fmla="*/ 518 w 839"/>
                      <a:gd name="T51" fmla="*/ 175 h 200"/>
                      <a:gd name="T52" fmla="*/ 468 w 839"/>
                      <a:gd name="T53" fmla="*/ 172 h 200"/>
                      <a:gd name="T54" fmla="*/ 419 w 839"/>
                      <a:gd name="T55" fmla="*/ 167 h 200"/>
                      <a:gd name="T56" fmla="*/ 369 w 839"/>
                      <a:gd name="T57" fmla="*/ 163 h 200"/>
                      <a:gd name="T58" fmla="*/ 320 w 839"/>
                      <a:gd name="T59" fmla="*/ 158 h 200"/>
                      <a:gd name="T60" fmla="*/ 270 w 839"/>
                      <a:gd name="T61" fmla="*/ 155 h 200"/>
                      <a:gd name="T62" fmla="*/ 222 w 839"/>
                      <a:gd name="T63" fmla="*/ 150 h 200"/>
                      <a:gd name="T64" fmla="*/ 172 w 839"/>
                      <a:gd name="T65" fmla="*/ 146 h 200"/>
                      <a:gd name="T66" fmla="*/ 123 w 839"/>
                      <a:gd name="T67" fmla="*/ 141 h 200"/>
                      <a:gd name="T68" fmla="*/ 73 w 839"/>
                      <a:gd name="T69" fmla="*/ 137 h 200"/>
                      <a:gd name="T70" fmla="*/ 24 w 839"/>
                      <a:gd name="T71" fmla="*/ 133 h 200"/>
                      <a:gd name="T72" fmla="*/ 2 w 839"/>
                      <a:gd name="T73" fmla="*/ 113 h 200"/>
                      <a:gd name="T74" fmla="*/ 5 w 839"/>
                      <a:gd name="T75" fmla="*/ 80 h 200"/>
                      <a:gd name="T76" fmla="*/ 8 w 839"/>
                      <a:gd name="T77" fmla="*/ 59 h 200"/>
                      <a:gd name="T78" fmla="*/ 18 w 839"/>
                      <a:gd name="T79" fmla="*/ 40 h 200"/>
                      <a:gd name="T80" fmla="*/ 31 w 839"/>
                      <a:gd name="T81" fmla="*/ 14 h 200"/>
                      <a:gd name="T82" fmla="*/ 41 w 839"/>
                      <a:gd name="T83" fmla="*/ 0 h 200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39"/>
                      <a:gd name="T127" fmla="*/ 0 h 200"/>
                      <a:gd name="T128" fmla="*/ 839 w 839"/>
                      <a:gd name="T129" fmla="*/ 200 h 200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39" h="200">
                        <a:moveTo>
                          <a:pt x="42" y="1"/>
                        </a:moveTo>
                        <a:lnTo>
                          <a:pt x="68" y="4"/>
                        </a:lnTo>
                        <a:lnTo>
                          <a:pt x="92" y="6"/>
                        </a:lnTo>
                        <a:lnTo>
                          <a:pt x="117" y="8"/>
                        </a:lnTo>
                        <a:lnTo>
                          <a:pt x="141" y="10"/>
                        </a:lnTo>
                        <a:lnTo>
                          <a:pt x="167" y="12"/>
                        </a:lnTo>
                        <a:lnTo>
                          <a:pt x="191" y="14"/>
                        </a:lnTo>
                        <a:lnTo>
                          <a:pt x="216" y="16"/>
                        </a:lnTo>
                        <a:lnTo>
                          <a:pt x="242" y="19"/>
                        </a:lnTo>
                        <a:lnTo>
                          <a:pt x="266" y="21"/>
                        </a:lnTo>
                        <a:lnTo>
                          <a:pt x="291" y="23"/>
                        </a:lnTo>
                        <a:lnTo>
                          <a:pt x="316" y="25"/>
                        </a:lnTo>
                        <a:lnTo>
                          <a:pt x="341" y="27"/>
                        </a:lnTo>
                        <a:lnTo>
                          <a:pt x="366" y="29"/>
                        </a:lnTo>
                        <a:lnTo>
                          <a:pt x="390" y="31"/>
                        </a:lnTo>
                        <a:lnTo>
                          <a:pt x="415" y="34"/>
                        </a:lnTo>
                        <a:lnTo>
                          <a:pt x="441" y="36"/>
                        </a:lnTo>
                        <a:lnTo>
                          <a:pt x="465" y="37"/>
                        </a:lnTo>
                        <a:lnTo>
                          <a:pt x="490" y="40"/>
                        </a:lnTo>
                        <a:lnTo>
                          <a:pt x="516" y="42"/>
                        </a:lnTo>
                        <a:lnTo>
                          <a:pt x="540" y="44"/>
                        </a:lnTo>
                        <a:lnTo>
                          <a:pt x="565" y="46"/>
                        </a:lnTo>
                        <a:lnTo>
                          <a:pt x="589" y="49"/>
                        </a:lnTo>
                        <a:lnTo>
                          <a:pt x="615" y="51"/>
                        </a:lnTo>
                        <a:lnTo>
                          <a:pt x="640" y="53"/>
                        </a:lnTo>
                        <a:lnTo>
                          <a:pt x="664" y="54"/>
                        </a:lnTo>
                        <a:lnTo>
                          <a:pt x="690" y="57"/>
                        </a:lnTo>
                        <a:lnTo>
                          <a:pt x="715" y="59"/>
                        </a:lnTo>
                        <a:lnTo>
                          <a:pt x="739" y="61"/>
                        </a:lnTo>
                        <a:lnTo>
                          <a:pt x="765" y="64"/>
                        </a:lnTo>
                        <a:lnTo>
                          <a:pt x="790" y="66"/>
                        </a:lnTo>
                        <a:lnTo>
                          <a:pt x="814" y="68"/>
                        </a:lnTo>
                        <a:lnTo>
                          <a:pt x="839" y="71"/>
                        </a:lnTo>
                        <a:lnTo>
                          <a:pt x="831" y="79"/>
                        </a:lnTo>
                        <a:lnTo>
                          <a:pt x="824" y="88"/>
                        </a:lnTo>
                        <a:lnTo>
                          <a:pt x="816" y="96"/>
                        </a:lnTo>
                        <a:lnTo>
                          <a:pt x="810" y="106"/>
                        </a:lnTo>
                        <a:lnTo>
                          <a:pt x="805" y="129"/>
                        </a:lnTo>
                        <a:lnTo>
                          <a:pt x="800" y="152"/>
                        </a:lnTo>
                        <a:lnTo>
                          <a:pt x="795" y="177"/>
                        </a:lnTo>
                        <a:lnTo>
                          <a:pt x="790" y="200"/>
                        </a:lnTo>
                        <a:lnTo>
                          <a:pt x="766" y="197"/>
                        </a:lnTo>
                        <a:lnTo>
                          <a:pt x="740" y="195"/>
                        </a:lnTo>
                        <a:lnTo>
                          <a:pt x="716" y="193"/>
                        </a:lnTo>
                        <a:lnTo>
                          <a:pt x="691" y="190"/>
                        </a:lnTo>
                        <a:lnTo>
                          <a:pt x="667" y="189"/>
                        </a:lnTo>
                        <a:lnTo>
                          <a:pt x="641" y="187"/>
                        </a:lnTo>
                        <a:lnTo>
                          <a:pt x="617" y="185"/>
                        </a:lnTo>
                        <a:lnTo>
                          <a:pt x="592" y="182"/>
                        </a:lnTo>
                        <a:lnTo>
                          <a:pt x="568" y="180"/>
                        </a:lnTo>
                        <a:lnTo>
                          <a:pt x="542" y="178"/>
                        </a:lnTo>
                        <a:lnTo>
                          <a:pt x="518" y="175"/>
                        </a:lnTo>
                        <a:lnTo>
                          <a:pt x="493" y="173"/>
                        </a:lnTo>
                        <a:lnTo>
                          <a:pt x="468" y="172"/>
                        </a:lnTo>
                        <a:lnTo>
                          <a:pt x="444" y="170"/>
                        </a:lnTo>
                        <a:lnTo>
                          <a:pt x="419" y="167"/>
                        </a:lnTo>
                        <a:lnTo>
                          <a:pt x="395" y="165"/>
                        </a:lnTo>
                        <a:lnTo>
                          <a:pt x="369" y="163"/>
                        </a:lnTo>
                        <a:lnTo>
                          <a:pt x="345" y="160"/>
                        </a:lnTo>
                        <a:lnTo>
                          <a:pt x="320" y="158"/>
                        </a:lnTo>
                        <a:lnTo>
                          <a:pt x="296" y="156"/>
                        </a:lnTo>
                        <a:lnTo>
                          <a:pt x="270" y="155"/>
                        </a:lnTo>
                        <a:lnTo>
                          <a:pt x="246" y="152"/>
                        </a:lnTo>
                        <a:lnTo>
                          <a:pt x="222" y="150"/>
                        </a:lnTo>
                        <a:lnTo>
                          <a:pt x="197" y="148"/>
                        </a:lnTo>
                        <a:lnTo>
                          <a:pt x="172" y="146"/>
                        </a:lnTo>
                        <a:lnTo>
                          <a:pt x="147" y="143"/>
                        </a:lnTo>
                        <a:lnTo>
                          <a:pt x="123" y="141"/>
                        </a:lnTo>
                        <a:lnTo>
                          <a:pt x="99" y="139"/>
                        </a:lnTo>
                        <a:lnTo>
                          <a:pt x="73" y="137"/>
                        </a:lnTo>
                        <a:lnTo>
                          <a:pt x="49" y="135"/>
                        </a:lnTo>
                        <a:lnTo>
                          <a:pt x="24" y="133"/>
                        </a:lnTo>
                        <a:lnTo>
                          <a:pt x="0" y="131"/>
                        </a:lnTo>
                        <a:lnTo>
                          <a:pt x="2" y="113"/>
                        </a:lnTo>
                        <a:lnTo>
                          <a:pt x="3" y="96"/>
                        </a:lnTo>
                        <a:lnTo>
                          <a:pt x="5" y="80"/>
                        </a:lnTo>
                        <a:lnTo>
                          <a:pt x="6" y="63"/>
                        </a:lnTo>
                        <a:lnTo>
                          <a:pt x="8" y="59"/>
                        </a:lnTo>
                        <a:lnTo>
                          <a:pt x="12" y="51"/>
                        </a:lnTo>
                        <a:lnTo>
                          <a:pt x="18" y="40"/>
                        </a:lnTo>
                        <a:lnTo>
                          <a:pt x="25" y="27"/>
                        </a:lnTo>
                        <a:lnTo>
                          <a:pt x="31" y="14"/>
                        </a:lnTo>
                        <a:lnTo>
                          <a:pt x="36" y="5"/>
                        </a:lnTo>
                        <a:lnTo>
                          <a:pt x="41" y="0"/>
                        </a:lnTo>
                        <a:lnTo>
                          <a:pt x="42" y="1"/>
                        </a:lnTo>
                        <a:close/>
                      </a:path>
                    </a:pathLst>
                  </a:custGeom>
                  <a:solidFill>
                    <a:srgbClr val="05050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6" name="Freeform 252"/>
                  <p:cNvSpPr>
                    <a:spLocks noChangeArrowheads="1"/>
                  </p:cNvSpPr>
                  <p:nvPr/>
                </p:nvSpPr>
                <p:spPr bwMode="auto">
                  <a:xfrm>
                    <a:off x="5011" y="1296"/>
                    <a:ext cx="137" cy="32"/>
                  </a:xfrm>
                  <a:custGeom>
                    <a:avLst/>
                    <a:gdLst>
                      <a:gd name="T0" fmla="*/ 64 w 835"/>
                      <a:gd name="T1" fmla="*/ 4 h 191"/>
                      <a:gd name="T2" fmla="*/ 114 w 835"/>
                      <a:gd name="T3" fmla="*/ 9 h 191"/>
                      <a:gd name="T4" fmla="*/ 163 w 835"/>
                      <a:gd name="T5" fmla="*/ 12 h 191"/>
                      <a:gd name="T6" fmla="*/ 213 w 835"/>
                      <a:gd name="T7" fmla="*/ 17 h 191"/>
                      <a:gd name="T8" fmla="*/ 264 w 835"/>
                      <a:gd name="T9" fmla="*/ 22 h 191"/>
                      <a:gd name="T10" fmla="*/ 313 w 835"/>
                      <a:gd name="T11" fmla="*/ 25 h 191"/>
                      <a:gd name="T12" fmla="*/ 363 w 835"/>
                      <a:gd name="T13" fmla="*/ 30 h 191"/>
                      <a:gd name="T14" fmla="*/ 412 w 835"/>
                      <a:gd name="T15" fmla="*/ 34 h 191"/>
                      <a:gd name="T16" fmla="*/ 462 w 835"/>
                      <a:gd name="T17" fmla="*/ 38 h 191"/>
                      <a:gd name="T18" fmla="*/ 513 w 835"/>
                      <a:gd name="T19" fmla="*/ 42 h 191"/>
                      <a:gd name="T20" fmla="*/ 562 w 835"/>
                      <a:gd name="T21" fmla="*/ 47 h 191"/>
                      <a:gd name="T22" fmla="*/ 612 w 835"/>
                      <a:gd name="T23" fmla="*/ 50 h 191"/>
                      <a:gd name="T24" fmla="*/ 661 w 835"/>
                      <a:gd name="T25" fmla="*/ 55 h 191"/>
                      <a:gd name="T26" fmla="*/ 711 w 835"/>
                      <a:gd name="T27" fmla="*/ 60 h 191"/>
                      <a:gd name="T28" fmla="*/ 760 w 835"/>
                      <a:gd name="T29" fmla="*/ 63 h 191"/>
                      <a:gd name="T30" fmla="*/ 810 w 835"/>
                      <a:gd name="T31" fmla="*/ 68 h 191"/>
                      <a:gd name="T32" fmla="*/ 828 w 835"/>
                      <a:gd name="T33" fmla="*/ 78 h 191"/>
                      <a:gd name="T34" fmla="*/ 814 w 835"/>
                      <a:gd name="T35" fmla="*/ 95 h 191"/>
                      <a:gd name="T36" fmla="*/ 803 w 835"/>
                      <a:gd name="T37" fmla="*/ 126 h 191"/>
                      <a:gd name="T38" fmla="*/ 794 w 835"/>
                      <a:gd name="T39" fmla="*/ 169 h 191"/>
                      <a:gd name="T40" fmla="*/ 765 w 835"/>
                      <a:gd name="T41" fmla="*/ 189 h 191"/>
                      <a:gd name="T42" fmla="*/ 715 w 835"/>
                      <a:gd name="T43" fmla="*/ 185 h 191"/>
                      <a:gd name="T44" fmla="*/ 666 w 835"/>
                      <a:gd name="T45" fmla="*/ 181 h 191"/>
                      <a:gd name="T46" fmla="*/ 616 w 835"/>
                      <a:gd name="T47" fmla="*/ 176 h 191"/>
                      <a:gd name="T48" fmla="*/ 568 w 835"/>
                      <a:gd name="T49" fmla="*/ 172 h 191"/>
                      <a:gd name="T50" fmla="*/ 518 w 835"/>
                      <a:gd name="T51" fmla="*/ 168 h 191"/>
                      <a:gd name="T52" fmla="*/ 469 w 835"/>
                      <a:gd name="T53" fmla="*/ 163 h 191"/>
                      <a:gd name="T54" fmla="*/ 419 w 835"/>
                      <a:gd name="T55" fmla="*/ 160 h 191"/>
                      <a:gd name="T56" fmla="*/ 370 w 835"/>
                      <a:gd name="T57" fmla="*/ 155 h 191"/>
                      <a:gd name="T58" fmla="*/ 321 w 835"/>
                      <a:gd name="T59" fmla="*/ 151 h 191"/>
                      <a:gd name="T60" fmla="*/ 272 w 835"/>
                      <a:gd name="T61" fmla="*/ 147 h 191"/>
                      <a:gd name="T62" fmla="*/ 222 w 835"/>
                      <a:gd name="T63" fmla="*/ 143 h 191"/>
                      <a:gd name="T64" fmla="*/ 173 w 835"/>
                      <a:gd name="T65" fmla="*/ 138 h 191"/>
                      <a:gd name="T66" fmla="*/ 123 w 835"/>
                      <a:gd name="T67" fmla="*/ 133 h 191"/>
                      <a:gd name="T68" fmla="*/ 74 w 835"/>
                      <a:gd name="T69" fmla="*/ 130 h 191"/>
                      <a:gd name="T70" fmla="*/ 24 w 835"/>
                      <a:gd name="T71" fmla="*/ 125 h 191"/>
                      <a:gd name="T72" fmla="*/ 1 w 835"/>
                      <a:gd name="T73" fmla="*/ 107 h 191"/>
                      <a:gd name="T74" fmla="*/ 3 w 835"/>
                      <a:gd name="T75" fmla="*/ 76 h 191"/>
                      <a:gd name="T76" fmla="*/ 6 w 835"/>
                      <a:gd name="T77" fmla="*/ 56 h 191"/>
                      <a:gd name="T78" fmla="*/ 15 w 835"/>
                      <a:gd name="T79" fmla="*/ 38 h 191"/>
                      <a:gd name="T80" fmla="*/ 29 w 835"/>
                      <a:gd name="T81" fmla="*/ 13 h 191"/>
                      <a:gd name="T82" fmla="*/ 38 w 835"/>
                      <a:gd name="T83" fmla="*/ 0 h 191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35"/>
                      <a:gd name="T127" fmla="*/ 0 h 191"/>
                      <a:gd name="T128" fmla="*/ 835 w 835"/>
                      <a:gd name="T129" fmla="*/ 191 h 191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35" h="191">
                        <a:moveTo>
                          <a:pt x="39" y="2"/>
                        </a:moveTo>
                        <a:lnTo>
                          <a:pt x="64" y="4"/>
                        </a:lnTo>
                        <a:lnTo>
                          <a:pt x="89" y="7"/>
                        </a:lnTo>
                        <a:lnTo>
                          <a:pt x="114" y="9"/>
                        </a:lnTo>
                        <a:lnTo>
                          <a:pt x="139" y="10"/>
                        </a:lnTo>
                        <a:lnTo>
                          <a:pt x="163" y="12"/>
                        </a:lnTo>
                        <a:lnTo>
                          <a:pt x="189" y="15"/>
                        </a:lnTo>
                        <a:lnTo>
                          <a:pt x="213" y="17"/>
                        </a:lnTo>
                        <a:lnTo>
                          <a:pt x="238" y="19"/>
                        </a:lnTo>
                        <a:lnTo>
                          <a:pt x="264" y="22"/>
                        </a:lnTo>
                        <a:lnTo>
                          <a:pt x="288" y="24"/>
                        </a:lnTo>
                        <a:lnTo>
                          <a:pt x="313" y="25"/>
                        </a:lnTo>
                        <a:lnTo>
                          <a:pt x="339" y="27"/>
                        </a:lnTo>
                        <a:lnTo>
                          <a:pt x="363" y="30"/>
                        </a:lnTo>
                        <a:lnTo>
                          <a:pt x="388" y="32"/>
                        </a:lnTo>
                        <a:lnTo>
                          <a:pt x="412" y="34"/>
                        </a:lnTo>
                        <a:lnTo>
                          <a:pt x="438" y="35"/>
                        </a:lnTo>
                        <a:lnTo>
                          <a:pt x="462" y="38"/>
                        </a:lnTo>
                        <a:lnTo>
                          <a:pt x="487" y="40"/>
                        </a:lnTo>
                        <a:lnTo>
                          <a:pt x="513" y="42"/>
                        </a:lnTo>
                        <a:lnTo>
                          <a:pt x="537" y="45"/>
                        </a:lnTo>
                        <a:lnTo>
                          <a:pt x="562" y="47"/>
                        </a:lnTo>
                        <a:lnTo>
                          <a:pt x="586" y="48"/>
                        </a:lnTo>
                        <a:lnTo>
                          <a:pt x="612" y="50"/>
                        </a:lnTo>
                        <a:lnTo>
                          <a:pt x="636" y="53"/>
                        </a:lnTo>
                        <a:lnTo>
                          <a:pt x="661" y="55"/>
                        </a:lnTo>
                        <a:lnTo>
                          <a:pt x="687" y="57"/>
                        </a:lnTo>
                        <a:lnTo>
                          <a:pt x="711" y="60"/>
                        </a:lnTo>
                        <a:lnTo>
                          <a:pt x="736" y="62"/>
                        </a:lnTo>
                        <a:lnTo>
                          <a:pt x="760" y="63"/>
                        </a:lnTo>
                        <a:lnTo>
                          <a:pt x="786" y="65"/>
                        </a:lnTo>
                        <a:lnTo>
                          <a:pt x="810" y="68"/>
                        </a:lnTo>
                        <a:lnTo>
                          <a:pt x="835" y="70"/>
                        </a:lnTo>
                        <a:lnTo>
                          <a:pt x="828" y="78"/>
                        </a:lnTo>
                        <a:lnTo>
                          <a:pt x="821" y="87"/>
                        </a:lnTo>
                        <a:lnTo>
                          <a:pt x="814" y="95"/>
                        </a:lnTo>
                        <a:lnTo>
                          <a:pt x="808" y="104"/>
                        </a:lnTo>
                        <a:lnTo>
                          <a:pt x="803" y="126"/>
                        </a:lnTo>
                        <a:lnTo>
                          <a:pt x="798" y="147"/>
                        </a:lnTo>
                        <a:lnTo>
                          <a:pt x="794" y="169"/>
                        </a:lnTo>
                        <a:lnTo>
                          <a:pt x="789" y="191"/>
                        </a:lnTo>
                        <a:lnTo>
                          <a:pt x="765" y="189"/>
                        </a:lnTo>
                        <a:lnTo>
                          <a:pt x="740" y="186"/>
                        </a:lnTo>
                        <a:lnTo>
                          <a:pt x="715" y="185"/>
                        </a:lnTo>
                        <a:lnTo>
                          <a:pt x="690" y="183"/>
                        </a:lnTo>
                        <a:lnTo>
                          <a:pt x="666" y="181"/>
                        </a:lnTo>
                        <a:lnTo>
                          <a:pt x="642" y="178"/>
                        </a:lnTo>
                        <a:lnTo>
                          <a:pt x="616" y="176"/>
                        </a:lnTo>
                        <a:lnTo>
                          <a:pt x="592" y="175"/>
                        </a:lnTo>
                        <a:lnTo>
                          <a:pt x="568" y="172"/>
                        </a:lnTo>
                        <a:lnTo>
                          <a:pt x="543" y="170"/>
                        </a:lnTo>
                        <a:lnTo>
                          <a:pt x="518" y="168"/>
                        </a:lnTo>
                        <a:lnTo>
                          <a:pt x="493" y="166"/>
                        </a:lnTo>
                        <a:lnTo>
                          <a:pt x="469" y="163"/>
                        </a:lnTo>
                        <a:lnTo>
                          <a:pt x="445" y="162"/>
                        </a:lnTo>
                        <a:lnTo>
                          <a:pt x="419" y="160"/>
                        </a:lnTo>
                        <a:lnTo>
                          <a:pt x="395" y="157"/>
                        </a:lnTo>
                        <a:lnTo>
                          <a:pt x="370" y="155"/>
                        </a:lnTo>
                        <a:lnTo>
                          <a:pt x="346" y="153"/>
                        </a:lnTo>
                        <a:lnTo>
                          <a:pt x="321" y="151"/>
                        </a:lnTo>
                        <a:lnTo>
                          <a:pt x="296" y="148"/>
                        </a:lnTo>
                        <a:lnTo>
                          <a:pt x="272" y="147"/>
                        </a:lnTo>
                        <a:lnTo>
                          <a:pt x="246" y="145"/>
                        </a:lnTo>
                        <a:lnTo>
                          <a:pt x="222" y="143"/>
                        </a:lnTo>
                        <a:lnTo>
                          <a:pt x="198" y="140"/>
                        </a:lnTo>
                        <a:lnTo>
                          <a:pt x="173" y="138"/>
                        </a:lnTo>
                        <a:lnTo>
                          <a:pt x="148" y="136"/>
                        </a:lnTo>
                        <a:lnTo>
                          <a:pt x="123" y="133"/>
                        </a:lnTo>
                        <a:lnTo>
                          <a:pt x="99" y="131"/>
                        </a:lnTo>
                        <a:lnTo>
                          <a:pt x="74" y="130"/>
                        </a:lnTo>
                        <a:lnTo>
                          <a:pt x="49" y="128"/>
                        </a:lnTo>
                        <a:lnTo>
                          <a:pt x="24" y="125"/>
                        </a:lnTo>
                        <a:lnTo>
                          <a:pt x="0" y="123"/>
                        </a:lnTo>
                        <a:lnTo>
                          <a:pt x="1" y="107"/>
                        </a:lnTo>
                        <a:lnTo>
                          <a:pt x="2" y="91"/>
                        </a:lnTo>
                        <a:lnTo>
                          <a:pt x="3" y="76"/>
                        </a:lnTo>
                        <a:lnTo>
                          <a:pt x="4" y="60"/>
                        </a:lnTo>
                        <a:lnTo>
                          <a:pt x="6" y="56"/>
                        </a:lnTo>
                        <a:lnTo>
                          <a:pt x="10" y="48"/>
                        </a:lnTo>
                        <a:lnTo>
                          <a:pt x="15" y="38"/>
                        </a:lnTo>
                        <a:lnTo>
                          <a:pt x="22" y="25"/>
                        </a:lnTo>
                        <a:lnTo>
                          <a:pt x="29" y="13"/>
                        </a:lnTo>
                        <a:lnTo>
                          <a:pt x="33" y="4"/>
                        </a:lnTo>
                        <a:lnTo>
                          <a:pt x="38" y="0"/>
                        </a:lnTo>
                        <a:lnTo>
                          <a:pt x="39" y="2"/>
                        </a:lnTo>
                        <a:close/>
                      </a:path>
                    </a:pathLst>
                  </a:custGeom>
                  <a:solidFill>
                    <a:srgbClr val="07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7" name="Freeform 253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296"/>
                    <a:ext cx="136" cy="30"/>
                  </a:xfrm>
                  <a:custGeom>
                    <a:avLst/>
                    <a:gdLst>
                      <a:gd name="T0" fmla="*/ 61 w 830"/>
                      <a:gd name="T1" fmla="*/ 5 h 184"/>
                      <a:gd name="T2" fmla="*/ 111 w 830"/>
                      <a:gd name="T3" fmla="*/ 9 h 184"/>
                      <a:gd name="T4" fmla="*/ 160 w 830"/>
                      <a:gd name="T5" fmla="*/ 13 h 184"/>
                      <a:gd name="T6" fmla="*/ 210 w 830"/>
                      <a:gd name="T7" fmla="*/ 17 h 184"/>
                      <a:gd name="T8" fmla="*/ 260 w 830"/>
                      <a:gd name="T9" fmla="*/ 22 h 184"/>
                      <a:gd name="T10" fmla="*/ 309 w 830"/>
                      <a:gd name="T11" fmla="*/ 25 h 184"/>
                      <a:gd name="T12" fmla="*/ 359 w 830"/>
                      <a:gd name="T13" fmla="*/ 30 h 184"/>
                      <a:gd name="T14" fmla="*/ 408 w 830"/>
                      <a:gd name="T15" fmla="*/ 35 h 184"/>
                      <a:gd name="T16" fmla="*/ 458 w 830"/>
                      <a:gd name="T17" fmla="*/ 38 h 184"/>
                      <a:gd name="T18" fmla="*/ 507 w 830"/>
                      <a:gd name="T19" fmla="*/ 43 h 184"/>
                      <a:gd name="T20" fmla="*/ 557 w 830"/>
                      <a:gd name="T21" fmla="*/ 47 h 184"/>
                      <a:gd name="T22" fmla="*/ 606 w 830"/>
                      <a:gd name="T23" fmla="*/ 51 h 184"/>
                      <a:gd name="T24" fmla="*/ 656 w 830"/>
                      <a:gd name="T25" fmla="*/ 55 h 184"/>
                      <a:gd name="T26" fmla="*/ 705 w 830"/>
                      <a:gd name="T27" fmla="*/ 60 h 184"/>
                      <a:gd name="T28" fmla="*/ 755 w 830"/>
                      <a:gd name="T29" fmla="*/ 63 h 184"/>
                      <a:gd name="T30" fmla="*/ 805 w 830"/>
                      <a:gd name="T31" fmla="*/ 68 h 184"/>
                      <a:gd name="T32" fmla="*/ 824 w 830"/>
                      <a:gd name="T33" fmla="*/ 78 h 184"/>
                      <a:gd name="T34" fmla="*/ 810 w 830"/>
                      <a:gd name="T35" fmla="*/ 95 h 184"/>
                      <a:gd name="T36" fmla="*/ 800 w 830"/>
                      <a:gd name="T37" fmla="*/ 123 h 184"/>
                      <a:gd name="T38" fmla="*/ 792 w 830"/>
                      <a:gd name="T39" fmla="*/ 164 h 184"/>
                      <a:gd name="T40" fmla="*/ 763 w 830"/>
                      <a:gd name="T41" fmla="*/ 182 h 184"/>
                      <a:gd name="T42" fmla="*/ 713 w 830"/>
                      <a:gd name="T43" fmla="*/ 178 h 184"/>
                      <a:gd name="T44" fmla="*/ 665 w 830"/>
                      <a:gd name="T45" fmla="*/ 174 h 184"/>
                      <a:gd name="T46" fmla="*/ 616 w 830"/>
                      <a:gd name="T47" fmla="*/ 169 h 184"/>
                      <a:gd name="T48" fmla="*/ 566 w 830"/>
                      <a:gd name="T49" fmla="*/ 165 h 184"/>
                      <a:gd name="T50" fmla="*/ 518 w 830"/>
                      <a:gd name="T51" fmla="*/ 160 h 184"/>
                      <a:gd name="T52" fmla="*/ 468 w 830"/>
                      <a:gd name="T53" fmla="*/ 156 h 184"/>
                      <a:gd name="T54" fmla="*/ 419 w 830"/>
                      <a:gd name="T55" fmla="*/ 152 h 184"/>
                      <a:gd name="T56" fmla="*/ 370 w 830"/>
                      <a:gd name="T57" fmla="*/ 148 h 184"/>
                      <a:gd name="T58" fmla="*/ 321 w 830"/>
                      <a:gd name="T59" fmla="*/ 143 h 184"/>
                      <a:gd name="T60" fmla="*/ 271 w 830"/>
                      <a:gd name="T61" fmla="*/ 138 h 184"/>
                      <a:gd name="T62" fmla="*/ 222 w 830"/>
                      <a:gd name="T63" fmla="*/ 134 h 184"/>
                      <a:gd name="T64" fmla="*/ 173 w 830"/>
                      <a:gd name="T65" fmla="*/ 130 h 184"/>
                      <a:gd name="T66" fmla="*/ 124 w 830"/>
                      <a:gd name="T67" fmla="*/ 126 h 184"/>
                      <a:gd name="T68" fmla="*/ 74 w 830"/>
                      <a:gd name="T69" fmla="*/ 121 h 184"/>
                      <a:gd name="T70" fmla="*/ 25 w 830"/>
                      <a:gd name="T71" fmla="*/ 118 h 184"/>
                      <a:gd name="T72" fmla="*/ 0 w 830"/>
                      <a:gd name="T73" fmla="*/ 100 h 184"/>
                      <a:gd name="T74" fmla="*/ 1 w 830"/>
                      <a:gd name="T75" fmla="*/ 72 h 184"/>
                      <a:gd name="T76" fmla="*/ 3 w 830"/>
                      <a:gd name="T77" fmla="*/ 53 h 184"/>
                      <a:gd name="T78" fmla="*/ 12 w 830"/>
                      <a:gd name="T79" fmla="*/ 35 h 184"/>
                      <a:gd name="T80" fmla="*/ 26 w 830"/>
                      <a:gd name="T81" fmla="*/ 13 h 184"/>
                      <a:gd name="T82" fmla="*/ 35 w 830"/>
                      <a:gd name="T83" fmla="*/ 0 h 184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30"/>
                      <a:gd name="T127" fmla="*/ 0 h 184"/>
                      <a:gd name="T128" fmla="*/ 830 w 830"/>
                      <a:gd name="T129" fmla="*/ 184 h 184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30" h="184">
                        <a:moveTo>
                          <a:pt x="36" y="2"/>
                        </a:moveTo>
                        <a:lnTo>
                          <a:pt x="61" y="5"/>
                        </a:lnTo>
                        <a:lnTo>
                          <a:pt x="86" y="7"/>
                        </a:lnTo>
                        <a:lnTo>
                          <a:pt x="111" y="9"/>
                        </a:lnTo>
                        <a:lnTo>
                          <a:pt x="135" y="10"/>
                        </a:lnTo>
                        <a:lnTo>
                          <a:pt x="160" y="13"/>
                        </a:lnTo>
                        <a:lnTo>
                          <a:pt x="185" y="15"/>
                        </a:lnTo>
                        <a:lnTo>
                          <a:pt x="210" y="17"/>
                        </a:lnTo>
                        <a:lnTo>
                          <a:pt x="234" y="20"/>
                        </a:lnTo>
                        <a:lnTo>
                          <a:pt x="260" y="22"/>
                        </a:lnTo>
                        <a:lnTo>
                          <a:pt x="284" y="24"/>
                        </a:lnTo>
                        <a:lnTo>
                          <a:pt x="309" y="25"/>
                        </a:lnTo>
                        <a:lnTo>
                          <a:pt x="333" y="28"/>
                        </a:lnTo>
                        <a:lnTo>
                          <a:pt x="359" y="30"/>
                        </a:lnTo>
                        <a:lnTo>
                          <a:pt x="383" y="32"/>
                        </a:lnTo>
                        <a:lnTo>
                          <a:pt x="408" y="35"/>
                        </a:lnTo>
                        <a:lnTo>
                          <a:pt x="434" y="36"/>
                        </a:lnTo>
                        <a:lnTo>
                          <a:pt x="458" y="38"/>
                        </a:lnTo>
                        <a:lnTo>
                          <a:pt x="483" y="40"/>
                        </a:lnTo>
                        <a:lnTo>
                          <a:pt x="507" y="43"/>
                        </a:lnTo>
                        <a:lnTo>
                          <a:pt x="533" y="45"/>
                        </a:lnTo>
                        <a:lnTo>
                          <a:pt x="557" y="47"/>
                        </a:lnTo>
                        <a:lnTo>
                          <a:pt x="582" y="48"/>
                        </a:lnTo>
                        <a:lnTo>
                          <a:pt x="606" y="51"/>
                        </a:lnTo>
                        <a:lnTo>
                          <a:pt x="632" y="53"/>
                        </a:lnTo>
                        <a:lnTo>
                          <a:pt x="656" y="55"/>
                        </a:lnTo>
                        <a:lnTo>
                          <a:pt x="681" y="58"/>
                        </a:lnTo>
                        <a:lnTo>
                          <a:pt x="705" y="60"/>
                        </a:lnTo>
                        <a:lnTo>
                          <a:pt x="731" y="62"/>
                        </a:lnTo>
                        <a:lnTo>
                          <a:pt x="755" y="63"/>
                        </a:lnTo>
                        <a:lnTo>
                          <a:pt x="780" y="66"/>
                        </a:lnTo>
                        <a:lnTo>
                          <a:pt x="805" y="68"/>
                        </a:lnTo>
                        <a:lnTo>
                          <a:pt x="830" y="70"/>
                        </a:lnTo>
                        <a:lnTo>
                          <a:pt x="824" y="78"/>
                        </a:lnTo>
                        <a:lnTo>
                          <a:pt x="817" y="87"/>
                        </a:lnTo>
                        <a:lnTo>
                          <a:pt x="810" y="95"/>
                        </a:lnTo>
                        <a:lnTo>
                          <a:pt x="803" y="103"/>
                        </a:lnTo>
                        <a:lnTo>
                          <a:pt x="800" y="123"/>
                        </a:lnTo>
                        <a:lnTo>
                          <a:pt x="795" y="143"/>
                        </a:lnTo>
                        <a:lnTo>
                          <a:pt x="792" y="164"/>
                        </a:lnTo>
                        <a:lnTo>
                          <a:pt x="787" y="184"/>
                        </a:lnTo>
                        <a:lnTo>
                          <a:pt x="763" y="182"/>
                        </a:lnTo>
                        <a:lnTo>
                          <a:pt x="738" y="180"/>
                        </a:lnTo>
                        <a:lnTo>
                          <a:pt x="713" y="178"/>
                        </a:lnTo>
                        <a:lnTo>
                          <a:pt x="689" y="175"/>
                        </a:lnTo>
                        <a:lnTo>
                          <a:pt x="665" y="174"/>
                        </a:lnTo>
                        <a:lnTo>
                          <a:pt x="640" y="172"/>
                        </a:lnTo>
                        <a:lnTo>
                          <a:pt x="616" y="169"/>
                        </a:lnTo>
                        <a:lnTo>
                          <a:pt x="591" y="167"/>
                        </a:lnTo>
                        <a:lnTo>
                          <a:pt x="566" y="165"/>
                        </a:lnTo>
                        <a:lnTo>
                          <a:pt x="542" y="163"/>
                        </a:lnTo>
                        <a:lnTo>
                          <a:pt x="518" y="160"/>
                        </a:lnTo>
                        <a:lnTo>
                          <a:pt x="492" y="158"/>
                        </a:lnTo>
                        <a:lnTo>
                          <a:pt x="468" y="156"/>
                        </a:lnTo>
                        <a:lnTo>
                          <a:pt x="444" y="153"/>
                        </a:lnTo>
                        <a:lnTo>
                          <a:pt x="419" y="152"/>
                        </a:lnTo>
                        <a:lnTo>
                          <a:pt x="394" y="150"/>
                        </a:lnTo>
                        <a:lnTo>
                          <a:pt x="370" y="148"/>
                        </a:lnTo>
                        <a:lnTo>
                          <a:pt x="345" y="145"/>
                        </a:lnTo>
                        <a:lnTo>
                          <a:pt x="321" y="143"/>
                        </a:lnTo>
                        <a:lnTo>
                          <a:pt x="295" y="141"/>
                        </a:lnTo>
                        <a:lnTo>
                          <a:pt x="271" y="138"/>
                        </a:lnTo>
                        <a:lnTo>
                          <a:pt x="247" y="136"/>
                        </a:lnTo>
                        <a:lnTo>
                          <a:pt x="222" y="134"/>
                        </a:lnTo>
                        <a:lnTo>
                          <a:pt x="197" y="133"/>
                        </a:lnTo>
                        <a:lnTo>
                          <a:pt x="173" y="130"/>
                        </a:lnTo>
                        <a:lnTo>
                          <a:pt x="148" y="128"/>
                        </a:lnTo>
                        <a:lnTo>
                          <a:pt x="124" y="126"/>
                        </a:lnTo>
                        <a:lnTo>
                          <a:pt x="98" y="123"/>
                        </a:lnTo>
                        <a:lnTo>
                          <a:pt x="74" y="121"/>
                        </a:lnTo>
                        <a:lnTo>
                          <a:pt x="50" y="120"/>
                        </a:lnTo>
                        <a:lnTo>
                          <a:pt x="25" y="118"/>
                        </a:lnTo>
                        <a:lnTo>
                          <a:pt x="0" y="115"/>
                        </a:lnTo>
                        <a:lnTo>
                          <a:pt x="0" y="100"/>
                        </a:lnTo>
                        <a:lnTo>
                          <a:pt x="1" y="85"/>
                        </a:lnTo>
                        <a:lnTo>
                          <a:pt x="1" y="72"/>
                        </a:lnTo>
                        <a:lnTo>
                          <a:pt x="1" y="57"/>
                        </a:lnTo>
                        <a:lnTo>
                          <a:pt x="3" y="53"/>
                        </a:lnTo>
                        <a:lnTo>
                          <a:pt x="7" y="46"/>
                        </a:lnTo>
                        <a:lnTo>
                          <a:pt x="12" y="35"/>
                        </a:lnTo>
                        <a:lnTo>
                          <a:pt x="19" y="23"/>
                        </a:lnTo>
                        <a:lnTo>
                          <a:pt x="26" y="13"/>
                        </a:lnTo>
                        <a:lnTo>
                          <a:pt x="30" y="4"/>
                        </a:lnTo>
                        <a:lnTo>
                          <a:pt x="35" y="0"/>
                        </a:lnTo>
                        <a:lnTo>
                          <a:pt x="36" y="2"/>
                        </a:lnTo>
                        <a:close/>
                      </a:path>
                    </a:pathLst>
                  </a:custGeom>
                  <a:solidFill>
                    <a:srgbClr val="0C0C1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8" name="Freeform 254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297"/>
                    <a:ext cx="136" cy="29"/>
                  </a:xfrm>
                  <a:custGeom>
                    <a:avLst/>
                    <a:gdLst>
                      <a:gd name="T0" fmla="*/ 59 w 828"/>
                      <a:gd name="T1" fmla="*/ 2 h 175"/>
                      <a:gd name="T2" fmla="*/ 109 w 828"/>
                      <a:gd name="T3" fmla="*/ 7 h 175"/>
                      <a:gd name="T4" fmla="*/ 158 w 828"/>
                      <a:gd name="T5" fmla="*/ 10 h 175"/>
                      <a:gd name="T6" fmla="*/ 208 w 828"/>
                      <a:gd name="T7" fmla="*/ 15 h 175"/>
                      <a:gd name="T8" fmla="*/ 257 w 828"/>
                      <a:gd name="T9" fmla="*/ 19 h 175"/>
                      <a:gd name="T10" fmla="*/ 307 w 828"/>
                      <a:gd name="T11" fmla="*/ 24 h 175"/>
                      <a:gd name="T12" fmla="*/ 356 w 828"/>
                      <a:gd name="T13" fmla="*/ 27 h 175"/>
                      <a:gd name="T14" fmla="*/ 406 w 828"/>
                      <a:gd name="T15" fmla="*/ 32 h 175"/>
                      <a:gd name="T16" fmla="*/ 456 w 828"/>
                      <a:gd name="T17" fmla="*/ 37 h 175"/>
                      <a:gd name="T18" fmla="*/ 505 w 828"/>
                      <a:gd name="T19" fmla="*/ 41 h 175"/>
                      <a:gd name="T20" fmla="*/ 555 w 828"/>
                      <a:gd name="T21" fmla="*/ 45 h 175"/>
                      <a:gd name="T22" fmla="*/ 604 w 828"/>
                      <a:gd name="T23" fmla="*/ 49 h 175"/>
                      <a:gd name="T24" fmla="*/ 654 w 828"/>
                      <a:gd name="T25" fmla="*/ 54 h 175"/>
                      <a:gd name="T26" fmla="*/ 703 w 828"/>
                      <a:gd name="T27" fmla="*/ 58 h 175"/>
                      <a:gd name="T28" fmla="*/ 753 w 828"/>
                      <a:gd name="T29" fmla="*/ 62 h 175"/>
                      <a:gd name="T30" fmla="*/ 802 w 828"/>
                      <a:gd name="T31" fmla="*/ 67 h 175"/>
                      <a:gd name="T32" fmla="*/ 821 w 828"/>
                      <a:gd name="T33" fmla="*/ 77 h 175"/>
                      <a:gd name="T34" fmla="*/ 808 w 828"/>
                      <a:gd name="T35" fmla="*/ 92 h 175"/>
                      <a:gd name="T36" fmla="*/ 799 w 828"/>
                      <a:gd name="T37" fmla="*/ 118 h 175"/>
                      <a:gd name="T38" fmla="*/ 792 w 828"/>
                      <a:gd name="T39" fmla="*/ 156 h 175"/>
                      <a:gd name="T40" fmla="*/ 764 w 828"/>
                      <a:gd name="T41" fmla="*/ 173 h 175"/>
                      <a:gd name="T42" fmla="*/ 715 w 828"/>
                      <a:gd name="T43" fmla="*/ 168 h 175"/>
                      <a:gd name="T44" fmla="*/ 665 w 828"/>
                      <a:gd name="T45" fmla="*/ 164 h 175"/>
                      <a:gd name="T46" fmla="*/ 617 w 828"/>
                      <a:gd name="T47" fmla="*/ 160 h 175"/>
                      <a:gd name="T48" fmla="*/ 567 w 828"/>
                      <a:gd name="T49" fmla="*/ 155 h 175"/>
                      <a:gd name="T50" fmla="*/ 518 w 828"/>
                      <a:gd name="T51" fmla="*/ 151 h 175"/>
                      <a:gd name="T52" fmla="*/ 469 w 828"/>
                      <a:gd name="T53" fmla="*/ 147 h 175"/>
                      <a:gd name="T54" fmla="*/ 420 w 828"/>
                      <a:gd name="T55" fmla="*/ 143 h 175"/>
                      <a:gd name="T56" fmla="*/ 370 w 828"/>
                      <a:gd name="T57" fmla="*/ 138 h 175"/>
                      <a:gd name="T58" fmla="*/ 322 w 828"/>
                      <a:gd name="T59" fmla="*/ 133 h 175"/>
                      <a:gd name="T60" fmla="*/ 272 w 828"/>
                      <a:gd name="T61" fmla="*/ 129 h 175"/>
                      <a:gd name="T62" fmla="*/ 224 w 828"/>
                      <a:gd name="T63" fmla="*/ 125 h 175"/>
                      <a:gd name="T64" fmla="*/ 174 w 828"/>
                      <a:gd name="T65" fmla="*/ 121 h 175"/>
                      <a:gd name="T66" fmla="*/ 125 w 828"/>
                      <a:gd name="T67" fmla="*/ 116 h 175"/>
                      <a:gd name="T68" fmla="*/ 77 w 828"/>
                      <a:gd name="T69" fmla="*/ 111 h 175"/>
                      <a:gd name="T70" fmla="*/ 27 w 828"/>
                      <a:gd name="T71" fmla="*/ 107 h 175"/>
                      <a:gd name="T72" fmla="*/ 2 w 828"/>
                      <a:gd name="T73" fmla="*/ 91 h 175"/>
                      <a:gd name="T74" fmla="*/ 0 w 828"/>
                      <a:gd name="T75" fmla="*/ 64 h 175"/>
                      <a:gd name="T76" fmla="*/ 6 w 828"/>
                      <a:gd name="T77" fmla="*/ 41 h 175"/>
                      <a:gd name="T78" fmla="*/ 28 w 828"/>
                      <a:gd name="T79" fmla="*/ 2 h 175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8"/>
                      <a:gd name="T121" fmla="*/ 0 h 175"/>
                      <a:gd name="T122" fmla="*/ 828 w 828"/>
                      <a:gd name="T123" fmla="*/ 175 h 175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8" h="175">
                        <a:moveTo>
                          <a:pt x="34" y="0"/>
                        </a:moveTo>
                        <a:lnTo>
                          <a:pt x="59" y="2"/>
                        </a:lnTo>
                        <a:lnTo>
                          <a:pt x="83" y="4"/>
                        </a:lnTo>
                        <a:lnTo>
                          <a:pt x="109" y="7"/>
                        </a:lnTo>
                        <a:lnTo>
                          <a:pt x="133" y="8"/>
                        </a:lnTo>
                        <a:lnTo>
                          <a:pt x="158" y="10"/>
                        </a:lnTo>
                        <a:lnTo>
                          <a:pt x="183" y="12"/>
                        </a:lnTo>
                        <a:lnTo>
                          <a:pt x="208" y="15"/>
                        </a:lnTo>
                        <a:lnTo>
                          <a:pt x="232" y="17"/>
                        </a:lnTo>
                        <a:lnTo>
                          <a:pt x="257" y="19"/>
                        </a:lnTo>
                        <a:lnTo>
                          <a:pt x="282" y="22"/>
                        </a:lnTo>
                        <a:lnTo>
                          <a:pt x="307" y="24"/>
                        </a:lnTo>
                        <a:lnTo>
                          <a:pt x="331" y="25"/>
                        </a:lnTo>
                        <a:lnTo>
                          <a:pt x="356" y="27"/>
                        </a:lnTo>
                        <a:lnTo>
                          <a:pt x="381" y="30"/>
                        </a:lnTo>
                        <a:lnTo>
                          <a:pt x="406" y="32"/>
                        </a:lnTo>
                        <a:lnTo>
                          <a:pt x="431" y="34"/>
                        </a:lnTo>
                        <a:lnTo>
                          <a:pt x="456" y="37"/>
                        </a:lnTo>
                        <a:lnTo>
                          <a:pt x="481" y="39"/>
                        </a:lnTo>
                        <a:lnTo>
                          <a:pt x="505" y="41"/>
                        </a:lnTo>
                        <a:lnTo>
                          <a:pt x="530" y="42"/>
                        </a:lnTo>
                        <a:lnTo>
                          <a:pt x="555" y="45"/>
                        </a:lnTo>
                        <a:lnTo>
                          <a:pt x="580" y="47"/>
                        </a:lnTo>
                        <a:lnTo>
                          <a:pt x="604" y="49"/>
                        </a:lnTo>
                        <a:lnTo>
                          <a:pt x="630" y="52"/>
                        </a:lnTo>
                        <a:lnTo>
                          <a:pt x="654" y="54"/>
                        </a:lnTo>
                        <a:lnTo>
                          <a:pt x="679" y="56"/>
                        </a:lnTo>
                        <a:lnTo>
                          <a:pt x="703" y="58"/>
                        </a:lnTo>
                        <a:lnTo>
                          <a:pt x="729" y="60"/>
                        </a:lnTo>
                        <a:lnTo>
                          <a:pt x="753" y="62"/>
                        </a:lnTo>
                        <a:lnTo>
                          <a:pt x="778" y="64"/>
                        </a:lnTo>
                        <a:lnTo>
                          <a:pt x="802" y="67"/>
                        </a:lnTo>
                        <a:lnTo>
                          <a:pt x="828" y="69"/>
                        </a:lnTo>
                        <a:lnTo>
                          <a:pt x="821" y="77"/>
                        </a:lnTo>
                        <a:lnTo>
                          <a:pt x="815" y="84"/>
                        </a:lnTo>
                        <a:lnTo>
                          <a:pt x="808" y="92"/>
                        </a:lnTo>
                        <a:lnTo>
                          <a:pt x="802" y="100"/>
                        </a:lnTo>
                        <a:lnTo>
                          <a:pt x="799" y="118"/>
                        </a:lnTo>
                        <a:lnTo>
                          <a:pt x="795" y="137"/>
                        </a:lnTo>
                        <a:lnTo>
                          <a:pt x="792" y="156"/>
                        </a:lnTo>
                        <a:lnTo>
                          <a:pt x="789" y="175"/>
                        </a:lnTo>
                        <a:lnTo>
                          <a:pt x="764" y="173"/>
                        </a:lnTo>
                        <a:lnTo>
                          <a:pt x="739" y="170"/>
                        </a:lnTo>
                        <a:lnTo>
                          <a:pt x="715" y="168"/>
                        </a:lnTo>
                        <a:lnTo>
                          <a:pt x="691" y="166"/>
                        </a:lnTo>
                        <a:lnTo>
                          <a:pt x="665" y="164"/>
                        </a:lnTo>
                        <a:lnTo>
                          <a:pt x="641" y="162"/>
                        </a:lnTo>
                        <a:lnTo>
                          <a:pt x="617" y="160"/>
                        </a:lnTo>
                        <a:lnTo>
                          <a:pt x="592" y="158"/>
                        </a:lnTo>
                        <a:lnTo>
                          <a:pt x="567" y="155"/>
                        </a:lnTo>
                        <a:lnTo>
                          <a:pt x="543" y="153"/>
                        </a:lnTo>
                        <a:lnTo>
                          <a:pt x="518" y="151"/>
                        </a:lnTo>
                        <a:lnTo>
                          <a:pt x="494" y="148"/>
                        </a:lnTo>
                        <a:lnTo>
                          <a:pt x="469" y="147"/>
                        </a:lnTo>
                        <a:lnTo>
                          <a:pt x="444" y="145"/>
                        </a:lnTo>
                        <a:lnTo>
                          <a:pt x="420" y="143"/>
                        </a:lnTo>
                        <a:lnTo>
                          <a:pt x="396" y="140"/>
                        </a:lnTo>
                        <a:lnTo>
                          <a:pt x="370" y="138"/>
                        </a:lnTo>
                        <a:lnTo>
                          <a:pt x="346" y="136"/>
                        </a:lnTo>
                        <a:lnTo>
                          <a:pt x="322" y="133"/>
                        </a:lnTo>
                        <a:lnTo>
                          <a:pt x="297" y="131"/>
                        </a:lnTo>
                        <a:lnTo>
                          <a:pt x="272" y="129"/>
                        </a:lnTo>
                        <a:lnTo>
                          <a:pt x="248" y="126"/>
                        </a:lnTo>
                        <a:lnTo>
                          <a:pt x="224" y="125"/>
                        </a:lnTo>
                        <a:lnTo>
                          <a:pt x="199" y="123"/>
                        </a:lnTo>
                        <a:lnTo>
                          <a:pt x="174" y="121"/>
                        </a:lnTo>
                        <a:lnTo>
                          <a:pt x="150" y="118"/>
                        </a:lnTo>
                        <a:lnTo>
                          <a:pt x="125" y="116"/>
                        </a:lnTo>
                        <a:lnTo>
                          <a:pt x="101" y="114"/>
                        </a:lnTo>
                        <a:lnTo>
                          <a:pt x="77" y="111"/>
                        </a:lnTo>
                        <a:lnTo>
                          <a:pt x="52" y="109"/>
                        </a:lnTo>
                        <a:lnTo>
                          <a:pt x="27" y="107"/>
                        </a:lnTo>
                        <a:lnTo>
                          <a:pt x="3" y="105"/>
                        </a:lnTo>
                        <a:lnTo>
                          <a:pt x="2" y="91"/>
                        </a:lnTo>
                        <a:lnTo>
                          <a:pt x="2" y="78"/>
                        </a:lnTo>
                        <a:lnTo>
                          <a:pt x="0" y="64"/>
                        </a:lnTo>
                        <a:lnTo>
                          <a:pt x="0" y="52"/>
                        </a:lnTo>
                        <a:lnTo>
                          <a:pt x="6" y="41"/>
                        </a:lnTo>
                        <a:lnTo>
                          <a:pt x="18" y="20"/>
                        </a:lnTo>
                        <a:lnTo>
                          <a:pt x="28" y="2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0F0F1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9" name="Freeform 255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298"/>
                    <a:ext cx="135" cy="28"/>
                  </a:xfrm>
                  <a:custGeom>
                    <a:avLst/>
                    <a:gdLst>
                      <a:gd name="T0" fmla="*/ 58 w 825"/>
                      <a:gd name="T1" fmla="*/ 2 h 167"/>
                      <a:gd name="T2" fmla="*/ 108 w 825"/>
                      <a:gd name="T3" fmla="*/ 7 h 167"/>
                      <a:gd name="T4" fmla="*/ 157 w 825"/>
                      <a:gd name="T5" fmla="*/ 11 h 167"/>
                      <a:gd name="T6" fmla="*/ 207 w 825"/>
                      <a:gd name="T7" fmla="*/ 15 h 167"/>
                      <a:gd name="T8" fmla="*/ 256 w 825"/>
                      <a:gd name="T9" fmla="*/ 20 h 167"/>
                      <a:gd name="T10" fmla="*/ 306 w 825"/>
                      <a:gd name="T11" fmla="*/ 23 h 167"/>
                      <a:gd name="T12" fmla="*/ 355 w 825"/>
                      <a:gd name="T13" fmla="*/ 28 h 167"/>
                      <a:gd name="T14" fmla="*/ 405 w 825"/>
                      <a:gd name="T15" fmla="*/ 32 h 167"/>
                      <a:gd name="T16" fmla="*/ 454 w 825"/>
                      <a:gd name="T17" fmla="*/ 36 h 167"/>
                      <a:gd name="T18" fmla="*/ 504 w 825"/>
                      <a:gd name="T19" fmla="*/ 40 h 167"/>
                      <a:gd name="T20" fmla="*/ 553 w 825"/>
                      <a:gd name="T21" fmla="*/ 45 h 167"/>
                      <a:gd name="T22" fmla="*/ 603 w 825"/>
                      <a:gd name="T23" fmla="*/ 49 h 167"/>
                      <a:gd name="T24" fmla="*/ 653 w 825"/>
                      <a:gd name="T25" fmla="*/ 53 h 167"/>
                      <a:gd name="T26" fmla="*/ 702 w 825"/>
                      <a:gd name="T27" fmla="*/ 58 h 167"/>
                      <a:gd name="T28" fmla="*/ 752 w 825"/>
                      <a:gd name="T29" fmla="*/ 61 h 167"/>
                      <a:gd name="T30" fmla="*/ 801 w 825"/>
                      <a:gd name="T31" fmla="*/ 66 h 167"/>
                      <a:gd name="T32" fmla="*/ 820 w 825"/>
                      <a:gd name="T33" fmla="*/ 76 h 167"/>
                      <a:gd name="T34" fmla="*/ 808 w 825"/>
                      <a:gd name="T35" fmla="*/ 91 h 167"/>
                      <a:gd name="T36" fmla="*/ 799 w 825"/>
                      <a:gd name="T37" fmla="*/ 115 h 167"/>
                      <a:gd name="T38" fmla="*/ 792 w 825"/>
                      <a:gd name="T39" fmla="*/ 150 h 167"/>
                      <a:gd name="T40" fmla="*/ 765 w 825"/>
                      <a:gd name="T41" fmla="*/ 165 h 167"/>
                      <a:gd name="T42" fmla="*/ 716 w 825"/>
                      <a:gd name="T43" fmla="*/ 160 h 167"/>
                      <a:gd name="T44" fmla="*/ 668 w 825"/>
                      <a:gd name="T45" fmla="*/ 157 h 167"/>
                      <a:gd name="T46" fmla="*/ 618 w 825"/>
                      <a:gd name="T47" fmla="*/ 152 h 167"/>
                      <a:gd name="T48" fmla="*/ 568 w 825"/>
                      <a:gd name="T49" fmla="*/ 148 h 167"/>
                      <a:gd name="T50" fmla="*/ 520 w 825"/>
                      <a:gd name="T51" fmla="*/ 143 h 167"/>
                      <a:gd name="T52" fmla="*/ 471 w 825"/>
                      <a:gd name="T53" fmla="*/ 138 h 167"/>
                      <a:gd name="T54" fmla="*/ 422 w 825"/>
                      <a:gd name="T55" fmla="*/ 134 h 167"/>
                      <a:gd name="T56" fmla="*/ 373 w 825"/>
                      <a:gd name="T57" fmla="*/ 130 h 167"/>
                      <a:gd name="T58" fmla="*/ 324 w 825"/>
                      <a:gd name="T59" fmla="*/ 126 h 167"/>
                      <a:gd name="T60" fmla="*/ 275 w 825"/>
                      <a:gd name="T61" fmla="*/ 121 h 167"/>
                      <a:gd name="T62" fmla="*/ 226 w 825"/>
                      <a:gd name="T63" fmla="*/ 117 h 167"/>
                      <a:gd name="T64" fmla="*/ 177 w 825"/>
                      <a:gd name="T65" fmla="*/ 112 h 167"/>
                      <a:gd name="T66" fmla="*/ 128 w 825"/>
                      <a:gd name="T67" fmla="*/ 107 h 167"/>
                      <a:gd name="T68" fmla="*/ 80 w 825"/>
                      <a:gd name="T69" fmla="*/ 104 h 167"/>
                      <a:gd name="T70" fmla="*/ 30 w 825"/>
                      <a:gd name="T71" fmla="*/ 99 h 167"/>
                      <a:gd name="T72" fmla="*/ 5 w 825"/>
                      <a:gd name="T73" fmla="*/ 84 h 167"/>
                      <a:gd name="T74" fmla="*/ 2 w 825"/>
                      <a:gd name="T75" fmla="*/ 60 h 167"/>
                      <a:gd name="T76" fmla="*/ 6 w 825"/>
                      <a:gd name="T77" fmla="*/ 38 h 167"/>
                      <a:gd name="T78" fmla="*/ 28 w 825"/>
                      <a:gd name="T79" fmla="*/ 1 h 16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5"/>
                      <a:gd name="T121" fmla="*/ 0 h 167"/>
                      <a:gd name="T122" fmla="*/ 825 w 825"/>
                      <a:gd name="T123" fmla="*/ 167 h 16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5" h="167">
                        <a:moveTo>
                          <a:pt x="34" y="0"/>
                        </a:moveTo>
                        <a:lnTo>
                          <a:pt x="58" y="2"/>
                        </a:lnTo>
                        <a:lnTo>
                          <a:pt x="83" y="5"/>
                        </a:lnTo>
                        <a:lnTo>
                          <a:pt x="108" y="7"/>
                        </a:lnTo>
                        <a:lnTo>
                          <a:pt x="133" y="8"/>
                        </a:lnTo>
                        <a:lnTo>
                          <a:pt x="157" y="11"/>
                        </a:lnTo>
                        <a:lnTo>
                          <a:pt x="183" y="13"/>
                        </a:lnTo>
                        <a:lnTo>
                          <a:pt x="207" y="15"/>
                        </a:lnTo>
                        <a:lnTo>
                          <a:pt x="232" y="17"/>
                        </a:lnTo>
                        <a:lnTo>
                          <a:pt x="256" y="20"/>
                        </a:lnTo>
                        <a:lnTo>
                          <a:pt x="282" y="22"/>
                        </a:lnTo>
                        <a:lnTo>
                          <a:pt x="306" y="23"/>
                        </a:lnTo>
                        <a:lnTo>
                          <a:pt x="331" y="26"/>
                        </a:lnTo>
                        <a:lnTo>
                          <a:pt x="355" y="28"/>
                        </a:lnTo>
                        <a:lnTo>
                          <a:pt x="381" y="30"/>
                        </a:lnTo>
                        <a:lnTo>
                          <a:pt x="405" y="32"/>
                        </a:lnTo>
                        <a:lnTo>
                          <a:pt x="430" y="34"/>
                        </a:lnTo>
                        <a:lnTo>
                          <a:pt x="454" y="36"/>
                        </a:lnTo>
                        <a:lnTo>
                          <a:pt x="479" y="38"/>
                        </a:lnTo>
                        <a:lnTo>
                          <a:pt x="504" y="40"/>
                        </a:lnTo>
                        <a:lnTo>
                          <a:pt x="528" y="43"/>
                        </a:lnTo>
                        <a:lnTo>
                          <a:pt x="553" y="45"/>
                        </a:lnTo>
                        <a:lnTo>
                          <a:pt x="578" y="46"/>
                        </a:lnTo>
                        <a:lnTo>
                          <a:pt x="603" y="49"/>
                        </a:lnTo>
                        <a:lnTo>
                          <a:pt x="627" y="51"/>
                        </a:lnTo>
                        <a:lnTo>
                          <a:pt x="653" y="53"/>
                        </a:lnTo>
                        <a:lnTo>
                          <a:pt x="677" y="55"/>
                        </a:lnTo>
                        <a:lnTo>
                          <a:pt x="702" y="58"/>
                        </a:lnTo>
                        <a:lnTo>
                          <a:pt x="726" y="60"/>
                        </a:lnTo>
                        <a:lnTo>
                          <a:pt x="752" y="61"/>
                        </a:lnTo>
                        <a:lnTo>
                          <a:pt x="776" y="64"/>
                        </a:lnTo>
                        <a:lnTo>
                          <a:pt x="801" y="66"/>
                        </a:lnTo>
                        <a:lnTo>
                          <a:pt x="825" y="68"/>
                        </a:lnTo>
                        <a:lnTo>
                          <a:pt x="820" y="76"/>
                        </a:lnTo>
                        <a:lnTo>
                          <a:pt x="814" y="83"/>
                        </a:lnTo>
                        <a:lnTo>
                          <a:pt x="808" y="91"/>
                        </a:lnTo>
                        <a:lnTo>
                          <a:pt x="802" y="98"/>
                        </a:lnTo>
                        <a:lnTo>
                          <a:pt x="799" y="115"/>
                        </a:lnTo>
                        <a:lnTo>
                          <a:pt x="795" y="133"/>
                        </a:lnTo>
                        <a:lnTo>
                          <a:pt x="792" y="150"/>
                        </a:lnTo>
                        <a:lnTo>
                          <a:pt x="790" y="167"/>
                        </a:lnTo>
                        <a:lnTo>
                          <a:pt x="765" y="165"/>
                        </a:lnTo>
                        <a:lnTo>
                          <a:pt x="740" y="163"/>
                        </a:lnTo>
                        <a:lnTo>
                          <a:pt x="716" y="160"/>
                        </a:lnTo>
                        <a:lnTo>
                          <a:pt x="692" y="158"/>
                        </a:lnTo>
                        <a:lnTo>
                          <a:pt x="668" y="157"/>
                        </a:lnTo>
                        <a:lnTo>
                          <a:pt x="642" y="155"/>
                        </a:lnTo>
                        <a:lnTo>
                          <a:pt x="618" y="152"/>
                        </a:lnTo>
                        <a:lnTo>
                          <a:pt x="594" y="150"/>
                        </a:lnTo>
                        <a:lnTo>
                          <a:pt x="568" y="148"/>
                        </a:lnTo>
                        <a:lnTo>
                          <a:pt x="544" y="145"/>
                        </a:lnTo>
                        <a:lnTo>
                          <a:pt x="520" y="143"/>
                        </a:lnTo>
                        <a:lnTo>
                          <a:pt x="496" y="141"/>
                        </a:lnTo>
                        <a:lnTo>
                          <a:pt x="471" y="138"/>
                        </a:lnTo>
                        <a:lnTo>
                          <a:pt x="446" y="136"/>
                        </a:lnTo>
                        <a:lnTo>
                          <a:pt x="422" y="134"/>
                        </a:lnTo>
                        <a:lnTo>
                          <a:pt x="398" y="132"/>
                        </a:lnTo>
                        <a:lnTo>
                          <a:pt x="373" y="130"/>
                        </a:lnTo>
                        <a:lnTo>
                          <a:pt x="348" y="128"/>
                        </a:lnTo>
                        <a:lnTo>
                          <a:pt x="324" y="126"/>
                        </a:lnTo>
                        <a:lnTo>
                          <a:pt x="300" y="123"/>
                        </a:lnTo>
                        <a:lnTo>
                          <a:pt x="275" y="121"/>
                        </a:lnTo>
                        <a:lnTo>
                          <a:pt x="250" y="119"/>
                        </a:lnTo>
                        <a:lnTo>
                          <a:pt x="226" y="117"/>
                        </a:lnTo>
                        <a:lnTo>
                          <a:pt x="202" y="114"/>
                        </a:lnTo>
                        <a:lnTo>
                          <a:pt x="177" y="112"/>
                        </a:lnTo>
                        <a:lnTo>
                          <a:pt x="153" y="110"/>
                        </a:lnTo>
                        <a:lnTo>
                          <a:pt x="128" y="107"/>
                        </a:lnTo>
                        <a:lnTo>
                          <a:pt x="104" y="106"/>
                        </a:lnTo>
                        <a:lnTo>
                          <a:pt x="80" y="104"/>
                        </a:lnTo>
                        <a:lnTo>
                          <a:pt x="55" y="102"/>
                        </a:lnTo>
                        <a:lnTo>
                          <a:pt x="30" y="99"/>
                        </a:lnTo>
                        <a:lnTo>
                          <a:pt x="6" y="97"/>
                        </a:lnTo>
                        <a:lnTo>
                          <a:pt x="5" y="84"/>
                        </a:lnTo>
                        <a:lnTo>
                          <a:pt x="3" y="73"/>
                        </a:lnTo>
                        <a:lnTo>
                          <a:pt x="2" y="60"/>
                        </a:lnTo>
                        <a:lnTo>
                          <a:pt x="0" y="49"/>
                        </a:lnTo>
                        <a:lnTo>
                          <a:pt x="6" y="38"/>
                        </a:lnTo>
                        <a:lnTo>
                          <a:pt x="18" y="19"/>
                        </a:lnTo>
                        <a:lnTo>
                          <a:pt x="28" y="1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1616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0" name="Freeform 256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298"/>
                    <a:ext cx="135" cy="26"/>
                  </a:xfrm>
                  <a:custGeom>
                    <a:avLst/>
                    <a:gdLst>
                      <a:gd name="T0" fmla="*/ 57 w 823"/>
                      <a:gd name="T1" fmla="*/ 3 h 161"/>
                      <a:gd name="T2" fmla="*/ 106 w 823"/>
                      <a:gd name="T3" fmla="*/ 7 h 161"/>
                      <a:gd name="T4" fmla="*/ 156 w 823"/>
                      <a:gd name="T5" fmla="*/ 11 h 161"/>
                      <a:gd name="T6" fmla="*/ 206 w 823"/>
                      <a:gd name="T7" fmla="*/ 15 h 161"/>
                      <a:gd name="T8" fmla="*/ 255 w 823"/>
                      <a:gd name="T9" fmla="*/ 20 h 161"/>
                      <a:gd name="T10" fmla="*/ 305 w 823"/>
                      <a:gd name="T11" fmla="*/ 25 h 161"/>
                      <a:gd name="T12" fmla="*/ 354 w 823"/>
                      <a:gd name="T13" fmla="*/ 28 h 161"/>
                      <a:gd name="T14" fmla="*/ 404 w 823"/>
                      <a:gd name="T15" fmla="*/ 33 h 161"/>
                      <a:gd name="T16" fmla="*/ 452 w 823"/>
                      <a:gd name="T17" fmla="*/ 37 h 161"/>
                      <a:gd name="T18" fmla="*/ 502 w 823"/>
                      <a:gd name="T19" fmla="*/ 42 h 161"/>
                      <a:gd name="T20" fmla="*/ 551 w 823"/>
                      <a:gd name="T21" fmla="*/ 45 h 161"/>
                      <a:gd name="T22" fmla="*/ 601 w 823"/>
                      <a:gd name="T23" fmla="*/ 50 h 161"/>
                      <a:gd name="T24" fmla="*/ 650 w 823"/>
                      <a:gd name="T25" fmla="*/ 55 h 161"/>
                      <a:gd name="T26" fmla="*/ 700 w 823"/>
                      <a:gd name="T27" fmla="*/ 59 h 161"/>
                      <a:gd name="T28" fmla="*/ 749 w 823"/>
                      <a:gd name="T29" fmla="*/ 63 h 161"/>
                      <a:gd name="T30" fmla="*/ 799 w 823"/>
                      <a:gd name="T31" fmla="*/ 67 h 161"/>
                      <a:gd name="T32" fmla="*/ 817 w 823"/>
                      <a:gd name="T33" fmla="*/ 77 h 161"/>
                      <a:gd name="T34" fmla="*/ 807 w 823"/>
                      <a:gd name="T35" fmla="*/ 90 h 161"/>
                      <a:gd name="T36" fmla="*/ 799 w 823"/>
                      <a:gd name="T37" fmla="*/ 113 h 161"/>
                      <a:gd name="T38" fmla="*/ 793 w 823"/>
                      <a:gd name="T39" fmla="*/ 144 h 161"/>
                      <a:gd name="T40" fmla="*/ 767 w 823"/>
                      <a:gd name="T41" fmla="*/ 158 h 161"/>
                      <a:gd name="T42" fmla="*/ 717 w 823"/>
                      <a:gd name="T43" fmla="*/ 154 h 161"/>
                      <a:gd name="T44" fmla="*/ 669 w 823"/>
                      <a:gd name="T45" fmla="*/ 149 h 161"/>
                      <a:gd name="T46" fmla="*/ 620 w 823"/>
                      <a:gd name="T47" fmla="*/ 144 h 161"/>
                      <a:gd name="T48" fmla="*/ 571 w 823"/>
                      <a:gd name="T49" fmla="*/ 140 h 161"/>
                      <a:gd name="T50" fmla="*/ 522 w 823"/>
                      <a:gd name="T51" fmla="*/ 136 h 161"/>
                      <a:gd name="T52" fmla="*/ 474 w 823"/>
                      <a:gd name="T53" fmla="*/ 132 h 161"/>
                      <a:gd name="T54" fmla="*/ 424 w 823"/>
                      <a:gd name="T55" fmla="*/ 127 h 161"/>
                      <a:gd name="T56" fmla="*/ 376 w 823"/>
                      <a:gd name="T57" fmla="*/ 123 h 161"/>
                      <a:gd name="T58" fmla="*/ 327 w 823"/>
                      <a:gd name="T59" fmla="*/ 118 h 161"/>
                      <a:gd name="T60" fmla="*/ 278 w 823"/>
                      <a:gd name="T61" fmla="*/ 115 h 161"/>
                      <a:gd name="T62" fmla="*/ 230 w 823"/>
                      <a:gd name="T63" fmla="*/ 110 h 161"/>
                      <a:gd name="T64" fmla="*/ 180 w 823"/>
                      <a:gd name="T65" fmla="*/ 105 h 161"/>
                      <a:gd name="T66" fmla="*/ 132 w 823"/>
                      <a:gd name="T67" fmla="*/ 101 h 161"/>
                      <a:gd name="T68" fmla="*/ 83 w 823"/>
                      <a:gd name="T69" fmla="*/ 97 h 161"/>
                      <a:gd name="T70" fmla="*/ 34 w 823"/>
                      <a:gd name="T71" fmla="*/ 93 h 161"/>
                      <a:gd name="T72" fmla="*/ 7 w 823"/>
                      <a:gd name="T73" fmla="*/ 79 h 161"/>
                      <a:gd name="T74" fmla="*/ 3 w 823"/>
                      <a:gd name="T75" fmla="*/ 57 h 161"/>
                      <a:gd name="T76" fmla="*/ 5 w 823"/>
                      <a:gd name="T77" fmla="*/ 37 h 161"/>
                      <a:gd name="T78" fmla="*/ 28 w 823"/>
                      <a:gd name="T79" fmla="*/ 0 h 16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3"/>
                      <a:gd name="T121" fmla="*/ 0 h 161"/>
                      <a:gd name="T122" fmla="*/ 823 w 823"/>
                      <a:gd name="T123" fmla="*/ 161 h 161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3" h="161">
                        <a:moveTo>
                          <a:pt x="33" y="0"/>
                        </a:moveTo>
                        <a:lnTo>
                          <a:pt x="57" y="3"/>
                        </a:lnTo>
                        <a:lnTo>
                          <a:pt x="82" y="5"/>
                        </a:lnTo>
                        <a:lnTo>
                          <a:pt x="106" y="7"/>
                        </a:lnTo>
                        <a:lnTo>
                          <a:pt x="132" y="9"/>
                        </a:lnTo>
                        <a:lnTo>
                          <a:pt x="156" y="11"/>
                        </a:lnTo>
                        <a:lnTo>
                          <a:pt x="181" y="13"/>
                        </a:lnTo>
                        <a:lnTo>
                          <a:pt x="206" y="15"/>
                        </a:lnTo>
                        <a:lnTo>
                          <a:pt x="231" y="18"/>
                        </a:lnTo>
                        <a:lnTo>
                          <a:pt x="255" y="20"/>
                        </a:lnTo>
                        <a:lnTo>
                          <a:pt x="279" y="22"/>
                        </a:lnTo>
                        <a:lnTo>
                          <a:pt x="305" y="25"/>
                        </a:lnTo>
                        <a:lnTo>
                          <a:pt x="329" y="26"/>
                        </a:lnTo>
                        <a:lnTo>
                          <a:pt x="354" y="28"/>
                        </a:lnTo>
                        <a:lnTo>
                          <a:pt x="378" y="30"/>
                        </a:lnTo>
                        <a:lnTo>
                          <a:pt x="404" y="33"/>
                        </a:lnTo>
                        <a:lnTo>
                          <a:pt x="428" y="35"/>
                        </a:lnTo>
                        <a:lnTo>
                          <a:pt x="452" y="37"/>
                        </a:lnTo>
                        <a:lnTo>
                          <a:pt x="477" y="40"/>
                        </a:lnTo>
                        <a:lnTo>
                          <a:pt x="502" y="42"/>
                        </a:lnTo>
                        <a:lnTo>
                          <a:pt x="527" y="43"/>
                        </a:lnTo>
                        <a:lnTo>
                          <a:pt x="551" y="45"/>
                        </a:lnTo>
                        <a:lnTo>
                          <a:pt x="577" y="48"/>
                        </a:lnTo>
                        <a:lnTo>
                          <a:pt x="601" y="50"/>
                        </a:lnTo>
                        <a:lnTo>
                          <a:pt x="625" y="52"/>
                        </a:lnTo>
                        <a:lnTo>
                          <a:pt x="650" y="55"/>
                        </a:lnTo>
                        <a:lnTo>
                          <a:pt x="674" y="57"/>
                        </a:lnTo>
                        <a:lnTo>
                          <a:pt x="700" y="59"/>
                        </a:lnTo>
                        <a:lnTo>
                          <a:pt x="724" y="60"/>
                        </a:lnTo>
                        <a:lnTo>
                          <a:pt x="749" y="63"/>
                        </a:lnTo>
                        <a:lnTo>
                          <a:pt x="774" y="65"/>
                        </a:lnTo>
                        <a:lnTo>
                          <a:pt x="799" y="67"/>
                        </a:lnTo>
                        <a:lnTo>
                          <a:pt x="823" y="70"/>
                        </a:lnTo>
                        <a:lnTo>
                          <a:pt x="817" y="77"/>
                        </a:lnTo>
                        <a:lnTo>
                          <a:pt x="813" y="83"/>
                        </a:lnTo>
                        <a:lnTo>
                          <a:pt x="807" y="90"/>
                        </a:lnTo>
                        <a:lnTo>
                          <a:pt x="801" y="98"/>
                        </a:lnTo>
                        <a:lnTo>
                          <a:pt x="799" y="113"/>
                        </a:lnTo>
                        <a:lnTo>
                          <a:pt x="797" y="130"/>
                        </a:lnTo>
                        <a:lnTo>
                          <a:pt x="793" y="144"/>
                        </a:lnTo>
                        <a:lnTo>
                          <a:pt x="791" y="161"/>
                        </a:lnTo>
                        <a:lnTo>
                          <a:pt x="767" y="158"/>
                        </a:lnTo>
                        <a:lnTo>
                          <a:pt x="742" y="156"/>
                        </a:lnTo>
                        <a:lnTo>
                          <a:pt x="717" y="154"/>
                        </a:lnTo>
                        <a:lnTo>
                          <a:pt x="693" y="151"/>
                        </a:lnTo>
                        <a:lnTo>
                          <a:pt x="669" y="149"/>
                        </a:lnTo>
                        <a:lnTo>
                          <a:pt x="645" y="147"/>
                        </a:lnTo>
                        <a:lnTo>
                          <a:pt x="620" y="144"/>
                        </a:lnTo>
                        <a:lnTo>
                          <a:pt x="596" y="142"/>
                        </a:lnTo>
                        <a:lnTo>
                          <a:pt x="571" y="140"/>
                        </a:lnTo>
                        <a:lnTo>
                          <a:pt x="547" y="139"/>
                        </a:lnTo>
                        <a:lnTo>
                          <a:pt x="522" y="136"/>
                        </a:lnTo>
                        <a:lnTo>
                          <a:pt x="498" y="134"/>
                        </a:lnTo>
                        <a:lnTo>
                          <a:pt x="474" y="132"/>
                        </a:lnTo>
                        <a:lnTo>
                          <a:pt x="449" y="130"/>
                        </a:lnTo>
                        <a:lnTo>
                          <a:pt x="424" y="127"/>
                        </a:lnTo>
                        <a:lnTo>
                          <a:pt x="400" y="125"/>
                        </a:lnTo>
                        <a:lnTo>
                          <a:pt x="376" y="123"/>
                        </a:lnTo>
                        <a:lnTo>
                          <a:pt x="352" y="120"/>
                        </a:lnTo>
                        <a:lnTo>
                          <a:pt x="327" y="118"/>
                        </a:lnTo>
                        <a:lnTo>
                          <a:pt x="302" y="117"/>
                        </a:lnTo>
                        <a:lnTo>
                          <a:pt x="278" y="115"/>
                        </a:lnTo>
                        <a:lnTo>
                          <a:pt x="254" y="112"/>
                        </a:lnTo>
                        <a:lnTo>
                          <a:pt x="230" y="110"/>
                        </a:lnTo>
                        <a:lnTo>
                          <a:pt x="206" y="108"/>
                        </a:lnTo>
                        <a:lnTo>
                          <a:pt x="180" y="105"/>
                        </a:lnTo>
                        <a:lnTo>
                          <a:pt x="156" y="103"/>
                        </a:lnTo>
                        <a:lnTo>
                          <a:pt x="132" y="101"/>
                        </a:lnTo>
                        <a:lnTo>
                          <a:pt x="108" y="100"/>
                        </a:lnTo>
                        <a:lnTo>
                          <a:pt x="83" y="97"/>
                        </a:lnTo>
                        <a:lnTo>
                          <a:pt x="58" y="95"/>
                        </a:lnTo>
                        <a:lnTo>
                          <a:pt x="34" y="93"/>
                        </a:lnTo>
                        <a:lnTo>
                          <a:pt x="10" y="90"/>
                        </a:lnTo>
                        <a:lnTo>
                          <a:pt x="7" y="79"/>
                        </a:lnTo>
                        <a:lnTo>
                          <a:pt x="5" y="68"/>
                        </a:lnTo>
                        <a:lnTo>
                          <a:pt x="3" y="57"/>
                        </a:lnTo>
                        <a:lnTo>
                          <a:pt x="0" y="47"/>
                        </a:lnTo>
                        <a:lnTo>
                          <a:pt x="5" y="37"/>
                        </a:lnTo>
                        <a:lnTo>
                          <a:pt x="17" y="18"/>
                        </a:lnTo>
                        <a:lnTo>
                          <a:pt x="28" y="0"/>
                        </a:ln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19191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1" name="Freeform 257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299"/>
                    <a:ext cx="134" cy="25"/>
                  </a:xfrm>
                  <a:custGeom>
                    <a:avLst/>
                    <a:gdLst>
                      <a:gd name="T0" fmla="*/ 56 w 821"/>
                      <a:gd name="T1" fmla="*/ 2 h 152"/>
                      <a:gd name="T2" fmla="*/ 105 w 821"/>
                      <a:gd name="T3" fmla="*/ 7 h 152"/>
                      <a:gd name="T4" fmla="*/ 155 w 821"/>
                      <a:gd name="T5" fmla="*/ 10 h 152"/>
                      <a:gd name="T6" fmla="*/ 204 w 821"/>
                      <a:gd name="T7" fmla="*/ 15 h 152"/>
                      <a:gd name="T8" fmla="*/ 254 w 821"/>
                      <a:gd name="T9" fmla="*/ 20 h 152"/>
                      <a:gd name="T10" fmla="*/ 303 w 821"/>
                      <a:gd name="T11" fmla="*/ 24 h 152"/>
                      <a:gd name="T12" fmla="*/ 353 w 821"/>
                      <a:gd name="T13" fmla="*/ 28 h 152"/>
                      <a:gd name="T14" fmla="*/ 401 w 821"/>
                      <a:gd name="T15" fmla="*/ 32 h 152"/>
                      <a:gd name="T16" fmla="*/ 451 w 821"/>
                      <a:gd name="T17" fmla="*/ 37 h 152"/>
                      <a:gd name="T18" fmla="*/ 500 w 821"/>
                      <a:gd name="T19" fmla="*/ 40 h 152"/>
                      <a:gd name="T20" fmla="*/ 550 w 821"/>
                      <a:gd name="T21" fmla="*/ 45 h 152"/>
                      <a:gd name="T22" fmla="*/ 600 w 821"/>
                      <a:gd name="T23" fmla="*/ 49 h 152"/>
                      <a:gd name="T24" fmla="*/ 648 w 821"/>
                      <a:gd name="T25" fmla="*/ 53 h 152"/>
                      <a:gd name="T26" fmla="*/ 698 w 821"/>
                      <a:gd name="T27" fmla="*/ 58 h 152"/>
                      <a:gd name="T28" fmla="*/ 747 w 821"/>
                      <a:gd name="T29" fmla="*/ 62 h 152"/>
                      <a:gd name="T30" fmla="*/ 797 w 821"/>
                      <a:gd name="T31" fmla="*/ 66 h 152"/>
                      <a:gd name="T32" fmla="*/ 816 w 821"/>
                      <a:gd name="T33" fmla="*/ 75 h 152"/>
                      <a:gd name="T34" fmla="*/ 806 w 821"/>
                      <a:gd name="T35" fmla="*/ 89 h 152"/>
                      <a:gd name="T36" fmla="*/ 799 w 821"/>
                      <a:gd name="T37" fmla="*/ 109 h 152"/>
                      <a:gd name="T38" fmla="*/ 794 w 821"/>
                      <a:gd name="T39" fmla="*/ 138 h 152"/>
                      <a:gd name="T40" fmla="*/ 768 w 821"/>
                      <a:gd name="T41" fmla="*/ 150 h 152"/>
                      <a:gd name="T42" fmla="*/ 718 w 821"/>
                      <a:gd name="T43" fmla="*/ 145 h 152"/>
                      <a:gd name="T44" fmla="*/ 670 w 821"/>
                      <a:gd name="T45" fmla="*/ 140 h 152"/>
                      <a:gd name="T46" fmla="*/ 621 w 821"/>
                      <a:gd name="T47" fmla="*/ 136 h 152"/>
                      <a:gd name="T48" fmla="*/ 573 w 821"/>
                      <a:gd name="T49" fmla="*/ 131 h 152"/>
                      <a:gd name="T50" fmla="*/ 524 w 821"/>
                      <a:gd name="T51" fmla="*/ 128 h 152"/>
                      <a:gd name="T52" fmla="*/ 475 w 821"/>
                      <a:gd name="T53" fmla="*/ 123 h 152"/>
                      <a:gd name="T54" fmla="*/ 427 w 821"/>
                      <a:gd name="T55" fmla="*/ 119 h 152"/>
                      <a:gd name="T56" fmla="*/ 377 w 821"/>
                      <a:gd name="T57" fmla="*/ 114 h 152"/>
                      <a:gd name="T58" fmla="*/ 329 w 821"/>
                      <a:gd name="T59" fmla="*/ 109 h 152"/>
                      <a:gd name="T60" fmla="*/ 280 w 821"/>
                      <a:gd name="T61" fmla="*/ 106 h 152"/>
                      <a:gd name="T62" fmla="*/ 231 w 821"/>
                      <a:gd name="T63" fmla="*/ 101 h 152"/>
                      <a:gd name="T64" fmla="*/ 183 w 821"/>
                      <a:gd name="T65" fmla="*/ 97 h 152"/>
                      <a:gd name="T66" fmla="*/ 134 w 821"/>
                      <a:gd name="T67" fmla="*/ 92 h 152"/>
                      <a:gd name="T68" fmla="*/ 86 w 821"/>
                      <a:gd name="T69" fmla="*/ 89 h 152"/>
                      <a:gd name="T70" fmla="*/ 36 w 821"/>
                      <a:gd name="T71" fmla="*/ 84 h 152"/>
                      <a:gd name="T72" fmla="*/ 10 w 821"/>
                      <a:gd name="T73" fmla="*/ 71 h 152"/>
                      <a:gd name="T74" fmla="*/ 3 w 821"/>
                      <a:gd name="T75" fmla="*/ 52 h 152"/>
                      <a:gd name="T76" fmla="*/ 5 w 821"/>
                      <a:gd name="T77" fmla="*/ 33 h 152"/>
                      <a:gd name="T78" fmla="*/ 27 w 821"/>
                      <a:gd name="T79" fmla="*/ 0 h 152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1"/>
                      <a:gd name="T121" fmla="*/ 0 h 152"/>
                      <a:gd name="T122" fmla="*/ 821 w 821"/>
                      <a:gd name="T123" fmla="*/ 152 h 152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1" h="152">
                        <a:moveTo>
                          <a:pt x="32" y="0"/>
                        </a:moveTo>
                        <a:lnTo>
                          <a:pt x="56" y="2"/>
                        </a:lnTo>
                        <a:lnTo>
                          <a:pt x="81" y="5"/>
                        </a:lnTo>
                        <a:lnTo>
                          <a:pt x="105" y="7"/>
                        </a:lnTo>
                        <a:lnTo>
                          <a:pt x="131" y="8"/>
                        </a:lnTo>
                        <a:lnTo>
                          <a:pt x="155" y="10"/>
                        </a:lnTo>
                        <a:lnTo>
                          <a:pt x="180" y="13"/>
                        </a:lnTo>
                        <a:lnTo>
                          <a:pt x="204" y="15"/>
                        </a:lnTo>
                        <a:lnTo>
                          <a:pt x="230" y="17"/>
                        </a:lnTo>
                        <a:lnTo>
                          <a:pt x="254" y="20"/>
                        </a:lnTo>
                        <a:lnTo>
                          <a:pt x="278" y="22"/>
                        </a:lnTo>
                        <a:lnTo>
                          <a:pt x="303" y="24"/>
                        </a:lnTo>
                        <a:lnTo>
                          <a:pt x="328" y="25"/>
                        </a:lnTo>
                        <a:lnTo>
                          <a:pt x="353" y="28"/>
                        </a:lnTo>
                        <a:lnTo>
                          <a:pt x="377" y="30"/>
                        </a:lnTo>
                        <a:lnTo>
                          <a:pt x="401" y="32"/>
                        </a:lnTo>
                        <a:lnTo>
                          <a:pt x="427" y="34"/>
                        </a:lnTo>
                        <a:lnTo>
                          <a:pt x="451" y="37"/>
                        </a:lnTo>
                        <a:lnTo>
                          <a:pt x="476" y="39"/>
                        </a:lnTo>
                        <a:lnTo>
                          <a:pt x="500" y="40"/>
                        </a:lnTo>
                        <a:lnTo>
                          <a:pt x="525" y="43"/>
                        </a:lnTo>
                        <a:lnTo>
                          <a:pt x="550" y="45"/>
                        </a:lnTo>
                        <a:lnTo>
                          <a:pt x="574" y="47"/>
                        </a:lnTo>
                        <a:lnTo>
                          <a:pt x="600" y="49"/>
                        </a:lnTo>
                        <a:lnTo>
                          <a:pt x="624" y="52"/>
                        </a:lnTo>
                        <a:lnTo>
                          <a:pt x="648" y="53"/>
                        </a:lnTo>
                        <a:lnTo>
                          <a:pt x="673" y="55"/>
                        </a:lnTo>
                        <a:lnTo>
                          <a:pt x="698" y="58"/>
                        </a:lnTo>
                        <a:lnTo>
                          <a:pt x="722" y="60"/>
                        </a:lnTo>
                        <a:lnTo>
                          <a:pt x="747" y="62"/>
                        </a:lnTo>
                        <a:lnTo>
                          <a:pt x="771" y="63"/>
                        </a:lnTo>
                        <a:lnTo>
                          <a:pt x="797" y="66"/>
                        </a:lnTo>
                        <a:lnTo>
                          <a:pt x="821" y="68"/>
                        </a:lnTo>
                        <a:lnTo>
                          <a:pt x="816" y="75"/>
                        </a:lnTo>
                        <a:lnTo>
                          <a:pt x="812" y="82"/>
                        </a:lnTo>
                        <a:lnTo>
                          <a:pt x="806" y="89"/>
                        </a:lnTo>
                        <a:lnTo>
                          <a:pt x="801" y="96"/>
                        </a:lnTo>
                        <a:lnTo>
                          <a:pt x="799" y="109"/>
                        </a:lnTo>
                        <a:lnTo>
                          <a:pt x="797" y="123"/>
                        </a:lnTo>
                        <a:lnTo>
                          <a:pt x="794" y="138"/>
                        </a:lnTo>
                        <a:lnTo>
                          <a:pt x="792" y="152"/>
                        </a:lnTo>
                        <a:lnTo>
                          <a:pt x="768" y="150"/>
                        </a:lnTo>
                        <a:lnTo>
                          <a:pt x="744" y="147"/>
                        </a:lnTo>
                        <a:lnTo>
                          <a:pt x="718" y="145"/>
                        </a:lnTo>
                        <a:lnTo>
                          <a:pt x="694" y="143"/>
                        </a:lnTo>
                        <a:lnTo>
                          <a:pt x="670" y="140"/>
                        </a:lnTo>
                        <a:lnTo>
                          <a:pt x="646" y="138"/>
                        </a:lnTo>
                        <a:lnTo>
                          <a:pt x="621" y="136"/>
                        </a:lnTo>
                        <a:lnTo>
                          <a:pt x="597" y="134"/>
                        </a:lnTo>
                        <a:lnTo>
                          <a:pt x="573" y="131"/>
                        </a:lnTo>
                        <a:lnTo>
                          <a:pt x="548" y="130"/>
                        </a:lnTo>
                        <a:lnTo>
                          <a:pt x="524" y="128"/>
                        </a:lnTo>
                        <a:lnTo>
                          <a:pt x="499" y="126"/>
                        </a:lnTo>
                        <a:lnTo>
                          <a:pt x="475" y="123"/>
                        </a:lnTo>
                        <a:lnTo>
                          <a:pt x="451" y="121"/>
                        </a:lnTo>
                        <a:lnTo>
                          <a:pt x="427" y="119"/>
                        </a:lnTo>
                        <a:lnTo>
                          <a:pt x="403" y="116"/>
                        </a:lnTo>
                        <a:lnTo>
                          <a:pt x="377" y="114"/>
                        </a:lnTo>
                        <a:lnTo>
                          <a:pt x="353" y="112"/>
                        </a:lnTo>
                        <a:lnTo>
                          <a:pt x="329" y="109"/>
                        </a:lnTo>
                        <a:lnTo>
                          <a:pt x="305" y="108"/>
                        </a:lnTo>
                        <a:lnTo>
                          <a:pt x="280" y="106"/>
                        </a:lnTo>
                        <a:lnTo>
                          <a:pt x="256" y="104"/>
                        </a:lnTo>
                        <a:lnTo>
                          <a:pt x="231" y="101"/>
                        </a:lnTo>
                        <a:lnTo>
                          <a:pt x="207" y="99"/>
                        </a:lnTo>
                        <a:lnTo>
                          <a:pt x="183" y="97"/>
                        </a:lnTo>
                        <a:lnTo>
                          <a:pt x="158" y="94"/>
                        </a:lnTo>
                        <a:lnTo>
                          <a:pt x="134" y="92"/>
                        </a:lnTo>
                        <a:lnTo>
                          <a:pt x="110" y="91"/>
                        </a:lnTo>
                        <a:lnTo>
                          <a:pt x="86" y="89"/>
                        </a:lnTo>
                        <a:lnTo>
                          <a:pt x="60" y="86"/>
                        </a:lnTo>
                        <a:lnTo>
                          <a:pt x="36" y="84"/>
                        </a:lnTo>
                        <a:lnTo>
                          <a:pt x="12" y="82"/>
                        </a:lnTo>
                        <a:lnTo>
                          <a:pt x="10" y="71"/>
                        </a:lnTo>
                        <a:lnTo>
                          <a:pt x="6" y="62"/>
                        </a:lnTo>
                        <a:lnTo>
                          <a:pt x="3" y="52"/>
                        </a:lnTo>
                        <a:lnTo>
                          <a:pt x="0" y="43"/>
                        </a:lnTo>
                        <a:lnTo>
                          <a:pt x="5" y="33"/>
                        </a:lnTo>
                        <a:lnTo>
                          <a:pt x="17" y="15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solidFill>
                    <a:srgbClr val="1E1E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2" name="Freeform 258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299"/>
                    <a:ext cx="134" cy="24"/>
                  </a:xfrm>
                  <a:custGeom>
                    <a:avLst/>
                    <a:gdLst>
                      <a:gd name="T0" fmla="*/ 56 w 820"/>
                      <a:gd name="T1" fmla="*/ 4 h 145"/>
                      <a:gd name="T2" fmla="*/ 105 w 820"/>
                      <a:gd name="T3" fmla="*/ 7 h 145"/>
                      <a:gd name="T4" fmla="*/ 155 w 820"/>
                      <a:gd name="T5" fmla="*/ 12 h 145"/>
                      <a:gd name="T6" fmla="*/ 204 w 820"/>
                      <a:gd name="T7" fmla="*/ 16 h 145"/>
                      <a:gd name="T8" fmla="*/ 253 w 820"/>
                      <a:gd name="T9" fmla="*/ 20 h 145"/>
                      <a:gd name="T10" fmla="*/ 302 w 820"/>
                      <a:gd name="T11" fmla="*/ 24 h 145"/>
                      <a:gd name="T12" fmla="*/ 352 w 820"/>
                      <a:gd name="T13" fmla="*/ 29 h 145"/>
                      <a:gd name="T14" fmla="*/ 401 w 820"/>
                      <a:gd name="T15" fmla="*/ 32 h 145"/>
                      <a:gd name="T16" fmla="*/ 450 w 820"/>
                      <a:gd name="T17" fmla="*/ 37 h 145"/>
                      <a:gd name="T18" fmla="*/ 499 w 820"/>
                      <a:gd name="T19" fmla="*/ 42 h 145"/>
                      <a:gd name="T20" fmla="*/ 549 w 820"/>
                      <a:gd name="T21" fmla="*/ 45 h 145"/>
                      <a:gd name="T22" fmla="*/ 598 w 820"/>
                      <a:gd name="T23" fmla="*/ 50 h 145"/>
                      <a:gd name="T24" fmla="*/ 647 w 820"/>
                      <a:gd name="T25" fmla="*/ 54 h 145"/>
                      <a:gd name="T26" fmla="*/ 696 w 820"/>
                      <a:gd name="T27" fmla="*/ 59 h 145"/>
                      <a:gd name="T28" fmla="*/ 746 w 820"/>
                      <a:gd name="T29" fmla="*/ 62 h 145"/>
                      <a:gd name="T30" fmla="*/ 795 w 820"/>
                      <a:gd name="T31" fmla="*/ 67 h 145"/>
                      <a:gd name="T32" fmla="*/ 815 w 820"/>
                      <a:gd name="T33" fmla="*/ 75 h 145"/>
                      <a:gd name="T34" fmla="*/ 806 w 820"/>
                      <a:gd name="T35" fmla="*/ 89 h 145"/>
                      <a:gd name="T36" fmla="*/ 799 w 820"/>
                      <a:gd name="T37" fmla="*/ 109 h 145"/>
                      <a:gd name="T38" fmla="*/ 795 w 820"/>
                      <a:gd name="T39" fmla="*/ 133 h 145"/>
                      <a:gd name="T40" fmla="*/ 769 w 820"/>
                      <a:gd name="T41" fmla="*/ 143 h 145"/>
                      <a:gd name="T42" fmla="*/ 721 w 820"/>
                      <a:gd name="T43" fmla="*/ 138 h 145"/>
                      <a:gd name="T44" fmla="*/ 672 w 820"/>
                      <a:gd name="T45" fmla="*/ 134 h 145"/>
                      <a:gd name="T46" fmla="*/ 623 w 820"/>
                      <a:gd name="T47" fmla="*/ 129 h 145"/>
                      <a:gd name="T48" fmla="*/ 574 w 820"/>
                      <a:gd name="T49" fmla="*/ 125 h 145"/>
                      <a:gd name="T50" fmla="*/ 526 w 820"/>
                      <a:gd name="T51" fmla="*/ 120 h 145"/>
                      <a:gd name="T52" fmla="*/ 477 w 820"/>
                      <a:gd name="T53" fmla="*/ 115 h 145"/>
                      <a:gd name="T54" fmla="*/ 429 w 820"/>
                      <a:gd name="T55" fmla="*/ 111 h 145"/>
                      <a:gd name="T56" fmla="*/ 380 w 820"/>
                      <a:gd name="T57" fmla="*/ 107 h 145"/>
                      <a:gd name="T58" fmla="*/ 331 w 820"/>
                      <a:gd name="T59" fmla="*/ 103 h 145"/>
                      <a:gd name="T60" fmla="*/ 283 w 820"/>
                      <a:gd name="T61" fmla="*/ 98 h 145"/>
                      <a:gd name="T62" fmla="*/ 234 w 820"/>
                      <a:gd name="T63" fmla="*/ 94 h 145"/>
                      <a:gd name="T64" fmla="*/ 186 w 820"/>
                      <a:gd name="T65" fmla="*/ 89 h 145"/>
                      <a:gd name="T66" fmla="*/ 136 w 820"/>
                      <a:gd name="T67" fmla="*/ 84 h 145"/>
                      <a:gd name="T68" fmla="*/ 88 w 820"/>
                      <a:gd name="T69" fmla="*/ 80 h 145"/>
                      <a:gd name="T70" fmla="*/ 40 w 820"/>
                      <a:gd name="T71" fmla="*/ 75 h 145"/>
                      <a:gd name="T72" fmla="*/ 12 w 820"/>
                      <a:gd name="T73" fmla="*/ 65 h 145"/>
                      <a:gd name="T74" fmla="*/ 4 w 820"/>
                      <a:gd name="T75" fmla="*/ 49 h 145"/>
                      <a:gd name="T76" fmla="*/ 5 w 820"/>
                      <a:gd name="T77" fmla="*/ 32 h 145"/>
                      <a:gd name="T78" fmla="*/ 27 w 820"/>
                      <a:gd name="T79" fmla="*/ 0 h 145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20"/>
                      <a:gd name="T121" fmla="*/ 0 h 145"/>
                      <a:gd name="T122" fmla="*/ 820 w 820"/>
                      <a:gd name="T123" fmla="*/ 145 h 145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20" h="145">
                        <a:moveTo>
                          <a:pt x="32" y="1"/>
                        </a:moveTo>
                        <a:lnTo>
                          <a:pt x="56" y="4"/>
                        </a:lnTo>
                        <a:lnTo>
                          <a:pt x="81" y="6"/>
                        </a:lnTo>
                        <a:lnTo>
                          <a:pt x="105" y="7"/>
                        </a:lnTo>
                        <a:lnTo>
                          <a:pt x="131" y="9"/>
                        </a:lnTo>
                        <a:lnTo>
                          <a:pt x="155" y="12"/>
                        </a:lnTo>
                        <a:lnTo>
                          <a:pt x="179" y="14"/>
                        </a:lnTo>
                        <a:lnTo>
                          <a:pt x="204" y="16"/>
                        </a:lnTo>
                        <a:lnTo>
                          <a:pt x="229" y="18"/>
                        </a:lnTo>
                        <a:lnTo>
                          <a:pt x="253" y="20"/>
                        </a:lnTo>
                        <a:lnTo>
                          <a:pt x="278" y="22"/>
                        </a:lnTo>
                        <a:lnTo>
                          <a:pt x="302" y="24"/>
                        </a:lnTo>
                        <a:lnTo>
                          <a:pt x="328" y="27"/>
                        </a:lnTo>
                        <a:lnTo>
                          <a:pt x="352" y="29"/>
                        </a:lnTo>
                        <a:lnTo>
                          <a:pt x="376" y="30"/>
                        </a:lnTo>
                        <a:lnTo>
                          <a:pt x="401" y="32"/>
                        </a:lnTo>
                        <a:lnTo>
                          <a:pt x="426" y="35"/>
                        </a:lnTo>
                        <a:lnTo>
                          <a:pt x="450" y="37"/>
                        </a:lnTo>
                        <a:lnTo>
                          <a:pt x="475" y="39"/>
                        </a:lnTo>
                        <a:lnTo>
                          <a:pt x="499" y="42"/>
                        </a:lnTo>
                        <a:lnTo>
                          <a:pt x="525" y="44"/>
                        </a:lnTo>
                        <a:lnTo>
                          <a:pt x="549" y="45"/>
                        </a:lnTo>
                        <a:lnTo>
                          <a:pt x="573" y="47"/>
                        </a:lnTo>
                        <a:lnTo>
                          <a:pt x="598" y="50"/>
                        </a:lnTo>
                        <a:lnTo>
                          <a:pt x="623" y="52"/>
                        </a:lnTo>
                        <a:lnTo>
                          <a:pt x="647" y="54"/>
                        </a:lnTo>
                        <a:lnTo>
                          <a:pt x="672" y="57"/>
                        </a:lnTo>
                        <a:lnTo>
                          <a:pt x="696" y="59"/>
                        </a:lnTo>
                        <a:lnTo>
                          <a:pt x="722" y="61"/>
                        </a:lnTo>
                        <a:lnTo>
                          <a:pt x="746" y="62"/>
                        </a:lnTo>
                        <a:lnTo>
                          <a:pt x="770" y="65"/>
                        </a:lnTo>
                        <a:lnTo>
                          <a:pt x="795" y="67"/>
                        </a:lnTo>
                        <a:lnTo>
                          <a:pt x="820" y="69"/>
                        </a:lnTo>
                        <a:lnTo>
                          <a:pt x="815" y="75"/>
                        </a:lnTo>
                        <a:lnTo>
                          <a:pt x="810" y="82"/>
                        </a:lnTo>
                        <a:lnTo>
                          <a:pt x="806" y="89"/>
                        </a:lnTo>
                        <a:lnTo>
                          <a:pt x="801" y="96"/>
                        </a:lnTo>
                        <a:lnTo>
                          <a:pt x="799" y="109"/>
                        </a:lnTo>
                        <a:lnTo>
                          <a:pt x="798" y="120"/>
                        </a:lnTo>
                        <a:lnTo>
                          <a:pt x="795" y="133"/>
                        </a:lnTo>
                        <a:lnTo>
                          <a:pt x="793" y="145"/>
                        </a:lnTo>
                        <a:lnTo>
                          <a:pt x="769" y="143"/>
                        </a:lnTo>
                        <a:lnTo>
                          <a:pt x="745" y="141"/>
                        </a:lnTo>
                        <a:lnTo>
                          <a:pt x="721" y="138"/>
                        </a:lnTo>
                        <a:lnTo>
                          <a:pt x="696" y="136"/>
                        </a:lnTo>
                        <a:lnTo>
                          <a:pt x="672" y="134"/>
                        </a:lnTo>
                        <a:lnTo>
                          <a:pt x="647" y="132"/>
                        </a:lnTo>
                        <a:lnTo>
                          <a:pt x="623" y="129"/>
                        </a:lnTo>
                        <a:lnTo>
                          <a:pt x="598" y="127"/>
                        </a:lnTo>
                        <a:lnTo>
                          <a:pt x="574" y="125"/>
                        </a:lnTo>
                        <a:lnTo>
                          <a:pt x="550" y="122"/>
                        </a:lnTo>
                        <a:lnTo>
                          <a:pt x="526" y="120"/>
                        </a:lnTo>
                        <a:lnTo>
                          <a:pt x="502" y="118"/>
                        </a:lnTo>
                        <a:lnTo>
                          <a:pt x="477" y="115"/>
                        </a:lnTo>
                        <a:lnTo>
                          <a:pt x="453" y="113"/>
                        </a:lnTo>
                        <a:lnTo>
                          <a:pt x="429" y="111"/>
                        </a:lnTo>
                        <a:lnTo>
                          <a:pt x="405" y="109"/>
                        </a:lnTo>
                        <a:lnTo>
                          <a:pt x="380" y="107"/>
                        </a:lnTo>
                        <a:lnTo>
                          <a:pt x="355" y="105"/>
                        </a:lnTo>
                        <a:lnTo>
                          <a:pt x="331" y="103"/>
                        </a:lnTo>
                        <a:lnTo>
                          <a:pt x="307" y="100"/>
                        </a:lnTo>
                        <a:lnTo>
                          <a:pt x="283" y="98"/>
                        </a:lnTo>
                        <a:lnTo>
                          <a:pt x="259" y="96"/>
                        </a:lnTo>
                        <a:lnTo>
                          <a:pt x="234" y="94"/>
                        </a:lnTo>
                        <a:lnTo>
                          <a:pt x="210" y="91"/>
                        </a:lnTo>
                        <a:lnTo>
                          <a:pt x="186" y="89"/>
                        </a:lnTo>
                        <a:lnTo>
                          <a:pt x="162" y="87"/>
                        </a:lnTo>
                        <a:lnTo>
                          <a:pt x="136" y="84"/>
                        </a:lnTo>
                        <a:lnTo>
                          <a:pt x="112" y="82"/>
                        </a:lnTo>
                        <a:lnTo>
                          <a:pt x="88" y="80"/>
                        </a:lnTo>
                        <a:lnTo>
                          <a:pt x="64" y="77"/>
                        </a:lnTo>
                        <a:lnTo>
                          <a:pt x="40" y="75"/>
                        </a:lnTo>
                        <a:lnTo>
                          <a:pt x="15" y="73"/>
                        </a:lnTo>
                        <a:lnTo>
                          <a:pt x="12" y="65"/>
                        </a:lnTo>
                        <a:lnTo>
                          <a:pt x="9" y="57"/>
                        </a:lnTo>
                        <a:lnTo>
                          <a:pt x="4" y="49"/>
                        </a:lnTo>
                        <a:lnTo>
                          <a:pt x="0" y="41"/>
                        </a:lnTo>
                        <a:lnTo>
                          <a:pt x="5" y="32"/>
                        </a:lnTo>
                        <a:lnTo>
                          <a:pt x="17" y="15"/>
                        </a:lnTo>
                        <a:lnTo>
                          <a:pt x="27" y="0"/>
                        </a:lnTo>
                        <a:lnTo>
                          <a:pt x="32" y="1"/>
                        </a:lnTo>
                        <a:close/>
                      </a:path>
                    </a:pathLst>
                  </a:custGeom>
                  <a:solidFill>
                    <a:srgbClr val="2121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3" name="Freeform 259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300"/>
                    <a:ext cx="134" cy="22"/>
                  </a:xfrm>
                  <a:custGeom>
                    <a:avLst/>
                    <a:gdLst>
                      <a:gd name="T0" fmla="*/ 55 w 817"/>
                      <a:gd name="T1" fmla="*/ 2 h 137"/>
                      <a:gd name="T2" fmla="*/ 104 w 817"/>
                      <a:gd name="T3" fmla="*/ 7 h 137"/>
                      <a:gd name="T4" fmla="*/ 154 w 817"/>
                      <a:gd name="T5" fmla="*/ 10 h 137"/>
                      <a:gd name="T6" fmla="*/ 203 w 817"/>
                      <a:gd name="T7" fmla="*/ 15 h 137"/>
                      <a:gd name="T8" fmla="*/ 252 w 817"/>
                      <a:gd name="T9" fmla="*/ 19 h 137"/>
                      <a:gd name="T10" fmla="*/ 301 w 817"/>
                      <a:gd name="T11" fmla="*/ 24 h 137"/>
                      <a:gd name="T12" fmla="*/ 351 w 817"/>
                      <a:gd name="T13" fmla="*/ 27 h 137"/>
                      <a:gd name="T14" fmla="*/ 399 w 817"/>
                      <a:gd name="T15" fmla="*/ 32 h 137"/>
                      <a:gd name="T16" fmla="*/ 449 w 817"/>
                      <a:gd name="T17" fmla="*/ 37 h 137"/>
                      <a:gd name="T18" fmla="*/ 497 w 817"/>
                      <a:gd name="T19" fmla="*/ 40 h 137"/>
                      <a:gd name="T20" fmla="*/ 547 w 817"/>
                      <a:gd name="T21" fmla="*/ 45 h 137"/>
                      <a:gd name="T22" fmla="*/ 596 w 817"/>
                      <a:gd name="T23" fmla="*/ 48 h 137"/>
                      <a:gd name="T24" fmla="*/ 645 w 817"/>
                      <a:gd name="T25" fmla="*/ 53 h 137"/>
                      <a:gd name="T26" fmla="*/ 694 w 817"/>
                      <a:gd name="T27" fmla="*/ 56 h 137"/>
                      <a:gd name="T28" fmla="*/ 744 w 817"/>
                      <a:gd name="T29" fmla="*/ 61 h 137"/>
                      <a:gd name="T30" fmla="*/ 793 w 817"/>
                      <a:gd name="T31" fmla="*/ 64 h 137"/>
                      <a:gd name="T32" fmla="*/ 813 w 817"/>
                      <a:gd name="T33" fmla="*/ 73 h 137"/>
                      <a:gd name="T34" fmla="*/ 805 w 817"/>
                      <a:gd name="T35" fmla="*/ 87 h 137"/>
                      <a:gd name="T36" fmla="*/ 800 w 817"/>
                      <a:gd name="T37" fmla="*/ 105 h 137"/>
                      <a:gd name="T38" fmla="*/ 797 w 817"/>
                      <a:gd name="T39" fmla="*/ 125 h 137"/>
                      <a:gd name="T40" fmla="*/ 770 w 817"/>
                      <a:gd name="T41" fmla="*/ 134 h 137"/>
                      <a:gd name="T42" fmla="*/ 722 w 817"/>
                      <a:gd name="T43" fmla="*/ 130 h 137"/>
                      <a:gd name="T44" fmla="*/ 673 w 817"/>
                      <a:gd name="T45" fmla="*/ 125 h 137"/>
                      <a:gd name="T46" fmla="*/ 625 w 817"/>
                      <a:gd name="T47" fmla="*/ 121 h 137"/>
                      <a:gd name="T48" fmla="*/ 577 w 817"/>
                      <a:gd name="T49" fmla="*/ 116 h 137"/>
                      <a:gd name="T50" fmla="*/ 528 w 817"/>
                      <a:gd name="T51" fmla="*/ 113 h 137"/>
                      <a:gd name="T52" fmla="*/ 480 w 817"/>
                      <a:gd name="T53" fmla="*/ 108 h 137"/>
                      <a:gd name="T54" fmla="*/ 431 w 817"/>
                      <a:gd name="T55" fmla="*/ 103 h 137"/>
                      <a:gd name="T56" fmla="*/ 383 w 817"/>
                      <a:gd name="T57" fmla="*/ 99 h 137"/>
                      <a:gd name="T58" fmla="*/ 335 w 817"/>
                      <a:gd name="T59" fmla="*/ 94 h 137"/>
                      <a:gd name="T60" fmla="*/ 286 w 817"/>
                      <a:gd name="T61" fmla="*/ 90 h 137"/>
                      <a:gd name="T62" fmla="*/ 238 w 817"/>
                      <a:gd name="T63" fmla="*/ 86 h 137"/>
                      <a:gd name="T64" fmla="*/ 189 w 817"/>
                      <a:gd name="T65" fmla="*/ 81 h 137"/>
                      <a:gd name="T66" fmla="*/ 140 w 817"/>
                      <a:gd name="T67" fmla="*/ 77 h 137"/>
                      <a:gd name="T68" fmla="*/ 91 w 817"/>
                      <a:gd name="T69" fmla="*/ 72 h 137"/>
                      <a:gd name="T70" fmla="*/ 43 w 817"/>
                      <a:gd name="T71" fmla="*/ 68 h 137"/>
                      <a:gd name="T72" fmla="*/ 14 w 817"/>
                      <a:gd name="T73" fmla="*/ 58 h 137"/>
                      <a:gd name="T74" fmla="*/ 5 w 817"/>
                      <a:gd name="T75" fmla="*/ 43 h 137"/>
                      <a:gd name="T76" fmla="*/ 5 w 817"/>
                      <a:gd name="T77" fmla="*/ 28 h 137"/>
                      <a:gd name="T78" fmla="*/ 26 w 817"/>
                      <a:gd name="T79" fmla="*/ 0 h 137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7"/>
                      <a:gd name="T121" fmla="*/ 0 h 137"/>
                      <a:gd name="T122" fmla="*/ 817 w 817"/>
                      <a:gd name="T123" fmla="*/ 137 h 137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7" h="137">
                        <a:moveTo>
                          <a:pt x="30" y="0"/>
                        </a:moveTo>
                        <a:lnTo>
                          <a:pt x="55" y="2"/>
                        </a:lnTo>
                        <a:lnTo>
                          <a:pt x="80" y="4"/>
                        </a:lnTo>
                        <a:lnTo>
                          <a:pt x="104" y="7"/>
                        </a:lnTo>
                        <a:lnTo>
                          <a:pt x="128" y="8"/>
                        </a:lnTo>
                        <a:lnTo>
                          <a:pt x="154" y="10"/>
                        </a:lnTo>
                        <a:lnTo>
                          <a:pt x="178" y="12"/>
                        </a:lnTo>
                        <a:lnTo>
                          <a:pt x="203" y="15"/>
                        </a:lnTo>
                        <a:lnTo>
                          <a:pt x="227" y="17"/>
                        </a:lnTo>
                        <a:lnTo>
                          <a:pt x="252" y="19"/>
                        </a:lnTo>
                        <a:lnTo>
                          <a:pt x="277" y="22"/>
                        </a:lnTo>
                        <a:lnTo>
                          <a:pt x="301" y="24"/>
                        </a:lnTo>
                        <a:lnTo>
                          <a:pt x="325" y="25"/>
                        </a:lnTo>
                        <a:lnTo>
                          <a:pt x="351" y="27"/>
                        </a:lnTo>
                        <a:lnTo>
                          <a:pt x="375" y="30"/>
                        </a:lnTo>
                        <a:lnTo>
                          <a:pt x="399" y="32"/>
                        </a:lnTo>
                        <a:lnTo>
                          <a:pt x="424" y="34"/>
                        </a:lnTo>
                        <a:lnTo>
                          <a:pt x="449" y="37"/>
                        </a:lnTo>
                        <a:lnTo>
                          <a:pt x="473" y="38"/>
                        </a:lnTo>
                        <a:lnTo>
                          <a:pt x="497" y="40"/>
                        </a:lnTo>
                        <a:lnTo>
                          <a:pt x="522" y="42"/>
                        </a:lnTo>
                        <a:lnTo>
                          <a:pt x="547" y="45"/>
                        </a:lnTo>
                        <a:lnTo>
                          <a:pt x="571" y="47"/>
                        </a:lnTo>
                        <a:lnTo>
                          <a:pt x="596" y="48"/>
                        </a:lnTo>
                        <a:lnTo>
                          <a:pt x="620" y="50"/>
                        </a:lnTo>
                        <a:lnTo>
                          <a:pt x="645" y="53"/>
                        </a:lnTo>
                        <a:lnTo>
                          <a:pt x="670" y="55"/>
                        </a:lnTo>
                        <a:lnTo>
                          <a:pt x="694" y="56"/>
                        </a:lnTo>
                        <a:lnTo>
                          <a:pt x="719" y="58"/>
                        </a:lnTo>
                        <a:lnTo>
                          <a:pt x="744" y="61"/>
                        </a:lnTo>
                        <a:lnTo>
                          <a:pt x="768" y="63"/>
                        </a:lnTo>
                        <a:lnTo>
                          <a:pt x="793" y="64"/>
                        </a:lnTo>
                        <a:lnTo>
                          <a:pt x="817" y="67"/>
                        </a:lnTo>
                        <a:lnTo>
                          <a:pt x="813" y="73"/>
                        </a:lnTo>
                        <a:lnTo>
                          <a:pt x="809" y="80"/>
                        </a:lnTo>
                        <a:lnTo>
                          <a:pt x="805" y="87"/>
                        </a:lnTo>
                        <a:lnTo>
                          <a:pt x="801" y="93"/>
                        </a:lnTo>
                        <a:lnTo>
                          <a:pt x="800" y="105"/>
                        </a:lnTo>
                        <a:lnTo>
                          <a:pt x="798" y="115"/>
                        </a:lnTo>
                        <a:lnTo>
                          <a:pt x="797" y="125"/>
                        </a:lnTo>
                        <a:lnTo>
                          <a:pt x="794" y="137"/>
                        </a:lnTo>
                        <a:lnTo>
                          <a:pt x="770" y="134"/>
                        </a:lnTo>
                        <a:lnTo>
                          <a:pt x="746" y="132"/>
                        </a:lnTo>
                        <a:lnTo>
                          <a:pt x="722" y="130"/>
                        </a:lnTo>
                        <a:lnTo>
                          <a:pt x="698" y="128"/>
                        </a:lnTo>
                        <a:lnTo>
                          <a:pt x="673" y="125"/>
                        </a:lnTo>
                        <a:lnTo>
                          <a:pt x="649" y="123"/>
                        </a:lnTo>
                        <a:lnTo>
                          <a:pt x="625" y="121"/>
                        </a:lnTo>
                        <a:lnTo>
                          <a:pt x="601" y="118"/>
                        </a:lnTo>
                        <a:lnTo>
                          <a:pt x="577" y="116"/>
                        </a:lnTo>
                        <a:lnTo>
                          <a:pt x="552" y="115"/>
                        </a:lnTo>
                        <a:lnTo>
                          <a:pt x="528" y="113"/>
                        </a:lnTo>
                        <a:lnTo>
                          <a:pt x="504" y="110"/>
                        </a:lnTo>
                        <a:lnTo>
                          <a:pt x="480" y="108"/>
                        </a:lnTo>
                        <a:lnTo>
                          <a:pt x="456" y="106"/>
                        </a:lnTo>
                        <a:lnTo>
                          <a:pt x="431" y="103"/>
                        </a:lnTo>
                        <a:lnTo>
                          <a:pt x="407" y="101"/>
                        </a:lnTo>
                        <a:lnTo>
                          <a:pt x="383" y="99"/>
                        </a:lnTo>
                        <a:lnTo>
                          <a:pt x="359" y="96"/>
                        </a:lnTo>
                        <a:lnTo>
                          <a:pt x="335" y="94"/>
                        </a:lnTo>
                        <a:lnTo>
                          <a:pt x="310" y="92"/>
                        </a:lnTo>
                        <a:lnTo>
                          <a:pt x="286" y="90"/>
                        </a:lnTo>
                        <a:lnTo>
                          <a:pt x="262" y="87"/>
                        </a:lnTo>
                        <a:lnTo>
                          <a:pt x="238" y="86"/>
                        </a:lnTo>
                        <a:lnTo>
                          <a:pt x="214" y="84"/>
                        </a:lnTo>
                        <a:lnTo>
                          <a:pt x="189" y="81"/>
                        </a:lnTo>
                        <a:lnTo>
                          <a:pt x="164" y="79"/>
                        </a:lnTo>
                        <a:lnTo>
                          <a:pt x="140" y="77"/>
                        </a:lnTo>
                        <a:lnTo>
                          <a:pt x="116" y="75"/>
                        </a:lnTo>
                        <a:lnTo>
                          <a:pt x="91" y="72"/>
                        </a:lnTo>
                        <a:lnTo>
                          <a:pt x="67" y="70"/>
                        </a:lnTo>
                        <a:lnTo>
                          <a:pt x="43" y="68"/>
                        </a:lnTo>
                        <a:lnTo>
                          <a:pt x="19" y="65"/>
                        </a:lnTo>
                        <a:lnTo>
                          <a:pt x="14" y="58"/>
                        </a:lnTo>
                        <a:lnTo>
                          <a:pt x="10" y="50"/>
                        </a:lnTo>
                        <a:lnTo>
                          <a:pt x="5" y="43"/>
                        </a:lnTo>
                        <a:lnTo>
                          <a:pt x="0" y="37"/>
                        </a:lnTo>
                        <a:lnTo>
                          <a:pt x="5" y="28"/>
                        </a:lnTo>
                        <a:lnTo>
                          <a:pt x="15" y="12"/>
                        </a:lnTo>
                        <a:lnTo>
                          <a:pt x="26" y="0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2626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4" name="Freeform 260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300"/>
                    <a:ext cx="134" cy="22"/>
                  </a:xfrm>
                  <a:custGeom>
                    <a:avLst/>
                    <a:gdLst>
                      <a:gd name="T0" fmla="*/ 55 w 815"/>
                      <a:gd name="T1" fmla="*/ 3 h 130"/>
                      <a:gd name="T2" fmla="*/ 104 w 815"/>
                      <a:gd name="T3" fmla="*/ 7 h 130"/>
                      <a:gd name="T4" fmla="*/ 153 w 815"/>
                      <a:gd name="T5" fmla="*/ 12 h 130"/>
                      <a:gd name="T6" fmla="*/ 202 w 815"/>
                      <a:gd name="T7" fmla="*/ 15 h 130"/>
                      <a:gd name="T8" fmla="*/ 252 w 815"/>
                      <a:gd name="T9" fmla="*/ 20 h 130"/>
                      <a:gd name="T10" fmla="*/ 300 w 815"/>
                      <a:gd name="T11" fmla="*/ 23 h 130"/>
                      <a:gd name="T12" fmla="*/ 350 w 815"/>
                      <a:gd name="T13" fmla="*/ 28 h 130"/>
                      <a:gd name="T14" fmla="*/ 398 w 815"/>
                      <a:gd name="T15" fmla="*/ 32 h 130"/>
                      <a:gd name="T16" fmla="*/ 447 w 815"/>
                      <a:gd name="T17" fmla="*/ 37 h 130"/>
                      <a:gd name="T18" fmla="*/ 496 w 815"/>
                      <a:gd name="T19" fmla="*/ 40 h 130"/>
                      <a:gd name="T20" fmla="*/ 545 w 815"/>
                      <a:gd name="T21" fmla="*/ 45 h 130"/>
                      <a:gd name="T22" fmla="*/ 594 w 815"/>
                      <a:gd name="T23" fmla="*/ 50 h 130"/>
                      <a:gd name="T24" fmla="*/ 643 w 815"/>
                      <a:gd name="T25" fmla="*/ 54 h 130"/>
                      <a:gd name="T26" fmla="*/ 693 w 815"/>
                      <a:gd name="T27" fmla="*/ 59 h 130"/>
                      <a:gd name="T28" fmla="*/ 741 w 815"/>
                      <a:gd name="T29" fmla="*/ 62 h 130"/>
                      <a:gd name="T30" fmla="*/ 791 w 815"/>
                      <a:gd name="T31" fmla="*/ 67 h 130"/>
                      <a:gd name="T32" fmla="*/ 812 w 815"/>
                      <a:gd name="T33" fmla="*/ 75 h 130"/>
                      <a:gd name="T34" fmla="*/ 805 w 815"/>
                      <a:gd name="T35" fmla="*/ 86 h 130"/>
                      <a:gd name="T36" fmla="*/ 799 w 815"/>
                      <a:gd name="T37" fmla="*/ 101 h 130"/>
                      <a:gd name="T38" fmla="*/ 797 w 815"/>
                      <a:gd name="T39" fmla="*/ 120 h 130"/>
                      <a:gd name="T40" fmla="*/ 771 w 815"/>
                      <a:gd name="T41" fmla="*/ 128 h 130"/>
                      <a:gd name="T42" fmla="*/ 723 w 815"/>
                      <a:gd name="T43" fmla="*/ 123 h 130"/>
                      <a:gd name="T44" fmla="*/ 674 w 815"/>
                      <a:gd name="T45" fmla="*/ 119 h 130"/>
                      <a:gd name="T46" fmla="*/ 627 w 815"/>
                      <a:gd name="T47" fmla="*/ 114 h 130"/>
                      <a:gd name="T48" fmla="*/ 579 w 815"/>
                      <a:gd name="T49" fmla="*/ 109 h 130"/>
                      <a:gd name="T50" fmla="*/ 530 w 815"/>
                      <a:gd name="T51" fmla="*/ 105 h 130"/>
                      <a:gd name="T52" fmla="*/ 482 w 815"/>
                      <a:gd name="T53" fmla="*/ 100 h 130"/>
                      <a:gd name="T54" fmla="*/ 434 w 815"/>
                      <a:gd name="T55" fmla="*/ 97 h 130"/>
                      <a:gd name="T56" fmla="*/ 385 w 815"/>
                      <a:gd name="T57" fmla="*/ 92 h 130"/>
                      <a:gd name="T58" fmla="*/ 337 w 815"/>
                      <a:gd name="T59" fmla="*/ 88 h 130"/>
                      <a:gd name="T60" fmla="*/ 289 w 815"/>
                      <a:gd name="T61" fmla="*/ 83 h 130"/>
                      <a:gd name="T62" fmla="*/ 240 w 815"/>
                      <a:gd name="T63" fmla="*/ 78 h 130"/>
                      <a:gd name="T64" fmla="*/ 192 w 815"/>
                      <a:gd name="T65" fmla="*/ 74 h 130"/>
                      <a:gd name="T66" fmla="*/ 143 w 815"/>
                      <a:gd name="T67" fmla="*/ 69 h 130"/>
                      <a:gd name="T68" fmla="*/ 95 w 815"/>
                      <a:gd name="T69" fmla="*/ 66 h 130"/>
                      <a:gd name="T70" fmla="*/ 47 w 815"/>
                      <a:gd name="T71" fmla="*/ 61 h 130"/>
                      <a:gd name="T72" fmla="*/ 17 w 815"/>
                      <a:gd name="T73" fmla="*/ 53 h 130"/>
                      <a:gd name="T74" fmla="*/ 6 w 815"/>
                      <a:gd name="T75" fmla="*/ 40 h 130"/>
                      <a:gd name="T76" fmla="*/ 5 w 815"/>
                      <a:gd name="T77" fmla="*/ 26 h 130"/>
                      <a:gd name="T78" fmla="*/ 26 w 815"/>
                      <a:gd name="T79" fmla="*/ 0 h 130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5"/>
                      <a:gd name="T121" fmla="*/ 0 h 130"/>
                      <a:gd name="T122" fmla="*/ 815 w 815"/>
                      <a:gd name="T123" fmla="*/ 130 h 130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5" h="130">
                        <a:moveTo>
                          <a:pt x="30" y="1"/>
                        </a:moveTo>
                        <a:lnTo>
                          <a:pt x="55" y="3"/>
                        </a:lnTo>
                        <a:lnTo>
                          <a:pt x="80" y="5"/>
                        </a:lnTo>
                        <a:lnTo>
                          <a:pt x="104" y="7"/>
                        </a:lnTo>
                        <a:lnTo>
                          <a:pt x="128" y="9"/>
                        </a:lnTo>
                        <a:lnTo>
                          <a:pt x="153" y="12"/>
                        </a:lnTo>
                        <a:lnTo>
                          <a:pt x="178" y="13"/>
                        </a:lnTo>
                        <a:lnTo>
                          <a:pt x="202" y="15"/>
                        </a:lnTo>
                        <a:lnTo>
                          <a:pt x="226" y="17"/>
                        </a:lnTo>
                        <a:lnTo>
                          <a:pt x="252" y="20"/>
                        </a:lnTo>
                        <a:lnTo>
                          <a:pt x="276" y="22"/>
                        </a:lnTo>
                        <a:lnTo>
                          <a:pt x="300" y="23"/>
                        </a:lnTo>
                        <a:lnTo>
                          <a:pt x="324" y="25"/>
                        </a:lnTo>
                        <a:lnTo>
                          <a:pt x="350" y="28"/>
                        </a:lnTo>
                        <a:lnTo>
                          <a:pt x="374" y="30"/>
                        </a:lnTo>
                        <a:lnTo>
                          <a:pt x="398" y="32"/>
                        </a:lnTo>
                        <a:lnTo>
                          <a:pt x="423" y="35"/>
                        </a:lnTo>
                        <a:lnTo>
                          <a:pt x="447" y="37"/>
                        </a:lnTo>
                        <a:lnTo>
                          <a:pt x="472" y="39"/>
                        </a:lnTo>
                        <a:lnTo>
                          <a:pt x="496" y="40"/>
                        </a:lnTo>
                        <a:lnTo>
                          <a:pt x="521" y="43"/>
                        </a:lnTo>
                        <a:lnTo>
                          <a:pt x="545" y="45"/>
                        </a:lnTo>
                        <a:lnTo>
                          <a:pt x="570" y="47"/>
                        </a:lnTo>
                        <a:lnTo>
                          <a:pt x="594" y="50"/>
                        </a:lnTo>
                        <a:lnTo>
                          <a:pt x="619" y="52"/>
                        </a:lnTo>
                        <a:lnTo>
                          <a:pt x="643" y="54"/>
                        </a:lnTo>
                        <a:lnTo>
                          <a:pt x="668" y="56"/>
                        </a:lnTo>
                        <a:lnTo>
                          <a:pt x="693" y="59"/>
                        </a:lnTo>
                        <a:lnTo>
                          <a:pt x="717" y="60"/>
                        </a:lnTo>
                        <a:lnTo>
                          <a:pt x="741" y="62"/>
                        </a:lnTo>
                        <a:lnTo>
                          <a:pt x="765" y="65"/>
                        </a:lnTo>
                        <a:lnTo>
                          <a:pt x="791" y="67"/>
                        </a:lnTo>
                        <a:lnTo>
                          <a:pt x="815" y="69"/>
                        </a:lnTo>
                        <a:lnTo>
                          <a:pt x="812" y="75"/>
                        </a:lnTo>
                        <a:lnTo>
                          <a:pt x="808" y="81"/>
                        </a:lnTo>
                        <a:lnTo>
                          <a:pt x="805" y="86"/>
                        </a:lnTo>
                        <a:lnTo>
                          <a:pt x="800" y="92"/>
                        </a:lnTo>
                        <a:lnTo>
                          <a:pt x="799" y="101"/>
                        </a:lnTo>
                        <a:lnTo>
                          <a:pt x="798" y="111"/>
                        </a:lnTo>
                        <a:lnTo>
                          <a:pt x="797" y="120"/>
                        </a:lnTo>
                        <a:lnTo>
                          <a:pt x="795" y="130"/>
                        </a:lnTo>
                        <a:lnTo>
                          <a:pt x="771" y="128"/>
                        </a:lnTo>
                        <a:lnTo>
                          <a:pt x="747" y="126"/>
                        </a:lnTo>
                        <a:lnTo>
                          <a:pt x="723" y="123"/>
                        </a:lnTo>
                        <a:lnTo>
                          <a:pt x="699" y="121"/>
                        </a:lnTo>
                        <a:lnTo>
                          <a:pt x="674" y="119"/>
                        </a:lnTo>
                        <a:lnTo>
                          <a:pt x="650" y="116"/>
                        </a:lnTo>
                        <a:lnTo>
                          <a:pt x="627" y="114"/>
                        </a:lnTo>
                        <a:lnTo>
                          <a:pt x="603" y="112"/>
                        </a:lnTo>
                        <a:lnTo>
                          <a:pt x="579" y="109"/>
                        </a:lnTo>
                        <a:lnTo>
                          <a:pt x="555" y="107"/>
                        </a:lnTo>
                        <a:lnTo>
                          <a:pt x="530" y="105"/>
                        </a:lnTo>
                        <a:lnTo>
                          <a:pt x="506" y="103"/>
                        </a:lnTo>
                        <a:lnTo>
                          <a:pt x="482" y="100"/>
                        </a:lnTo>
                        <a:lnTo>
                          <a:pt x="458" y="99"/>
                        </a:lnTo>
                        <a:lnTo>
                          <a:pt x="434" y="97"/>
                        </a:lnTo>
                        <a:lnTo>
                          <a:pt x="409" y="94"/>
                        </a:lnTo>
                        <a:lnTo>
                          <a:pt x="385" y="92"/>
                        </a:lnTo>
                        <a:lnTo>
                          <a:pt x="361" y="90"/>
                        </a:lnTo>
                        <a:lnTo>
                          <a:pt x="337" y="88"/>
                        </a:lnTo>
                        <a:lnTo>
                          <a:pt x="313" y="85"/>
                        </a:lnTo>
                        <a:lnTo>
                          <a:pt x="289" y="83"/>
                        </a:lnTo>
                        <a:lnTo>
                          <a:pt x="264" y="81"/>
                        </a:lnTo>
                        <a:lnTo>
                          <a:pt x="240" y="78"/>
                        </a:lnTo>
                        <a:lnTo>
                          <a:pt x="216" y="76"/>
                        </a:lnTo>
                        <a:lnTo>
                          <a:pt x="192" y="74"/>
                        </a:lnTo>
                        <a:lnTo>
                          <a:pt x="168" y="71"/>
                        </a:lnTo>
                        <a:lnTo>
                          <a:pt x="143" y="69"/>
                        </a:lnTo>
                        <a:lnTo>
                          <a:pt x="119" y="68"/>
                        </a:lnTo>
                        <a:lnTo>
                          <a:pt x="95" y="66"/>
                        </a:lnTo>
                        <a:lnTo>
                          <a:pt x="71" y="63"/>
                        </a:lnTo>
                        <a:lnTo>
                          <a:pt x="47" y="61"/>
                        </a:lnTo>
                        <a:lnTo>
                          <a:pt x="22" y="59"/>
                        </a:lnTo>
                        <a:lnTo>
                          <a:pt x="17" y="53"/>
                        </a:lnTo>
                        <a:lnTo>
                          <a:pt x="12" y="46"/>
                        </a:lnTo>
                        <a:lnTo>
                          <a:pt x="6" y="40"/>
                        </a:lnTo>
                        <a:lnTo>
                          <a:pt x="0" y="35"/>
                        </a:lnTo>
                        <a:lnTo>
                          <a:pt x="5" y="26"/>
                        </a:lnTo>
                        <a:lnTo>
                          <a:pt x="15" y="12"/>
                        </a:lnTo>
                        <a:lnTo>
                          <a:pt x="26" y="0"/>
                        </a:lnTo>
                        <a:lnTo>
                          <a:pt x="30" y="1"/>
                        </a:lnTo>
                        <a:close/>
                      </a:path>
                    </a:pathLst>
                  </a:custGeom>
                  <a:solidFill>
                    <a:srgbClr val="2B2B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5" name="Freeform 261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301"/>
                    <a:ext cx="133" cy="20"/>
                  </a:xfrm>
                  <a:custGeom>
                    <a:avLst/>
                    <a:gdLst>
                      <a:gd name="T0" fmla="*/ 53 w 814"/>
                      <a:gd name="T1" fmla="*/ 4 h 124"/>
                      <a:gd name="T2" fmla="*/ 103 w 814"/>
                      <a:gd name="T3" fmla="*/ 8 h 124"/>
                      <a:gd name="T4" fmla="*/ 151 w 814"/>
                      <a:gd name="T5" fmla="*/ 12 h 124"/>
                      <a:gd name="T6" fmla="*/ 201 w 814"/>
                      <a:gd name="T7" fmla="*/ 16 h 124"/>
                      <a:gd name="T8" fmla="*/ 250 w 814"/>
                      <a:gd name="T9" fmla="*/ 21 h 124"/>
                      <a:gd name="T10" fmla="*/ 299 w 814"/>
                      <a:gd name="T11" fmla="*/ 26 h 124"/>
                      <a:gd name="T12" fmla="*/ 348 w 814"/>
                      <a:gd name="T13" fmla="*/ 29 h 124"/>
                      <a:gd name="T14" fmla="*/ 397 w 814"/>
                      <a:gd name="T15" fmla="*/ 34 h 124"/>
                      <a:gd name="T16" fmla="*/ 446 w 814"/>
                      <a:gd name="T17" fmla="*/ 38 h 124"/>
                      <a:gd name="T18" fmla="*/ 495 w 814"/>
                      <a:gd name="T19" fmla="*/ 42 h 124"/>
                      <a:gd name="T20" fmla="*/ 544 w 814"/>
                      <a:gd name="T21" fmla="*/ 46 h 124"/>
                      <a:gd name="T22" fmla="*/ 593 w 814"/>
                      <a:gd name="T23" fmla="*/ 51 h 124"/>
                      <a:gd name="T24" fmla="*/ 642 w 814"/>
                      <a:gd name="T25" fmla="*/ 54 h 124"/>
                      <a:gd name="T26" fmla="*/ 692 w 814"/>
                      <a:gd name="T27" fmla="*/ 59 h 124"/>
                      <a:gd name="T28" fmla="*/ 740 w 814"/>
                      <a:gd name="T29" fmla="*/ 64 h 124"/>
                      <a:gd name="T30" fmla="*/ 790 w 814"/>
                      <a:gd name="T31" fmla="*/ 67 h 124"/>
                      <a:gd name="T32" fmla="*/ 810 w 814"/>
                      <a:gd name="T33" fmla="*/ 75 h 124"/>
                      <a:gd name="T34" fmla="*/ 804 w 814"/>
                      <a:gd name="T35" fmla="*/ 87 h 124"/>
                      <a:gd name="T36" fmla="*/ 799 w 814"/>
                      <a:gd name="T37" fmla="*/ 101 h 124"/>
                      <a:gd name="T38" fmla="*/ 798 w 814"/>
                      <a:gd name="T39" fmla="*/ 116 h 124"/>
                      <a:gd name="T40" fmla="*/ 772 w 814"/>
                      <a:gd name="T41" fmla="*/ 121 h 124"/>
                      <a:gd name="T42" fmla="*/ 724 w 814"/>
                      <a:gd name="T43" fmla="*/ 117 h 124"/>
                      <a:gd name="T44" fmla="*/ 676 w 814"/>
                      <a:gd name="T45" fmla="*/ 112 h 124"/>
                      <a:gd name="T46" fmla="*/ 628 w 814"/>
                      <a:gd name="T47" fmla="*/ 107 h 124"/>
                      <a:gd name="T48" fmla="*/ 580 w 814"/>
                      <a:gd name="T49" fmla="*/ 103 h 124"/>
                      <a:gd name="T50" fmla="*/ 532 w 814"/>
                      <a:gd name="T51" fmla="*/ 98 h 124"/>
                      <a:gd name="T52" fmla="*/ 483 w 814"/>
                      <a:gd name="T53" fmla="*/ 94 h 124"/>
                      <a:gd name="T54" fmla="*/ 435 w 814"/>
                      <a:gd name="T55" fmla="*/ 90 h 124"/>
                      <a:gd name="T56" fmla="*/ 388 w 814"/>
                      <a:gd name="T57" fmla="*/ 86 h 124"/>
                      <a:gd name="T58" fmla="*/ 339 w 814"/>
                      <a:gd name="T59" fmla="*/ 81 h 124"/>
                      <a:gd name="T60" fmla="*/ 291 w 814"/>
                      <a:gd name="T61" fmla="*/ 76 h 124"/>
                      <a:gd name="T62" fmla="*/ 242 w 814"/>
                      <a:gd name="T63" fmla="*/ 72 h 124"/>
                      <a:gd name="T64" fmla="*/ 194 w 814"/>
                      <a:gd name="T65" fmla="*/ 67 h 124"/>
                      <a:gd name="T66" fmla="*/ 147 w 814"/>
                      <a:gd name="T67" fmla="*/ 63 h 124"/>
                      <a:gd name="T68" fmla="*/ 98 w 814"/>
                      <a:gd name="T69" fmla="*/ 59 h 124"/>
                      <a:gd name="T70" fmla="*/ 50 w 814"/>
                      <a:gd name="T71" fmla="*/ 54 h 124"/>
                      <a:gd name="T72" fmla="*/ 19 w 814"/>
                      <a:gd name="T73" fmla="*/ 48 h 124"/>
                      <a:gd name="T74" fmla="*/ 6 w 814"/>
                      <a:gd name="T75" fmla="*/ 37 h 124"/>
                      <a:gd name="T76" fmla="*/ 5 w 814"/>
                      <a:gd name="T77" fmla="*/ 26 h 124"/>
                      <a:gd name="T78" fmla="*/ 25 w 814"/>
                      <a:gd name="T79" fmla="*/ 0 h 12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4"/>
                      <a:gd name="T121" fmla="*/ 0 h 124"/>
                      <a:gd name="T122" fmla="*/ 814 w 814"/>
                      <a:gd name="T123" fmla="*/ 124 h 12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4" h="124">
                        <a:moveTo>
                          <a:pt x="29" y="1"/>
                        </a:moveTo>
                        <a:lnTo>
                          <a:pt x="53" y="4"/>
                        </a:lnTo>
                        <a:lnTo>
                          <a:pt x="79" y="6"/>
                        </a:lnTo>
                        <a:lnTo>
                          <a:pt x="103" y="8"/>
                        </a:lnTo>
                        <a:lnTo>
                          <a:pt x="127" y="10"/>
                        </a:lnTo>
                        <a:lnTo>
                          <a:pt x="151" y="12"/>
                        </a:lnTo>
                        <a:lnTo>
                          <a:pt x="177" y="14"/>
                        </a:lnTo>
                        <a:lnTo>
                          <a:pt x="201" y="16"/>
                        </a:lnTo>
                        <a:lnTo>
                          <a:pt x="225" y="19"/>
                        </a:lnTo>
                        <a:lnTo>
                          <a:pt x="250" y="21"/>
                        </a:lnTo>
                        <a:lnTo>
                          <a:pt x="275" y="23"/>
                        </a:lnTo>
                        <a:lnTo>
                          <a:pt x="299" y="26"/>
                        </a:lnTo>
                        <a:lnTo>
                          <a:pt x="323" y="27"/>
                        </a:lnTo>
                        <a:lnTo>
                          <a:pt x="348" y="29"/>
                        </a:lnTo>
                        <a:lnTo>
                          <a:pt x="373" y="31"/>
                        </a:lnTo>
                        <a:lnTo>
                          <a:pt x="397" y="34"/>
                        </a:lnTo>
                        <a:lnTo>
                          <a:pt x="422" y="36"/>
                        </a:lnTo>
                        <a:lnTo>
                          <a:pt x="446" y="38"/>
                        </a:lnTo>
                        <a:lnTo>
                          <a:pt x="471" y="41"/>
                        </a:lnTo>
                        <a:lnTo>
                          <a:pt x="495" y="42"/>
                        </a:lnTo>
                        <a:lnTo>
                          <a:pt x="520" y="44"/>
                        </a:lnTo>
                        <a:lnTo>
                          <a:pt x="544" y="46"/>
                        </a:lnTo>
                        <a:lnTo>
                          <a:pt x="568" y="49"/>
                        </a:lnTo>
                        <a:lnTo>
                          <a:pt x="593" y="51"/>
                        </a:lnTo>
                        <a:lnTo>
                          <a:pt x="618" y="53"/>
                        </a:lnTo>
                        <a:lnTo>
                          <a:pt x="642" y="54"/>
                        </a:lnTo>
                        <a:lnTo>
                          <a:pt x="666" y="57"/>
                        </a:lnTo>
                        <a:lnTo>
                          <a:pt x="692" y="59"/>
                        </a:lnTo>
                        <a:lnTo>
                          <a:pt x="716" y="61"/>
                        </a:lnTo>
                        <a:lnTo>
                          <a:pt x="740" y="64"/>
                        </a:lnTo>
                        <a:lnTo>
                          <a:pt x="764" y="65"/>
                        </a:lnTo>
                        <a:lnTo>
                          <a:pt x="790" y="67"/>
                        </a:lnTo>
                        <a:lnTo>
                          <a:pt x="814" y="69"/>
                        </a:lnTo>
                        <a:lnTo>
                          <a:pt x="810" y="75"/>
                        </a:lnTo>
                        <a:lnTo>
                          <a:pt x="807" y="81"/>
                        </a:lnTo>
                        <a:lnTo>
                          <a:pt x="804" y="87"/>
                        </a:lnTo>
                        <a:lnTo>
                          <a:pt x="800" y="92"/>
                        </a:lnTo>
                        <a:lnTo>
                          <a:pt x="799" y="101"/>
                        </a:lnTo>
                        <a:lnTo>
                          <a:pt x="799" y="107"/>
                        </a:lnTo>
                        <a:lnTo>
                          <a:pt x="798" y="116"/>
                        </a:lnTo>
                        <a:lnTo>
                          <a:pt x="797" y="124"/>
                        </a:lnTo>
                        <a:lnTo>
                          <a:pt x="772" y="121"/>
                        </a:lnTo>
                        <a:lnTo>
                          <a:pt x="748" y="119"/>
                        </a:lnTo>
                        <a:lnTo>
                          <a:pt x="724" y="117"/>
                        </a:lnTo>
                        <a:lnTo>
                          <a:pt x="700" y="114"/>
                        </a:lnTo>
                        <a:lnTo>
                          <a:pt x="676" y="112"/>
                        </a:lnTo>
                        <a:lnTo>
                          <a:pt x="653" y="110"/>
                        </a:lnTo>
                        <a:lnTo>
                          <a:pt x="628" y="107"/>
                        </a:lnTo>
                        <a:lnTo>
                          <a:pt x="604" y="105"/>
                        </a:lnTo>
                        <a:lnTo>
                          <a:pt x="580" y="103"/>
                        </a:lnTo>
                        <a:lnTo>
                          <a:pt x="556" y="101"/>
                        </a:lnTo>
                        <a:lnTo>
                          <a:pt x="532" y="98"/>
                        </a:lnTo>
                        <a:lnTo>
                          <a:pt x="507" y="96"/>
                        </a:lnTo>
                        <a:lnTo>
                          <a:pt x="483" y="94"/>
                        </a:lnTo>
                        <a:lnTo>
                          <a:pt x="459" y="92"/>
                        </a:lnTo>
                        <a:lnTo>
                          <a:pt x="435" y="90"/>
                        </a:lnTo>
                        <a:lnTo>
                          <a:pt x="412" y="88"/>
                        </a:lnTo>
                        <a:lnTo>
                          <a:pt x="388" y="86"/>
                        </a:lnTo>
                        <a:lnTo>
                          <a:pt x="363" y="83"/>
                        </a:lnTo>
                        <a:lnTo>
                          <a:pt x="339" y="81"/>
                        </a:lnTo>
                        <a:lnTo>
                          <a:pt x="315" y="79"/>
                        </a:lnTo>
                        <a:lnTo>
                          <a:pt x="291" y="76"/>
                        </a:lnTo>
                        <a:lnTo>
                          <a:pt x="267" y="74"/>
                        </a:lnTo>
                        <a:lnTo>
                          <a:pt x="242" y="72"/>
                        </a:lnTo>
                        <a:lnTo>
                          <a:pt x="218" y="69"/>
                        </a:lnTo>
                        <a:lnTo>
                          <a:pt x="194" y="67"/>
                        </a:lnTo>
                        <a:lnTo>
                          <a:pt x="170" y="65"/>
                        </a:lnTo>
                        <a:lnTo>
                          <a:pt x="147" y="63"/>
                        </a:lnTo>
                        <a:lnTo>
                          <a:pt x="123" y="61"/>
                        </a:lnTo>
                        <a:lnTo>
                          <a:pt x="98" y="59"/>
                        </a:lnTo>
                        <a:lnTo>
                          <a:pt x="74" y="57"/>
                        </a:lnTo>
                        <a:lnTo>
                          <a:pt x="50" y="54"/>
                        </a:lnTo>
                        <a:lnTo>
                          <a:pt x="26" y="52"/>
                        </a:lnTo>
                        <a:lnTo>
                          <a:pt x="19" y="48"/>
                        </a:lnTo>
                        <a:lnTo>
                          <a:pt x="13" y="42"/>
                        </a:lnTo>
                        <a:lnTo>
                          <a:pt x="6" y="37"/>
                        </a:lnTo>
                        <a:lnTo>
                          <a:pt x="0" y="33"/>
                        </a:lnTo>
                        <a:lnTo>
                          <a:pt x="5" y="26"/>
                        </a:lnTo>
                        <a:lnTo>
                          <a:pt x="15" y="12"/>
                        </a:lnTo>
                        <a:lnTo>
                          <a:pt x="25" y="0"/>
                        </a:lnTo>
                        <a:lnTo>
                          <a:pt x="29" y="1"/>
                        </a:lnTo>
                        <a:close/>
                      </a:path>
                    </a:pathLst>
                  </a:custGeom>
                  <a:solidFill>
                    <a:srgbClr val="2D2D3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6" name="Freeform 262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301"/>
                    <a:ext cx="133" cy="19"/>
                  </a:xfrm>
                  <a:custGeom>
                    <a:avLst/>
                    <a:gdLst>
                      <a:gd name="T0" fmla="*/ 53 w 812"/>
                      <a:gd name="T1" fmla="*/ 4 h 116"/>
                      <a:gd name="T2" fmla="*/ 103 w 812"/>
                      <a:gd name="T3" fmla="*/ 9 h 116"/>
                      <a:gd name="T4" fmla="*/ 151 w 812"/>
                      <a:gd name="T5" fmla="*/ 12 h 116"/>
                      <a:gd name="T6" fmla="*/ 200 w 812"/>
                      <a:gd name="T7" fmla="*/ 17 h 116"/>
                      <a:gd name="T8" fmla="*/ 249 w 812"/>
                      <a:gd name="T9" fmla="*/ 21 h 116"/>
                      <a:gd name="T10" fmla="*/ 298 w 812"/>
                      <a:gd name="T11" fmla="*/ 25 h 116"/>
                      <a:gd name="T12" fmla="*/ 347 w 812"/>
                      <a:gd name="T13" fmla="*/ 30 h 116"/>
                      <a:gd name="T14" fmla="*/ 396 w 812"/>
                      <a:gd name="T15" fmla="*/ 34 h 116"/>
                      <a:gd name="T16" fmla="*/ 445 w 812"/>
                      <a:gd name="T17" fmla="*/ 38 h 116"/>
                      <a:gd name="T18" fmla="*/ 494 w 812"/>
                      <a:gd name="T19" fmla="*/ 42 h 116"/>
                      <a:gd name="T20" fmla="*/ 543 w 812"/>
                      <a:gd name="T21" fmla="*/ 47 h 116"/>
                      <a:gd name="T22" fmla="*/ 592 w 812"/>
                      <a:gd name="T23" fmla="*/ 50 h 116"/>
                      <a:gd name="T24" fmla="*/ 641 w 812"/>
                      <a:gd name="T25" fmla="*/ 55 h 116"/>
                      <a:gd name="T26" fmla="*/ 689 w 812"/>
                      <a:gd name="T27" fmla="*/ 60 h 116"/>
                      <a:gd name="T28" fmla="*/ 738 w 812"/>
                      <a:gd name="T29" fmla="*/ 63 h 116"/>
                      <a:gd name="T30" fmla="*/ 787 w 812"/>
                      <a:gd name="T31" fmla="*/ 68 h 116"/>
                      <a:gd name="T32" fmla="*/ 809 w 812"/>
                      <a:gd name="T33" fmla="*/ 74 h 116"/>
                      <a:gd name="T34" fmla="*/ 802 w 812"/>
                      <a:gd name="T35" fmla="*/ 85 h 116"/>
                      <a:gd name="T36" fmla="*/ 799 w 812"/>
                      <a:gd name="T37" fmla="*/ 96 h 116"/>
                      <a:gd name="T38" fmla="*/ 799 w 812"/>
                      <a:gd name="T39" fmla="*/ 110 h 116"/>
                      <a:gd name="T40" fmla="*/ 775 w 812"/>
                      <a:gd name="T41" fmla="*/ 114 h 116"/>
                      <a:gd name="T42" fmla="*/ 726 w 812"/>
                      <a:gd name="T43" fmla="*/ 109 h 116"/>
                      <a:gd name="T44" fmla="*/ 678 w 812"/>
                      <a:gd name="T45" fmla="*/ 104 h 116"/>
                      <a:gd name="T46" fmla="*/ 631 w 812"/>
                      <a:gd name="T47" fmla="*/ 100 h 116"/>
                      <a:gd name="T48" fmla="*/ 582 w 812"/>
                      <a:gd name="T49" fmla="*/ 95 h 116"/>
                      <a:gd name="T50" fmla="*/ 534 w 812"/>
                      <a:gd name="T51" fmla="*/ 91 h 116"/>
                      <a:gd name="T52" fmla="*/ 486 w 812"/>
                      <a:gd name="T53" fmla="*/ 86 h 116"/>
                      <a:gd name="T54" fmla="*/ 438 w 812"/>
                      <a:gd name="T55" fmla="*/ 81 h 116"/>
                      <a:gd name="T56" fmla="*/ 390 w 812"/>
                      <a:gd name="T57" fmla="*/ 78 h 116"/>
                      <a:gd name="T58" fmla="*/ 342 w 812"/>
                      <a:gd name="T59" fmla="*/ 73 h 116"/>
                      <a:gd name="T60" fmla="*/ 293 w 812"/>
                      <a:gd name="T61" fmla="*/ 69 h 116"/>
                      <a:gd name="T62" fmla="*/ 246 w 812"/>
                      <a:gd name="T63" fmla="*/ 64 h 116"/>
                      <a:gd name="T64" fmla="*/ 197 w 812"/>
                      <a:gd name="T65" fmla="*/ 60 h 116"/>
                      <a:gd name="T66" fmla="*/ 149 w 812"/>
                      <a:gd name="T67" fmla="*/ 55 h 116"/>
                      <a:gd name="T68" fmla="*/ 101 w 812"/>
                      <a:gd name="T69" fmla="*/ 50 h 116"/>
                      <a:gd name="T70" fmla="*/ 53 w 812"/>
                      <a:gd name="T71" fmla="*/ 46 h 116"/>
                      <a:gd name="T72" fmla="*/ 21 w 812"/>
                      <a:gd name="T73" fmla="*/ 40 h 116"/>
                      <a:gd name="T74" fmla="*/ 7 w 812"/>
                      <a:gd name="T75" fmla="*/ 33 h 116"/>
                      <a:gd name="T76" fmla="*/ 5 w 812"/>
                      <a:gd name="T77" fmla="*/ 23 h 116"/>
                      <a:gd name="T78" fmla="*/ 25 w 812"/>
                      <a:gd name="T79" fmla="*/ 0 h 11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12"/>
                      <a:gd name="T121" fmla="*/ 0 h 116"/>
                      <a:gd name="T122" fmla="*/ 812 w 812"/>
                      <a:gd name="T123" fmla="*/ 116 h 11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12" h="116">
                        <a:moveTo>
                          <a:pt x="29" y="2"/>
                        </a:moveTo>
                        <a:lnTo>
                          <a:pt x="53" y="4"/>
                        </a:lnTo>
                        <a:lnTo>
                          <a:pt x="78" y="7"/>
                        </a:lnTo>
                        <a:lnTo>
                          <a:pt x="103" y="9"/>
                        </a:lnTo>
                        <a:lnTo>
                          <a:pt x="127" y="10"/>
                        </a:lnTo>
                        <a:lnTo>
                          <a:pt x="151" y="12"/>
                        </a:lnTo>
                        <a:lnTo>
                          <a:pt x="176" y="15"/>
                        </a:lnTo>
                        <a:lnTo>
                          <a:pt x="200" y="17"/>
                        </a:lnTo>
                        <a:lnTo>
                          <a:pt x="225" y="19"/>
                        </a:lnTo>
                        <a:lnTo>
                          <a:pt x="249" y="21"/>
                        </a:lnTo>
                        <a:lnTo>
                          <a:pt x="274" y="24"/>
                        </a:lnTo>
                        <a:lnTo>
                          <a:pt x="298" y="25"/>
                        </a:lnTo>
                        <a:lnTo>
                          <a:pt x="323" y="27"/>
                        </a:lnTo>
                        <a:lnTo>
                          <a:pt x="347" y="30"/>
                        </a:lnTo>
                        <a:lnTo>
                          <a:pt x="371" y="32"/>
                        </a:lnTo>
                        <a:lnTo>
                          <a:pt x="396" y="34"/>
                        </a:lnTo>
                        <a:lnTo>
                          <a:pt x="421" y="35"/>
                        </a:lnTo>
                        <a:lnTo>
                          <a:pt x="445" y="38"/>
                        </a:lnTo>
                        <a:lnTo>
                          <a:pt x="469" y="40"/>
                        </a:lnTo>
                        <a:lnTo>
                          <a:pt x="494" y="42"/>
                        </a:lnTo>
                        <a:lnTo>
                          <a:pt x="518" y="45"/>
                        </a:lnTo>
                        <a:lnTo>
                          <a:pt x="543" y="47"/>
                        </a:lnTo>
                        <a:lnTo>
                          <a:pt x="567" y="48"/>
                        </a:lnTo>
                        <a:lnTo>
                          <a:pt x="592" y="50"/>
                        </a:lnTo>
                        <a:lnTo>
                          <a:pt x="616" y="53"/>
                        </a:lnTo>
                        <a:lnTo>
                          <a:pt x="641" y="55"/>
                        </a:lnTo>
                        <a:lnTo>
                          <a:pt x="665" y="57"/>
                        </a:lnTo>
                        <a:lnTo>
                          <a:pt x="689" y="60"/>
                        </a:lnTo>
                        <a:lnTo>
                          <a:pt x="714" y="62"/>
                        </a:lnTo>
                        <a:lnTo>
                          <a:pt x="738" y="63"/>
                        </a:lnTo>
                        <a:lnTo>
                          <a:pt x="763" y="65"/>
                        </a:lnTo>
                        <a:lnTo>
                          <a:pt x="787" y="68"/>
                        </a:lnTo>
                        <a:lnTo>
                          <a:pt x="812" y="70"/>
                        </a:lnTo>
                        <a:lnTo>
                          <a:pt x="809" y="74"/>
                        </a:lnTo>
                        <a:lnTo>
                          <a:pt x="806" y="80"/>
                        </a:lnTo>
                        <a:lnTo>
                          <a:pt x="802" y="85"/>
                        </a:lnTo>
                        <a:lnTo>
                          <a:pt x="800" y="91"/>
                        </a:lnTo>
                        <a:lnTo>
                          <a:pt x="799" y="96"/>
                        </a:lnTo>
                        <a:lnTo>
                          <a:pt x="799" y="103"/>
                        </a:lnTo>
                        <a:lnTo>
                          <a:pt x="799" y="110"/>
                        </a:lnTo>
                        <a:lnTo>
                          <a:pt x="799" y="116"/>
                        </a:lnTo>
                        <a:lnTo>
                          <a:pt x="775" y="114"/>
                        </a:lnTo>
                        <a:lnTo>
                          <a:pt x="751" y="111"/>
                        </a:lnTo>
                        <a:lnTo>
                          <a:pt x="726" y="109"/>
                        </a:lnTo>
                        <a:lnTo>
                          <a:pt x="702" y="107"/>
                        </a:lnTo>
                        <a:lnTo>
                          <a:pt x="678" y="104"/>
                        </a:lnTo>
                        <a:lnTo>
                          <a:pt x="655" y="102"/>
                        </a:lnTo>
                        <a:lnTo>
                          <a:pt x="631" y="100"/>
                        </a:lnTo>
                        <a:lnTo>
                          <a:pt x="606" y="98"/>
                        </a:lnTo>
                        <a:lnTo>
                          <a:pt x="582" y="95"/>
                        </a:lnTo>
                        <a:lnTo>
                          <a:pt x="558" y="93"/>
                        </a:lnTo>
                        <a:lnTo>
                          <a:pt x="534" y="91"/>
                        </a:lnTo>
                        <a:lnTo>
                          <a:pt x="510" y="88"/>
                        </a:lnTo>
                        <a:lnTo>
                          <a:pt x="486" y="86"/>
                        </a:lnTo>
                        <a:lnTo>
                          <a:pt x="461" y="84"/>
                        </a:lnTo>
                        <a:lnTo>
                          <a:pt x="438" y="81"/>
                        </a:lnTo>
                        <a:lnTo>
                          <a:pt x="414" y="79"/>
                        </a:lnTo>
                        <a:lnTo>
                          <a:pt x="390" y="78"/>
                        </a:lnTo>
                        <a:lnTo>
                          <a:pt x="366" y="76"/>
                        </a:lnTo>
                        <a:lnTo>
                          <a:pt x="342" y="73"/>
                        </a:lnTo>
                        <a:lnTo>
                          <a:pt x="317" y="71"/>
                        </a:lnTo>
                        <a:lnTo>
                          <a:pt x="293" y="69"/>
                        </a:lnTo>
                        <a:lnTo>
                          <a:pt x="269" y="66"/>
                        </a:lnTo>
                        <a:lnTo>
                          <a:pt x="246" y="64"/>
                        </a:lnTo>
                        <a:lnTo>
                          <a:pt x="222" y="62"/>
                        </a:lnTo>
                        <a:lnTo>
                          <a:pt x="197" y="60"/>
                        </a:lnTo>
                        <a:lnTo>
                          <a:pt x="173" y="57"/>
                        </a:lnTo>
                        <a:lnTo>
                          <a:pt x="149" y="55"/>
                        </a:lnTo>
                        <a:lnTo>
                          <a:pt x="125" y="53"/>
                        </a:lnTo>
                        <a:lnTo>
                          <a:pt x="101" y="50"/>
                        </a:lnTo>
                        <a:lnTo>
                          <a:pt x="78" y="48"/>
                        </a:lnTo>
                        <a:lnTo>
                          <a:pt x="53" y="46"/>
                        </a:lnTo>
                        <a:lnTo>
                          <a:pt x="29" y="43"/>
                        </a:lnTo>
                        <a:lnTo>
                          <a:pt x="21" y="40"/>
                        </a:lnTo>
                        <a:lnTo>
                          <a:pt x="14" y="36"/>
                        </a:lnTo>
                        <a:lnTo>
                          <a:pt x="7" y="33"/>
                        </a:lnTo>
                        <a:lnTo>
                          <a:pt x="0" y="30"/>
                        </a:lnTo>
                        <a:lnTo>
                          <a:pt x="5" y="23"/>
                        </a:lnTo>
                        <a:lnTo>
                          <a:pt x="15" y="10"/>
                        </a:lnTo>
                        <a:lnTo>
                          <a:pt x="25" y="0"/>
                        </a:lnTo>
                        <a:lnTo>
                          <a:pt x="29" y="2"/>
                        </a:lnTo>
                        <a:close/>
                      </a:path>
                    </a:pathLst>
                  </a:custGeom>
                  <a:solidFill>
                    <a:srgbClr val="33334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7" name="Freeform 263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301"/>
                    <a:ext cx="133" cy="18"/>
                  </a:xfrm>
                  <a:custGeom>
                    <a:avLst/>
                    <a:gdLst>
                      <a:gd name="T0" fmla="*/ 52 w 809"/>
                      <a:gd name="T1" fmla="*/ 5 h 108"/>
                      <a:gd name="T2" fmla="*/ 102 w 809"/>
                      <a:gd name="T3" fmla="*/ 9 h 108"/>
                      <a:gd name="T4" fmla="*/ 150 w 809"/>
                      <a:gd name="T5" fmla="*/ 13 h 108"/>
                      <a:gd name="T6" fmla="*/ 199 w 809"/>
                      <a:gd name="T7" fmla="*/ 17 h 108"/>
                      <a:gd name="T8" fmla="*/ 248 w 809"/>
                      <a:gd name="T9" fmla="*/ 22 h 108"/>
                      <a:gd name="T10" fmla="*/ 297 w 809"/>
                      <a:gd name="T11" fmla="*/ 26 h 108"/>
                      <a:gd name="T12" fmla="*/ 345 w 809"/>
                      <a:gd name="T13" fmla="*/ 30 h 108"/>
                      <a:gd name="T14" fmla="*/ 394 w 809"/>
                      <a:gd name="T15" fmla="*/ 34 h 108"/>
                      <a:gd name="T16" fmla="*/ 443 w 809"/>
                      <a:gd name="T17" fmla="*/ 39 h 108"/>
                      <a:gd name="T18" fmla="*/ 492 w 809"/>
                      <a:gd name="T19" fmla="*/ 44 h 108"/>
                      <a:gd name="T20" fmla="*/ 541 w 809"/>
                      <a:gd name="T21" fmla="*/ 47 h 108"/>
                      <a:gd name="T22" fmla="*/ 589 w 809"/>
                      <a:gd name="T23" fmla="*/ 52 h 108"/>
                      <a:gd name="T24" fmla="*/ 639 w 809"/>
                      <a:gd name="T25" fmla="*/ 56 h 108"/>
                      <a:gd name="T26" fmla="*/ 687 w 809"/>
                      <a:gd name="T27" fmla="*/ 61 h 108"/>
                      <a:gd name="T28" fmla="*/ 736 w 809"/>
                      <a:gd name="T29" fmla="*/ 64 h 108"/>
                      <a:gd name="T30" fmla="*/ 785 w 809"/>
                      <a:gd name="T31" fmla="*/ 69 h 108"/>
                      <a:gd name="T32" fmla="*/ 807 w 809"/>
                      <a:gd name="T33" fmla="*/ 76 h 108"/>
                      <a:gd name="T34" fmla="*/ 801 w 809"/>
                      <a:gd name="T35" fmla="*/ 86 h 108"/>
                      <a:gd name="T36" fmla="*/ 800 w 809"/>
                      <a:gd name="T37" fmla="*/ 96 h 108"/>
                      <a:gd name="T38" fmla="*/ 800 w 809"/>
                      <a:gd name="T39" fmla="*/ 104 h 108"/>
                      <a:gd name="T40" fmla="*/ 776 w 809"/>
                      <a:gd name="T41" fmla="*/ 106 h 108"/>
                      <a:gd name="T42" fmla="*/ 729 w 809"/>
                      <a:gd name="T43" fmla="*/ 101 h 108"/>
                      <a:gd name="T44" fmla="*/ 680 w 809"/>
                      <a:gd name="T45" fmla="*/ 97 h 108"/>
                      <a:gd name="T46" fmla="*/ 632 w 809"/>
                      <a:gd name="T47" fmla="*/ 93 h 108"/>
                      <a:gd name="T48" fmla="*/ 585 w 809"/>
                      <a:gd name="T49" fmla="*/ 89 h 108"/>
                      <a:gd name="T50" fmla="*/ 536 w 809"/>
                      <a:gd name="T51" fmla="*/ 84 h 108"/>
                      <a:gd name="T52" fmla="*/ 488 w 809"/>
                      <a:gd name="T53" fmla="*/ 79 h 108"/>
                      <a:gd name="T54" fmla="*/ 441 w 809"/>
                      <a:gd name="T55" fmla="*/ 75 h 108"/>
                      <a:gd name="T56" fmla="*/ 392 w 809"/>
                      <a:gd name="T57" fmla="*/ 70 h 108"/>
                      <a:gd name="T58" fmla="*/ 344 w 809"/>
                      <a:gd name="T59" fmla="*/ 66 h 108"/>
                      <a:gd name="T60" fmla="*/ 297 w 809"/>
                      <a:gd name="T61" fmla="*/ 61 h 108"/>
                      <a:gd name="T62" fmla="*/ 248 w 809"/>
                      <a:gd name="T63" fmla="*/ 56 h 108"/>
                      <a:gd name="T64" fmla="*/ 200 w 809"/>
                      <a:gd name="T65" fmla="*/ 52 h 108"/>
                      <a:gd name="T66" fmla="*/ 151 w 809"/>
                      <a:gd name="T67" fmla="*/ 48 h 108"/>
                      <a:gd name="T68" fmla="*/ 104 w 809"/>
                      <a:gd name="T69" fmla="*/ 44 h 108"/>
                      <a:gd name="T70" fmla="*/ 56 w 809"/>
                      <a:gd name="T71" fmla="*/ 39 h 108"/>
                      <a:gd name="T72" fmla="*/ 24 w 809"/>
                      <a:gd name="T73" fmla="*/ 34 h 108"/>
                      <a:gd name="T74" fmla="*/ 9 w 809"/>
                      <a:gd name="T75" fmla="*/ 30 h 108"/>
                      <a:gd name="T76" fmla="*/ 5 w 809"/>
                      <a:gd name="T77" fmla="*/ 22 h 108"/>
                      <a:gd name="T78" fmla="*/ 24 w 809"/>
                      <a:gd name="T79" fmla="*/ 0 h 108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809"/>
                      <a:gd name="T121" fmla="*/ 0 h 108"/>
                      <a:gd name="T122" fmla="*/ 809 w 809"/>
                      <a:gd name="T123" fmla="*/ 108 h 108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809" h="108">
                        <a:moveTo>
                          <a:pt x="28" y="2"/>
                        </a:moveTo>
                        <a:lnTo>
                          <a:pt x="52" y="5"/>
                        </a:lnTo>
                        <a:lnTo>
                          <a:pt x="77" y="7"/>
                        </a:lnTo>
                        <a:lnTo>
                          <a:pt x="102" y="9"/>
                        </a:lnTo>
                        <a:lnTo>
                          <a:pt x="126" y="10"/>
                        </a:lnTo>
                        <a:lnTo>
                          <a:pt x="150" y="13"/>
                        </a:lnTo>
                        <a:lnTo>
                          <a:pt x="174" y="15"/>
                        </a:lnTo>
                        <a:lnTo>
                          <a:pt x="199" y="17"/>
                        </a:lnTo>
                        <a:lnTo>
                          <a:pt x="224" y="19"/>
                        </a:lnTo>
                        <a:lnTo>
                          <a:pt x="248" y="22"/>
                        </a:lnTo>
                        <a:lnTo>
                          <a:pt x="272" y="24"/>
                        </a:lnTo>
                        <a:lnTo>
                          <a:pt x="297" y="26"/>
                        </a:lnTo>
                        <a:lnTo>
                          <a:pt x="321" y="28"/>
                        </a:lnTo>
                        <a:lnTo>
                          <a:pt x="345" y="30"/>
                        </a:lnTo>
                        <a:lnTo>
                          <a:pt x="370" y="32"/>
                        </a:lnTo>
                        <a:lnTo>
                          <a:pt x="394" y="34"/>
                        </a:lnTo>
                        <a:lnTo>
                          <a:pt x="419" y="37"/>
                        </a:lnTo>
                        <a:lnTo>
                          <a:pt x="443" y="39"/>
                        </a:lnTo>
                        <a:lnTo>
                          <a:pt x="467" y="41"/>
                        </a:lnTo>
                        <a:lnTo>
                          <a:pt x="492" y="44"/>
                        </a:lnTo>
                        <a:lnTo>
                          <a:pt x="517" y="45"/>
                        </a:lnTo>
                        <a:lnTo>
                          <a:pt x="541" y="47"/>
                        </a:lnTo>
                        <a:lnTo>
                          <a:pt x="565" y="49"/>
                        </a:lnTo>
                        <a:lnTo>
                          <a:pt x="589" y="52"/>
                        </a:lnTo>
                        <a:lnTo>
                          <a:pt x="615" y="54"/>
                        </a:lnTo>
                        <a:lnTo>
                          <a:pt x="639" y="56"/>
                        </a:lnTo>
                        <a:lnTo>
                          <a:pt x="663" y="59"/>
                        </a:lnTo>
                        <a:lnTo>
                          <a:pt x="687" y="61"/>
                        </a:lnTo>
                        <a:lnTo>
                          <a:pt x="711" y="62"/>
                        </a:lnTo>
                        <a:lnTo>
                          <a:pt x="736" y="64"/>
                        </a:lnTo>
                        <a:lnTo>
                          <a:pt x="761" y="67"/>
                        </a:lnTo>
                        <a:lnTo>
                          <a:pt x="785" y="69"/>
                        </a:lnTo>
                        <a:lnTo>
                          <a:pt x="809" y="71"/>
                        </a:lnTo>
                        <a:lnTo>
                          <a:pt x="807" y="76"/>
                        </a:lnTo>
                        <a:lnTo>
                          <a:pt x="805" y="81"/>
                        </a:lnTo>
                        <a:lnTo>
                          <a:pt x="801" y="86"/>
                        </a:lnTo>
                        <a:lnTo>
                          <a:pt x="799" y="91"/>
                        </a:lnTo>
                        <a:lnTo>
                          <a:pt x="800" y="96"/>
                        </a:lnTo>
                        <a:lnTo>
                          <a:pt x="800" y="99"/>
                        </a:lnTo>
                        <a:lnTo>
                          <a:pt x="800" y="104"/>
                        </a:lnTo>
                        <a:lnTo>
                          <a:pt x="800" y="108"/>
                        </a:lnTo>
                        <a:lnTo>
                          <a:pt x="776" y="106"/>
                        </a:lnTo>
                        <a:lnTo>
                          <a:pt x="752" y="104"/>
                        </a:lnTo>
                        <a:lnTo>
                          <a:pt x="729" y="101"/>
                        </a:lnTo>
                        <a:lnTo>
                          <a:pt x="704" y="99"/>
                        </a:lnTo>
                        <a:lnTo>
                          <a:pt x="680" y="97"/>
                        </a:lnTo>
                        <a:lnTo>
                          <a:pt x="656" y="96"/>
                        </a:lnTo>
                        <a:lnTo>
                          <a:pt x="632" y="93"/>
                        </a:lnTo>
                        <a:lnTo>
                          <a:pt x="608" y="91"/>
                        </a:lnTo>
                        <a:lnTo>
                          <a:pt x="585" y="89"/>
                        </a:lnTo>
                        <a:lnTo>
                          <a:pt x="560" y="86"/>
                        </a:lnTo>
                        <a:lnTo>
                          <a:pt x="536" y="84"/>
                        </a:lnTo>
                        <a:lnTo>
                          <a:pt x="512" y="82"/>
                        </a:lnTo>
                        <a:lnTo>
                          <a:pt x="488" y="79"/>
                        </a:lnTo>
                        <a:lnTo>
                          <a:pt x="465" y="77"/>
                        </a:lnTo>
                        <a:lnTo>
                          <a:pt x="441" y="75"/>
                        </a:lnTo>
                        <a:lnTo>
                          <a:pt x="416" y="72"/>
                        </a:lnTo>
                        <a:lnTo>
                          <a:pt x="392" y="70"/>
                        </a:lnTo>
                        <a:lnTo>
                          <a:pt x="368" y="68"/>
                        </a:lnTo>
                        <a:lnTo>
                          <a:pt x="344" y="66"/>
                        </a:lnTo>
                        <a:lnTo>
                          <a:pt x="321" y="63"/>
                        </a:lnTo>
                        <a:lnTo>
                          <a:pt x="297" y="61"/>
                        </a:lnTo>
                        <a:lnTo>
                          <a:pt x="272" y="59"/>
                        </a:lnTo>
                        <a:lnTo>
                          <a:pt x="248" y="56"/>
                        </a:lnTo>
                        <a:lnTo>
                          <a:pt x="224" y="54"/>
                        </a:lnTo>
                        <a:lnTo>
                          <a:pt x="200" y="52"/>
                        </a:lnTo>
                        <a:lnTo>
                          <a:pt x="176" y="49"/>
                        </a:lnTo>
                        <a:lnTo>
                          <a:pt x="151" y="48"/>
                        </a:lnTo>
                        <a:lnTo>
                          <a:pt x="128" y="46"/>
                        </a:lnTo>
                        <a:lnTo>
                          <a:pt x="104" y="44"/>
                        </a:lnTo>
                        <a:lnTo>
                          <a:pt x="80" y="41"/>
                        </a:lnTo>
                        <a:lnTo>
                          <a:pt x="56" y="39"/>
                        </a:lnTo>
                        <a:lnTo>
                          <a:pt x="32" y="37"/>
                        </a:lnTo>
                        <a:lnTo>
                          <a:pt x="24" y="34"/>
                        </a:lnTo>
                        <a:lnTo>
                          <a:pt x="17" y="32"/>
                        </a:lnTo>
                        <a:lnTo>
                          <a:pt x="9" y="30"/>
                        </a:lnTo>
                        <a:lnTo>
                          <a:pt x="0" y="28"/>
                        </a:lnTo>
                        <a:lnTo>
                          <a:pt x="5" y="22"/>
                        </a:lnTo>
                        <a:lnTo>
                          <a:pt x="14" y="9"/>
                        </a:lnTo>
                        <a:lnTo>
                          <a:pt x="24" y="0"/>
                        </a:lnTo>
                        <a:lnTo>
                          <a:pt x="28" y="2"/>
                        </a:lnTo>
                        <a:close/>
                      </a:path>
                    </a:pathLst>
                  </a:custGeom>
                  <a:solidFill>
                    <a:srgbClr val="38384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8" name="Freeform 264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302"/>
                    <a:ext cx="132" cy="17"/>
                  </a:xfrm>
                  <a:custGeom>
                    <a:avLst/>
                    <a:gdLst>
                      <a:gd name="T0" fmla="*/ 52 w 808"/>
                      <a:gd name="T1" fmla="*/ 6 h 103"/>
                      <a:gd name="T2" fmla="*/ 101 w 808"/>
                      <a:gd name="T3" fmla="*/ 11 h 103"/>
                      <a:gd name="T4" fmla="*/ 150 w 808"/>
                      <a:gd name="T5" fmla="*/ 14 h 103"/>
                      <a:gd name="T6" fmla="*/ 199 w 808"/>
                      <a:gd name="T7" fmla="*/ 19 h 103"/>
                      <a:gd name="T8" fmla="*/ 247 w 808"/>
                      <a:gd name="T9" fmla="*/ 23 h 103"/>
                      <a:gd name="T10" fmla="*/ 295 w 808"/>
                      <a:gd name="T11" fmla="*/ 27 h 103"/>
                      <a:gd name="T12" fmla="*/ 345 w 808"/>
                      <a:gd name="T13" fmla="*/ 31 h 103"/>
                      <a:gd name="T14" fmla="*/ 393 w 808"/>
                      <a:gd name="T15" fmla="*/ 36 h 103"/>
                      <a:gd name="T16" fmla="*/ 442 w 808"/>
                      <a:gd name="T17" fmla="*/ 39 h 103"/>
                      <a:gd name="T18" fmla="*/ 491 w 808"/>
                      <a:gd name="T19" fmla="*/ 44 h 103"/>
                      <a:gd name="T20" fmla="*/ 540 w 808"/>
                      <a:gd name="T21" fmla="*/ 49 h 103"/>
                      <a:gd name="T22" fmla="*/ 588 w 808"/>
                      <a:gd name="T23" fmla="*/ 52 h 103"/>
                      <a:gd name="T24" fmla="*/ 638 w 808"/>
                      <a:gd name="T25" fmla="*/ 57 h 103"/>
                      <a:gd name="T26" fmla="*/ 686 w 808"/>
                      <a:gd name="T27" fmla="*/ 61 h 103"/>
                      <a:gd name="T28" fmla="*/ 734 w 808"/>
                      <a:gd name="T29" fmla="*/ 65 h 103"/>
                      <a:gd name="T30" fmla="*/ 784 w 808"/>
                      <a:gd name="T31" fmla="*/ 69 h 103"/>
                      <a:gd name="T32" fmla="*/ 806 w 808"/>
                      <a:gd name="T33" fmla="*/ 76 h 103"/>
                      <a:gd name="T34" fmla="*/ 801 w 808"/>
                      <a:gd name="T35" fmla="*/ 85 h 103"/>
                      <a:gd name="T36" fmla="*/ 800 w 808"/>
                      <a:gd name="T37" fmla="*/ 94 h 103"/>
                      <a:gd name="T38" fmla="*/ 800 w 808"/>
                      <a:gd name="T39" fmla="*/ 99 h 103"/>
                      <a:gd name="T40" fmla="*/ 777 w 808"/>
                      <a:gd name="T41" fmla="*/ 100 h 103"/>
                      <a:gd name="T42" fmla="*/ 730 w 808"/>
                      <a:gd name="T43" fmla="*/ 96 h 103"/>
                      <a:gd name="T44" fmla="*/ 681 w 808"/>
                      <a:gd name="T45" fmla="*/ 91 h 103"/>
                      <a:gd name="T46" fmla="*/ 633 w 808"/>
                      <a:gd name="T47" fmla="*/ 87 h 103"/>
                      <a:gd name="T48" fmla="*/ 586 w 808"/>
                      <a:gd name="T49" fmla="*/ 82 h 103"/>
                      <a:gd name="T50" fmla="*/ 537 w 808"/>
                      <a:gd name="T51" fmla="*/ 77 h 103"/>
                      <a:gd name="T52" fmla="*/ 490 w 808"/>
                      <a:gd name="T53" fmla="*/ 73 h 103"/>
                      <a:gd name="T54" fmla="*/ 442 w 808"/>
                      <a:gd name="T55" fmla="*/ 68 h 103"/>
                      <a:gd name="T56" fmla="*/ 394 w 808"/>
                      <a:gd name="T57" fmla="*/ 65 h 103"/>
                      <a:gd name="T58" fmla="*/ 346 w 808"/>
                      <a:gd name="T59" fmla="*/ 60 h 103"/>
                      <a:gd name="T60" fmla="*/ 299 w 808"/>
                      <a:gd name="T61" fmla="*/ 56 h 103"/>
                      <a:gd name="T62" fmla="*/ 250 w 808"/>
                      <a:gd name="T63" fmla="*/ 51 h 103"/>
                      <a:gd name="T64" fmla="*/ 203 w 808"/>
                      <a:gd name="T65" fmla="*/ 46 h 103"/>
                      <a:gd name="T66" fmla="*/ 155 w 808"/>
                      <a:gd name="T67" fmla="*/ 42 h 103"/>
                      <a:gd name="T68" fmla="*/ 106 w 808"/>
                      <a:gd name="T69" fmla="*/ 37 h 103"/>
                      <a:gd name="T70" fmla="*/ 59 w 808"/>
                      <a:gd name="T71" fmla="*/ 32 h 103"/>
                      <a:gd name="T72" fmla="*/ 30 w 808"/>
                      <a:gd name="T73" fmla="*/ 29 h 103"/>
                      <a:gd name="T74" fmla="*/ 22 w 808"/>
                      <a:gd name="T75" fmla="*/ 28 h 103"/>
                      <a:gd name="T76" fmla="*/ 13 w 808"/>
                      <a:gd name="T77" fmla="*/ 27 h 103"/>
                      <a:gd name="T78" fmla="*/ 5 w 808"/>
                      <a:gd name="T79" fmla="*/ 26 h 103"/>
                      <a:gd name="T80" fmla="*/ 5 w 808"/>
                      <a:gd name="T81" fmla="*/ 20 h 103"/>
                      <a:gd name="T82" fmla="*/ 24 w 808"/>
                      <a:gd name="T83" fmla="*/ 0 h 103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08"/>
                      <a:gd name="T127" fmla="*/ 0 h 103"/>
                      <a:gd name="T128" fmla="*/ 808 w 808"/>
                      <a:gd name="T129" fmla="*/ 103 h 103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08" h="103">
                        <a:moveTo>
                          <a:pt x="28" y="4"/>
                        </a:moveTo>
                        <a:lnTo>
                          <a:pt x="52" y="6"/>
                        </a:lnTo>
                        <a:lnTo>
                          <a:pt x="77" y="8"/>
                        </a:lnTo>
                        <a:lnTo>
                          <a:pt x="101" y="11"/>
                        </a:lnTo>
                        <a:lnTo>
                          <a:pt x="125" y="12"/>
                        </a:lnTo>
                        <a:lnTo>
                          <a:pt x="150" y="14"/>
                        </a:lnTo>
                        <a:lnTo>
                          <a:pt x="174" y="16"/>
                        </a:lnTo>
                        <a:lnTo>
                          <a:pt x="199" y="19"/>
                        </a:lnTo>
                        <a:lnTo>
                          <a:pt x="223" y="21"/>
                        </a:lnTo>
                        <a:lnTo>
                          <a:pt x="247" y="23"/>
                        </a:lnTo>
                        <a:lnTo>
                          <a:pt x="271" y="26"/>
                        </a:lnTo>
                        <a:lnTo>
                          <a:pt x="295" y="27"/>
                        </a:lnTo>
                        <a:lnTo>
                          <a:pt x="320" y="29"/>
                        </a:lnTo>
                        <a:lnTo>
                          <a:pt x="345" y="31"/>
                        </a:lnTo>
                        <a:lnTo>
                          <a:pt x="369" y="34"/>
                        </a:lnTo>
                        <a:lnTo>
                          <a:pt x="393" y="36"/>
                        </a:lnTo>
                        <a:lnTo>
                          <a:pt x="418" y="37"/>
                        </a:lnTo>
                        <a:lnTo>
                          <a:pt x="442" y="39"/>
                        </a:lnTo>
                        <a:lnTo>
                          <a:pt x="466" y="42"/>
                        </a:lnTo>
                        <a:lnTo>
                          <a:pt x="491" y="44"/>
                        </a:lnTo>
                        <a:lnTo>
                          <a:pt x="515" y="46"/>
                        </a:lnTo>
                        <a:lnTo>
                          <a:pt x="540" y="49"/>
                        </a:lnTo>
                        <a:lnTo>
                          <a:pt x="564" y="50"/>
                        </a:lnTo>
                        <a:lnTo>
                          <a:pt x="588" y="52"/>
                        </a:lnTo>
                        <a:lnTo>
                          <a:pt x="613" y="54"/>
                        </a:lnTo>
                        <a:lnTo>
                          <a:pt x="638" y="57"/>
                        </a:lnTo>
                        <a:lnTo>
                          <a:pt x="662" y="59"/>
                        </a:lnTo>
                        <a:lnTo>
                          <a:pt x="686" y="61"/>
                        </a:lnTo>
                        <a:lnTo>
                          <a:pt x="710" y="64"/>
                        </a:lnTo>
                        <a:lnTo>
                          <a:pt x="734" y="65"/>
                        </a:lnTo>
                        <a:lnTo>
                          <a:pt x="760" y="67"/>
                        </a:lnTo>
                        <a:lnTo>
                          <a:pt x="784" y="69"/>
                        </a:lnTo>
                        <a:lnTo>
                          <a:pt x="808" y="72"/>
                        </a:lnTo>
                        <a:lnTo>
                          <a:pt x="806" y="76"/>
                        </a:lnTo>
                        <a:lnTo>
                          <a:pt x="804" y="81"/>
                        </a:lnTo>
                        <a:lnTo>
                          <a:pt x="801" y="85"/>
                        </a:lnTo>
                        <a:lnTo>
                          <a:pt x="799" y="90"/>
                        </a:lnTo>
                        <a:lnTo>
                          <a:pt x="800" y="94"/>
                        </a:lnTo>
                        <a:lnTo>
                          <a:pt x="800" y="96"/>
                        </a:lnTo>
                        <a:lnTo>
                          <a:pt x="800" y="99"/>
                        </a:lnTo>
                        <a:lnTo>
                          <a:pt x="801" y="103"/>
                        </a:lnTo>
                        <a:lnTo>
                          <a:pt x="777" y="100"/>
                        </a:lnTo>
                        <a:lnTo>
                          <a:pt x="753" y="98"/>
                        </a:lnTo>
                        <a:lnTo>
                          <a:pt x="730" y="96"/>
                        </a:lnTo>
                        <a:lnTo>
                          <a:pt x="706" y="94"/>
                        </a:lnTo>
                        <a:lnTo>
                          <a:pt x="681" y="91"/>
                        </a:lnTo>
                        <a:lnTo>
                          <a:pt x="657" y="89"/>
                        </a:lnTo>
                        <a:lnTo>
                          <a:pt x="633" y="87"/>
                        </a:lnTo>
                        <a:lnTo>
                          <a:pt x="610" y="84"/>
                        </a:lnTo>
                        <a:lnTo>
                          <a:pt x="586" y="82"/>
                        </a:lnTo>
                        <a:lnTo>
                          <a:pt x="562" y="80"/>
                        </a:lnTo>
                        <a:lnTo>
                          <a:pt x="537" y="77"/>
                        </a:lnTo>
                        <a:lnTo>
                          <a:pt x="514" y="75"/>
                        </a:lnTo>
                        <a:lnTo>
                          <a:pt x="490" y="73"/>
                        </a:lnTo>
                        <a:lnTo>
                          <a:pt x="466" y="70"/>
                        </a:lnTo>
                        <a:lnTo>
                          <a:pt x="442" y="68"/>
                        </a:lnTo>
                        <a:lnTo>
                          <a:pt x="419" y="66"/>
                        </a:lnTo>
                        <a:lnTo>
                          <a:pt x="394" y="65"/>
                        </a:lnTo>
                        <a:lnTo>
                          <a:pt x="370" y="62"/>
                        </a:lnTo>
                        <a:lnTo>
                          <a:pt x="346" y="60"/>
                        </a:lnTo>
                        <a:lnTo>
                          <a:pt x="322" y="58"/>
                        </a:lnTo>
                        <a:lnTo>
                          <a:pt x="299" y="56"/>
                        </a:lnTo>
                        <a:lnTo>
                          <a:pt x="275" y="53"/>
                        </a:lnTo>
                        <a:lnTo>
                          <a:pt x="250" y="51"/>
                        </a:lnTo>
                        <a:lnTo>
                          <a:pt x="226" y="49"/>
                        </a:lnTo>
                        <a:lnTo>
                          <a:pt x="203" y="46"/>
                        </a:lnTo>
                        <a:lnTo>
                          <a:pt x="179" y="44"/>
                        </a:lnTo>
                        <a:lnTo>
                          <a:pt x="155" y="42"/>
                        </a:lnTo>
                        <a:lnTo>
                          <a:pt x="131" y="39"/>
                        </a:lnTo>
                        <a:lnTo>
                          <a:pt x="106" y="37"/>
                        </a:lnTo>
                        <a:lnTo>
                          <a:pt x="83" y="35"/>
                        </a:lnTo>
                        <a:lnTo>
                          <a:pt x="59" y="32"/>
                        </a:lnTo>
                        <a:lnTo>
                          <a:pt x="35" y="30"/>
                        </a:lnTo>
                        <a:lnTo>
                          <a:pt x="30" y="29"/>
                        </a:lnTo>
                        <a:lnTo>
                          <a:pt x="27" y="29"/>
                        </a:lnTo>
                        <a:lnTo>
                          <a:pt x="22" y="28"/>
                        </a:lnTo>
                        <a:lnTo>
                          <a:pt x="18" y="28"/>
                        </a:lnTo>
                        <a:lnTo>
                          <a:pt x="13" y="27"/>
                        </a:lnTo>
                        <a:lnTo>
                          <a:pt x="10" y="27"/>
                        </a:lnTo>
                        <a:lnTo>
                          <a:pt x="5" y="26"/>
                        </a:lnTo>
                        <a:lnTo>
                          <a:pt x="0" y="26"/>
                        </a:lnTo>
                        <a:lnTo>
                          <a:pt x="5" y="20"/>
                        </a:lnTo>
                        <a:lnTo>
                          <a:pt x="14" y="8"/>
                        </a:lnTo>
                        <a:lnTo>
                          <a:pt x="24" y="0"/>
                        </a:lnTo>
                        <a:lnTo>
                          <a:pt x="28" y="4"/>
                        </a:lnTo>
                        <a:close/>
                      </a:path>
                    </a:pathLst>
                  </a:custGeom>
                  <a:solidFill>
                    <a:srgbClr val="3D3D4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9" name="Freeform 265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302"/>
                    <a:ext cx="132" cy="16"/>
                  </a:xfrm>
                  <a:custGeom>
                    <a:avLst/>
                    <a:gdLst>
                      <a:gd name="T0" fmla="*/ 51 w 806"/>
                      <a:gd name="T1" fmla="*/ 5 h 94"/>
                      <a:gd name="T2" fmla="*/ 100 w 806"/>
                      <a:gd name="T3" fmla="*/ 9 h 94"/>
                      <a:gd name="T4" fmla="*/ 149 w 806"/>
                      <a:gd name="T5" fmla="*/ 13 h 94"/>
                      <a:gd name="T6" fmla="*/ 197 w 806"/>
                      <a:gd name="T7" fmla="*/ 18 h 94"/>
                      <a:gd name="T8" fmla="*/ 246 w 806"/>
                      <a:gd name="T9" fmla="*/ 22 h 94"/>
                      <a:gd name="T10" fmla="*/ 294 w 806"/>
                      <a:gd name="T11" fmla="*/ 26 h 94"/>
                      <a:gd name="T12" fmla="*/ 344 w 806"/>
                      <a:gd name="T13" fmla="*/ 31 h 94"/>
                      <a:gd name="T14" fmla="*/ 392 w 806"/>
                      <a:gd name="T15" fmla="*/ 34 h 94"/>
                      <a:gd name="T16" fmla="*/ 441 w 806"/>
                      <a:gd name="T17" fmla="*/ 39 h 94"/>
                      <a:gd name="T18" fmla="*/ 489 w 806"/>
                      <a:gd name="T19" fmla="*/ 43 h 94"/>
                      <a:gd name="T20" fmla="*/ 539 w 806"/>
                      <a:gd name="T21" fmla="*/ 47 h 94"/>
                      <a:gd name="T22" fmla="*/ 587 w 806"/>
                      <a:gd name="T23" fmla="*/ 52 h 94"/>
                      <a:gd name="T24" fmla="*/ 635 w 806"/>
                      <a:gd name="T25" fmla="*/ 56 h 94"/>
                      <a:gd name="T26" fmla="*/ 684 w 806"/>
                      <a:gd name="T27" fmla="*/ 61 h 94"/>
                      <a:gd name="T28" fmla="*/ 733 w 806"/>
                      <a:gd name="T29" fmla="*/ 64 h 94"/>
                      <a:gd name="T30" fmla="*/ 782 w 806"/>
                      <a:gd name="T31" fmla="*/ 69 h 94"/>
                      <a:gd name="T32" fmla="*/ 805 w 806"/>
                      <a:gd name="T33" fmla="*/ 76 h 94"/>
                      <a:gd name="T34" fmla="*/ 801 w 806"/>
                      <a:gd name="T35" fmla="*/ 84 h 94"/>
                      <a:gd name="T36" fmla="*/ 800 w 806"/>
                      <a:gd name="T37" fmla="*/ 90 h 94"/>
                      <a:gd name="T38" fmla="*/ 801 w 806"/>
                      <a:gd name="T39" fmla="*/ 93 h 94"/>
                      <a:gd name="T40" fmla="*/ 778 w 806"/>
                      <a:gd name="T41" fmla="*/ 92 h 94"/>
                      <a:gd name="T42" fmla="*/ 731 w 806"/>
                      <a:gd name="T43" fmla="*/ 87 h 94"/>
                      <a:gd name="T44" fmla="*/ 683 w 806"/>
                      <a:gd name="T45" fmla="*/ 83 h 94"/>
                      <a:gd name="T46" fmla="*/ 635 w 806"/>
                      <a:gd name="T47" fmla="*/ 78 h 94"/>
                      <a:gd name="T48" fmla="*/ 588 w 806"/>
                      <a:gd name="T49" fmla="*/ 73 h 94"/>
                      <a:gd name="T50" fmla="*/ 540 w 806"/>
                      <a:gd name="T51" fmla="*/ 69 h 94"/>
                      <a:gd name="T52" fmla="*/ 492 w 806"/>
                      <a:gd name="T53" fmla="*/ 64 h 94"/>
                      <a:gd name="T54" fmla="*/ 444 w 806"/>
                      <a:gd name="T55" fmla="*/ 60 h 94"/>
                      <a:gd name="T56" fmla="*/ 397 w 806"/>
                      <a:gd name="T57" fmla="*/ 55 h 94"/>
                      <a:gd name="T58" fmla="*/ 348 w 806"/>
                      <a:gd name="T59" fmla="*/ 50 h 94"/>
                      <a:gd name="T60" fmla="*/ 301 w 806"/>
                      <a:gd name="T61" fmla="*/ 46 h 94"/>
                      <a:gd name="T62" fmla="*/ 253 w 806"/>
                      <a:gd name="T63" fmla="*/ 41 h 94"/>
                      <a:gd name="T64" fmla="*/ 206 w 806"/>
                      <a:gd name="T65" fmla="*/ 37 h 94"/>
                      <a:gd name="T66" fmla="*/ 158 w 806"/>
                      <a:gd name="T67" fmla="*/ 32 h 94"/>
                      <a:gd name="T68" fmla="*/ 110 w 806"/>
                      <a:gd name="T69" fmla="*/ 27 h 94"/>
                      <a:gd name="T70" fmla="*/ 63 w 806"/>
                      <a:gd name="T71" fmla="*/ 23 h 94"/>
                      <a:gd name="T72" fmla="*/ 34 w 806"/>
                      <a:gd name="T73" fmla="*/ 20 h 94"/>
                      <a:gd name="T74" fmla="*/ 25 w 806"/>
                      <a:gd name="T75" fmla="*/ 22 h 94"/>
                      <a:gd name="T76" fmla="*/ 14 w 806"/>
                      <a:gd name="T77" fmla="*/ 22 h 94"/>
                      <a:gd name="T78" fmla="*/ 5 w 806"/>
                      <a:gd name="T79" fmla="*/ 22 h 94"/>
                      <a:gd name="T80" fmla="*/ 5 w 806"/>
                      <a:gd name="T81" fmla="*/ 17 h 94"/>
                      <a:gd name="T82" fmla="*/ 22 w 806"/>
                      <a:gd name="T83" fmla="*/ 0 h 94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806"/>
                      <a:gd name="T127" fmla="*/ 0 h 94"/>
                      <a:gd name="T128" fmla="*/ 806 w 806"/>
                      <a:gd name="T129" fmla="*/ 94 h 94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806" h="94">
                        <a:moveTo>
                          <a:pt x="27" y="3"/>
                        </a:moveTo>
                        <a:lnTo>
                          <a:pt x="51" y="5"/>
                        </a:lnTo>
                        <a:lnTo>
                          <a:pt x="75" y="8"/>
                        </a:lnTo>
                        <a:lnTo>
                          <a:pt x="100" y="9"/>
                        </a:lnTo>
                        <a:lnTo>
                          <a:pt x="124" y="11"/>
                        </a:lnTo>
                        <a:lnTo>
                          <a:pt x="149" y="13"/>
                        </a:lnTo>
                        <a:lnTo>
                          <a:pt x="173" y="16"/>
                        </a:lnTo>
                        <a:lnTo>
                          <a:pt x="197" y="18"/>
                        </a:lnTo>
                        <a:lnTo>
                          <a:pt x="222" y="19"/>
                        </a:lnTo>
                        <a:lnTo>
                          <a:pt x="246" y="22"/>
                        </a:lnTo>
                        <a:lnTo>
                          <a:pt x="270" y="24"/>
                        </a:lnTo>
                        <a:lnTo>
                          <a:pt x="294" y="26"/>
                        </a:lnTo>
                        <a:lnTo>
                          <a:pt x="318" y="28"/>
                        </a:lnTo>
                        <a:lnTo>
                          <a:pt x="344" y="31"/>
                        </a:lnTo>
                        <a:lnTo>
                          <a:pt x="368" y="32"/>
                        </a:lnTo>
                        <a:lnTo>
                          <a:pt x="392" y="34"/>
                        </a:lnTo>
                        <a:lnTo>
                          <a:pt x="416" y="37"/>
                        </a:lnTo>
                        <a:lnTo>
                          <a:pt x="441" y="39"/>
                        </a:lnTo>
                        <a:lnTo>
                          <a:pt x="465" y="41"/>
                        </a:lnTo>
                        <a:lnTo>
                          <a:pt x="489" y="43"/>
                        </a:lnTo>
                        <a:lnTo>
                          <a:pt x="514" y="46"/>
                        </a:lnTo>
                        <a:lnTo>
                          <a:pt x="539" y="47"/>
                        </a:lnTo>
                        <a:lnTo>
                          <a:pt x="563" y="49"/>
                        </a:lnTo>
                        <a:lnTo>
                          <a:pt x="587" y="52"/>
                        </a:lnTo>
                        <a:lnTo>
                          <a:pt x="611" y="54"/>
                        </a:lnTo>
                        <a:lnTo>
                          <a:pt x="635" y="56"/>
                        </a:lnTo>
                        <a:lnTo>
                          <a:pt x="659" y="58"/>
                        </a:lnTo>
                        <a:lnTo>
                          <a:pt x="684" y="61"/>
                        </a:lnTo>
                        <a:lnTo>
                          <a:pt x="709" y="63"/>
                        </a:lnTo>
                        <a:lnTo>
                          <a:pt x="733" y="64"/>
                        </a:lnTo>
                        <a:lnTo>
                          <a:pt x="757" y="66"/>
                        </a:lnTo>
                        <a:lnTo>
                          <a:pt x="782" y="69"/>
                        </a:lnTo>
                        <a:lnTo>
                          <a:pt x="806" y="71"/>
                        </a:lnTo>
                        <a:lnTo>
                          <a:pt x="805" y="76"/>
                        </a:lnTo>
                        <a:lnTo>
                          <a:pt x="802" y="79"/>
                        </a:lnTo>
                        <a:lnTo>
                          <a:pt x="801" y="84"/>
                        </a:lnTo>
                        <a:lnTo>
                          <a:pt x="799" y="88"/>
                        </a:lnTo>
                        <a:lnTo>
                          <a:pt x="800" y="90"/>
                        </a:lnTo>
                        <a:lnTo>
                          <a:pt x="801" y="91"/>
                        </a:lnTo>
                        <a:lnTo>
                          <a:pt x="801" y="93"/>
                        </a:lnTo>
                        <a:lnTo>
                          <a:pt x="802" y="94"/>
                        </a:lnTo>
                        <a:lnTo>
                          <a:pt x="778" y="92"/>
                        </a:lnTo>
                        <a:lnTo>
                          <a:pt x="755" y="90"/>
                        </a:lnTo>
                        <a:lnTo>
                          <a:pt x="731" y="87"/>
                        </a:lnTo>
                        <a:lnTo>
                          <a:pt x="707" y="85"/>
                        </a:lnTo>
                        <a:lnTo>
                          <a:pt x="683" y="83"/>
                        </a:lnTo>
                        <a:lnTo>
                          <a:pt x="659" y="80"/>
                        </a:lnTo>
                        <a:lnTo>
                          <a:pt x="635" y="78"/>
                        </a:lnTo>
                        <a:lnTo>
                          <a:pt x="611" y="76"/>
                        </a:lnTo>
                        <a:lnTo>
                          <a:pt x="588" y="73"/>
                        </a:lnTo>
                        <a:lnTo>
                          <a:pt x="564" y="71"/>
                        </a:lnTo>
                        <a:lnTo>
                          <a:pt x="540" y="69"/>
                        </a:lnTo>
                        <a:lnTo>
                          <a:pt x="515" y="66"/>
                        </a:lnTo>
                        <a:lnTo>
                          <a:pt x="492" y="64"/>
                        </a:lnTo>
                        <a:lnTo>
                          <a:pt x="468" y="62"/>
                        </a:lnTo>
                        <a:lnTo>
                          <a:pt x="444" y="60"/>
                        </a:lnTo>
                        <a:lnTo>
                          <a:pt x="421" y="57"/>
                        </a:lnTo>
                        <a:lnTo>
                          <a:pt x="397" y="55"/>
                        </a:lnTo>
                        <a:lnTo>
                          <a:pt x="373" y="53"/>
                        </a:lnTo>
                        <a:lnTo>
                          <a:pt x="348" y="50"/>
                        </a:lnTo>
                        <a:lnTo>
                          <a:pt x="325" y="48"/>
                        </a:lnTo>
                        <a:lnTo>
                          <a:pt x="301" y="46"/>
                        </a:lnTo>
                        <a:lnTo>
                          <a:pt x="277" y="43"/>
                        </a:lnTo>
                        <a:lnTo>
                          <a:pt x="253" y="41"/>
                        </a:lnTo>
                        <a:lnTo>
                          <a:pt x="230" y="39"/>
                        </a:lnTo>
                        <a:lnTo>
                          <a:pt x="206" y="37"/>
                        </a:lnTo>
                        <a:lnTo>
                          <a:pt x="181" y="34"/>
                        </a:lnTo>
                        <a:lnTo>
                          <a:pt x="158" y="32"/>
                        </a:lnTo>
                        <a:lnTo>
                          <a:pt x="134" y="30"/>
                        </a:lnTo>
                        <a:lnTo>
                          <a:pt x="110" y="27"/>
                        </a:lnTo>
                        <a:lnTo>
                          <a:pt x="86" y="25"/>
                        </a:lnTo>
                        <a:lnTo>
                          <a:pt x="63" y="23"/>
                        </a:lnTo>
                        <a:lnTo>
                          <a:pt x="38" y="20"/>
                        </a:lnTo>
                        <a:lnTo>
                          <a:pt x="34" y="20"/>
                        </a:lnTo>
                        <a:lnTo>
                          <a:pt x="29" y="22"/>
                        </a:lnTo>
                        <a:lnTo>
                          <a:pt x="25" y="22"/>
                        </a:lnTo>
                        <a:lnTo>
                          <a:pt x="20" y="22"/>
                        </a:lnTo>
                        <a:lnTo>
                          <a:pt x="14" y="22"/>
                        </a:lnTo>
                        <a:lnTo>
                          <a:pt x="10" y="22"/>
                        </a:lnTo>
                        <a:lnTo>
                          <a:pt x="5" y="22"/>
                        </a:lnTo>
                        <a:lnTo>
                          <a:pt x="0" y="22"/>
                        </a:lnTo>
                        <a:lnTo>
                          <a:pt x="5" y="17"/>
                        </a:lnTo>
                        <a:lnTo>
                          <a:pt x="14" y="7"/>
                        </a:lnTo>
                        <a:lnTo>
                          <a:pt x="22" y="0"/>
                        </a:lnTo>
                        <a:lnTo>
                          <a:pt x="27" y="3"/>
                        </a:lnTo>
                        <a:close/>
                      </a:path>
                    </a:pathLst>
                  </a:custGeom>
                  <a:solidFill>
                    <a:srgbClr val="3F3F4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0" name="Freeform 266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303"/>
                    <a:ext cx="132" cy="15"/>
                  </a:xfrm>
                  <a:custGeom>
                    <a:avLst/>
                    <a:gdLst>
                      <a:gd name="T0" fmla="*/ 26 w 804"/>
                      <a:gd name="T1" fmla="*/ 4 h 89"/>
                      <a:gd name="T2" fmla="*/ 804 w 804"/>
                      <a:gd name="T3" fmla="*/ 72 h 89"/>
                      <a:gd name="T4" fmla="*/ 799 w 804"/>
                      <a:gd name="T5" fmla="*/ 89 h 89"/>
                      <a:gd name="T6" fmla="*/ 804 w 804"/>
                      <a:gd name="T7" fmla="*/ 89 h 89"/>
                      <a:gd name="T8" fmla="*/ 42 w 804"/>
                      <a:gd name="T9" fmla="*/ 15 h 89"/>
                      <a:gd name="T10" fmla="*/ 0 w 804"/>
                      <a:gd name="T11" fmla="*/ 21 h 89"/>
                      <a:gd name="T12" fmla="*/ 4 w 804"/>
                      <a:gd name="T13" fmla="*/ 16 h 89"/>
                      <a:gd name="T14" fmla="*/ 13 w 804"/>
                      <a:gd name="T15" fmla="*/ 7 h 89"/>
                      <a:gd name="T16" fmla="*/ 22 w 804"/>
                      <a:gd name="T17" fmla="*/ 0 h 89"/>
                      <a:gd name="T18" fmla="*/ 26 w 804"/>
                      <a:gd name="T19" fmla="*/ 4 h 8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804"/>
                      <a:gd name="T31" fmla="*/ 0 h 89"/>
                      <a:gd name="T32" fmla="*/ 804 w 804"/>
                      <a:gd name="T33" fmla="*/ 89 h 8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804" h="89">
                        <a:moveTo>
                          <a:pt x="26" y="4"/>
                        </a:moveTo>
                        <a:lnTo>
                          <a:pt x="804" y="72"/>
                        </a:lnTo>
                        <a:lnTo>
                          <a:pt x="799" y="89"/>
                        </a:lnTo>
                        <a:lnTo>
                          <a:pt x="804" y="89"/>
                        </a:lnTo>
                        <a:lnTo>
                          <a:pt x="42" y="15"/>
                        </a:lnTo>
                        <a:lnTo>
                          <a:pt x="0" y="21"/>
                        </a:lnTo>
                        <a:lnTo>
                          <a:pt x="4" y="16"/>
                        </a:lnTo>
                        <a:lnTo>
                          <a:pt x="13" y="7"/>
                        </a:lnTo>
                        <a:lnTo>
                          <a:pt x="22" y="0"/>
                        </a:lnTo>
                        <a:lnTo>
                          <a:pt x="26" y="4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1" name="Freeform 267"/>
                  <p:cNvSpPr>
                    <a:spLocks noChangeArrowheads="1"/>
                  </p:cNvSpPr>
                  <p:nvPr/>
                </p:nvSpPr>
                <p:spPr bwMode="auto">
                  <a:xfrm>
                    <a:off x="5152" y="1272"/>
                    <a:ext cx="117" cy="380"/>
                  </a:xfrm>
                  <a:custGeom>
                    <a:avLst/>
                    <a:gdLst>
                      <a:gd name="T0" fmla="*/ 107 w 714"/>
                      <a:gd name="T1" fmla="*/ 190 h 2316"/>
                      <a:gd name="T2" fmla="*/ 35 w 714"/>
                      <a:gd name="T3" fmla="*/ 262 h 2316"/>
                      <a:gd name="T4" fmla="*/ 9 w 714"/>
                      <a:gd name="T5" fmla="*/ 396 h 2316"/>
                      <a:gd name="T6" fmla="*/ 0 w 714"/>
                      <a:gd name="T7" fmla="*/ 495 h 2316"/>
                      <a:gd name="T8" fmla="*/ 0 w 714"/>
                      <a:gd name="T9" fmla="*/ 2316 h 2316"/>
                      <a:gd name="T10" fmla="*/ 714 w 714"/>
                      <a:gd name="T11" fmla="*/ 1885 h 2316"/>
                      <a:gd name="T12" fmla="*/ 714 w 714"/>
                      <a:gd name="T13" fmla="*/ 0 h 2316"/>
                      <a:gd name="T14" fmla="*/ 107 w 714"/>
                      <a:gd name="T15" fmla="*/ 190 h 231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714"/>
                      <a:gd name="T25" fmla="*/ 0 h 2316"/>
                      <a:gd name="T26" fmla="*/ 714 w 714"/>
                      <a:gd name="T27" fmla="*/ 2316 h 231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714" h="2316">
                        <a:moveTo>
                          <a:pt x="107" y="190"/>
                        </a:moveTo>
                        <a:lnTo>
                          <a:pt x="35" y="262"/>
                        </a:lnTo>
                        <a:lnTo>
                          <a:pt x="9" y="396"/>
                        </a:lnTo>
                        <a:lnTo>
                          <a:pt x="0" y="495"/>
                        </a:lnTo>
                        <a:lnTo>
                          <a:pt x="0" y="2316"/>
                        </a:lnTo>
                        <a:lnTo>
                          <a:pt x="714" y="1885"/>
                        </a:lnTo>
                        <a:lnTo>
                          <a:pt x="714" y="0"/>
                        </a:lnTo>
                        <a:lnTo>
                          <a:pt x="107" y="190"/>
                        </a:lnTo>
                        <a:close/>
                      </a:path>
                    </a:pathLst>
                  </a:custGeom>
                  <a:solidFill>
                    <a:srgbClr val="6056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2" name="Freeform 268"/>
                  <p:cNvSpPr>
                    <a:spLocks noChangeArrowheads="1"/>
                  </p:cNvSpPr>
                  <p:nvPr/>
                </p:nvSpPr>
                <p:spPr bwMode="auto">
                  <a:xfrm>
                    <a:off x="5158" y="1272"/>
                    <a:ext cx="112" cy="376"/>
                  </a:xfrm>
                  <a:custGeom>
                    <a:avLst/>
                    <a:gdLst>
                      <a:gd name="T0" fmla="*/ 108 w 682"/>
                      <a:gd name="T1" fmla="*/ 182 h 2295"/>
                      <a:gd name="T2" fmla="*/ 99 w 682"/>
                      <a:gd name="T3" fmla="*/ 191 h 2295"/>
                      <a:gd name="T4" fmla="*/ 90 w 682"/>
                      <a:gd name="T5" fmla="*/ 200 h 2295"/>
                      <a:gd name="T6" fmla="*/ 81 w 682"/>
                      <a:gd name="T7" fmla="*/ 210 h 2295"/>
                      <a:gd name="T8" fmla="*/ 72 w 682"/>
                      <a:gd name="T9" fmla="*/ 218 h 2295"/>
                      <a:gd name="T10" fmla="*/ 63 w 682"/>
                      <a:gd name="T11" fmla="*/ 227 h 2295"/>
                      <a:gd name="T12" fmla="*/ 54 w 682"/>
                      <a:gd name="T13" fmla="*/ 236 h 2295"/>
                      <a:gd name="T14" fmla="*/ 46 w 682"/>
                      <a:gd name="T15" fmla="*/ 244 h 2295"/>
                      <a:gd name="T16" fmla="*/ 37 w 682"/>
                      <a:gd name="T17" fmla="*/ 253 h 2295"/>
                      <a:gd name="T18" fmla="*/ 30 w 682"/>
                      <a:gd name="T19" fmla="*/ 287 h 2295"/>
                      <a:gd name="T20" fmla="*/ 23 w 682"/>
                      <a:gd name="T21" fmla="*/ 320 h 2295"/>
                      <a:gd name="T22" fmla="*/ 16 w 682"/>
                      <a:gd name="T23" fmla="*/ 354 h 2295"/>
                      <a:gd name="T24" fmla="*/ 10 w 682"/>
                      <a:gd name="T25" fmla="*/ 387 h 2295"/>
                      <a:gd name="T26" fmla="*/ 8 w 682"/>
                      <a:gd name="T27" fmla="*/ 413 h 2295"/>
                      <a:gd name="T28" fmla="*/ 6 w 682"/>
                      <a:gd name="T29" fmla="*/ 438 h 2295"/>
                      <a:gd name="T30" fmla="*/ 3 w 682"/>
                      <a:gd name="T31" fmla="*/ 462 h 2295"/>
                      <a:gd name="T32" fmla="*/ 1 w 682"/>
                      <a:gd name="T33" fmla="*/ 487 h 2295"/>
                      <a:gd name="T34" fmla="*/ 1 w 682"/>
                      <a:gd name="T35" fmla="*/ 939 h 2295"/>
                      <a:gd name="T36" fmla="*/ 1 w 682"/>
                      <a:gd name="T37" fmla="*/ 1391 h 2295"/>
                      <a:gd name="T38" fmla="*/ 1 w 682"/>
                      <a:gd name="T39" fmla="*/ 1844 h 2295"/>
                      <a:gd name="T40" fmla="*/ 0 w 682"/>
                      <a:gd name="T41" fmla="*/ 2295 h 2295"/>
                      <a:gd name="T42" fmla="*/ 43 w 682"/>
                      <a:gd name="T43" fmla="*/ 2270 h 2295"/>
                      <a:gd name="T44" fmla="*/ 85 w 682"/>
                      <a:gd name="T45" fmla="*/ 2243 h 2295"/>
                      <a:gd name="T46" fmla="*/ 128 w 682"/>
                      <a:gd name="T47" fmla="*/ 2218 h 2295"/>
                      <a:gd name="T48" fmla="*/ 170 w 682"/>
                      <a:gd name="T49" fmla="*/ 2193 h 2295"/>
                      <a:gd name="T50" fmla="*/ 213 w 682"/>
                      <a:gd name="T51" fmla="*/ 2166 h 2295"/>
                      <a:gd name="T52" fmla="*/ 256 w 682"/>
                      <a:gd name="T53" fmla="*/ 2141 h 2295"/>
                      <a:gd name="T54" fmla="*/ 298 w 682"/>
                      <a:gd name="T55" fmla="*/ 2116 h 2295"/>
                      <a:gd name="T56" fmla="*/ 341 w 682"/>
                      <a:gd name="T57" fmla="*/ 2089 h 2295"/>
                      <a:gd name="T58" fmla="*/ 384 w 682"/>
                      <a:gd name="T59" fmla="*/ 2064 h 2295"/>
                      <a:gd name="T60" fmla="*/ 426 w 682"/>
                      <a:gd name="T61" fmla="*/ 2038 h 2295"/>
                      <a:gd name="T62" fmla="*/ 469 w 682"/>
                      <a:gd name="T63" fmla="*/ 2013 h 2295"/>
                      <a:gd name="T64" fmla="*/ 511 w 682"/>
                      <a:gd name="T65" fmla="*/ 1987 h 2295"/>
                      <a:gd name="T66" fmla="*/ 554 w 682"/>
                      <a:gd name="T67" fmla="*/ 1961 h 2295"/>
                      <a:gd name="T68" fmla="*/ 597 w 682"/>
                      <a:gd name="T69" fmla="*/ 1936 h 2295"/>
                      <a:gd name="T70" fmla="*/ 639 w 682"/>
                      <a:gd name="T71" fmla="*/ 1909 h 2295"/>
                      <a:gd name="T72" fmla="*/ 682 w 682"/>
                      <a:gd name="T73" fmla="*/ 1884 h 2295"/>
                      <a:gd name="T74" fmla="*/ 682 w 682"/>
                      <a:gd name="T75" fmla="*/ 1413 h 2295"/>
                      <a:gd name="T76" fmla="*/ 682 w 682"/>
                      <a:gd name="T77" fmla="*/ 941 h 2295"/>
                      <a:gd name="T78" fmla="*/ 682 w 682"/>
                      <a:gd name="T79" fmla="*/ 471 h 2295"/>
                      <a:gd name="T80" fmla="*/ 682 w 682"/>
                      <a:gd name="T81" fmla="*/ 0 h 2295"/>
                      <a:gd name="T82" fmla="*/ 646 w 682"/>
                      <a:gd name="T83" fmla="*/ 12 h 2295"/>
                      <a:gd name="T84" fmla="*/ 611 w 682"/>
                      <a:gd name="T85" fmla="*/ 23 h 2295"/>
                      <a:gd name="T86" fmla="*/ 575 w 682"/>
                      <a:gd name="T87" fmla="*/ 35 h 2295"/>
                      <a:gd name="T88" fmla="*/ 539 w 682"/>
                      <a:gd name="T89" fmla="*/ 46 h 2295"/>
                      <a:gd name="T90" fmla="*/ 502 w 682"/>
                      <a:gd name="T91" fmla="*/ 58 h 2295"/>
                      <a:gd name="T92" fmla="*/ 467 w 682"/>
                      <a:gd name="T93" fmla="*/ 69 h 2295"/>
                      <a:gd name="T94" fmla="*/ 431 w 682"/>
                      <a:gd name="T95" fmla="*/ 81 h 2295"/>
                      <a:gd name="T96" fmla="*/ 395 w 682"/>
                      <a:gd name="T97" fmla="*/ 92 h 2295"/>
                      <a:gd name="T98" fmla="*/ 359 w 682"/>
                      <a:gd name="T99" fmla="*/ 104 h 2295"/>
                      <a:gd name="T100" fmla="*/ 324 w 682"/>
                      <a:gd name="T101" fmla="*/ 114 h 2295"/>
                      <a:gd name="T102" fmla="*/ 288 w 682"/>
                      <a:gd name="T103" fmla="*/ 126 h 2295"/>
                      <a:gd name="T104" fmla="*/ 252 w 682"/>
                      <a:gd name="T105" fmla="*/ 137 h 2295"/>
                      <a:gd name="T106" fmla="*/ 215 w 682"/>
                      <a:gd name="T107" fmla="*/ 149 h 2295"/>
                      <a:gd name="T108" fmla="*/ 180 w 682"/>
                      <a:gd name="T109" fmla="*/ 159 h 2295"/>
                      <a:gd name="T110" fmla="*/ 144 w 682"/>
                      <a:gd name="T111" fmla="*/ 171 h 2295"/>
                      <a:gd name="T112" fmla="*/ 108 w 682"/>
                      <a:gd name="T113" fmla="*/ 182 h 2295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82"/>
                      <a:gd name="T172" fmla="*/ 0 h 2295"/>
                      <a:gd name="T173" fmla="*/ 682 w 682"/>
                      <a:gd name="T174" fmla="*/ 2295 h 2295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82" h="2295">
                        <a:moveTo>
                          <a:pt x="108" y="182"/>
                        </a:moveTo>
                        <a:lnTo>
                          <a:pt x="99" y="191"/>
                        </a:lnTo>
                        <a:lnTo>
                          <a:pt x="90" y="200"/>
                        </a:lnTo>
                        <a:lnTo>
                          <a:pt x="81" y="210"/>
                        </a:lnTo>
                        <a:lnTo>
                          <a:pt x="72" y="218"/>
                        </a:lnTo>
                        <a:lnTo>
                          <a:pt x="63" y="227"/>
                        </a:lnTo>
                        <a:lnTo>
                          <a:pt x="54" y="236"/>
                        </a:lnTo>
                        <a:lnTo>
                          <a:pt x="46" y="244"/>
                        </a:lnTo>
                        <a:lnTo>
                          <a:pt x="37" y="253"/>
                        </a:lnTo>
                        <a:lnTo>
                          <a:pt x="30" y="287"/>
                        </a:lnTo>
                        <a:lnTo>
                          <a:pt x="23" y="320"/>
                        </a:lnTo>
                        <a:lnTo>
                          <a:pt x="16" y="354"/>
                        </a:lnTo>
                        <a:lnTo>
                          <a:pt x="10" y="387"/>
                        </a:lnTo>
                        <a:lnTo>
                          <a:pt x="8" y="413"/>
                        </a:lnTo>
                        <a:lnTo>
                          <a:pt x="6" y="438"/>
                        </a:lnTo>
                        <a:lnTo>
                          <a:pt x="3" y="462"/>
                        </a:lnTo>
                        <a:lnTo>
                          <a:pt x="1" y="487"/>
                        </a:lnTo>
                        <a:lnTo>
                          <a:pt x="1" y="939"/>
                        </a:lnTo>
                        <a:lnTo>
                          <a:pt x="1" y="1391"/>
                        </a:lnTo>
                        <a:lnTo>
                          <a:pt x="1" y="1844"/>
                        </a:lnTo>
                        <a:lnTo>
                          <a:pt x="0" y="2295"/>
                        </a:lnTo>
                        <a:lnTo>
                          <a:pt x="43" y="2270"/>
                        </a:lnTo>
                        <a:lnTo>
                          <a:pt x="85" y="2243"/>
                        </a:lnTo>
                        <a:lnTo>
                          <a:pt x="128" y="2218"/>
                        </a:lnTo>
                        <a:lnTo>
                          <a:pt x="170" y="2193"/>
                        </a:lnTo>
                        <a:lnTo>
                          <a:pt x="213" y="2166"/>
                        </a:lnTo>
                        <a:lnTo>
                          <a:pt x="256" y="2141"/>
                        </a:lnTo>
                        <a:lnTo>
                          <a:pt x="298" y="2116"/>
                        </a:lnTo>
                        <a:lnTo>
                          <a:pt x="341" y="2089"/>
                        </a:lnTo>
                        <a:lnTo>
                          <a:pt x="384" y="2064"/>
                        </a:lnTo>
                        <a:lnTo>
                          <a:pt x="426" y="2038"/>
                        </a:lnTo>
                        <a:lnTo>
                          <a:pt x="469" y="2013"/>
                        </a:lnTo>
                        <a:lnTo>
                          <a:pt x="511" y="1987"/>
                        </a:lnTo>
                        <a:lnTo>
                          <a:pt x="554" y="1961"/>
                        </a:lnTo>
                        <a:lnTo>
                          <a:pt x="597" y="1936"/>
                        </a:lnTo>
                        <a:lnTo>
                          <a:pt x="639" y="1909"/>
                        </a:lnTo>
                        <a:lnTo>
                          <a:pt x="682" y="1884"/>
                        </a:lnTo>
                        <a:lnTo>
                          <a:pt x="682" y="1413"/>
                        </a:lnTo>
                        <a:lnTo>
                          <a:pt x="682" y="941"/>
                        </a:lnTo>
                        <a:lnTo>
                          <a:pt x="682" y="471"/>
                        </a:lnTo>
                        <a:lnTo>
                          <a:pt x="682" y="0"/>
                        </a:lnTo>
                        <a:lnTo>
                          <a:pt x="646" y="12"/>
                        </a:lnTo>
                        <a:lnTo>
                          <a:pt x="611" y="23"/>
                        </a:lnTo>
                        <a:lnTo>
                          <a:pt x="575" y="35"/>
                        </a:lnTo>
                        <a:lnTo>
                          <a:pt x="539" y="46"/>
                        </a:lnTo>
                        <a:lnTo>
                          <a:pt x="502" y="58"/>
                        </a:lnTo>
                        <a:lnTo>
                          <a:pt x="467" y="69"/>
                        </a:lnTo>
                        <a:lnTo>
                          <a:pt x="431" y="81"/>
                        </a:lnTo>
                        <a:lnTo>
                          <a:pt x="395" y="92"/>
                        </a:lnTo>
                        <a:lnTo>
                          <a:pt x="359" y="104"/>
                        </a:lnTo>
                        <a:lnTo>
                          <a:pt x="324" y="114"/>
                        </a:lnTo>
                        <a:lnTo>
                          <a:pt x="288" y="126"/>
                        </a:lnTo>
                        <a:lnTo>
                          <a:pt x="252" y="137"/>
                        </a:lnTo>
                        <a:lnTo>
                          <a:pt x="215" y="149"/>
                        </a:lnTo>
                        <a:lnTo>
                          <a:pt x="180" y="159"/>
                        </a:lnTo>
                        <a:lnTo>
                          <a:pt x="144" y="171"/>
                        </a:lnTo>
                        <a:lnTo>
                          <a:pt x="108" y="182"/>
                        </a:lnTo>
                        <a:close/>
                      </a:path>
                    </a:pathLst>
                  </a:custGeom>
                  <a:solidFill>
                    <a:srgbClr val="60595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3" name="Freeform 269"/>
                  <p:cNvSpPr>
                    <a:spLocks noChangeArrowheads="1"/>
                  </p:cNvSpPr>
                  <p:nvPr/>
                </p:nvSpPr>
                <p:spPr bwMode="auto">
                  <a:xfrm>
                    <a:off x="5163" y="1272"/>
                    <a:ext cx="107" cy="373"/>
                  </a:xfrm>
                  <a:custGeom>
                    <a:avLst/>
                    <a:gdLst>
                      <a:gd name="T0" fmla="*/ 108 w 650"/>
                      <a:gd name="T1" fmla="*/ 174 h 2276"/>
                      <a:gd name="T2" fmla="*/ 99 w 650"/>
                      <a:gd name="T3" fmla="*/ 183 h 2276"/>
                      <a:gd name="T4" fmla="*/ 91 w 650"/>
                      <a:gd name="T5" fmla="*/ 191 h 2276"/>
                      <a:gd name="T6" fmla="*/ 82 w 650"/>
                      <a:gd name="T7" fmla="*/ 200 h 2276"/>
                      <a:gd name="T8" fmla="*/ 73 w 650"/>
                      <a:gd name="T9" fmla="*/ 210 h 2276"/>
                      <a:gd name="T10" fmla="*/ 65 w 650"/>
                      <a:gd name="T11" fmla="*/ 219 h 2276"/>
                      <a:gd name="T12" fmla="*/ 55 w 650"/>
                      <a:gd name="T13" fmla="*/ 228 h 2276"/>
                      <a:gd name="T14" fmla="*/ 46 w 650"/>
                      <a:gd name="T15" fmla="*/ 237 h 2276"/>
                      <a:gd name="T16" fmla="*/ 37 w 650"/>
                      <a:gd name="T17" fmla="*/ 247 h 2276"/>
                      <a:gd name="T18" fmla="*/ 31 w 650"/>
                      <a:gd name="T19" fmla="*/ 279 h 2276"/>
                      <a:gd name="T20" fmla="*/ 24 w 650"/>
                      <a:gd name="T21" fmla="*/ 312 h 2276"/>
                      <a:gd name="T22" fmla="*/ 17 w 650"/>
                      <a:gd name="T23" fmla="*/ 346 h 2276"/>
                      <a:gd name="T24" fmla="*/ 11 w 650"/>
                      <a:gd name="T25" fmla="*/ 380 h 2276"/>
                      <a:gd name="T26" fmla="*/ 8 w 650"/>
                      <a:gd name="T27" fmla="*/ 406 h 2276"/>
                      <a:gd name="T28" fmla="*/ 6 w 650"/>
                      <a:gd name="T29" fmla="*/ 430 h 2276"/>
                      <a:gd name="T30" fmla="*/ 4 w 650"/>
                      <a:gd name="T31" fmla="*/ 454 h 2276"/>
                      <a:gd name="T32" fmla="*/ 1 w 650"/>
                      <a:gd name="T33" fmla="*/ 478 h 2276"/>
                      <a:gd name="T34" fmla="*/ 1 w 650"/>
                      <a:gd name="T35" fmla="*/ 928 h 2276"/>
                      <a:gd name="T36" fmla="*/ 1 w 650"/>
                      <a:gd name="T37" fmla="*/ 1377 h 2276"/>
                      <a:gd name="T38" fmla="*/ 1 w 650"/>
                      <a:gd name="T39" fmla="*/ 1826 h 2276"/>
                      <a:gd name="T40" fmla="*/ 0 w 650"/>
                      <a:gd name="T41" fmla="*/ 2276 h 2276"/>
                      <a:gd name="T42" fmla="*/ 40 w 650"/>
                      <a:gd name="T43" fmla="*/ 2252 h 2276"/>
                      <a:gd name="T44" fmla="*/ 82 w 650"/>
                      <a:gd name="T45" fmla="*/ 2226 h 2276"/>
                      <a:gd name="T46" fmla="*/ 122 w 650"/>
                      <a:gd name="T47" fmla="*/ 2202 h 2276"/>
                      <a:gd name="T48" fmla="*/ 163 w 650"/>
                      <a:gd name="T49" fmla="*/ 2178 h 2276"/>
                      <a:gd name="T50" fmla="*/ 203 w 650"/>
                      <a:gd name="T51" fmla="*/ 2152 h 2276"/>
                      <a:gd name="T52" fmla="*/ 244 w 650"/>
                      <a:gd name="T53" fmla="*/ 2128 h 2276"/>
                      <a:gd name="T54" fmla="*/ 285 w 650"/>
                      <a:gd name="T55" fmla="*/ 2103 h 2276"/>
                      <a:gd name="T56" fmla="*/ 325 w 650"/>
                      <a:gd name="T57" fmla="*/ 2079 h 2276"/>
                      <a:gd name="T58" fmla="*/ 365 w 650"/>
                      <a:gd name="T59" fmla="*/ 2055 h 2276"/>
                      <a:gd name="T60" fmla="*/ 407 w 650"/>
                      <a:gd name="T61" fmla="*/ 2029 h 2276"/>
                      <a:gd name="T62" fmla="*/ 447 w 650"/>
                      <a:gd name="T63" fmla="*/ 2005 h 2276"/>
                      <a:gd name="T64" fmla="*/ 488 w 650"/>
                      <a:gd name="T65" fmla="*/ 1981 h 2276"/>
                      <a:gd name="T66" fmla="*/ 528 w 650"/>
                      <a:gd name="T67" fmla="*/ 1957 h 2276"/>
                      <a:gd name="T68" fmla="*/ 569 w 650"/>
                      <a:gd name="T69" fmla="*/ 1931 h 2276"/>
                      <a:gd name="T70" fmla="*/ 610 w 650"/>
                      <a:gd name="T71" fmla="*/ 1907 h 2276"/>
                      <a:gd name="T72" fmla="*/ 650 w 650"/>
                      <a:gd name="T73" fmla="*/ 1883 h 2276"/>
                      <a:gd name="T74" fmla="*/ 650 w 650"/>
                      <a:gd name="T75" fmla="*/ 1413 h 2276"/>
                      <a:gd name="T76" fmla="*/ 650 w 650"/>
                      <a:gd name="T77" fmla="*/ 941 h 2276"/>
                      <a:gd name="T78" fmla="*/ 650 w 650"/>
                      <a:gd name="T79" fmla="*/ 471 h 2276"/>
                      <a:gd name="T80" fmla="*/ 650 w 650"/>
                      <a:gd name="T81" fmla="*/ 0 h 2276"/>
                      <a:gd name="T82" fmla="*/ 617 w 650"/>
                      <a:gd name="T83" fmla="*/ 12 h 2276"/>
                      <a:gd name="T84" fmla="*/ 582 w 650"/>
                      <a:gd name="T85" fmla="*/ 22 h 2276"/>
                      <a:gd name="T86" fmla="*/ 549 w 650"/>
                      <a:gd name="T87" fmla="*/ 33 h 2276"/>
                      <a:gd name="T88" fmla="*/ 514 w 650"/>
                      <a:gd name="T89" fmla="*/ 44 h 2276"/>
                      <a:gd name="T90" fmla="*/ 481 w 650"/>
                      <a:gd name="T91" fmla="*/ 55 h 2276"/>
                      <a:gd name="T92" fmla="*/ 447 w 650"/>
                      <a:gd name="T93" fmla="*/ 66 h 2276"/>
                      <a:gd name="T94" fmla="*/ 413 w 650"/>
                      <a:gd name="T95" fmla="*/ 76 h 2276"/>
                      <a:gd name="T96" fmla="*/ 379 w 650"/>
                      <a:gd name="T97" fmla="*/ 88 h 2276"/>
                      <a:gd name="T98" fmla="*/ 346 w 650"/>
                      <a:gd name="T99" fmla="*/ 98 h 2276"/>
                      <a:gd name="T100" fmla="*/ 311 w 650"/>
                      <a:gd name="T101" fmla="*/ 109 h 2276"/>
                      <a:gd name="T102" fmla="*/ 278 w 650"/>
                      <a:gd name="T103" fmla="*/ 120 h 2276"/>
                      <a:gd name="T104" fmla="*/ 244 w 650"/>
                      <a:gd name="T105" fmla="*/ 130 h 2276"/>
                      <a:gd name="T106" fmla="*/ 210 w 650"/>
                      <a:gd name="T107" fmla="*/ 142 h 2276"/>
                      <a:gd name="T108" fmla="*/ 176 w 650"/>
                      <a:gd name="T109" fmla="*/ 152 h 2276"/>
                      <a:gd name="T110" fmla="*/ 142 w 650"/>
                      <a:gd name="T111" fmla="*/ 164 h 2276"/>
                      <a:gd name="T112" fmla="*/ 108 w 650"/>
                      <a:gd name="T113" fmla="*/ 174 h 227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50"/>
                      <a:gd name="T172" fmla="*/ 0 h 2276"/>
                      <a:gd name="T173" fmla="*/ 650 w 650"/>
                      <a:gd name="T174" fmla="*/ 2276 h 2276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50" h="2276">
                        <a:moveTo>
                          <a:pt x="108" y="174"/>
                        </a:moveTo>
                        <a:lnTo>
                          <a:pt x="99" y="183"/>
                        </a:lnTo>
                        <a:lnTo>
                          <a:pt x="91" y="191"/>
                        </a:lnTo>
                        <a:lnTo>
                          <a:pt x="82" y="200"/>
                        </a:lnTo>
                        <a:lnTo>
                          <a:pt x="73" y="210"/>
                        </a:lnTo>
                        <a:lnTo>
                          <a:pt x="65" y="219"/>
                        </a:lnTo>
                        <a:lnTo>
                          <a:pt x="55" y="228"/>
                        </a:lnTo>
                        <a:lnTo>
                          <a:pt x="46" y="237"/>
                        </a:lnTo>
                        <a:lnTo>
                          <a:pt x="37" y="247"/>
                        </a:lnTo>
                        <a:lnTo>
                          <a:pt x="31" y="279"/>
                        </a:lnTo>
                        <a:lnTo>
                          <a:pt x="24" y="312"/>
                        </a:lnTo>
                        <a:lnTo>
                          <a:pt x="17" y="346"/>
                        </a:lnTo>
                        <a:lnTo>
                          <a:pt x="11" y="380"/>
                        </a:lnTo>
                        <a:lnTo>
                          <a:pt x="8" y="406"/>
                        </a:lnTo>
                        <a:lnTo>
                          <a:pt x="6" y="430"/>
                        </a:lnTo>
                        <a:lnTo>
                          <a:pt x="4" y="454"/>
                        </a:lnTo>
                        <a:lnTo>
                          <a:pt x="1" y="478"/>
                        </a:lnTo>
                        <a:lnTo>
                          <a:pt x="1" y="928"/>
                        </a:lnTo>
                        <a:lnTo>
                          <a:pt x="1" y="1377"/>
                        </a:lnTo>
                        <a:lnTo>
                          <a:pt x="1" y="1826"/>
                        </a:lnTo>
                        <a:lnTo>
                          <a:pt x="0" y="2276"/>
                        </a:lnTo>
                        <a:lnTo>
                          <a:pt x="40" y="2252"/>
                        </a:lnTo>
                        <a:lnTo>
                          <a:pt x="82" y="2226"/>
                        </a:lnTo>
                        <a:lnTo>
                          <a:pt x="122" y="2202"/>
                        </a:lnTo>
                        <a:lnTo>
                          <a:pt x="163" y="2178"/>
                        </a:lnTo>
                        <a:lnTo>
                          <a:pt x="203" y="2152"/>
                        </a:lnTo>
                        <a:lnTo>
                          <a:pt x="244" y="2128"/>
                        </a:lnTo>
                        <a:lnTo>
                          <a:pt x="285" y="2103"/>
                        </a:lnTo>
                        <a:lnTo>
                          <a:pt x="325" y="2079"/>
                        </a:lnTo>
                        <a:lnTo>
                          <a:pt x="365" y="2055"/>
                        </a:lnTo>
                        <a:lnTo>
                          <a:pt x="407" y="2029"/>
                        </a:lnTo>
                        <a:lnTo>
                          <a:pt x="447" y="2005"/>
                        </a:lnTo>
                        <a:lnTo>
                          <a:pt x="488" y="1981"/>
                        </a:lnTo>
                        <a:lnTo>
                          <a:pt x="528" y="1957"/>
                        </a:lnTo>
                        <a:lnTo>
                          <a:pt x="569" y="1931"/>
                        </a:lnTo>
                        <a:lnTo>
                          <a:pt x="610" y="1907"/>
                        </a:lnTo>
                        <a:lnTo>
                          <a:pt x="650" y="1883"/>
                        </a:lnTo>
                        <a:lnTo>
                          <a:pt x="650" y="1413"/>
                        </a:lnTo>
                        <a:lnTo>
                          <a:pt x="650" y="941"/>
                        </a:lnTo>
                        <a:lnTo>
                          <a:pt x="650" y="471"/>
                        </a:lnTo>
                        <a:lnTo>
                          <a:pt x="650" y="0"/>
                        </a:lnTo>
                        <a:lnTo>
                          <a:pt x="617" y="12"/>
                        </a:lnTo>
                        <a:lnTo>
                          <a:pt x="582" y="22"/>
                        </a:lnTo>
                        <a:lnTo>
                          <a:pt x="549" y="33"/>
                        </a:lnTo>
                        <a:lnTo>
                          <a:pt x="514" y="44"/>
                        </a:lnTo>
                        <a:lnTo>
                          <a:pt x="481" y="55"/>
                        </a:lnTo>
                        <a:lnTo>
                          <a:pt x="447" y="66"/>
                        </a:lnTo>
                        <a:lnTo>
                          <a:pt x="413" y="76"/>
                        </a:lnTo>
                        <a:lnTo>
                          <a:pt x="379" y="88"/>
                        </a:lnTo>
                        <a:lnTo>
                          <a:pt x="346" y="98"/>
                        </a:lnTo>
                        <a:lnTo>
                          <a:pt x="311" y="109"/>
                        </a:lnTo>
                        <a:lnTo>
                          <a:pt x="278" y="120"/>
                        </a:lnTo>
                        <a:lnTo>
                          <a:pt x="244" y="130"/>
                        </a:lnTo>
                        <a:lnTo>
                          <a:pt x="210" y="142"/>
                        </a:lnTo>
                        <a:lnTo>
                          <a:pt x="176" y="152"/>
                        </a:lnTo>
                        <a:lnTo>
                          <a:pt x="142" y="164"/>
                        </a:lnTo>
                        <a:lnTo>
                          <a:pt x="108" y="174"/>
                        </a:lnTo>
                        <a:close/>
                      </a:path>
                    </a:pathLst>
                  </a:custGeom>
                  <a:solidFill>
                    <a:srgbClr val="6359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4" name="Freeform 270"/>
                  <p:cNvSpPr>
                    <a:spLocks noChangeArrowheads="1"/>
                  </p:cNvSpPr>
                  <p:nvPr/>
                </p:nvSpPr>
                <p:spPr bwMode="auto">
                  <a:xfrm>
                    <a:off x="5168" y="1272"/>
                    <a:ext cx="102" cy="370"/>
                  </a:xfrm>
                  <a:custGeom>
                    <a:avLst/>
                    <a:gdLst>
                      <a:gd name="T0" fmla="*/ 110 w 619"/>
                      <a:gd name="T1" fmla="*/ 167 h 2255"/>
                      <a:gd name="T2" fmla="*/ 101 w 619"/>
                      <a:gd name="T3" fmla="*/ 176 h 2255"/>
                      <a:gd name="T4" fmla="*/ 91 w 619"/>
                      <a:gd name="T5" fmla="*/ 184 h 2255"/>
                      <a:gd name="T6" fmla="*/ 83 w 619"/>
                      <a:gd name="T7" fmla="*/ 194 h 2255"/>
                      <a:gd name="T8" fmla="*/ 74 w 619"/>
                      <a:gd name="T9" fmla="*/ 203 h 2255"/>
                      <a:gd name="T10" fmla="*/ 65 w 619"/>
                      <a:gd name="T11" fmla="*/ 211 h 2255"/>
                      <a:gd name="T12" fmla="*/ 57 w 619"/>
                      <a:gd name="T13" fmla="*/ 220 h 2255"/>
                      <a:gd name="T14" fmla="*/ 48 w 619"/>
                      <a:gd name="T15" fmla="*/ 229 h 2255"/>
                      <a:gd name="T16" fmla="*/ 38 w 619"/>
                      <a:gd name="T17" fmla="*/ 239 h 2255"/>
                      <a:gd name="T18" fmla="*/ 32 w 619"/>
                      <a:gd name="T19" fmla="*/ 272 h 2255"/>
                      <a:gd name="T20" fmla="*/ 25 w 619"/>
                      <a:gd name="T21" fmla="*/ 305 h 2255"/>
                      <a:gd name="T22" fmla="*/ 18 w 619"/>
                      <a:gd name="T23" fmla="*/ 340 h 2255"/>
                      <a:gd name="T24" fmla="*/ 12 w 619"/>
                      <a:gd name="T25" fmla="*/ 373 h 2255"/>
                      <a:gd name="T26" fmla="*/ 10 w 619"/>
                      <a:gd name="T27" fmla="*/ 398 h 2255"/>
                      <a:gd name="T28" fmla="*/ 7 w 619"/>
                      <a:gd name="T29" fmla="*/ 422 h 2255"/>
                      <a:gd name="T30" fmla="*/ 5 w 619"/>
                      <a:gd name="T31" fmla="*/ 447 h 2255"/>
                      <a:gd name="T32" fmla="*/ 3 w 619"/>
                      <a:gd name="T33" fmla="*/ 471 h 2255"/>
                      <a:gd name="T34" fmla="*/ 2 w 619"/>
                      <a:gd name="T35" fmla="*/ 917 h 2255"/>
                      <a:gd name="T36" fmla="*/ 2 w 619"/>
                      <a:gd name="T37" fmla="*/ 1363 h 2255"/>
                      <a:gd name="T38" fmla="*/ 2 w 619"/>
                      <a:gd name="T39" fmla="*/ 1809 h 2255"/>
                      <a:gd name="T40" fmla="*/ 0 w 619"/>
                      <a:gd name="T41" fmla="*/ 2255 h 2255"/>
                      <a:gd name="T42" fmla="*/ 40 w 619"/>
                      <a:gd name="T43" fmla="*/ 2232 h 2255"/>
                      <a:gd name="T44" fmla="*/ 78 w 619"/>
                      <a:gd name="T45" fmla="*/ 2208 h 2255"/>
                      <a:gd name="T46" fmla="*/ 117 w 619"/>
                      <a:gd name="T47" fmla="*/ 2185 h 2255"/>
                      <a:gd name="T48" fmla="*/ 155 w 619"/>
                      <a:gd name="T49" fmla="*/ 2162 h 2255"/>
                      <a:gd name="T50" fmla="*/ 194 w 619"/>
                      <a:gd name="T51" fmla="*/ 2139 h 2255"/>
                      <a:gd name="T52" fmla="*/ 232 w 619"/>
                      <a:gd name="T53" fmla="*/ 2114 h 2255"/>
                      <a:gd name="T54" fmla="*/ 271 w 619"/>
                      <a:gd name="T55" fmla="*/ 2091 h 2255"/>
                      <a:gd name="T56" fmla="*/ 310 w 619"/>
                      <a:gd name="T57" fmla="*/ 2068 h 2255"/>
                      <a:gd name="T58" fmla="*/ 348 w 619"/>
                      <a:gd name="T59" fmla="*/ 2045 h 2255"/>
                      <a:gd name="T60" fmla="*/ 388 w 619"/>
                      <a:gd name="T61" fmla="*/ 2021 h 2255"/>
                      <a:gd name="T62" fmla="*/ 426 w 619"/>
                      <a:gd name="T63" fmla="*/ 1998 h 2255"/>
                      <a:gd name="T64" fmla="*/ 465 w 619"/>
                      <a:gd name="T65" fmla="*/ 1975 h 2255"/>
                      <a:gd name="T66" fmla="*/ 503 w 619"/>
                      <a:gd name="T67" fmla="*/ 1952 h 2255"/>
                      <a:gd name="T68" fmla="*/ 542 w 619"/>
                      <a:gd name="T69" fmla="*/ 1928 h 2255"/>
                      <a:gd name="T70" fmla="*/ 580 w 619"/>
                      <a:gd name="T71" fmla="*/ 1905 h 2255"/>
                      <a:gd name="T72" fmla="*/ 619 w 619"/>
                      <a:gd name="T73" fmla="*/ 1882 h 2255"/>
                      <a:gd name="T74" fmla="*/ 618 w 619"/>
                      <a:gd name="T75" fmla="*/ 1412 h 2255"/>
                      <a:gd name="T76" fmla="*/ 618 w 619"/>
                      <a:gd name="T77" fmla="*/ 941 h 2255"/>
                      <a:gd name="T78" fmla="*/ 618 w 619"/>
                      <a:gd name="T79" fmla="*/ 471 h 2255"/>
                      <a:gd name="T80" fmla="*/ 618 w 619"/>
                      <a:gd name="T81" fmla="*/ 0 h 2255"/>
                      <a:gd name="T82" fmla="*/ 586 w 619"/>
                      <a:gd name="T83" fmla="*/ 10 h 2255"/>
                      <a:gd name="T84" fmla="*/ 555 w 619"/>
                      <a:gd name="T85" fmla="*/ 21 h 2255"/>
                      <a:gd name="T86" fmla="*/ 522 w 619"/>
                      <a:gd name="T87" fmla="*/ 31 h 2255"/>
                      <a:gd name="T88" fmla="*/ 491 w 619"/>
                      <a:gd name="T89" fmla="*/ 43 h 2255"/>
                      <a:gd name="T90" fmla="*/ 459 w 619"/>
                      <a:gd name="T91" fmla="*/ 53 h 2255"/>
                      <a:gd name="T92" fmla="*/ 428 w 619"/>
                      <a:gd name="T93" fmla="*/ 63 h 2255"/>
                      <a:gd name="T94" fmla="*/ 396 w 619"/>
                      <a:gd name="T95" fmla="*/ 74 h 2255"/>
                      <a:gd name="T96" fmla="*/ 364 w 619"/>
                      <a:gd name="T97" fmla="*/ 84 h 2255"/>
                      <a:gd name="T98" fmla="*/ 332 w 619"/>
                      <a:gd name="T99" fmla="*/ 94 h 2255"/>
                      <a:gd name="T100" fmla="*/ 300 w 619"/>
                      <a:gd name="T101" fmla="*/ 105 h 2255"/>
                      <a:gd name="T102" fmla="*/ 269 w 619"/>
                      <a:gd name="T103" fmla="*/ 115 h 2255"/>
                      <a:gd name="T104" fmla="*/ 237 w 619"/>
                      <a:gd name="T105" fmla="*/ 126 h 2255"/>
                      <a:gd name="T106" fmla="*/ 206 w 619"/>
                      <a:gd name="T107" fmla="*/ 136 h 2255"/>
                      <a:gd name="T108" fmla="*/ 173 w 619"/>
                      <a:gd name="T109" fmla="*/ 146 h 2255"/>
                      <a:gd name="T110" fmla="*/ 142 w 619"/>
                      <a:gd name="T111" fmla="*/ 157 h 2255"/>
                      <a:gd name="T112" fmla="*/ 110 w 619"/>
                      <a:gd name="T113" fmla="*/ 167 h 2255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19"/>
                      <a:gd name="T172" fmla="*/ 0 h 2255"/>
                      <a:gd name="T173" fmla="*/ 619 w 619"/>
                      <a:gd name="T174" fmla="*/ 2255 h 2255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19" h="2255">
                        <a:moveTo>
                          <a:pt x="110" y="167"/>
                        </a:moveTo>
                        <a:lnTo>
                          <a:pt x="101" y="176"/>
                        </a:lnTo>
                        <a:lnTo>
                          <a:pt x="91" y="184"/>
                        </a:lnTo>
                        <a:lnTo>
                          <a:pt x="83" y="194"/>
                        </a:lnTo>
                        <a:lnTo>
                          <a:pt x="74" y="203"/>
                        </a:lnTo>
                        <a:lnTo>
                          <a:pt x="65" y="211"/>
                        </a:lnTo>
                        <a:lnTo>
                          <a:pt x="57" y="220"/>
                        </a:lnTo>
                        <a:lnTo>
                          <a:pt x="48" y="229"/>
                        </a:lnTo>
                        <a:lnTo>
                          <a:pt x="38" y="239"/>
                        </a:lnTo>
                        <a:lnTo>
                          <a:pt x="32" y="272"/>
                        </a:lnTo>
                        <a:lnTo>
                          <a:pt x="25" y="305"/>
                        </a:lnTo>
                        <a:lnTo>
                          <a:pt x="18" y="340"/>
                        </a:lnTo>
                        <a:lnTo>
                          <a:pt x="12" y="373"/>
                        </a:lnTo>
                        <a:lnTo>
                          <a:pt x="10" y="398"/>
                        </a:lnTo>
                        <a:lnTo>
                          <a:pt x="7" y="422"/>
                        </a:lnTo>
                        <a:lnTo>
                          <a:pt x="5" y="447"/>
                        </a:lnTo>
                        <a:lnTo>
                          <a:pt x="3" y="471"/>
                        </a:lnTo>
                        <a:lnTo>
                          <a:pt x="2" y="917"/>
                        </a:lnTo>
                        <a:lnTo>
                          <a:pt x="2" y="1363"/>
                        </a:lnTo>
                        <a:lnTo>
                          <a:pt x="2" y="1809"/>
                        </a:lnTo>
                        <a:lnTo>
                          <a:pt x="0" y="2255"/>
                        </a:lnTo>
                        <a:lnTo>
                          <a:pt x="40" y="2232"/>
                        </a:lnTo>
                        <a:lnTo>
                          <a:pt x="78" y="2208"/>
                        </a:lnTo>
                        <a:lnTo>
                          <a:pt x="117" y="2185"/>
                        </a:lnTo>
                        <a:lnTo>
                          <a:pt x="155" y="2162"/>
                        </a:lnTo>
                        <a:lnTo>
                          <a:pt x="194" y="2139"/>
                        </a:lnTo>
                        <a:lnTo>
                          <a:pt x="232" y="2114"/>
                        </a:lnTo>
                        <a:lnTo>
                          <a:pt x="271" y="2091"/>
                        </a:lnTo>
                        <a:lnTo>
                          <a:pt x="310" y="2068"/>
                        </a:lnTo>
                        <a:lnTo>
                          <a:pt x="348" y="2045"/>
                        </a:lnTo>
                        <a:lnTo>
                          <a:pt x="388" y="2021"/>
                        </a:lnTo>
                        <a:lnTo>
                          <a:pt x="426" y="1998"/>
                        </a:lnTo>
                        <a:lnTo>
                          <a:pt x="465" y="1975"/>
                        </a:lnTo>
                        <a:lnTo>
                          <a:pt x="503" y="1952"/>
                        </a:lnTo>
                        <a:lnTo>
                          <a:pt x="542" y="1928"/>
                        </a:lnTo>
                        <a:lnTo>
                          <a:pt x="580" y="1905"/>
                        </a:lnTo>
                        <a:lnTo>
                          <a:pt x="619" y="1882"/>
                        </a:lnTo>
                        <a:lnTo>
                          <a:pt x="618" y="1412"/>
                        </a:lnTo>
                        <a:lnTo>
                          <a:pt x="618" y="941"/>
                        </a:lnTo>
                        <a:lnTo>
                          <a:pt x="618" y="471"/>
                        </a:lnTo>
                        <a:lnTo>
                          <a:pt x="618" y="0"/>
                        </a:lnTo>
                        <a:lnTo>
                          <a:pt x="586" y="10"/>
                        </a:lnTo>
                        <a:lnTo>
                          <a:pt x="555" y="21"/>
                        </a:lnTo>
                        <a:lnTo>
                          <a:pt x="522" y="31"/>
                        </a:lnTo>
                        <a:lnTo>
                          <a:pt x="491" y="43"/>
                        </a:lnTo>
                        <a:lnTo>
                          <a:pt x="459" y="53"/>
                        </a:lnTo>
                        <a:lnTo>
                          <a:pt x="428" y="63"/>
                        </a:lnTo>
                        <a:lnTo>
                          <a:pt x="396" y="74"/>
                        </a:lnTo>
                        <a:lnTo>
                          <a:pt x="364" y="84"/>
                        </a:lnTo>
                        <a:lnTo>
                          <a:pt x="332" y="94"/>
                        </a:lnTo>
                        <a:lnTo>
                          <a:pt x="300" y="105"/>
                        </a:lnTo>
                        <a:lnTo>
                          <a:pt x="269" y="115"/>
                        </a:lnTo>
                        <a:lnTo>
                          <a:pt x="237" y="126"/>
                        </a:lnTo>
                        <a:lnTo>
                          <a:pt x="206" y="136"/>
                        </a:lnTo>
                        <a:lnTo>
                          <a:pt x="173" y="146"/>
                        </a:lnTo>
                        <a:lnTo>
                          <a:pt x="142" y="157"/>
                        </a:lnTo>
                        <a:lnTo>
                          <a:pt x="110" y="167"/>
                        </a:lnTo>
                        <a:close/>
                      </a:path>
                    </a:pathLst>
                  </a:custGeom>
                  <a:solidFill>
                    <a:srgbClr val="635B6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5" name="Freeform 271"/>
                  <p:cNvSpPr>
                    <a:spLocks noChangeArrowheads="1"/>
                  </p:cNvSpPr>
                  <p:nvPr/>
                </p:nvSpPr>
                <p:spPr bwMode="auto">
                  <a:xfrm>
                    <a:off x="5174" y="1272"/>
                    <a:ext cx="96" cy="366"/>
                  </a:xfrm>
                  <a:custGeom>
                    <a:avLst/>
                    <a:gdLst>
                      <a:gd name="T0" fmla="*/ 108 w 585"/>
                      <a:gd name="T1" fmla="*/ 159 h 2234"/>
                      <a:gd name="T2" fmla="*/ 99 w 585"/>
                      <a:gd name="T3" fmla="*/ 168 h 2234"/>
                      <a:gd name="T4" fmla="*/ 91 w 585"/>
                      <a:gd name="T5" fmla="*/ 176 h 2234"/>
                      <a:gd name="T6" fmla="*/ 82 w 585"/>
                      <a:gd name="T7" fmla="*/ 186 h 2234"/>
                      <a:gd name="T8" fmla="*/ 72 w 585"/>
                      <a:gd name="T9" fmla="*/ 195 h 2234"/>
                      <a:gd name="T10" fmla="*/ 64 w 585"/>
                      <a:gd name="T11" fmla="*/ 203 h 2234"/>
                      <a:gd name="T12" fmla="*/ 55 w 585"/>
                      <a:gd name="T13" fmla="*/ 212 h 2234"/>
                      <a:gd name="T14" fmla="*/ 46 w 585"/>
                      <a:gd name="T15" fmla="*/ 221 h 2234"/>
                      <a:gd name="T16" fmla="*/ 37 w 585"/>
                      <a:gd name="T17" fmla="*/ 230 h 2234"/>
                      <a:gd name="T18" fmla="*/ 31 w 585"/>
                      <a:gd name="T19" fmla="*/ 264 h 2234"/>
                      <a:gd name="T20" fmla="*/ 24 w 585"/>
                      <a:gd name="T21" fmla="*/ 297 h 2234"/>
                      <a:gd name="T22" fmla="*/ 17 w 585"/>
                      <a:gd name="T23" fmla="*/ 332 h 2234"/>
                      <a:gd name="T24" fmla="*/ 10 w 585"/>
                      <a:gd name="T25" fmla="*/ 365 h 2234"/>
                      <a:gd name="T26" fmla="*/ 8 w 585"/>
                      <a:gd name="T27" fmla="*/ 389 h 2234"/>
                      <a:gd name="T28" fmla="*/ 6 w 585"/>
                      <a:gd name="T29" fmla="*/ 414 h 2234"/>
                      <a:gd name="T30" fmla="*/ 3 w 585"/>
                      <a:gd name="T31" fmla="*/ 439 h 2234"/>
                      <a:gd name="T32" fmla="*/ 1 w 585"/>
                      <a:gd name="T33" fmla="*/ 463 h 2234"/>
                      <a:gd name="T34" fmla="*/ 1 w 585"/>
                      <a:gd name="T35" fmla="*/ 907 h 2234"/>
                      <a:gd name="T36" fmla="*/ 1 w 585"/>
                      <a:gd name="T37" fmla="*/ 1349 h 2234"/>
                      <a:gd name="T38" fmla="*/ 0 w 585"/>
                      <a:gd name="T39" fmla="*/ 1792 h 2234"/>
                      <a:gd name="T40" fmla="*/ 0 w 585"/>
                      <a:gd name="T41" fmla="*/ 2234 h 2234"/>
                      <a:gd name="T42" fmla="*/ 37 w 585"/>
                      <a:gd name="T43" fmla="*/ 2212 h 2234"/>
                      <a:gd name="T44" fmla="*/ 72 w 585"/>
                      <a:gd name="T45" fmla="*/ 2190 h 2234"/>
                      <a:gd name="T46" fmla="*/ 109 w 585"/>
                      <a:gd name="T47" fmla="*/ 2169 h 2234"/>
                      <a:gd name="T48" fmla="*/ 146 w 585"/>
                      <a:gd name="T49" fmla="*/ 2146 h 2234"/>
                      <a:gd name="T50" fmla="*/ 183 w 585"/>
                      <a:gd name="T51" fmla="*/ 2124 h 2234"/>
                      <a:gd name="T52" fmla="*/ 219 w 585"/>
                      <a:gd name="T53" fmla="*/ 2102 h 2234"/>
                      <a:gd name="T54" fmla="*/ 256 w 585"/>
                      <a:gd name="T55" fmla="*/ 2080 h 2234"/>
                      <a:gd name="T56" fmla="*/ 292 w 585"/>
                      <a:gd name="T57" fmla="*/ 2057 h 2234"/>
                      <a:gd name="T58" fmla="*/ 329 w 585"/>
                      <a:gd name="T59" fmla="*/ 2035 h 2234"/>
                      <a:gd name="T60" fmla="*/ 366 w 585"/>
                      <a:gd name="T61" fmla="*/ 2013 h 2234"/>
                      <a:gd name="T62" fmla="*/ 402 w 585"/>
                      <a:gd name="T63" fmla="*/ 1991 h 2234"/>
                      <a:gd name="T64" fmla="*/ 439 w 585"/>
                      <a:gd name="T65" fmla="*/ 1969 h 2234"/>
                      <a:gd name="T66" fmla="*/ 476 w 585"/>
                      <a:gd name="T67" fmla="*/ 1946 h 2234"/>
                      <a:gd name="T68" fmla="*/ 513 w 585"/>
                      <a:gd name="T69" fmla="*/ 1924 h 2234"/>
                      <a:gd name="T70" fmla="*/ 548 w 585"/>
                      <a:gd name="T71" fmla="*/ 1902 h 2234"/>
                      <a:gd name="T72" fmla="*/ 585 w 585"/>
                      <a:gd name="T73" fmla="*/ 1881 h 2234"/>
                      <a:gd name="T74" fmla="*/ 585 w 585"/>
                      <a:gd name="T75" fmla="*/ 1410 h 2234"/>
                      <a:gd name="T76" fmla="*/ 585 w 585"/>
                      <a:gd name="T77" fmla="*/ 940 h 2234"/>
                      <a:gd name="T78" fmla="*/ 584 w 585"/>
                      <a:gd name="T79" fmla="*/ 470 h 2234"/>
                      <a:gd name="T80" fmla="*/ 584 w 585"/>
                      <a:gd name="T81" fmla="*/ 0 h 2234"/>
                      <a:gd name="T82" fmla="*/ 554 w 585"/>
                      <a:gd name="T83" fmla="*/ 10 h 2234"/>
                      <a:gd name="T84" fmla="*/ 524 w 585"/>
                      <a:gd name="T85" fmla="*/ 20 h 2234"/>
                      <a:gd name="T86" fmla="*/ 494 w 585"/>
                      <a:gd name="T87" fmla="*/ 30 h 2234"/>
                      <a:gd name="T88" fmla="*/ 465 w 585"/>
                      <a:gd name="T89" fmla="*/ 39 h 2234"/>
                      <a:gd name="T90" fmla="*/ 435 w 585"/>
                      <a:gd name="T91" fmla="*/ 50 h 2234"/>
                      <a:gd name="T92" fmla="*/ 405 w 585"/>
                      <a:gd name="T93" fmla="*/ 60 h 2234"/>
                      <a:gd name="T94" fmla="*/ 375 w 585"/>
                      <a:gd name="T95" fmla="*/ 69 h 2234"/>
                      <a:gd name="T96" fmla="*/ 347 w 585"/>
                      <a:gd name="T97" fmla="*/ 79 h 2234"/>
                      <a:gd name="T98" fmla="*/ 317 w 585"/>
                      <a:gd name="T99" fmla="*/ 90 h 2234"/>
                      <a:gd name="T100" fmla="*/ 287 w 585"/>
                      <a:gd name="T101" fmla="*/ 99 h 2234"/>
                      <a:gd name="T102" fmla="*/ 257 w 585"/>
                      <a:gd name="T103" fmla="*/ 109 h 2234"/>
                      <a:gd name="T104" fmla="*/ 227 w 585"/>
                      <a:gd name="T105" fmla="*/ 119 h 2234"/>
                      <a:gd name="T106" fmla="*/ 198 w 585"/>
                      <a:gd name="T107" fmla="*/ 129 h 2234"/>
                      <a:gd name="T108" fmla="*/ 168 w 585"/>
                      <a:gd name="T109" fmla="*/ 139 h 2234"/>
                      <a:gd name="T110" fmla="*/ 138 w 585"/>
                      <a:gd name="T111" fmla="*/ 149 h 2234"/>
                      <a:gd name="T112" fmla="*/ 108 w 585"/>
                      <a:gd name="T113" fmla="*/ 159 h 223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585"/>
                      <a:gd name="T172" fmla="*/ 0 h 2234"/>
                      <a:gd name="T173" fmla="*/ 585 w 585"/>
                      <a:gd name="T174" fmla="*/ 2234 h 223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585" h="2234">
                        <a:moveTo>
                          <a:pt x="108" y="159"/>
                        </a:moveTo>
                        <a:lnTo>
                          <a:pt x="99" y="168"/>
                        </a:lnTo>
                        <a:lnTo>
                          <a:pt x="91" y="176"/>
                        </a:lnTo>
                        <a:lnTo>
                          <a:pt x="82" y="186"/>
                        </a:lnTo>
                        <a:lnTo>
                          <a:pt x="72" y="195"/>
                        </a:lnTo>
                        <a:lnTo>
                          <a:pt x="64" y="203"/>
                        </a:lnTo>
                        <a:lnTo>
                          <a:pt x="55" y="212"/>
                        </a:lnTo>
                        <a:lnTo>
                          <a:pt x="46" y="221"/>
                        </a:lnTo>
                        <a:lnTo>
                          <a:pt x="37" y="230"/>
                        </a:lnTo>
                        <a:lnTo>
                          <a:pt x="31" y="264"/>
                        </a:lnTo>
                        <a:lnTo>
                          <a:pt x="24" y="297"/>
                        </a:lnTo>
                        <a:lnTo>
                          <a:pt x="17" y="332"/>
                        </a:lnTo>
                        <a:lnTo>
                          <a:pt x="10" y="365"/>
                        </a:lnTo>
                        <a:lnTo>
                          <a:pt x="8" y="389"/>
                        </a:lnTo>
                        <a:lnTo>
                          <a:pt x="6" y="414"/>
                        </a:lnTo>
                        <a:lnTo>
                          <a:pt x="3" y="439"/>
                        </a:lnTo>
                        <a:lnTo>
                          <a:pt x="1" y="463"/>
                        </a:lnTo>
                        <a:lnTo>
                          <a:pt x="1" y="907"/>
                        </a:lnTo>
                        <a:lnTo>
                          <a:pt x="1" y="1349"/>
                        </a:lnTo>
                        <a:lnTo>
                          <a:pt x="0" y="1792"/>
                        </a:lnTo>
                        <a:lnTo>
                          <a:pt x="0" y="2234"/>
                        </a:lnTo>
                        <a:lnTo>
                          <a:pt x="37" y="2212"/>
                        </a:lnTo>
                        <a:lnTo>
                          <a:pt x="72" y="2190"/>
                        </a:lnTo>
                        <a:lnTo>
                          <a:pt x="109" y="2169"/>
                        </a:lnTo>
                        <a:lnTo>
                          <a:pt x="146" y="2146"/>
                        </a:lnTo>
                        <a:lnTo>
                          <a:pt x="183" y="2124"/>
                        </a:lnTo>
                        <a:lnTo>
                          <a:pt x="219" y="2102"/>
                        </a:lnTo>
                        <a:lnTo>
                          <a:pt x="256" y="2080"/>
                        </a:lnTo>
                        <a:lnTo>
                          <a:pt x="292" y="2057"/>
                        </a:lnTo>
                        <a:lnTo>
                          <a:pt x="329" y="2035"/>
                        </a:lnTo>
                        <a:lnTo>
                          <a:pt x="366" y="2013"/>
                        </a:lnTo>
                        <a:lnTo>
                          <a:pt x="402" y="1991"/>
                        </a:lnTo>
                        <a:lnTo>
                          <a:pt x="439" y="1969"/>
                        </a:lnTo>
                        <a:lnTo>
                          <a:pt x="476" y="1946"/>
                        </a:lnTo>
                        <a:lnTo>
                          <a:pt x="513" y="1924"/>
                        </a:lnTo>
                        <a:lnTo>
                          <a:pt x="548" y="1902"/>
                        </a:lnTo>
                        <a:lnTo>
                          <a:pt x="585" y="1881"/>
                        </a:lnTo>
                        <a:lnTo>
                          <a:pt x="585" y="1410"/>
                        </a:lnTo>
                        <a:lnTo>
                          <a:pt x="585" y="940"/>
                        </a:lnTo>
                        <a:lnTo>
                          <a:pt x="584" y="470"/>
                        </a:lnTo>
                        <a:lnTo>
                          <a:pt x="584" y="0"/>
                        </a:lnTo>
                        <a:lnTo>
                          <a:pt x="554" y="10"/>
                        </a:lnTo>
                        <a:lnTo>
                          <a:pt x="524" y="20"/>
                        </a:lnTo>
                        <a:lnTo>
                          <a:pt x="494" y="30"/>
                        </a:lnTo>
                        <a:lnTo>
                          <a:pt x="465" y="39"/>
                        </a:lnTo>
                        <a:lnTo>
                          <a:pt x="435" y="50"/>
                        </a:lnTo>
                        <a:lnTo>
                          <a:pt x="405" y="60"/>
                        </a:lnTo>
                        <a:lnTo>
                          <a:pt x="375" y="69"/>
                        </a:lnTo>
                        <a:lnTo>
                          <a:pt x="347" y="79"/>
                        </a:lnTo>
                        <a:lnTo>
                          <a:pt x="317" y="90"/>
                        </a:lnTo>
                        <a:lnTo>
                          <a:pt x="287" y="99"/>
                        </a:lnTo>
                        <a:lnTo>
                          <a:pt x="257" y="109"/>
                        </a:lnTo>
                        <a:lnTo>
                          <a:pt x="227" y="119"/>
                        </a:lnTo>
                        <a:lnTo>
                          <a:pt x="198" y="129"/>
                        </a:lnTo>
                        <a:lnTo>
                          <a:pt x="168" y="139"/>
                        </a:lnTo>
                        <a:lnTo>
                          <a:pt x="138" y="149"/>
                        </a:lnTo>
                        <a:lnTo>
                          <a:pt x="108" y="159"/>
                        </a:lnTo>
                        <a:close/>
                      </a:path>
                    </a:pathLst>
                  </a:custGeom>
                  <a:solidFill>
                    <a:srgbClr val="635B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6" name="Freeform 272"/>
                  <p:cNvSpPr>
                    <a:spLocks noChangeArrowheads="1"/>
                  </p:cNvSpPr>
                  <p:nvPr/>
                </p:nvSpPr>
                <p:spPr bwMode="auto">
                  <a:xfrm>
                    <a:off x="5179" y="1272"/>
                    <a:ext cx="91" cy="363"/>
                  </a:xfrm>
                  <a:custGeom>
                    <a:avLst/>
                    <a:gdLst>
                      <a:gd name="T0" fmla="*/ 110 w 554"/>
                      <a:gd name="T1" fmla="*/ 151 h 2215"/>
                      <a:gd name="T2" fmla="*/ 100 w 554"/>
                      <a:gd name="T3" fmla="*/ 160 h 2215"/>
                      <a:gd name="T4" fmla="*/ 91 w 554"/>
                      <a:gd name="T5" fmla="*/ 168 h 2215"/>
                      <a:gd name="T6" fmla="*/ 83 w 554"/>
                      <a:gd name="T7" fmla="*/ 177 h 2215"/>
                      <a:gd name="T8" fmla="*/ 74 w 554"/>
                      <a:gd name="T9" fmla="*/ 187 h 2215"/>
                      <a:gd name="T10" fmla="*/ 65 w 554"/>
                      <a:gd name="T11" fmla="*/ 195 h 2215"/>
                      <a:gd name="T12" fmla="*/ 57 w 554"/>
                      <a:gd name="T13" fmla="*/ 204 h 2215"/>
                      <a:gd name="T14" fmla="*/ 47 w 554"/>
                      <a:gd name="T15" fmla="*/ 213 h 2215"/>
                      <a:gd name="T16" fmla="*/ 38 w 554"/>
                      <a:gd name="T17" fmla="*/ 222 h 2215"/>
                      <a:gd name="T18" fmla="*/ 31 w 554"/>
                      <a:gd name="T19" fmla="*/ 256 h 2215"/>
                      <a:gd name="T20" fmla="*/ 25 w 554"/>
                      <a:gd name="T21" fmla="*/ 289 h 2215"/>
                      <a:gd name="T22" fmla="*/ 19 w 554"/>
                      <a:gd name="T23" fmla="*/ 324 h 2215"/>
                      <a:gd name="T24" fmla="*/ 12 w 554"/>
                      <a:gd name="T25" fmla="*/ 357 h 2215"/>
                      <a:gd name="T26" fmla="*/ 9 w 554"/>
                      <a:gd name="T27" fmla="*/ 381 h 2215"/>
                      <a:gd name="T28" fmla="*/ 7 w 554"/>
                      <a:gd name="T29" fmla="*/ 407 h 2215"/>
                      <a:gd name="T30" fmla="*/ 5 w 554"/>
                      <a:gd name="T31" fmla="*/ 431 h 2215"/>
                      <a:gd name="T32" fmla="*/ 2 w 554"/>
                      <a:gd name="T33" fmla="*/ 456 h 2215"/>
                      <a:gd name="T34" fmla="*/ 1 w 554"/>
                      <a:gd name="T35" fmla="*/ 895 h 2215"/>
                      <a:gd name="T36" fmla="*/ 1 w 554"/>
                      <a:gd name="T37" fmla="*/ 1335 h 2215"/>
                      <a:gd name="T38" fmla="*/ 0 w 554"/>
                      <a:gd name="T39" fmla="*/ 1775 h 2215"/>
                      <a:gd name="T40" fmla="*/ 0 w 554"/>
                      <a:gd name="T41" fmla="*/ 2215 h 2215"/>
                      <a:gd name="T42" fmla="*/ 35 w 554"/>
                      <a:gd name="T43" fmla="*/ 2194 h 2215"/>
                      <a:gd name="T44" fmla="*/ 69 w 554"/>
                      <a:gd name="T45" fmla="*/ 2173 h 2215"/>
                      <a:gd name="T46" fmla="*/ 104 w 554"/>
                      <a:gd name="T47" fmla="*/ 2151 h 2215"/>
                      <a:gd name="T48" fmla="*/ 138 w 554"/>
                      <a:gd name="T49" fmla="*/ 2131 h 2215"/>
                      <a:gd name="T50" fmla="*/ 173 w 554"/>
                      <a:gd name="T51" fmla="*/ 2110 h 2215"/>
                      <a:gd name="T52" fmla="*/ 207 w 554"/>
                      <a:gd name="T53" fmla="*/ 2089 h 2215"/>
                      <a:gd name="T54" fmla="*/ 242 w 554"/>
                      <a:gd name="T55" fmla="*/ 2068 h 2215"/>
                      <a:gd name="T56" fmla="*/ 277 w 554"/>
                      <a:gd name="T57" fmla="*/ 2046 h 2215"/>
                      <a:gd name="T58" fmla="*/ 311 w 554"/>
                      <a:gd name="T59" fmla="*/ 2026 h 2215"/>
                      <a:gd name="T60" fmla="*/ 346 w 554"/>
                      <a:gd name="T61" fmla="*/ 2005 h 2215"/>
                      <a:gd name="T62" fmla="*/ 380 w 554"/>
                      <a:gd name="T63" fmla="*/ 1984 h 2215"/>
                      <a:gd name="T64" fmla="*/ 415 w 554"/>
                      <a:gd name="T65" fmla="*/ 1963 h 2215"/>
                      <a:gd name="T66" fmla="*/ 451 w 554"/>
                      <a:gd name="T67" fmla="*/ 1943 h 2215"/>
                      <a:gd name="T68" fmla="*/ 485 w 554"/>
                      <a:gd name="T69" fmla="*/ 1921 h 2215"/>
                      <a:gd name="T70" fmla="*/ 520 w 554"/>
                      <a:gd name="T71" fmla="*/ 1900 h 2215"/>
                      <a:gd name="T72" fmla="*/ 554 w 554"/>
                      <a:gd name="T73" fmla="*/ 1879 h 2215"/>
                      <a:gd name="T74" fmla="*/ 553 w 554"/>
                      <a:gd name="T75" fmla="*/ 1410 h 2215"/>
                      <a:gd name="T76" fmla="*/ 553 w 554"/>
                      <a:gd name="T77" fmla="*/ 940 h 2215"/>
                      <a:gd name="T78" fmla="*/ 552 w 554"/>
                      <a:gd name="T79" fmla="*/ 470 h 2215"/>
                      <a:gd name="T80" fmla="*/ 552 w 554"/>
                      <a:gd name="T81" fmla="*/ 0 h 2215"/>
                      <a:gd name="T82" fmla="*/ 524 w 554"/>
                      <a:gd name="T83" fmla="*/ 9 h 2215"/>
                      <a:gd name="T84" fmla="*/ 497 w 554"/>
                      <a:gd name="T85" fmla="*/ 20 h 2215"/>
                      <a:gd name="T86" fmla="*/ 469 w 554"/>
                      <a:gd name="T87" fmla="*/ 29 h 2215"/>
                      <a:gd name="T88" fmla="*/ 441 w 554"/>
                      <a:gd name="T89" fmla="*/ 38 h 2215"/>
                      <a:gd name="T90" fmla="*/ 414 w 554"/>
                      <a:gd name="T91" fmla="*/ 48 h 2215"/>
                      <a:gd name="T92" fmla="*/ 386 w 554"/>
                      <a:gd name="T93" fmla="*/ 58 h 2215"/>
                      <a:gd name="T94" fmla="*/ 358 w 554"/>
                      <a:gd name="T95" fmla="*/ 67 h 2215"/>
                      <a:gd name="T96" fmla="*/ 331 w 554"/>
                      <a:gd name="T97" fmla="*/ 76 h 2215"/>
                      <a:gd name="T98" fmla="*/ 303 w 554"/>
                      <a:gd name="T99" fmla="*/ 85 h 2215"/>
                      <a:gd name="T100" fmla="*/ 275 w 554"/>
                      <a:gd name="T101" fmla="*/ 96 h 2215"/>
                      <a:gd name="T102" fmla="*/ 248 w 554"/>
                      <a:gd name="T103" fmla="*/ 105 h 2215"/>
                      <a:gd name="T104" fmla="*/ 220 w 554"/>
                      <a:gd name="T105" fmla="*/ 114 h 2215"/>
                      <a:gd name="T106" fmla="*/ 193 w 554"/>
                      <a:gd name="T107" fmla="*/ 123 h 2215"/>
                      <a:gd name="T108" fmla="*/ 165 w 554"/>
                      <a:gd name="T109" fmla="*/ 132 h 2215"/>
                      <a:gd name="T110" fmla="*/ 137 w 554"/>
                      <a:gd name="T111" fmla="*/ 142 h 2215"/>
                      <a:gd name="T112" fmla="*/ 110 w 554"/>
                      <a:gd name="T113" fmla="*/ 151 h 2215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554"/>
                      <a:gd name="T172" fmla="*/ 0 h 2215"/>
                      <a:gd name="T173" fmla="*/ 554 w 554"/>
                      <a:gd name="T174" fmla="*/ 2215 h 2215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554" h="2215">
                        <a:moveTo>
                          <a:pt x="110" y="151"/>
                        </a:moveTo>
                        <a:lnTo>
                          <a:pt x="100" y="160"/>
                        </a:lnTo>
                        <a:lnTo>
                          <a:pt x="91" y="168"/>
                        </a:lnTo>
                        <a:lnTo>
                          <a:pt x="83" y="177"/>
                        </a:lnTo>
                        <a:lnTo>
                          <a:pt x="74" y="187"/>
                        </a:lnTo>
                        <a:lnTo>
                          <a:pt x="65" y="195"/>
                        </a:lnTo>
                        <a:lnTo>
                          <a:pt x="57" y="204"/>
                        </a:lnTo>
                        <a:lnTo>
                          <a:pt x="47" y="213"/>
                        </a:lnTo>
                        <a:lnTo>
                          <a:pt x="38" y="222"/>
                        </a:lnTo>
                        <a:lnTo>
                          <a:pt x="31" y="256"/>
                        </a:lnTo>
                        <a:lnTo>
                          <a:pt x="25" y="289"/>
                        </a:lnTo>
                        <a:lnTo>
                          <a:pt x="19" y="324"/>
                        </a:lnTo>
                        <a:lnTo>
                          <a:pt x="12" y="357"/>
                        </a:lnTo>
                        <a:lnTo>
                          <a:pt x="9" y="381"/>
                        </a:lnTo>
                        <a:lnTo>
                          <a:pt x="7" y="407"/>
                        </a:lnTo>
                        <a:lnTo>
                          <a:pt x="5" y="431"/>
                        </a:lnTo>
                        <a:lnTo>
                          <a:pt x="2" y="456"/>
                        </a:lnTo>
                        <a:lnTo>
                          <a:pt x="1" y="895"/>
                        </a:lnTo>
                        <a:lnTo>
                          <a:pt x="1" y="1335"/>
                        </a:lnTo>
                        <a:lnTo>
                          <a:pt x="0" y="1775"/>
                        </a:lnTo>
                        <a:lnTo>
                          <a:pt x="0" y="2215"/>
                        </a:lnTo>
                        <a:lnTo>
                          <a:pt x="35" y="2194"/>
                        </a:lnTo>
                        <a:lnTo>
                          <a:pt x="69" y="2173"/>
                        </a:lnTo>
                        <a:lnTo>
                          <a:pt x="104" y="2151"/>
                        </a:lnTo>
                        <a:lnTo>
                          <a:pt x="138" y="2131"/>
                        </a:lnTo>
                        <a:lnTo>
                          <a:pt x="173" y="2110"/>
                        </a:lnTo>
                        <a:lnTo>
                          <a:pt x="207" y="2089"/>
                        </a:lnTo>
                        <a:lnTo>
                          <a:pt x="242" y="2068"/>
                        </a:lnTo>
                        <a:lnTo>
                          <a:pt x="277" y="2046"/>
                        </a:lnTo>
                        <a:lnTo>
                          <a:pt x="311" y="2026"/>
                        </a:lnTo>
                        <a:lnTo>
                          <a:pt x="346" y="2005"/>
                        </a:lnTo>
                        <a:lnTo>
                          <a:pt x="380" y="1984"/>
                        </a:lnTo>
                        <a:lnTo>
                          <a:pt x="415" y="1963"/>
                        </a:lnTo>
                        <a:lnTo>
                          <a:pt x="451" y="1943"/>
                        </a:lnTo>
                        <a:lnTo>
                          <a:pt x="485" y="1921"/>
                        </a:lnTo>
                        <a:lnTo>
                          <a:pt x="520" y="1900"/>
                        </a:lnTo>
                        <a:lnTo>
                          <a:pt x="554" y="1879"/>
                        </a:lnTo>
                        <a:lnTo>
                          <a:pt x="553" y="1410"/>
                        </a:lnTo>
                        <a:lnTo>
                          <a:pt x="553" y="940"/>
                        </a:lnTo>
                        <a:lnTo>
                          <a:pt x="552" y="470"/>
                        </a:lnTo>
                        <a:lnTo>
                          <a:pt x="552" y="0"/>
                        </a:lnTo>
                        <a:lnTo>
                          <a:pt x="524" y="9"/>
                        </a:lnTo>
                        <a:lnTo>
                          <a:pt x="497" y="20"/>
                        </a:lnTo>
                        <a:lnTo>
                          <a:pt x="469" y="29"/>
                        </a:lnTo>
                        <a:lnTo>
                          <a:pt x="441" y="38"/>
                        </a:lnTo>
                        <a:lnTo>
                          <a:pt x="414" y="48"/>
                        </a:lnTo>
                        <a:lnTo>
                          <a:pt x="386" y="58"/>
                        </a:lnTo>
                        <a:lnTo>
                          <a:pt x="358" y="67"/>
                        </a:lnTo>
                        <a:lnTo>
                          <a:pt x="331" y="76"/>
                        </a:lnTo>
                        <a:lnTo>
                          <a:pt x="303" y="85"/>
                        </a:lnTo>
                        <a:lnTo>
                          <a:pt x="275" y="96"/>
                        </a:lnTo>
                        <a:lnTo>
                          <a:pt x="248" y="105"/>
                        </a:lnTo>
                        <a:lnTo>
                          <a:pt x="220" y="114"/>
                        </a:lnTo>
                        <a:lnTo>
                          <a:pt x="193" y="123"/>
                        </a:lnTo>
                        <a:lnTo>
                          <a:pt x="165" y="132"/>
                        </a:lnTo>
                        <a:lnTo>
                          <a:pt x="137" y="142"/>
                        </a:lnTo>
                        <a:lnTo>
                          <a:pt x="110" y="151"/>
                        </a:lnTo>
                        <a:close/>
                      </a:path>
                    </a:pathLst>
                  </a:custGeom>
                  <a:solidFill>
                    <a:srgbClr val="665E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7" name="Freeform 273"/>
                  <p:cNvSpPr>
                    <a:spLocks noChangeArrowheads="1"/>
                  </p:cNvSpPr>
                  <p:nvPr/>
                </p:nvSpPr>
                <p:spPr bwMode="auto">
                  <a:xfrm>
                    <a:off x="5184" y="1272"/>
                    <a:ext cx="85" cy="360"/>
                  </a:xfrm>
                  <a:custGeom>
                    <a:avLst/>
                    <a:gdLst>
                      <a:gd name="T0" fmla="*/ 110 w 522"/>
                      <a:gd name="T1" fmla="*/ 143 h 2194"/>
                      <a:gd name="T2" fmla="*/ 101 w 522"/>
                      <a:gd name="T3" fmla="*/ 152 h 2194"/>
                      <a:gd name="T4" fmla="*/ 93 w 522"/>
                      <a:gd name="T5" fmla="*/ 161 h 2194"/>
                      <a:gd name="T6" fmla="*/ 83 w 522"/>
                      <a:gd name="T7" fmla="*/ 171 h 2194"/>
                      <a:gd name="T8" fmla="*/ 75 w 522"/>
                      <a:gd name="T9" fmla="*/ 179 h 2194"/>
                      <a:gd name="T10" fmla="*/ 66 w 522"/>
                      <a:gd name="T11" fmla="*/ 188 h 2194"/>
                      <a:gd name="T12" fmla="*/ 57 w 522"/>
                      <a:gd name="T13" fmla="*/ 197 h 2194"/>
                      <a:gd name="T14" fmla="*/ 49 w 522"/>
                      <a:gd name="T15" fmla="*/ 205 h 2194"/>
                      <a:gd name="T16" fmla="*/ 40 w 522"/>
                      <a:gd name="T17" fmla="*/ 214 h 2194"/>
                      <a:gd name="T18" fmla="*/ 33 w 522"/>
                      <a:gd name="T19" fmla="*/ 248 h 2194"/>
                      <a:gd name="T20" fmla="*/ 26 w 522"/>
                      <a:gd name="T21" fmla="*/ 281 h 2194"/>
                      <a:gd name="T22" fmla="*/ 19 w 522"/>
                      <a:gd name="T23" fmla="*/ 316 h 2194"/>
                      <a:gd name="T24" fmla="*/ 12 w 522"/>
                      <a:gd name="T25" fmla="*/ 349 h 2194"/>
                      <a:gd name="T26" fmla="*/ 10 w 522"/>
                      <a:gd name="T27" fmla="*/ 374 h 2194"/>
                      <a:gd name="T28" fmla="*/ 8 w 522"/>
                      <a:gd name="T29" fmla="*/ 399 h 2194"/>
                      <a:gd name="T30" fmla="*/ 6 w 522"/>
                      <a:gd name="T31" fmla="*/ 423 h 2194"/>
                      <a:gd name="T32" fmla="*/ 4 w 522"/>
                      <a:gd name="T33" fmla="*/ 448 h 2194"/>
                      <a:gd name="T34" fmla="*/ 3 w 522"/>
                      <a:gd name="T35" fmla="*/ 885 h 2194"/>
                      <a:gd name="T36" fmla="*/ 3 w 522"/>
                      <a:gd name="T37" fmla="*/ 1321 h 2194"/>
                      <a:gd name="T38" fmla="*/ 2 w 522"/>
                      <a:gd name="T39" fmla="*/ 1757 h 2194"/>
                      <a:gd name="T40" fmla="*/ 0 w 522"/>
                      <a:gd name="T41" fmla="*/ 2194 h 2194"/>
                      <a:gd name="T42" fmla="*/ 33 w 522"/>
                      <a:gd name="T43" fmla="*/ 2174 h 2194"/>
                      <a:gd name="T44" fmla="*/ 66 w 522"/>
                      <a:gd name="T45" fmla="*/ 2155 h 2194"/>
                      <a:gd name="T46" fmla="*/ 98 w 522"/>
                      <a:gd name="T47" fmla="*/ 2135 h 2194"/>
                      <a:gd name="T48" fmla="*/ 131 w 522"/>
                      <a:gd name="T49" fmla="*/ 2116 h 2194"/>
                      <a:gd name="T50" fmla="*/ 164 w 522"/>
                      <a:gd name="T51" fmla="*/ 2095 h 2194"/>
                      <a:gd name="T52" fmla="*/ 196 w 522"/>
                      <a:gd name="T53" fmla="*/ 2075 h 2194"/>
                      <a:gd name="T54" fmla="*/ 228 w 522"/>
                      <a:gd name="T55" fmla="*/ 2056 h 2194"/>
                      <a:gd name="T56" fmla="*/ 262 w 522"/>
                      <a:gd name="T57" fmla="*/ 2036 h 2194"/>
                      <a:gd name="T58" fmla="*/ 294 w 522"/>
                      <a:gd name="T59" fmla="*/ 2016 h 2194"/>
                      <a:gd name="T60" fmla="*/ 326 w 522"/>
                      <a:gd name="T61" fmla="*/ 1997 h 2194"/>
                      <a:gd name="T62" fmla="*/ 359 w 522"/>
                      <a:gd name="T63" fmla="*/ 1977 h 2194"/>
                      <a:gd name="T64" fmla="*/ 392 w 522"/>
                      <a:gd name="T65" fmla="*/ 1957 h 2194"/>
                      <a:gd name="T66" fmla="*/ 424 w 522"/>
                      <a:gd name="T67" fmla="*/ 1937 h 2194"/>
                      <a:gd name="T68" fmla="*/ 457 w 522"/>
                      <a:gd name="T69" fmla="*/ 1917 h 2194"/>
                      <a:gd name="T70" fmla="*/ 490 w 522"/>
                      <a:gd name="T71" fmla="*/ 1898 h 2194"/>
                      <a:gd name="T72" fmla="*/ 522 w 522"/>
                      <a:gd name="T73" fmla="*/ 1878 h 2194"/>
                      <a:gd name="T74" fmla="*/ 521 w 522"/>
                      <a:gd name="T75" fmla="*/ 1409 h 2194"/>
                      <a:gd name="T76" fmla="*/ 521 w 522"/>
                      <a:gd name="T77" fmla="*/ 939 h 2194"/>
                      <a:gd name="T78" fmla="*/ 520 w 522"/>
                      <a:gd name="T79" fmla="*/ 470 h 2194"/>
                      <a:gd name="T80" fmla="*/ 520 w 522"/>
                      <a:gd name="T81" fmla="*/ 0 h 2194"/>
                      <a:gd name="T82" fmla="*/ 495 w 522"/>
                      <a:gd name="T83" fmla="*/ 9 h 2194"/>
                      <a:gd name="T84" fmla="*/ 468 w 522"/>
                      <a:gd name="T85" fmla="*/ 18 h 2194"/>
                      <a:gd name="T86" fmla="*/ 443 w 522"/>
                      <a:gd name="T87" fmla="*/ 26 h 2194"/>
                      <a:gd name="T88" fmla="*/ 417 w 522"/>
                      <a:gd name="T89" fmla="*/ 36 h 2194"/>
                      <a:gd name="T90" fmla="*/ 392 w 522"/>
                      <a:gd name="T91" fmla="*/ 45 h 2194"/>
                      <a:gd name="T92" fmla="*/ 366 w 522"/>
                      <a:gd name="T93" fmla="*/ 54 h 2194"/>
                      <a:gd name="T94" fmla="*/ 340 w 522"/>
                      <a:gd name="T95" fmla="*/ 62 h 2194"/>
                      <a:gd name="T96" fmla="*/ 315 w 522"/>
                      <a:gd name="T97" fmla="*/ 71 h 2194"/>
                      <a:gd name="T98" fmla="*/ 290 w 522"/>
                      <a:gd name="T99" fmla="*/ 81 h 2194"/>
                      <a:gd name="T100" fmla="*/ 264 w 522"/>
                      <a:gd name="T101" fmla="*/ 89 h 2194"/>
                      <a:gd name="T102" fmla="*/ 238 w 522"/>
                      <a:gd name="T103" fmla="*/ 98 h 2194"/>
                      <a:gd name="T104" fmla="*/ 212 w 522"/>
                      <a:gd name="T105" fmla="*/ 107 h 2194"/>
                      <a:gd name="T106" fmla="*/ 187 w 522"/>
                      <a:gd name="T107" fmla="*/ 116 h 2194"/>
                      <a:gd name="T108" fmla="*/ 162 w 522"/>
                      <a:gd name="T109" fmla="*/ 124 h 2194"/>
                      <a:gd name="T110" fmla="*/ 135 w 522"/>
                      <a:gd name="T111" fmla="*/ 134 h 2194"/>
                      <a:gd name="T112" fmla="*/ 110 w 522"/>
                      <a:gd name="T113" fmla="*/ 143 h 219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522"/>
                      <a:gd name="T172" fmla="*/ 0 h 2194"/>
                      <a:gd name="T173" fmla="*/ 522 w 522"/>
                      <a:gd name="T174" fmla="*/ 2194 h 219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522" h="2194">
                        <a:moveTo>
                          <a:pt x="110" y="143"/>
                        </a:moveTo>
                        <a:lnTo>
                          <a:pt x="101" y="152"/>
                        </a:lnTo>
                        <a:lnTo>
                          <a:pt x="93" y="161"/>
                        </a:lnTo>
                        <a:lnTo>
                          <a:pt x="83" y="171"/>
                        </a:lnTo>
                        <a:lnTo>
                          <a:pt x="75" y="179"/>
                        </a:lnTo>
                        <a:lnTo>
                          <a:pt x="66" y="188"/>
                        </a:lnTo>
                        <a:lnTo>
                          <a:pt x="57" y="197"/>
                        </a:lnTo>
                        <a:lnTo>
                          <a:pt x="49" y="205"/>
                        </a:lnTo>
                        <a:lnTo>
                          <a:pt x="40" y="214"/>
                        </a:lnTo>
                        <a:lnTo>
                          <a:pt x="33" y="248"/>
                        </a:lnTo>
                        <a:lnTo>
                          <a:pt x="26" y="281"/>
                        </a:lnTo>
                        <a:lnTo>
                          <a:pt x="19" y="316"/>
                        </a:lnTo>
                        <a:lnTo>
                          <a:pt x="12" y="349"/>
                        </a:lnTo>
                        <a:lnTo>
                          <a:pt x="10" y="374"/>
                        </a:lnTo>
                        <a:lnTo>
                          <a:pt x="8" y="399"/>
                        </a:lnTo>
                        <a:lnTo>
                          <a:pt x="6" y="423"/>
                        </a:lnTo>
                        <a:lnTo>
                          <a:pt x="4" y="448"/>
                        </a:lnTo>
                        <a:lnTo>
                          <a:pt x="3" y="885"/>
                        </a:lnTo>
                        <a:lnTo>
                          <a:pt x="3" y="1321"/>
                        </a:lnTo>
                        <a:lnTo>
                          <a:pt x="2" y="1757"/>
                        </a:lnTo>
                        <a:lnTo>
                          <a:pt x="0" y="2194"/>
                        </a:lnTo>
                        <a:lnTo>
                          <a:pt x="33" y="2174"/>
                        </a:lnTo>
                        <a:lnTo>
                          <a:pt x="66" y="2155"/>
                        </a:lnTo>
                        <a:lnTo>
                          <a:pt x="98" y="2135"/>
                        </a:lnTo>
                        <a:lnTo>
                          <a:pt x="131" y="2116"/>
                        </a:lnTo>
                        <a:lnTo>
                          <a:pt x="164" y="2095"/>
                        </a:lnTo>
                        <a:lnTo>
                          <a:pt x="196" y="2075"/>
                        </a:lnTo>
                        <a:lnTo>
                          <a:pt x="228" y="2056"/>
                        </a:lnTo>
                        <a:lnTo>
                          <a:pt x="262" y="2036"/>
                        </a:lnTo>
                        <a:lnTo>
                          <a:pt x="294" y="2016"/>
                        </a:lnTo>
                        <a:lnTo>
                          <a:pt x="326" y="1997"/>
                        </a:lnTo>
                        <a:lnTo>
                          <a:pt x="359" y="1977"/>
                        </a:lnTo>
                        <a:lnTo>
                          <a:pt x="392" y="1957"/>
                        </a:lnTo>
                        <a:lnTo>
                          <a:pt x="424" y="1937"/>
                        </a:lnTo>
                        <a:lnTo>
                          <a:pt x="457" y="1917"/>
                        </a:lnTo>
                        <a:lnTo>
                          <a:pt x="490" y="1898"/>
                        </a:lnTo>
                        <a:lnTo>
                          <a:pt x="522" y="1878"/>
                        </a:lnTo>
                        <a:lnTo>
                          <a:pt x="521" y="1409"/>
                        </a:lnTo>
                        <a:lnTo>
                          <a:pt x="521" y="939"/>
                        </a:lnTo>
                        <a:lnTo>
                          <a:pt x="520" y="470"/>
                        </a:lnTo>
                        <a:lnTo>
                          <a:pt x="520" y="0"/>
                        </a:lnTo>
                        <a:lnTo>
                          <a:pt x="495" y="9"/>
                        </a:lnTo>
                        <a:lnTo>
                          <a:pt x="468" y="18"/>
                        </a:lnTo>
                        <a:lnTo>
                          <a:pt x="443" y="26"/>
                        </a:lnTo>
                        <a:lnTo>
                          <a:pt x="417" y="36"/>
                        </a:lnTo>
                        <a:lnTo>
                          <a:pt x="392" y="45"/>
                        </a:lnTo>
                        <a:lnTo>
                          <a:pt x="366" y="54"/>
                        </a:lnTo>
                        <a:lnTo>
                          <a:pt x="340" y="62"/>
                        </a:lnTo>
                        <a:lnTo>
                          <a:pt x="315" y="71"/>
                        </a:lnTo>
                        <a:lnTo>
                          <a:pt x="290" y="81"/>
                        </a:lnTo>
                        <a:lnTo>
                          <a:pt x="264" y="89"/>
                        </a:lnTo>
                        <a:lnTo>
                          <a:pt x="238" y="98"/>
                        </a:lnTo>
                        <a:lnTo>
                          <a:pt x="212" y="107"/>
                        </a:lnTo>
                        <a:lnTo>
                          <a:pt x="187" y="116"/>
                        </a:lnTo>
                        <a:lnTo>
                          <a:pt x="162" y="124"/>
                        </a:lnTo>
                        <a:lnTo>
                          <a:pt x="135" y="134"/>
                        </a:lnTo>
                        <a:lnTo>
                          <a:pt x="110" y="143"/>
                        </a:lnTo>
                        <a:close/>
                      </a:path>
                    </a:pathLst>
                  </a:custGeom>
                  <a:solidFill>
                    <a:srgbClr val="66606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8" name="Freeform 274"/>
                  <p:cNvSpPr>
                    <a:spLocks noChangeArrowheads="1"/>
                  </p:cNvSpPr>
                  <p:nvPr/>
                </p:nvSpPr>
                <p:spPr bwMode="auto">
                  <a:xfrm>
                    <a:off x="5189" y="1272"/>
                    <a:ext cx="81" cy="356"/>
                  </a:xfrm>
                  <a:custGeom>
                    <a:avLst/>
                    <a:gdLst>
                      <a:gd name="T0" fmla="*/ 110 w 490"/>
                      <a:gd name="T1" fmla="*/ 135 h 2174"/>
                      <a:gd name="T2" fmla="*/ 101 w 490"/>
                      <a:gd name="T3" fmla="*/ 144 h 2174"/>
                      <a:gd name="T4" fmla="*/ 92 w 490"/>
                      <a:gd name="T5" fmla="*/ 153 h 2174"/>
                      <a:gd name="T6" fmla="*/ 84 w 490"/>
                      <a:gd name="T7" fmla="*/ 162 h 2174"/>
                      <a:gd name="T8" fmla="*/ 75 w 490"/>
                      <a:gd name="T9" fmla="*/ 171 h 2174"/>
                      <a:gd name="T10" fmla="*/ 65 w 490"/>
                      <a:gd name="T11" fmla="*/ 180 h 2174"/>
                      <a:gd name="T12" fmla="*/ 57 w 490"/>
                      <a:gd name="T13" fmla="*/ 189 h 2174"/>
                      <a:gd name="T14" fmla="*/ 48 w 490"/>
                      <a:gd name="T15" fmla="*/ 198 h 2174"/>
                      <a:gd name="T16" fmla="*/ 39 w 490"/>
                      <a:gd name="T17" fmla="*/ 207 h 2174"/>
                      <a:gd name="T18" fmla="*/ 32 w 490"/>
                      <a:gd name="T19" fmla="*/ 241 h 2174"/>
                      <a:gd name="T20" fmla="*/ 26 w 490"/>
                      <a:gd name="T21" fmla="*/ 273 h 2174"/>
                      <a:gd name="T22" fmla="*/ 19 w 490"/>
                      <a:gd name="T23" fmla="*/ 306 h 2174"/>
                      <a:gd name="T24" fmla="*/ 12 w 490"/>
                      <a:gd name="T25" fmla="*/ 340 h 2174"/>
                      <a:gd name="T26" fmla="*/ 10 w 490"/>
                      <a:gd name="T27" fmla="*/ 365 h 2174"/>
                      <a:gd name="T28" fmla="*/ 8 w 490"/>
                      <a:gd name="T29" fmla="*/ 391 h 2174"/>
                      <a:gd name="T30" fmla="*/ 5 w 490"/>
                      <a:gd name="T31" fmla="*/ 415 h 2174"/>
                      <a:gd name="T32" fmla="*/ 3 w 490"/>
                      <a:gd name="T33" fmla="*/ 440 h 2174"/>
                      <a:gd name="T34" fmla="*/ 2 w 490"/>
                      <a:gd name="T35" fmla="*/ 873 h 2174"/>
                      <a:gd name="T36" fmla="*/ 2 w 490"/>
                      <a:gd name="T37" fmla="*/ 1307 h 2174"/>
                      <a:gd name="T38" fmla="*/ 1 w 490"/>
                      <a:gd name="T39" fmla="*/ 1741 h 2174"/>
                      <a:gd name="T40" fmla="*/ 0 w 490"/>
                      <a:gd name="T41" fmla="*/ 2174 h 2174"/>
                      <a:gd name="T42" fmla="*/ 31 w 490"/>
                      <a:gd name="T43" fmla="*/ 2156 h 2174"/>
                      <a:gd name="T44" fmla="*/ 61 w 490"/>
                      <a:gd name="T45" fmla="*/ 2137 h 2174"/>
                      <a:gd name="T46" fmla="*/ 92 w 490"/>
                      <a:gd name="T47" fmla="*/ 2119 h 2174"/>
                      <a:gd name="T48" fmla="*/ 123 w 490"/>
                      <a:gd name="T49" fmla="*/ 2099 h 2174"/>
                      <a:gd name="T50" fmla="*/ 153 w 490"/>
                      <a:gd name="T51" fmla="*/ 2081 h 2174"/>
                      <a:gd name="T52" fmla="*/ 184 w 490"/>
                      <a:gd name="T53" fmla="*/ 2063 h 2174"/>
                      <a:gd name="T54" fmla="*/ 214 w 490"/>
                      <a:gd name="T55" fmla="*/ 2044 h 2174"/>
                      <a:gd name="T56" fmla="*/ 245 w 490"/>
                      <a:gd name="T57" fmla="*/ 2026 h 2174"/>
                      <a:gd name="T58" fmla="*/ 276 w 490"/>
                      <a:gd name="T59" fmla="*/ 2007 h 2174"/>
                      <a:gd name="T60" fmla="*/ 306 w 490"/>
                      <a:gd name="T61" fmla="*/ 1989 h 2174"/>
                      <a:gd name="T62" fmla="*/ 337 w 490"/>
                      <a:gd name="T63" fmla="*/ 1970 h 2174"/>
                      <a:gd name="T64" fmla="*/ 368 w 490"/>
                      <a:gd name="T65" fmla="*/ 1951 h 2174"/>
                      <a:gd name="T66" fmla="*/ 398 w 490"/>
                      <a:gd name="T67" fmla="*/ 1932 h 2174"/>
                      <a:gd name="T68" fmla="*/ 429 w 490"/>
                      <a:gd name="T69" fmla="*/ 1914 h 2174"/>
                      <a:gd name="T70" fmla="*/ 459 w 490"/>
                      <a:gd name="T71" fmla="*/ 1895 h 2174"/>
                      <a:gd name="T72" fmla="*/ 490 w 490"/>
                      <a:gd name="T73" fmla="*/ 1877 h 2174"/>
                      <a:gd name="T74" fmla="*/ 489 w 490"/>
                      <a:gd name="T75" fmla="*/ 1408 h 2174"/>
                      <a:gd name="T76" fmla="*/ 489 w 490"/>
                      <a:gd name="T77" fmla="*/ 939 h 2174"/>
                      <a:gd name="T78" fmla="*/ 488 w 490"/>
                      <a:gd name="T79" fmla="*/ 470 h 2174"/>
                      <a:gd name="T80" fmla="*/ 487 w 490"/>
                      <a:gd name="T81" fmla="*/ 0 h 2174"/>
                      <a:gd name="T82" fmla="*/ 464 w 490"/>
                      <a:gd name="T83" fmla="*/ 8 h 2174"/>
                      <a:gd name="T84" fmla="*/ 440 w 490"/>
                      <a:gd name="T85" fmla="*/ 17 h 2174"/>
                      <a:gd name="T86" fmla="*/ 417 w 490"/>
                      <a:gd name="T87" fmla="*/ 25 h 2174"/>
                      <a:gd name="T88" fmla="*/ 392 w 490"/>
                      <a:gd name="T89" fmla="*/ 35 h 2174"/>
                      <a:gd name="T90" fmla="*/ 369 w 490"/>
                      <a:gd name="T91" fmla="*/ 43 h 2174"/>
                      <a:gd name="T92" fmla="*/ 345 w 490"/>
                      <a:gd name="T93" fmla="*/ 52 h 2174"/>
                      <a:gd name="T94" fmla="*/ 322 w 490"/>
                      <a:gd name="T95" fmla="*/ 60 h 2174"/>
                      <a:gd name="T96" fmla="*/ 299 w 490"/>
                      <a:gd name="T97" fmla="*/ 68 h 2174"/>
                      <a:gd name="T98" fmla="*/ 275 w 490"/>
                      <a:gd name="T99" fmla="*/ 77 h 2174"/>
                      <a:gd name="T100" fmla="*/ 252 w 490"/>
                      <a:gd name="T101" fmla="*/ 85 h 2174"/>
                      <a:gd name="T102" fmla="*/ 228 w 490"/>
                      <a:gd name="T103" fmla="*/ 93 h 2174"/>
                      <a:gd name="T104" fmla="*/ 205 w 490"/>
                      <a:gd name="T105" fmla="*/ 101 h 2174"/>
                      <a:gd name="T106" fmla="*/ 181 w 490"/>
                      <a:gd name="T107" fmla="*/ 111 h 2174"/>
                      <a:gd name="T108" fmla="*/ 157 w 490"/>
                      <a:gd name="T109" fmla="*/ 119 h 2174"/>
                      <a:gd name="T110" fmla="*/ 133 w 490"/>
                      <a:gd name="T111" fmla="*/ 127 h 2174"/>
                      <a:gd name="T112" fmla="*/ 110 w 490"/>
                      <a:gd name="T113" fmla="*/ 135 h 217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90"/>
                      <a:gd name="T172" fmla="*/ 0 h 2174"/>
                      <a:gd name="T173" fmla="*/ 490 w 490"/>
                      <a:gd name="T174" fmla="*/ 2174 h 217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90" h="2174">
                        <a:moveTo>
                          <a:pt x="110" y="135"/>
                        </a:moveTo>
                        <a:lnTo>
                          <a:pt x="101" y="144"/>
                        </a:lnTo>
                        <a:lnTo>
                          <a:pt x="92" y="153"/>
                        </a:lnTo>
                        <a:lnTo>
                          <a:pt x="84" y="162"/>
                        </a:lnTo>
                        <a:lnTo>
                          <a:pt x="75" y="171"/>
                        </a:lnTo>
                        <a:lnTo>
                          <a:pt x="65" y="180"/>
                        </a:lnTo>
                        <a:lnTo>
                          <a:pt x="57" y="189"/>
                        </a:lnTo>
                        <a:lnTo>
                          <a:pt x="48" y="198"/>
                        </a:lnTo>
                        <a:lnTo>
                          <a:pt x="39" y="207"/>
                        </a:lnTo>
                        <a:lnTo>
                          <a:pt x="32" y="241"/>
                        </a:lnTo>
                        <a:lnTo>
                          <a:pt x="26" y="273"/>
                        </a:lnTo>
                        <a:lnTo>
                          <a:pt x="19" y="306"/>
                        </a:lnTo>
                        <a:lnTo>
                          <a:pt x="12" y="340"/>
                        </a:lnTo>
                        <a:lnTo>
                          <a:pt x="10" y="365"/>
                        </a:lnTo>
                        <a:lnTo>
                          <a:pt x="8" y="391"/>
                        </a:lnTo>
                        <a:lnTo>
                          <a:pt x="5" y="415"/>
                        </a:lnTo>
                        <a:lnTo>
                          <a:pt x="3" y="440"/>
                        </a:lnTo>
                        <a:lnTo>
                          <a:pt x="2" y="873"/>
                        </a:lnTo>
                        <a:lnTo>
                          <a:pt x="2" y="1307"/>
                        </a:lnTo>
                        <a:lnTo>
                          <a:pt x="1" y="1741"/>
                        </a:lnTo>
                        <a:lnTo>
                          <a:pt x="0" y="2174"/>
                        </a:lnTo>
                        <a:lnTo>
                          <a:pt x="31" y="2156"/>
                        </a:lnTo>
                        <a:lnTo>
                          <a:pt x="61" y="2137"/>
                        </a:lnTo>
                        <a:lnTo>
                          <a:pt x="92" y="2119"/>
                        </a:lnTo>
                        <a:lnTo>
                          <a:pt x="123" y="2099"/>
                        </a:lnTo>
                        <a:lnTo>
                          <a:pt x="153" y="2081"/>
                        </a:lnTo>
                        <a:lnTo>
                          <a:pt x="184" y="2063"/>
                        </a:lnTo>
                        <a:lnTo>
                          <a:pt x="214" y="2044"/>
                        </a:lnTo>
                        <a:lnTo>
                          <a:pt x="245" y="2026"/>
                        </a:lnTo>
                        <a:lnTo>
                          <a:pt x="276" y="2007"/>
                        </a:lnTo>
                        <a:lnTo>
                          <a:pt x="306" y="1989"/>
                        </a:lnTo>
                        <a:lnTo>
                          <a:pt x="337" y="1970"/>
                        </a:lnTo>
                        <a:lnTo>
                          <a:pt x="368" y="1951"/>
                        </a:lnTo>
                        <a:lnTo>
                          <a:pt x="398" y="1932"/>
                        </a:lnTo>
                        <a:lnTo>
                          <a:pt x="429" y="1914"/>
                        </a:lnTo>
                        <a:lnTo>
                          <a:pt x="459" y="1895"/>
                        </a:lnTo>
                        <a:lnTo>
                          <a:pt x="490" y="1877"/>
                        </a:lnTo>
                        <a:lnTo>
                          <a:pt x="489" y="1408"/>
                        </a:lnTo>
                        <a:lnTo>
                          <a:pt x="489" y="939"/>
                        </a:lnTo>
                        <a:lnTo>
                          <a:pt x="488" y="470"/>
                        </a:lnTo>
                        <a:lnTo>
                          <a:pt x="487" y="0"/>
                        </a:lnTo>
                        <a:lnTo>
                          <a:pt x="464" y="8"/>
                        </a:lnTo>
                        <a:lnTo>
                          <a:pt x="440" y="17"/>
                        </a:lnTo>
                        <a:lnTo>
                          <a:pt x="417" y="25"/>
                        </a:lnTo>
                        <a:lnTo>
                          <a:pt x="392" y="35"/>
                        </a:lnTo>
                        <a:lnTo>
                          <a:pt x="369" y="43"/>
                        </a:lnTo>
                        <a:lnTo>
                          <a:pt x="345" y="52"/>
                        </a:lnTo>
                        <a:lnTo>
                          <a:pt x="322" y="60"/>
                        </a:lnTo>
                        <a:lnTo>
                          <a:pt x="299" y="68"/>
                        </a:lnTo>
                        <a:lnTo>
                          <a:pt x="275" y="77"/>
                        </a:lnTo>
                        <a:lnTo>
                          <a:pt x="252" y="85"/>
                        </a:lnTo>
                        <a:lnTo>
                          <a:pt x="228" y="93"/>
                        </a:lnTo>
                        <a:lnTo>
                          <a:pt x="205" y="101"/>
                        </a:lnTo>
                        <a:lnTo>
                          <a:pt x="181" y="111"/>
                        </a:lnTo>
                        <a:lnTo>
                          <a:pt x="157" y="119"/>
                        </a:lnTo>
                        <a:lnTo>
                          <a:pt x="133" y="127"/>
                        </a:lnTo>
                        <a:lnTo>
                          <a:pt x="110" y="135"/>
                        </a:lnTo>
                        <a:close/>
                      </a:path>
                    </a:pathLst>
                  </a:custGeom>
                  <a:solidFill>
                    <a:srgbClr val="68606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9" name="Freeform 275"/>
                  <p:cNvSpPr>
                    <a:spLocks noChangeArrowheads="1"/>
                  </p:cNvSpPr>
                  <p:nvPr/>
                </p:nvSpPr>
                <p:spPr bwMode="auto">
                  <a:xfrm>
                    <a:off x="5195" y="1272"/>
                    <a:ext cx="76" cy="353"/>
                  </a:xfrm>
                  <a:custGeom>
                    <a:avLst/>
                    <a:gdLst>
                      <a:gd name="T0" fmla="*/ 112 w 458"/>
                      <a:gd name="T1" fmla="*/ 127 h 2154"/>
                      <a:gd name="T2" fmla="*/ 102 w 458"/>
                      <a:gd name="T3" fmla="*/ 136 h 2154"/>
                      <a:gd name="T4" fmla="*/ 93 w 458"/>
                      <a:gd name="T5" fmla="*/ 145 h 2154"/>
                      <a:gd name="T6" fmla="*/ 84 w 458"/>
                      <a:gd name="T7" fmla="*/ 154 h 2154"/>
                      <a:gd name="T8" fmla="*/ 76 w 458"/>
                      <a:gd name="T9" fmla="*/ 162 h 2154"/>
                      <a:gd name="T10" fmla="*/ 67 w 458"/>
                      <a:gd name="T11" fmla="*/ 172 h 2154"/>
                      <a:gd name="T12" fmla="*/ 57 w 458"/>
                      <a:gd name="T13" fmla="*/ 181 h 2154"/>
                      <a:gd name="T14" fmla="*/ 49 w 458"/>
                      <a:gd name="T15" fmla="*/ 190 h 2154"/>
                      <a:gd name="T16" fmla="*/ 40 w 458"/>
                      <a:gd name="T17" fmla="*/ 199 h 2154"/>
                      <a:gd name="T18" fmla="*/ 33 w 458"/>
                      <a:gd name="T19" fmla="*/ 233 h 2154"/>
                      <a:gd name="T20" fmla="*/ 26 w 458"/>
                      <a:gd name="T21" fmla="*/ 266 h 2154"/>
                      <a:gd name="T22" fmla="*/ 19 w 458"/>
                      <a:gd name="T23" fmla="*/ 300 h 2154"/>
                      <a:gd name="T24" fmla="*/ 13 w 458"/>
                      <a:gd name="T25" fmla="*/ 333 h 2154"/>
                      <a:gd name="T26" fmla="*/ 10 w 458"/>
                      <a:gd name="T27" fmla="*/ 358 h 2154"/>
                      <a:gd name="T28" fmla="*/ 9 w 458"/>
                      <a:gd name="T29" fmla="*/ 383 h 2154"/>
                      <a:gd name="T30" fmla="*/ 7 w 458"/>
                      <a:gd name="T31" fmla="*/ 408 h 2154"/>
                      <a:gd name="T32" fmla="*/ 4 w 458"/>
                      <a:gd name="T33" fmla="*/ 432 h 2154"/>
                      <a:gd name="T34" fmla="*/ 3 w 458"/>
                      <a:gd name="T35" fmla="*/ 862 h 2154"/>
                      <a:gd name="T36" fmla="*/ 2 w 458"/>
                      <a:gd name="T37" fmla="*/ 1293 h 2154"/>
                      <a:gd name="T38" fmla="*/ 1 w 458"/>
                      <a:gd name="T39" fmla="*/ 1723 h 2154"/>
                      <a:gd name="T40" fmla="*/ 0 w 458"/>
                      <a:gd name="T41" fmla="*/ 2154 h 2154"/>
                      <a:gd name="T42" fmla="*/ 29 w 458"/>
                      <a:gd name="T43" fmla="*/ 2136 h 2154"/>
                      <a:gd name="T44" fmla="*/ 57 w 458"/>
                      <a:gd name="T45" fmla="*/ 2119 h 2154"/>
                      <a:gd name="T46" fmla="*/ 86 w 458"/>
                      <a:gd name="T47" fmla="*/ 2102 h 2154"/>
                      <a:gd name="T48" fmla="*/ 115 w 458"/>
                      <a:gd name="T49" fmla="*/ 2084 h 2154"/>
                      <a:gd name="T50" fmla="*/ 143 w 458"/>
                      <a:gd name="T51" fmla="*/ 2067 h 2154"/>
                      <a:gd name="T52" fmla="*/ 172 w 458"/>
                      <a:gd name="T53" fmla="*/ 2050 h 2154"/>
                      <a:gd name="T54" fmla="*/ 200 w 458"/>
                      <a:gd name="T55" fmla="*/ 2033 h 2154"/>
                      <a:gd name="T56" fmla="*/ 229 w 458"/>
                      <a:gd name="T57" fmla="*/ 2014 h 2154"/>
                      <a:gd name="T58" fmla="*/ 258 w 458"/>
                      <a:gd name="T59" fmla="*/ 1997 h 2154"/>
                      <a:gd name="T60" fmla="*/ 287 w 458"/>
                      <a:gd name="T61" fmla="*/ 1980 h 2154"/>
                      <a:gd name="T62" fmla="*/ 316 w 458"/>
                      <a:gd name="T63" fmla="*/ 1962 h 2154"/>
                      <a:gd name="T64" fmla="*/ 343 w 458"/>
                      <a:gd name="T65" fmla="*/ 1945 h 2154"/>
                      <a:gd name="T66" fmla="*/ 372 w 458"/>
                      <a:gd name="T67" fmla="*/ 1928 h 2154"/>
                      <a:gd name="T68" fmla="*/ 401 w 458"/>
                      <a:gd name="T69" fmla="*/ 1910 h 2154"/>
                      <a:gd name="T70" fmla="*/ 430 w 458"/>
                      <a:gd name="T71" fmla="*/ 1893 h 2154"/>
                      <a:gd name="T72" fmla="*/ 458 w 458"/>
                      <a:gd name="T73" fmla="*/ 1876 h 2154"/>
                      <a:gd name="T74" fmla="*/ 457 w 458"/>
                      <a:gd name="T75" fmla="*/ 1407 h 2154"/>
                      <a:gd name="T76" fmla="*/ 457 w 458"/>
                      <a:gd name="T77" fmla="*/ 939 h 2154"/>
                      <a:gd name="T78" fmla="*/ 456 w 458"/>
                      <a:gd name="T79" fmla="*/ 470 h 2154"/>
                      <a:gd name="T80" fmla="*/ 455 w 458"/>
                      <a:gd name="T81" fmla="*/ 0 h 2154"/>
                      <a:gd name="T82" fmla="*/ 433 w 458"/>
                      <a:gd name="T83" fmla="*/ 8 h 2154"/>
                      <a:gd name="T84" fmla="*/ 412 w 458"/>
                      <a:gd name="T85" fmla="*/ 16 h 2154"/>
                      <a:gd name="T86" fmla="*/ 390 w 458"/>
                      <a:gd name="T87" fmla="*/ 24 h 2154"/>
                      <a:gd name="T88" fmla="*/ 369 w 458"/>
                      <a:gd name="T89" fmla="*/ 32 h 2154"/>
                      <a:gd name="T90" fmla="*/ 348 w 458"/>
                      <a:gd name="T91" fmla="*/ 40 h 2154"/>
                      <a:gd name="T92" fmla="*/ 326 w 458"/>
                      <a:gd name="T93" fmla="*/ 48 h 2154"/>
                      <a:gd name="T94" fmla="*/ 304 w 458"/>
                      <a:gd name="T95" fmla="*/ 56 h 2154"/>
                      <a:gd name="T96" fmla="*/ 283 w 458"/>
                      <a:gd name="T97" fmla="*/ 65 h 2154"/>
                      <a:gd name="T98" fmla="*/ 261 w 458"/>
                      <a:gd name="T99" fmla="*/ 73 h 2154"/>
                      <a:gd name="T100" fmla="*/ 240 w 458"/>
                      <a:gd name="T101" fmla="*/ 79 h 2154"/>
                      <a:gd name="T102" fmla="*/ 219 w 458"/>
                      <a:gd name="T103" fmla="*/ 88 h 2154"/>
                      <a:gd name="T104" fmla="*/ 197 w 458"/>
                      <a:gd name="T105" fmla="*/ 96 h 2154"/>
                      <a:gd name="T106" fmla="*/ 176 w 458"/>
                      <a:gd name="T107" fmla="*/ 104 h 2154"/>
                      <a:gd name="T108" fmla="*/ 154 w 458"/>
                      <a:gd name="T109" fmla="*/ 111 h 2154"/>
                      <a:gd name="T110" fmla="*/ 134 w 458"/>
                      <a:gd name="T111" fmla="*/ 119 h 2154"/>
                      <a:gd name="T112" fmla="*/ 112 w 458"/>
                      <a:gd name="T113" fmla="*/ 127 h 215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58"/>
                      <a:gd name="T172" fmla="*/ 0 h 2154"/>
                      <a:gd name="T173" fmla="*/ 458 w 458"/>
                      <a:gd name="T174" fmla="*/ 2154 h 215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58" h="2154">
                        <a:moveTo>
                          <a:pt x="112" y="127"/>
                        </a:moveTo>
                        <a:lnTo>
                          <a:pt x="102" y="136"/>
                        </a:lnTo>
                        <a:lnTo>
                          <a:pt x="93" y="145"/>
                        </a:lnTo>
                        <a:lnTo>
                          <a:pt x="84" y="154"/>
                        </a:lnTo>
                        <a:lnTo>
                          <a:pt x="76" y="162"/>
                        </a:lnTo>
                        <a:lnTo>
                          <a:pt x="67" y="172"/>
                        </a:lnTo>
                        <a:lnTo>
                          <a:pt x="57" y="181"/>
                        </a:lnTo>
                        <a:lnTo>
                          <a:pt x="49" y="190"/>
                        </a:lnTo>
                        <a:lnTo>
                          <a:pt x="40" y="199"/>
                        </a:lnTo>
                        <a:lnTo>
                          <a:pt x="33" y="233"/>
                        </a:lnTo>
                        <a:lnTo>
                          <a:pt x="26" y="266"/>
                        </a:lnTo>
                        <a:lnTo>
                          <a:pt x="19" y="300"/>
                        </a:lnTo>
                        <a:lnTo>
                          <a:pt x="13" y="333"/>
                        </a:lnTo>
                        <a:lnTo>
                          <a:pt x="10" y="358"/>
                        </a:lnTo>
                        <a:lnTo>
                          <a:pt x="9" y="383"/>
                        </a:lnTo>
                        <a:lnTo>
                          <a:pt x="7" y="408"/>
                        </a:lnTo>
                        <a:lnTo>
                          <a:pt x="4" y="432"/>
                        </a:lnTo>
                        <a:lnTo>
                          <a:pt x="3" y="862"/>
                        </a:lnTo>
                        <a:lnTo>
                          <a:pt x="2" y="1293"/>
                        </a:lnTo>
                        <a:lnTo>
                          <a:pt x="1" y="1723"/>
                        </a:lnTo>
                        <a:lnTo>
                          <a:pt x="0" y="2154"/>
                        </a:lnTo>
                        <a:lnTo>
                          <a:pt x="29" y="2136"/>
                        </a:lnTo>
                        <a:lnTo>
                          <a:pt x="57" y="2119"/>
                        </a:lnTo>
                        <a:lnTo>
                          <a:pt x="86" y="2102"/>
                        </a:lnTo>
                        <a:lnTo>
                          <a:pt x="115" y="2084"/>
                        </a:lnTo>
                        <a:lnTo>
                          <a:pt x="143" y="2067"/>
                        </a:lnTo>
                        <a:lnTo>
                          <a:pt x="172" y="2050"/>
                        </a:lnTo>
                        <a:lnTo>
                          <a:pt x="200" y="2033"/>
                        </a:lnTo>
                        <a:lnTo>
                          <a:pt x="229" y="2014"/>
                        </a:lnTo>
                        <a:lnTo>
                          <a:pt x="258" y="1997"/>
                        </a:lnTo>
                        <a:lnTo>
                          <a:pt x="287" y="1980"/>
                        </a:lnTo>
                        <a:lnTo>
                          <a:pt x="316" y="1962"/>
                        </a:lnTo>
                        <a:lnTo>
                          <a:pt x="343" y="1945"/>
                        </a:lnTo>
                        <a:lnTo>
                          <a:pt x="372" y="1928"/>
                        </a:lnTo>
                        <a:lnTo>
                          <a:pt x="401" y="1910"/>
                        </a:lnTo>
                        <a:lnTo>
                          <a:pt x="430" y="1893"/>
                        </a:lnTo>
                        <a:lnTo>
                          <a:pt x="458" y="1876"/>
                        </a:lnTo>
                        <a:lnTo>
                          <a:pt x="457" y="1407"/>
                        </a:lnTo>
                        <a:lnTo>
                          <a:pt x="457" y="939"/>
                        </a:lnTo>
                        <a:lnTo>
                          <a:pt x="456" y="470"/>
                        </a:lnTo>
                        <a:lnTo>
                          <a:pt x="455" y="0"/>
                        </a:lnTo>
                        <a:lnTo>
                          <a:pt x="433" y="8"/>
                        </a:lnTo>
                        <a:lnTo>
                          <a:pt x="412" y="16"/>
                        </a:lnTo>
                        <a:lnTo>
                          <a:pt x="390" y="24"/>
                        </a:lnTo>
                        <a:lnTo>
                          <a:pt x="369" y="32"/>
                        </a:lnTo>
                        <a:lnTo>
                          <a:pt x="348" y="40"/>
                        </a:lnTo>
                        <a:lnTo>
                          <a:pt x="326" y="48"/>
                        </a:lnTo>
                        <a:lnTo>
                          <a:pt x="304" y="56"/>
                        </a:lnTo>
                        <a:lnTo>
                          <a:pt x="283" y="65"/>
                        </a:lnTo>
                        <a:lnTo>
                          <a:pt x="261" y="73"/>
                        </a:lnTo>
                        <a:lnTo>
                          <a:pt x="240" y="79"/>
                        </a:lnTo>
                        <a:lnTo>
                          <a:pt x="219" y="88"/>
                        </a:lnTo>
                        <a:lnTo>
                          <a:pt x="197" y="96"/>
                        </a:lnTo>
                        <a:lnTo>
                          <a:pt x="176" y="104"/>
                        </a:lnTo>
                        <a:lnTo>
                          <a:pt x="154" y="111"/>
                        </a:lnTo>
                        <a:lnTo>
                          <a:pt x="134" y="119"/>
                        </a:lnTo>
                        <a:lnTo>
                          <a:pt x="112" y="127"/>
                        </a:lnTo>
                        <a:close/>
                      </a:path>
                    </a:pathLst>
                  </a:custGeom>
                  <a:solidFill>
                    <a:srgbClr val="68636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0" name="Freeform 276"/>
                  <p:cNvSpPr>
                    <a:spLocks noChangeArrowheads="1"/>
                  </p:cNvSpPr>
                  <p:nvPr/>
                </p:nvSpPr>
                <p:spPr bwMode="auto">
                  <a:xfrm>
                    <a:off x="5200" y="1272"/>
                    <a:ext cx="70" cy="350"/>
                  </a:xfrm>
                  <a:custGeom>
                    <a:avLst/>
                    <a:gdLst>
                      <a:gd name="T0" fmla="*/ 112 w 426"/>
                      <a:gd name="T1" fmla="*/ 120 h 2134"/>
                      <a:gd name="T2" fmla="*/ 103 w 426"/>
                      <a:gd name="T3" fmla="*/ 129 h 2134"/>
                      <a:gd name="T4" fmla="*/ 93 w 426"/>
                      <a:gd name="T5" fmla="*/ 137 h 2134"/>
                      <a:gd name="T6" fmla="*/ 85 w 426"/>
                      <a:gd name="T7" fmla="*/ 146 h 2134"/>
                      <a:gd name="T8" fmla="*/ 76 w 426"/>
                      <a:gd name="T9" fmla="*/ 156 h 2134"/>
                      <a:gd name="T10" fmla="*/ 67 w 426"/>
                      <a:gd name="T11" fmla="*/ 164 h 2134"/>
                      <a:gd name="T12" fmla="*/ 59 w 426"/>
                      <a:gd name="T13" fmla="*/ 173 h 2134"/>
                      <a:gd name="T14" fmla="*/ 50 w 426"/>
                      <a:gd name="T15" fmla="*/ 182 h 2134"/>
                      <a:gd name="T16" fmla="*/ 40 w 426"/>
                      <a:gd name="T17" fmla="*/ 191 h 2134"/>
                      <a:gd name="T18" fmla="*/ 34 w 426"/>
                      <a:gd name="T19" fmla="*/ 225 h 2134"/>
                      <a:gd name="T20" fmla="*/ 28 w 426"/>
                      <a:gd name="T21" fmla="*/ 258 h 2134"/>
                      <a:gd name="T22" fmla="*/ 21 w 426"/>
                      <a:gd name="T23" fmla="*/ 293 h 2134"/>
                      <a:gd name="T24" fmla="*/ 14 w 426"/>
                      <a:gd name="T25" fmla="*/ 326 h 2134"/>
                      <a:gd name="T26" fmla="*/ 12 w 426"/>
                      <a:gd name="T27" fmla="*/ 350 h 2134"/>
                      <a:gd name="T28" fmla="*/ 9 w 426"/>
                      <a:gd name="T29" fmla="*/ 374 h 2134"/>
                      <a:gd name="T30" fmla="*/ 7 w 426"/>
                      <a:gd name="T31" fmla="*/ 400 h 2134"/>
                      <a:gd name="T32" fmla="*/ 5 w 426"/>
                      <a:gd name="T33" fmla="*/ 424 h 2134"/>
                      <a:gd name="T34" fmla="*/ 4 w 426"/>
                      <a:gd name="T35" fmla="*/ 852 h 2134"/>
                      <a:gd name="T36" fmla="*/ 2 w 426"/>
                      <a:gd name="T37" fmla="*/ 1279 h 2134"/>
                      <a:gd name="T38" fmla="*/ 1 w 426"/>
                      <a:gd name="T39" fmla="*/ 1707 h 2134"/>
                      <a:gd name="T40" fmla="*/ 0 w 426"/>
                      <a:gd name="T41" fmla="*/ 2134 h 2134"/>
                      <a:gd name="T42" fmla="*/ 27 w 426"/>
                      <a:gd name="T43" fmla="*/ 2118 h 2134"/>
                      <a:gd name="T44" fmla="*/ 53 w 426"/>
                      <a:gd name="T45" fmla="*/ 2102 h 2134"/>
                      <a:gd name="T46" fmla="*/ 80 w 426"/>
                      <a:gd name="T47" fmla="*/ 2086 h 2134"/>
                      <a:gd name="T48" fmla="*/ 106 w 426"/>
                      <a:gd name="T49" fmla="*/ 2069 h 2134"/>
                      <a:gd name="T50" fmla="*/ 134 w 426"/>
                      <a:gd name="T51" fmla="*/ 2053 h 2134"/>
                      <a:gd name="T52" fmla="*/ 160 w 426"/>
                      <a:gd name="T53" fmla="*/ 2037 h 2134"/>
                      <a:gd name="T54" fmla="*/ 187 w 426"/>
                      <a:gd name="T55" fmla="*/ 2021 h 2134"/>
                      <a:gd name="T56" fmla="*/ 213 w 426"/>
                      <a:gd name="T57" fmla="*/ 2004 h 2134"/>
                      <a:gd name="T58" fmla="*/ 240 w 426"/>
                      <a:gd name="T59" fmla="*/ 1988 h 2134"/>
                      <a:gd name="T60" fmla="*/ 266 w 426"/>
                      <a:gd name="T61" fmla="*/ 1972 h 2134"/>
                      <a:gd name="T62" fmla="*/ 293 w 426"/>
                      <a:gd name="T63" fmla="*/ 1955 h 2134"/>
                      <a:gd name="T64" fmla="*/ 320 w 426"/>
                      <a:gd name="T65" fmla="*/ 1939 h 2134"/>
                      <a:gd name="T66" fmla="*/ 347 w 426"/>
                      <a:gd name="T67" fmla="*/ 1923 h 2134"/>
                      <a:gd name="T68" fmla="*/ 373 w 426"/>
                      <a:gd name="T69" fmla="*/ 1907 h 2134"/>
                      <a:gd name="T70" fmla="*/ 400 w 426"/>
                      <a:gd name="T71" fmla="*/ 1891 h 2134"/>
                      <a:gd name="T72" fmla="*/ 426 w 426"/>
                      <a:gd name="T73" fmla="*/ 1875 h 2134"/>
                      <a:gd name="T74" fmla="*/ 425 w 426"/>
                      <a:gd name="T75" fmla="*/ 1406 h 2134"/>
                      <a:gd name="T76" fmla="*/ 425 w 426"/>
                      <a:gd name="T77" fmla="*/ 937 h 2134"/>
                      <a:gd name="T78" fmla="*/ 424 w 426"/>
                      <a:gd name="T79" fmla="*/ 469 h 2134"/>
                      <a:gd name="T80" fmla="*/ 423 w 426"/>
                      <a:gd name="T81" fmla="*/ 0 h 2134"/>
                      <a:gd name="T82" fmla="*/ 403 w 426"/>
                      <a:gd name="T83" fmla="*/ 8 h 2134"/>
                      <a:gd name="T84" fmla="*/ 384 w 426"/>
                      <a:gd name="T85" fmla="*/ 15 h 2134"/>
                      <a:gd name="T86" fmla="*/ 364 w 426"/>
                      <a:gd name="T87" fmla="*/ 23 h 2134"/>
                      <a:gd name="T88" fmla="*/ 346 w 426"/>
                      <a:gd name="T89" fmla="*/ 31 h 2134"/>
                      <a:gd name="T90" fmla="*/ 326 w 426"/>
                      <a:gd name="T91" fmla="*/ 38 h 2134"/>
                      <a:gd name="T92" fmla="*/ 307 w 426"/>
                      <a:gd name="T93" fmla="*/ 46 h 2134"/>
                      <a:gd name="T94" fmla="*/ 287 w 426"/>
                      <a:gd name="T95" fmla="*/ 53 h 2134"/>
                      <a:gd name="T96" fmla="*/ 267 w 426"/>
                      <a:gd name="T97" fmla="*/ 61 h 2134"/>
                      <a:gd name="T98" fmla="*/ 248 w 426"/>
                      <a:gd name="T99" fmla="*/ 68 h 2134"/>
                      <a:gd name="T100" fmla="*/ 228 w 426"/>
                      <a:gd name="T101" fmla="*/ 76 h 2134"/>
                      <a:gd name="T102" fmla="*/ 209 w 426"/>
                      <a:gd name="T103" fmla="*/ 83 h 2134"/>
                      <a:gd name="T104" fmla="*/ 190 w 426"/>
                      <a:gd name="T105" fmla="*/ 90 h 2134"/>
                      <a:gd name="T106" fmla="*/ 171 w 426"/>
                      <a:gd name="T107" fmla="*/ 98 h 2134"/>
                      <a:gd name="T108" fmla="*/ 151 w 426"/>
                      <a:gd name="T109" fmla="*/ 105 h 2134"/>
                      <a:gd name="T110" fmla="*/ 131 w 426"/>
                      <a:gd name="T111" fmla="*/ 113 h 2134"/>
                      <a:gd name="T112" fmla="*/ 112 w 426"/>
                      <a:gd name="T113" fmla="*/ 120 h 213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26"/>
                      <a:gd name="T172" fmla="*/ 0 h 2134"/>
                      <a:gd name="T173" fmla="*/ 426 w 426"/>
                      <a:gd name="T174" fmla="*/ 2134 h 213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26" h="2134">
                        <a:moveTo>
                          <a:pt x="112" y="120"/>
                        </a:moveTo>
                        <a:lnTo>
                          <a:pt x="103" y="129"/>
                        </a:lnTo>
                        <a:lnTo>
                          <a:pt x="93" y="137"/>
                        </a:lnTo>
                        <a:lnTo>
                          <a:pt x="85" y="146"/>
                        </a:lnTo>
                        <a:lnTo>
                          <a:pt x="76" y="156"/>
                        </a:lnTo>
                        <a:lnTo>
                          <a:pt x="67" y="164"/>
                        </a:lnTo>
                        <a:lnTo>
                          <a:pt x="59" y="173"/>
                        </a:lnTo>
                        <a:lnTo>
                          <a:pt x="50" y="182"/>
                        </a:lnTo>
                        <a:lnTo>
                          <a:pt x="40" y="191"/>
                        </a:lnTo>
                        <a:lnTo>
                          <a:pt x="34" y="225"/>
                        </a:lnTo>
                        <a:lnTo>
                          <a:pt x="28" y="258"/>
                        </a:lnTo>
                        <a:lnTo>
                          <a:pt x="21" y="293"/>
                        </a:lnTo>
                        <a:lnTo>
                          <a:pt x="14" y="326"/>
                        </a:lnTo>
                        <a:lnTo>
                          <a:pt x="12" y="350"/>
                        </a:lnTo>
                        <a:lnTo>
                          <a:pt x="9" y="374"/>
                        </a:lnTo>
                        <a:lnTo>
                          <a:pt x="7" y="400"/>
                        </a:lnTo>
                        <a:lnTo>
                          <a:pt x="5" y="424"/>
                        </a:lnTo>
                        <a:lnTo>
                          <a:pt x="4" y="852"/>
                        </a:lnTo>
                        <a:lnTo>
                          <a:pt x="2" y="1279"/>
                        </a:lnTo>
                        <a:lnTo>
                          <a:pt x="1" y="1707"/>
                        </a:lnTo>
                        <a:lnTo>
                          <a:pt x="0" y="2134"/>
                        </a:lnTo>
                        <a:lnTo>
                          <a:pt x="27" y="2118"/>
                        </a:lnTo>
                        <a:lnTo>
                          <a:pt x="53" y="2102"/>
                        </a:lnTo>
                        <a:lnTo>
                          <a:pt x="80" y="2086"/>
                        </a:lnTo>
                        <a:lnTo>
                          <a:pt x="106" y="2069"/>
                        </a:lnTo>
                        <a:lnTo>
                          <a:pt x="134" y="2053"/>
                        </a:lnTo>
                        <a:lnTo>
                          <a:pt x="160" y="2037"/>
                        </a:lnTo>
                        <a:lnTo>
                          <a:pt x="187" y="2021"/>
                        </a:lnTo>
                        <a:lnTo>
                          <a:pt x="213" y="2004"/>
                        </a:lnTo>
                        <a:lnTo>
                          <a:pt x="240" y="1988"/>
                        </a:lnTo>
                        <a:lnTo>
                          <a:pt x="266" y="1972"/>
                        </a:lnTo>
                        <a:lnTo>
                          <a:pt x="293" y="1955"/>
                        </a:lnTo>
                        <a:lnTo>
                          <a:pt x="320" y="1939"/>
                        </a:lnTo>
                        <a:lnTo>
                          <a:pt x="347" y="1923"/>
                        </a:lnTo>
                        <a:lnTo>
                          <a:pt x="373" y="1907"/>
                        </a:lnTo>
                        <a:lnTo>
                          <a:pt x="400" y="1891"/>
                        </a:lnTo>
                        <a:lnTo>
                          <a:pt x="426" y="1875"/>
                        </a:lnTo>
                        <a:lnTo>
                          <a:pt x="425" y="1406"/>
                        </a:lnTo>
                        <a:lnTo>
                          <a:pt x="425" y="937"/>
                        </a:lnTo>
                        <a:lnTo>
                          <a:pt x="424" y="469"/>
                        </a:lnTo>
                        <a:lnTo>
                          <a:pt x="423" y="0"/>
                        </a:lnTo>
                        <a:lnTo>
                          <a:pt x="403" y="8"/>
                        </a:lnTo>
                        <a:lnTo>
                          <a:pt x="384" y="15"/>
                        </a:lnTo>
                        <a:lnTo>
                          <a:pt x="364" y="23"/>
                        </a:lnTo>
                        <a:lnTo>
                          <a:pt x="346" y="31"/>
                        </a:lnTo>
                        <a:lnTo>
                          <a:pt x="326" y="38"/>
                        </a:lnTo>
                        <a:lnTo>
                          <a:pt x="307" y="46"/>
                        </a:lnTo>
                        <a:lnTo>
                          <a:pt x="287" y="53"/>
                        </a:lnTo>
                        <a:lnTo>
                          <a:pt x="267" y="61"/>
                        </a:lnTo>
                        <a:lnTo>
                          <a:pt x="248" y="68"/>
                        </a:lnTo>
                        <a:lnTo>
                          <a:pt x="228" y="76"/>
                        </a:lnTo>
                        <a:lnTo>
                          <a:pt x="209" y="83"/>
                        </a:lnTo>
                        <a:lnTo>
                          <a:pt x="190" y="90"/>
                        </a:lnTo>
                        <a:lnTo>
                          <a:pt x="171" y="98"/>
                        </a:lnTo>
                        <a:lnTo>
                          <a:pt x="151" y="105"/>
                        </a:lnTo>
                        <a:lnTo>
                          <a:pt x="131" y="113"/>
                        </a:lnTo>
                        <a:lnTo>
                          <a:pt x="112" y="120"/>
                        </a:lnTo>
                        <a:close/>
                      </a:path>
                    </a:pathLst>
                  </a:custGeom>
                  <a:solidFill>
                    <a:srgbClr val="6B68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1" name="Freeform 277"/>
                  <p:cNvSpPr>
                    <a:spLocks noChangeArrowheads="1"/>
                  </p:cNvSpPr>
                  <p:nvPr/>
                </p:nvSpPr>
                <p:spPr bwMode="auto">
                  <a:xfrm>
                    <a:off x="5206" y="1272"/>
                    <a:ext cx="65" cy="347"/>
                  </a:xfrm>
                  <a:custGeom>
                    <a:avLst/>
                    <a:gdLst>
                      <a:gd name="T0" fmla="*/ 113 w 396"/>
                      <a:gd name="T1" fmla="*/ 112 h 2113"/>
                      <a:gd name="T2" fmla="*/ 104 w 396"/>
                      <a:gd name="T3" fmla="*/ 121 h 2113"/>
                      <a:gd name="T4" fmla="*/ 95 w 396"/>
                      <a:gd name="T5" fmla="*/ 130 h 2113"/>
                      <a:gd name="T6" fmla="*/ 86 w 396"/>
                      <a:gd name="T7" fmla="*/ 138 h 2113"/>
                      <a:gd name="T8" fmla="*/ 78 w 396"/>
                      <a:gd name="T9" fmla="*/ 147 h 2113"/>
                      <a:gd name="T10" fmla="*/ 68 w 396"/>
                      <a:gd name="T11" fmla="*/ 157 h 2113"/>
                      <a:gd name="T12" fmla="*/ 59 w 396"/>
                      <a:gd name="T13" fmla="*/ 165 h 2113"/>
                      <a:gd name="T14" fmla="*/ 51 w 396"/>
                      <a:gd name="T15" fmla="*/ 174 h 2113"/>
                      <a:gd name="T16" fmla="*/ 42 w 396"/>
                      <a:gd name="T17" fmla="*/ 183 h 2113"/>
                      <a:gd name="T18" fmla="*/ 35 w 396"/>
                      <a:gd name="T19" fmla="*/ 217 h 2113"/>
                      <a:gd name="T20" fmla="*/ 28 w 396"/>
                      <a:gd name="T21" fmla="*/ 250 h 2113"/>
                      <a:gd name="T22" fmla="*/ 21 w 396"/>
                      <a:gd name="T23" fmla="*/ 285 h 2113"/>
                      <a:gd name="T24" fmla="*/ 15 w 396"/>
                      <a:gd name="T25" fmla="*/ 318 h 2113"/>
                      <a:gd name="T26" fmla="*/ 13 w 396"/>
                      <a:gd name="T27" fmla="*/ 342 h 2113"/>
                      <a:gd name="T28" fmla="*/ 11 w 396"/>
                      <a:gd name="T29" fmla="*/ 366 h 2113"/>
                      <a:gd name="T30" fmla="*/ 8 w 396"/>
                      <a:gd name="T31" fmla="*/ 391 h 2113"/>
                      <a:gd name="T32" fmla="*/ 6 w 396"/>
                      <a:gd name="T33" fmla="*/ 416 h 2113"/>
                      <a:gd name="T34" fmla="*/ 5 w 396"/>
                      <a:gd name="T35" fmla="*/ 840 h 2113"/>
                      <a:gd name="T36" fmla="*/ 4 w 396"/>
                      <a:gd name="T37" fmla="*/ 1264 h 2113"/>
                      <a:gd name="T38" fmla="*/ 2 w 396"/>
                      <a:gd name="T39" fmla="*/ 1689 h 2113"/>
                      <a:gd name="T40" fmla="*/ 0 w 396"/>
                      <a:gd name="T41" fmla="*/ 2113 h 2113"/>
                      <a:gd name="T42" fmla="*/ 25 w 396"/>
                      <a:gd name="T43" fmla="*/ 2098 h 2113"/>
                      <a:gd name="T44" fmla="*/ 50 w 396"/>
                      <a:gd name="T45" fmla="*/ 2083 h 2113"/>
                      <a:gd name="T46" fmla="*/ 74 w 396"/>
                      <a:gd name="T47" fmla="*/ 2068 h 2113"/>
                      <a:gd name="T48" fmla="*/ 99 w 396"/>
                      <a:gd name="T49" fmla="*/ 2053 h 2113"/>
                      <a:gd name="T50" fmla="*/ 124 w 396"/>
                      <a:gd name="T51" fmla="*/ 2038 h 2113"/>
                      <a:gd name="T52" fmla="*/ 149 w 396"/>
                      <a:gd name="T53" fmla="*/ 2023 h 2113"/>
                      <a:gd name="T54" fmla="*/ 173 w 396"/>
                      <a:gd name="T55" fmla="*/ 2008 h 2113"/>
                      <a:gd name="T56" fmla="*/ 199 w 396"/>
                      <a:gd name="T57" fmla="*/ 1993 h 2113"/>
                      <a:gd name="T58" fmla="*/ 223 w 396"/>
                      <a:gd name="T59" fmla="*/ 1978 h 2113"/>
                      <a:gd name="T60" fmla="*/ 247 w 396"/>
                      <a:gd name="T61" fmla="*/ 1963 h 2113"/>
                      <a:gd name="T62" fmla="*/ 272 w 396"/>
                      <a:gd name="T63" fmla="*/ 1949 h 2113"/>
                      <a:gd name="T64" fmla="*/ 296 w 396"/>
                      <a:gd name="T65" fmla="*/ 1934 h 2113"/>
                      <a:gd name="T66" fmla="*/ 322 w 396"/>
                      <a:gd name="T67" fmla="*/ 1919 h 2113"/>
                      <a:gd name="T68" fmla="*/ 346 w 396"/>
                      <a:gd name="T69" fmla="*/ 1904 h 2113"/>
                      <a:gd name="T70" fmla="*/ 371 w 396"/>
                      <a:gd name="T71" fmla="*/ 1889 h 2113"/>
                      <a:gd name="T72" fmla="*/ 396 w 396"/>
                      <a:gd name="T73" fmla="*/ 1874 h 2113"/>
                      <a:gd name="T74" fmla="*/ 394 w 396"/>
                      <a:gd name="T75" fmla="*/ 1405 h 2113"/>
                      <a:gd name="T76" fmla="*/ 393 w 396"/>
                      <a:gd name="T77" fmla="*/ 937 h 2113"/>
                      <a:gd name="T78" fmla="*/ 392 w 396"/>
                      <a:gd name="T79" fmla="*/ 468 h 2113"/>
                      <a:gd name="T80" fmla="*/ 391 w 396"/>
                      <a:gd name="T81" fmla="*/ 0 h 2113"/>
                      <a:gd name="T82" fmla="*/ 374 w 396"/>
                      <a:gd name="T83" fmla="*/ 7 h 2113"/>
                      <a:gd name="T84" fmla="*/ 356 w 396"/>
                      <a:gd name="T85" fmla="*/ 14 h 2113"/>
                      <a:gd name="T86" fmla="*/ 339 w 396"/>
                      <a:gd name="T87" fmla="*/ 21 h 2113"/>
                      <a:gd name="T88" fmla="*/ 321 w 396"/>
                      <a:gd name="T89" fmla="*/ 29 h 2113"/>
                      <a:gd name="T90" fmla="*/ 303 w 396"/>
                      <a:gd name="T91" fmla="*/ 36 h 2113"/>
                      <a:gd name="T92" fmla="*/ 286 w 396"/>
                      <a:gd name="T93" fmla="*/ 43 h 2113"/>
                      <a:gd name="T94" fmla="*/ 269 w 396"/>
                      <a:gd name="T95" fmla="*/ 50 h 2113"/>
                      <a:gd name="T96" fmla="*/ 252 w 396"/>
                      <a:gd name="T97" fmla="*/ 56 h 2113"/>
                      <a:gd name="T98" fmla="*/ 234 w 396"/>
                      <a:gd name="T99" fmla="*/ 63 h 2113"/>
                      <a:gd name="T100" fmla="*/ 217 w 396"/>
                      <a:gd name="T101" fmla="*/ 70 h 2113"/>
                      <a:gd name="T102" fmla="*/ 200 w 396"/>
                      <a:gd name="T103" fmla="*/ 77 h 2113"/>
                      <a:gd name="T104" fmla="*/ 182 w 396"/>
                      <a:gd name="T105" fmla="*/ 84 h 2113"/>
                      <a:gd name="T106" fmla="*/ 165 w 396"/>
                      <a:gd name="T107" fmla="*/ 91 h 2113"/>
                      <a:gd name="T108" fmla="*/ 148 w 396"/>
                      <a:gd name="T109" fmla="*/ 98 h 2113"/>
                      <a:gd name="T110" fmla="*/ 131 w 396"/>
                      <a:gd name="T111" fmla="*/ 105 h 2113"/>
                      <a:gd name="T112" fmla="*/ 113 w 396"/>
                      <a:gd name="T113" fmla="*/ 112 h 2113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396"/>
                      <a:gd name="T172" fmla="*/ 0 h 2113"/>
                      <a:gd name="T173" fmla="*/ 396 w 396"/>
                      <a:gd name="T174" fmla="*/ 2113 h 2113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396" h="2113">
                        <a:moveTo>
                          <a:pt x="113" y="112"/>
                        </a:moveTo>
                        <a:lnTo>
                          <a:pt x="104" y="121"/>
                        </a:lnTo>
                        <a:lnTo>
                          <a:pt x="95" y="130"/>
                        </a:lnTo>
                        <a:lnTo>
                          <a:pt x="86" y="138"/>
                        </a:lnTo>
                        <a:lnTo>
                          <a:pt x="78" y="147"/>
                        </a:lnTo>
                        <a:lnTo>
                          <a:pt x="68" y="157"/>
                        </a:lnTo>
                        <a:lnTo>
                          <a:pt x="59" y="165"/>
                        </a:lnTo>
                        <a:lnTo>
                          <a:pt x="51" y="174"/>
                        </a:lnTo>
                        <a:lnTo>
                          <a:pt x="42" y="183"/>
                        </a:lnTo>
                        <a:lnTo>
                          <a:pt x="35" y="217"/>
                        </a:lnTo>
                        <a:lnTo>
                          <a:pt x="28" y="250"/>
                        </a:lnTo>
                        <a:lnTo>
                          <a:pt x="21" y="285"/>
                        </a:lnTo>
                        <a:lnTo>
                          <a:pt x="15" y="318"/>
                        </a:lnTo>
                        <a:lnTo>
                          <a:pt x="13" y="342"/>
                        </a:lnTo>
                        <a:lnTo>
                          <a:pt x="11" y="366"/>
                        </a:lnTo>
                        <a:lnTo>
                          <a:pt x="8" y="391"/>
                        </a:lnTo>
                        <a:lnTo>
                          <a:pt x="6" y="416"/>
                        </a:lnTo>
                        <a:lnTo>
                          <a:pt x="5" y="840"/>
                        </a:lnTo>
                        <a:lnTo>
                          <a:pt x="4" y="1264"/>
                        </a:lnTo>
                        <a:lnTo>
                          <a:pt x="2" y="1689"/>
                        </a:lnTo>
                        <a:lnTo>
                          <a:pt x="0" y="2113"/>
                        </a:lnTo>
                        <a:lnTo>
                          <a:pt x="25" y="2098"/>
                        </a:lnTo>
                        <a:lnTo>
                          <a:pt x="50" y="2083"/>
                        </a:lnTo>
                        <a:lnTo>
                          <a:pt x="74" y="2068"/>
                        </a:lnTo>
                        <a:lnTo>
                          <a:pt x="99" y="2053"/>
                        </a:lnTo>
                        <a:lnTo>
                          <a:pt x="124" y="2038"/>
                        </a:lnTo>
                        <a:lnTo>
                          <a:pt x="149" y="2023"/>
                        </a:lnTo>
                        <a:lnTo>
                          <a:pt x="173" y="2008"/>
                        </a:lnTo>
                        <a:lnTo>
                          <a:pt x="199" y="1993"/>
                        </a:lnTo>
                        <a:lnTo>
                          <a:pt x="223" y="1978"/>
                        </a:lnTo>
                        <a:lnTo>
                          <a:pt x="247" y="1963"/>
                        </a:lnTo>
                        <a:lnTo>
                          <a:pt x="272" y="1949"/>
                        </a:lnTo>
                        <a:lnTo>
                          <a:pt x="296" y="1934"/>
                        </a:lnTo>
                        <a:lnTo>
                          <a:pt x="322" y="1919"/>
                        </a:lnTo>
                        <a:lnTo>
                          <a:pt x="346" y="1904"/>
                        </a:lnTo>
                        <a:lnTo>
                          <a:pt x="371" y="1889"/>
                        </a:lnTo>
                        <a:lnTo>
                          <a:pt x="396" y="1874"/>
                        </a:lnTo>
                        <a:lnTo>
                          <a:pt x="394" y="1405"/>
                        </a:lnTo>
                        <a:lnTo>
                          <a:pt x="393" y="937"/>
                        </a:lnTo>
                        <a:lnTo>
                          <a:pt x="392" y="468"/>
                        </a:lnTo>
                        <a:lnTo>
                          <a:pt x="391" y="0"/>
                        </a:lnTo>
                        <a:lnTo>
                          <a:pt x="374" y="7"/>
                        </a:lnTo>
                        <a:lnTo>
                          <a:pt x="356" y="14"/>
                        </a:lnTo>
                        <a:lnTo>
                          <a:pt x="339" y="21"/>
                        </a:lnTo>
                        <a:lnTo>
                          <a:pt x="321" y="29"/>
                        </a:lnTo>
                        <a:lnTo>
                          <a:pt x="303" y="36"/>
                        </a:lnTo>
                        <a:lnTo>
                          <a:pt x="286" y="43"/>
                        </a:lnTo>
                        <a:lnTo>
                          <a:pt x="269" y="50"/>
                        </a:lnTo>
                        <a:lnTo>
                          <a:pt x="252" y="56"/>
                        </a:lnTo>
                        <a:lnTo>
                          <a:pt x="234" y="63"/>
                        </a:lnTo>
                        <a:lnTo>
                          <a:pt x="217" y="70"/>
                        </a:lnTo>
                        <a:lnTo>
                          <a:pt x="200" y="77"/>
                        </a:lnTo>
                        <a:lnTo>
                          <a:pt x="182" y="84"/>
                        </a:lnTo>
                        <a:lnTo>
                          <a:pt x="165" y="91"/>
                        </a:lnTo>
                        <a:lnTo>
                          <a:pt x="148" y="98"/>
                        </a:lnTo>
                        <a:lnTo>
                          <a:pt x="131" y="105"/>
                        </a:lnTo>
                        <a:lnTo>
                          <a:pt x="113" y="112"/>
                        </a:lnTo>
                        <a:close/>
                      </a:path>
                    </a:pathLst>
                  </a:custGeom>
                  <a:solidFill>
                    <a:srgbClr val="6D68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2" name="Freeform 278"/>
                  <p:cNvSpPr>
                    <a:spLocks noChangeArrowheads="1"/>
                  </p:cNvSpPr>
                  <p:nvPr/>
                </p:nvSpPr>
                <p:spPr bwMode="auto">
                  <a:xfrm>
                    <a:off x="5211" y="1272"/>
                    <a:ext cx="59" cy="343"/>
                  </a:xfrm>
                  <a:custGeom>
                    <a:avLst/>
                    <a:gdLst>
                      <a:gd name="T0" fmla="*/ 113 w 363"/>
                      <a:gd name="T1" fmla="*/ 104 h 2094"/>
                      <a:gd name="T2" fmla="*/ 103 w 363"/>
                      <a:gd name="T3" fmla="*/ 113 h 2094"/>
                      <a:gd name="T4" fmla="*/ 95 w 363"/>
                      <a:gd name="T5" fmla="*/ 122 h 2094"/>
                      <a:gd name="T6" fmla="*/ 86 w 363"/>
                      <a:gd name="T7" fmla="*/ 131 h 2094"/>
                      <a:gd name="T8" fmla="*/ 77 w 363"/>
                      <a:gd name="T9" fmla="*/ 139 h 2094"/>
                      <a:gd name="T10" fmla="*/ 69 w 363"/>
                      <a:gd name="T11" fmla="*/ 149 h 2094"/>
                      <a:gd name="T12" fmla="*/ 60 w 363"/>
                      <a:gd name="T13" fmla="*/ 158 h 2094"/>
                      <a:gd name="T14" fmla="*/ 50 w 363"/>
                      <a:gd name="T15" fmla="*/ 166 h 2094"/>
                      <a:gd name="T16" fmla="*/ 41 w 363"/>
                      <a:gd name="T17" fmla="*/ 175 h 2094"/>
                      <a:gd name="T18" fmla="*/ 35 w 363"/>
                      <a:gd name="T19" fmla="*/ 209 h 2094"/>
                      <a:gd name="T20" fmla="*/ 28 w 363"/>
                      <a:gd name="T21" fmla="*/ 242 h 2094"/>
                      <a:gd name="T22" fmla="*/ 22 w 363"/>
                      <a:gd name="T23" fmla="*/ 277 h 2094"/>
                      <a:gd name="T24" fmla="*/ 15 w 363"/>
                      <a:gd name="T25" fmla="*/ 310 h 2094"/>
                      <a:gd name="T26" fmla="*/ 12 w 363"/>
                      <a:gd name="T27" fmla="*/ 335 h 2094"/>
                      <a:gd name="T28" fmla="*/ 10 w 363"/>
                      <a:gd name="T29" fmla="*/ 359 h 2094"/>
                      <a:gd name="T30" fmla="*/ 8 w 363"/>
                      <a:gd name="T31" fmla="*/ 384 h 2094"/>
                      <a:gd name="T32" fmla="*/ 5 w 363"/>
                      <a:gd name="T33" fmla="*/ 409 h 2094"/>
                      <a:gd name="T34" fmla="*/ 4 w 363"/>
                      <a:gd name="T35" fmla="*/ 830 h 2094"/>
                      <a:gd name="T36" fmla="*/ 3 w 363"/>
                      <a:gd name="T37" fmla="*/ 1251 h 2094"/>
                      <a:gd name="T38" fmla="*/ 1 w 363"/>
                      <a:gd name="T39" fmla="*/ 1672 h 2094"/>
                      <a:gd name="T40" fmla="*/ 0 w 363"/>
                      <a:gd name="T41" fmla="*/ 2094 h 2094"/>
                      <a:gd name="T42" fmla="*/ 23 w 363"/>
                      <a:gd name="T43" fmla="*/ 2080 h 2094"/>
                      <a:gd name="T44" fmla="*/ 45 w 363"/>
                      <a:gd name="T45" fmla="*/ 2066 h 2094"/>
                      <a:gd name="T46" fmla="*/ 68 w 363"/>
                      <a:gd name="T47" fmla="*/ 2052 h 2094"/>
                      <a:gd name="T48" fmla="*/ 91 w 363"/>
                      <a:gd name="T49" fmla="*/ 2038 h 2094"/>
                      <a:gd name="T50" fmla="*/ 113 w 363"/>
                      <a:gd name="T51" fmla="*/ 2025 h 2094"/>
                      <a:gd name="T52" fmla="*/ 136 w 363"/>
                      <a:gd name="T53" fmla="*/ 2011 h 2094"/>
                      <a:gd name="T54" fmla="*/ 159 w 363"/>
                      <a:gd name="T55" fmla="*/ 1997 h 2094"/>
                      <a:gd name="T56" fmla="*/ 182 w 363"/>
                      <a:gd name="T57" fmla="*/ 1983 h 2094"/>
                      <a:gd name="T58" fmla="*/ 204 w 363"/>
                      <a:gd name="T59" fmla="*/ 1969 h 2094"/>
                      <a:gd name="T60" fmla="*/ 227 w 363"/>
                      <a:gd name="T61" fmla="*/ 1955 h 2094"/>
                      <a:gd name="T62" fmla="*/ 250 w 363"/>
                      <a:gd name="T63" fmla="*/ 1942 h 2094"/>
                      <a:gd name="T64" fmla="*/ 272 w 363"/>
                      <a:gd name="T65" fmla="*/ 1928 h 2094"/>
                      <a:gd name="T66" fmla="*/ 295 w 363"/>
                      <a:gd name="T67" fmla="*/ 1914 h 2094"/>
                      <a:gd name="T68" fmla="*/ 318 w 363"/>
                      <a:gd name="T69" fmla="*/ 1900 h 2094"/>
                      <a:gd name="T70" fmla="*/ 340 w 363"/>
                      <a:gd name="T71" fmla="*/ 1886 h 2094"/>
                      <a:gd name="T72" fmla="*/ 363 w 363"/>
                      <a:gd name="T73" fmla="*/ 1872 h 2094"/>
                      <a:gd name="T74" fmla="*/ 361 w 363"/>
                      <a:gd name="T75" fmla="*/ 1405 h 2094"/>
                      <a:gd name="T76" fmla="*/ 360 w 363"/>
                      <a:gd name="T77" fmla="*/ 937 h 2094"/>
                      <a:gd name="T78" fmla="*/ 359 w 363"/>
                      <a:gd name="T79" fmla="*/ 468 h 2094"/>
                      <a:gd name="T80" fmla="*/ 358 w 363"/>
                      <a:gd name="T81" fmla="*/ 0 h 2094"/>
                      <a:gd name="T82" fmla="*/ 343 w 363"/>
                      <a:gd name="T83" fmla="*/ 7 h 2094"/>
                      <a:gd name="T84" fmla="*/ 327 w 363"/>
                      <a:gd name="T85" fmla="*/ 14 h 2094"/>
                      <a:gd name="T86" fmla="*/ 312 w 363"/>
                      <a:gd name="T87" fmla="*/ 20 h 2094"/>
                      <a:gd name="T88" fmla="*/ 297 w 363"/>
                      <a:gd name="T89" fmla="*/ 26 h 2094"/>
                      <a:gd name="T90" fmla="*/ 281 w 363"/>
                      <a:gd name="T91" fmla="*/ 33 h 2094"/>
                      <a:gd name="T92" fmla="*/ 266 w 363"/>
                      <a:gd name="T93" fmla="*/ 39 h 2094"/>
                      <a:gd name="T94" fmla="*/ 251 w 363"/>
                      <a:gd name="T95" fmla="*/ 46 h 2094"/>
                      <a:gd name="T96" fmla="*/ 236 w 363"/>
                      <a:gd name="T97" fmla="*/ 53 h 2094"/>
                      <a:gd name="T98" fmla="*/ 220 w 363"/>
                      <a:gd name="T99" fmla="*/ 59 h 2094"/>
                      <a:gd name="T100" fmla="*/ 205 w 363"/>
                      <a:gd name="T101" fmla="*/ 66 h 2094"/>
                      <a:gd name="T102" fmla="*/ 190 w 363"/>
                      <a:gd name="T103" fmla="*/ 73 h 2094"/>
                      <a:gd name="T104" fmla="*/ 174 w 363"/>
                      <a:gd name="T105" fmla="*/ 78 h 2094"/>
                      <a:gd name="T106" fmla="*/ 159 w 363"/>
                      <a:gd name="T107" fmla="*/ 85 h 2094"/>
                      <a:gd name="T108" fmla="*/ 144 w 363"/>
                      <a:gd name="T109" fmla="*/ 91 h 2094"/>
                      <a:gd name="T110" fmla="*/ 128 w 363"/>
                      <a:gd name="T111" fmla="*/ 98 h 2094"/>
                      <a:gd name="T112" fmla="*/ 113 w 363"/>
                      <a:gd name="T113" fmla="*/ 104 h 209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363"/>
                      <a:gd name="T172" fmla="*/ 0 h 2094"/>
                      <a:gd name="T173" fmla="*/ 363 w 363"/>
                      <a:gd name="T174" fmla="*/ 2094 h 209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363" h="2094">
                        <a:moveTo>
                          <a:pt x="113" y="104"/>
                        </a:moveTo>
                        <a:lnTo>
                          <a:pt x="103" y="113"/>
                        </a:lnTo>
                        <a:lnTo>
                          <a:pt x="95" y="122"/>
                        </a:lnTo>
                        <a:lnTo>
                          <a:pt x="86" y="131"/>
                        </a:lnTo>
                        <a:lnTo>
                          <a:pt x="77" y="139"/>
                        </a:lnTo>
                        <a:lnTo>
                          <a:pt x="69" y="149"/>
                        </a:lnTo>
                        <a:lnTo>
                          <a:pt x="60" y="158"/>
                        </a:lnTo>
                        <a:lnTo>
                          <a:pt x="50" y="166"/>
                        </a:lnTo>
                        <a:lnTo>
                          <a:pt x="41" y="175"/>
                        </a:lnTo>
                        <a:lnTo>
                          <a:pt x="35" y="209"/>
                        </a:lnTo>
                        <a:lnTo>
                          <a:pt x="28" y="242"/>
                        </a:lnTo>
                        <a:lnTo>
                          <a:pt x="22" y="277"/>
                        </a:lnTo>
                        <a:lnTo>
                          <a:pt x="15" y="310"/>
                        </a:lnTo>
                        <a:lnTo>
                          <a:pt x="12" y="335"/>
                        </a:lnTo>
                        <a:lnTo>
                          <a:pt x="10" y="359"/>
                        </a:lnTo>
                        <a:lnTo>
                          <a:pt x="8" y="384"/>
                        </a:lnTo>
                        <a:lnTo>
                          <a:pt x="5" y="409"/>
                        </a:lnTo>
                        <a:lnTo>
                          <a:pt x="4" y="830"/>
                        </a:lnTo>
                        <a:lnTo>
                          <a:pt x="3" y="1251"/>
                        </a:lnTo>
                        <a:lnTo>
                          <a:pt x="1" y="1672"/>
                        </a:lnTo>
                        <a:lnTo>
                          <a:pt x="0" y="2094"/>
                        </a:lnTo>
                        <a:lnTo>
                          <a:pt x="23" y="2080"/>
                        </a:lnTo>
                        <a:lnTo>
                          <a:pt x="45" y="2066"/>
                        </a:lnTo>
                        <a:lnTo>
                          <a:pt x="68" y="2052"/>
                        </a:lnTo>
                        <a:lnTo>
                          <a:pt x="91" y="2038"/>
                        </a:lnTo>
                        <a:lnTo>
                          <a:pt x="113" y="2025"/>
                        </a:lnTo>
                        <a:lnTo>
                          <a:pt x="136" y="2011"/>
                        </a:lnTo>
                        <a:lnTo>
                          <a:pt x="159" y="1997"/>
                        </a:lnTo>
                        <a:lnTo>
                          <a:pt x="182" y="1983"/>
                        </a:lnTo>
                        <a:lnTo>
                          <a:pt x="204" y="1969"/>
                        </a:lnTo>
                        <a:lnTo>
                          <a:pt x="227" y="1955"/>
                        </a:lnTo>
                        <a:lnTo>
                          <a:pt x="250" y="1942"/>
                        </a:lnTo>
                        <a:lnTo>
                          <a:pt x="272" y="1928"/>
                        </a:lnTo>
                        <a:lnTo>
                          <a:pt x="295" y="1914"/>
                        </a:lnTo>
                        <a:lnTo>
                          <a:pt x="318" y="1900"/>
                        </a:lnTo>
                        <a:lnTo>
                          <a:pt x="340" y="1886"/>
                        </a:lnTo>
                        <a:lnTo>
                          <a:pt x="363" y="1872"/>
                        </a:lnTo>
                        <a:lnTo>
                          <a:pt x="361" y="1405"/>
                        </a:lnTo>
                        <a:lnTo>
                          <a:pt x="360" y="937"/>
                        </a:lnTo>
                        <a:lnTo>
                          <a:pt x="359" y="468"/>
                        </a:lnTo>
                        <a:lnTo>
                          <a:pt x="358" y="0"/>
                        </a:lnTo>
                        <a:lnTo>
                          <a:pt x="343" y="7"/>
                        </a:lnTo>
                        <a:lnTo>
                          <a:pt x="327" y="14"/>
                        </a:lnTo>
                        <a:lnTo>
                          <a:pt x="312" y="20"/>
                        </a:lnTo>
                        <a:lnTo>
                          <a:pt x="297" y="26"/>
                        </a:lnTo>
                        <a:lnTo>
                          <a:pt x="281" y="33"/>
                        </a:lnTo>
                        <a:lnTo>
                          <a:pt x="266" y="39"/>
                        </a:lnTo>
                        <a:lnTo>
                          <a:pt x="251" y="46"/>
                        </a:lnTo>
                        <a:lnTo>
                          <a:pt x="236" y="53"/>
                        </a:lnTo>
                        <a:lnTo>
                          <a:pt x="220" y="59"/>
                        </a:lnTo>
                        <a:lnTo>
                          <a:pt x="205" y="66"/>
                        </a:lnTo>
                        <a:lnTo>
                          <a:pt x="190" y="73"/>
                        </a:lnTo>
                        <a:lnTo>
                          <a:pt x="174" y="78"/>
                        </a:lnTo>
                        <a:lnTo>
                          <a:pt x="159" y="85"/>
                        </a:lnTo>
                        <a:lnTo>
                          <a:pt x="144" y="91"/>
                        </a:lnTo>
                        <a:lnTo>
                          <a:pt x="128" y="98"/>
                        </a:lnTo>
                        <a:lnTo>
                          <a:pt x="113" y="104"/>
                        </a:lnTo>
                        <a:close/>
                      </a:path>
                    </a:pathLst>
                  </a:custGeom>
                  <a:solidFill>
                    <a:srgbClr val="6D6B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3" name="Freeform 279"/>
                  <p:cNvSpPr>
                    <a:spLocks noChangeArrowheads="1"/>
                  </p:cNvSpPr>
                  <p:nvPr/>
                </p:nvSpPr>
                <p:spPr bwMode="auto">
                  <a:xfrm>
                    <a:off x="5216" y="1272"/>
                    <a:ext cx="54" cy="340"/>
                  </a:xfrm>
                  <a:custGeom>
                    <a:avLst/>
                    <a:gdLst>
                      <a:gd name="T0" fmla="*/ 114 w 332"/>
                      <a:gd name="T1" fmla="*/ 94 h 2073"/>
                      <a:gd name="T2" fmla="*/ 105 w 332"/>
                      <a:gd name="T3" fmla="*/ 104 h 2073"/>
                      <a:gd name="T4" fmla="*/ 96 w 332"/>
                      <a:gd name="T5" fmla="*/ 113 h 2073"/>
                      <a:gd name="T6" fmla="*/ 86 w 332"/>
                      <a:gd name="T7" fmla="*/ 122 h 2073"/>
                      <a:gd name="T8" fmla="*/ 78 w 332"/>
                      <a:gd name="T9" fmla="*/ 131 h 2073"/>
                      <a:gd name="T10" fmla="*/ 69 w 332"/>
                      <a:gd name="T11" fmla="*/ 141 h 2073"/>
                      <a:gd name="T12" fmla="*/ 60 w 332"/>
                      <a:gd name="T13" fmla="*/ 150 h 2073"/>
                      <a:gd name="T14" fmla="*/ 52 w 332"/>
                      <a:gd name="T15" fmla="*/ 158 h 2073"/>
                      <a:gd name="T16" fmla="*/ 43 w 332"/>
                      <a:gd name="T17" fmla="*/ 167 h 2073"/>
                      <a:gd name="T18" fmla="*/ 36 w 332"/>
                      <a:gd name="T19" fmla="*/ 200 h 2073"/>
                      <a:gd name="T20" fmla="*/ 29 w 332"/>
                      <a:gd name="T21" fmla="*/ 234 h 2073"/>
                      <a:gd name="T22" fmla="*/ 22 w 332"/>
                      <a:gd name="T23" fmla="*/ 268 h 2073"/>
                      <a:gd name="T24" fmla="*/ 16 w 332"/>
                      <a:gd name="T25" fmla="*/ 302 h 2073"/>
                      <a:gd name="T26" fmla="*/ 14 w 332"/>
                      <a:gd name="T27" fmla="*/ 326 h 2073"/>
                      <a:gd name="T28" fmla="*/ 11 w 332"/>
                      <a:gd name="T29" fmla="*/ 351 h 2073"/>
                      <a:gd name="T30" fmla="*/ 9 w 332"/>
                      <a:gd name="T31" fmla="*/ 376 h 2073"/>
                      <a:gd name="T32" fmla="*/ 7 w 332"/>
                      <a:gd name="T33" fmla="*/ 401 h 2073"/>
                      <a:gd name="T34" fmla="*/ 6 w 332"/>
                      <a:gd name="T35" fmla="*/ 819 h 2073"/>
                      <a:gd name="T36" fmla="*/ 3 w 332"/>
                      <a:gd name="T37" fmla="*/ 1238 h 2073"/>
                      <a:gd name="T38" fmla="*/ 2 w 332"/>
                      <a:gd name="T39" fmla="*/ 1656 h 2073"/>
                      <a:gd name="T40" fmla="*/ 0 w 332"/>
                      <a:gd name="T41" fmla="*/ 2073 h 2073"/>
                      <a:gd name="T42" fmla="*/ 21 w 332"/>
                      <a:gd name="T43" fmla="*/ 2060 h 2073"/>
                      <a:gd name="T44" fmla="*/ 41 w 332"/>
                      <a:gd name="T45" fmla="*/ 2048 h 2073"/>
                      <a:gd name="T46" fmla="*/ 62 w 332"/>
                      <a:gd name="T47" fmla="*/ 2035 h 2073"/>
                      <a:gd name="T48" fmla="*/ 83 w 332"/>
                      <a:gd name="T49" fmla="*/ 2022 h 2073"/>
                      <a:gd name="T50" fmla="*/ 104 w 332"/>
                      <a:gd name="T51" fmla="*/ 2010 h 2073"/>
                      <a:gd name="T52" fmla="*/ 124 w 332"/>
                      <a:gd name="T53" fmla="*/ 1997 h 2073"/>
                      <a:gd name="T54" fmla="*/ 145 w 332"/>
                      <a:gd name="T55" fmla="*/ 1984 h 2073"/>
                      <a:gd name="T56" fmla="*/ 166 w 332"/>
                      <a:gd name="T57" fmla="*/ 1972 h 2073"/>
                      <a:gd name="T58" fmla="*/ 187 w 332"/>
                      <a:gd name="T59" fmla="*/ 1960 h 2073"/>
                      <a:gd name="T60" fmla="*/ 207 w 332"/>
                      <a:gd name="T61" fmla="*/ 1947 h 2073"/>
                      <a:gd name="T62" fmla="*/ 228 w 332"/>
                      <a:gd name="T63" fmla="*/ 1935 h 2073"/>
                      <a:gd name="T64" fmla="*/ 249 w 332"/>
                      <a:gd name="T65" fmla="*/ 1922 h 2073"/>
                      <a:gd name="T66" fmla="*/ 270 w 332"/>
                      <a:gd name="T67" fmla="*/ 1909 h 2073"/>
                      <a:gd name="T68" fmla="*/ 290 w 332"/>
                      <a:gd name="T69" fmla="*/ 1897 h 2073"/>
                      <a:gd name="T70" fmla="*/ 311 w 332"/>
                      <a:gd name="T71" fmla="*/ 1884 h 2073"/>
                      <a:gd name="T72" fmla="*/ 332 w 332"/>
                      <a:gd name="T73" fmla="*/ 1871 h 2073"/>
                      <a:gd name="T74" fmla="*/ 331 w 332"/>
                      <a:gd name="T75" fmla="*/ 1403 h 2073"/>
                      <a:gd name="T76" fmla="*/ 328 w 332"/>
                      <a:gd name="T77" fmla="*/ 936 h 2073"/>
                      <a:gd name="T78" fmla="*/ 327 w 332"/>
                      <a:gd name="T79" fmla="*/ 468 h 2073"/>
                      <a:gd name="T80" fmla="*/ 326 w 332"/>
                      <a:gd name="T81" fmla="*/ 0 h 2073"/>
                      <a:gd name="T82" fmla="*/ 312 w 332"/>
                      <a:gd name="T83" fmla="*/ 6 h 2073"/>
                      <a:gd name="T84" fmla="*/ 299 w 332"/>
                      <a:gd name="T85" fmla="*/ 13 h 2073"/>
                      <a:gd name="T86" fmla="*/ 286 w 332"/>
                      <a:gd name="T87" fmla="*/ 18 h 2073"/>
                      <a:gd name="T88" fmla="*/ 273 w 332"/>
                      <a:gd name="T89" fmla="*/ 24 h 2073"/>
                      <a:gd name="T90" fmla="*/ 259 w 332"/>
                      <a:gd name="T91" fmla="*/ 31 h 2073"/>
                      <a:gd name="T92" fmla="*/ 246 w 332"/>
                      <a:gd name="T93" fmla="*/ 37 h 2073"/>
                      <a:gd name="T94" fmla="*/ 233 w 332"/>
                      <a:gd name="T95" fmla="*/ 43 h 2073"/>
                      <a:gd name="T96" fmla="*/ 220 w 332"/>
                      <a:gd name="T97" fmla="*/ 48 h 2073"/>
                      <a:gd name="T98" fmla="*/ 206 w 332"/>
                      <a:gd name="T99" fmla="*/ 54 h 2073"/>
                      <a:gd name="T100" fmla="*/ 193 w 332"/>
                      <a:gd name="T101" fmla="*/ 60 h 2073"/>
                      <a:gd name="T102" fmla="*/ 180 w 332"/>
                      <a:gd name="T103" fmla="*/ 66 h 2073"/>
                      <a:gd name="T104" fmla="*/ 167 w 332"/>
                      <a:gd name="T105" fmla="*/ 71 h 2073"/>
                      <a:gd name="T106" fmla="*/ 153 w 332"/>
                      <a:gd name="T107" fmla="*/ 77 h 2073"/>
                      <a:gd name="T108" fmla="*/ 140 w 332"/>
                      <a:gd name="T109" fmla="*/ 83 h 2073"/>
                      <a:gd name="T110" fmla="*/ 127 w 332"/>
                      <a:gd name="T111" fmla="*/ 89 h 2073"/>
                      <a:gd name="T112" fmla="*/ 114 w 332"/>
                      <a:gd name="T113" fmla="*/ 94 h 2073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332"/>
                      <a:gd name="T172" fmla="*/ 0 h 2073"/>
                      <a:gd name="T173" fmla="*/ 332 w 332"/>
                      <a:gd name="T174" fmla="*/ 2073 h 2073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332" h="2073">
                        <a:moveTo>
                          <a:pt x="114" y="94"/>
                        </a:moveTo>
                        <a:lnTo>
                          <a:pt x="105" y="104"/>
                        </a:lnTo>
                        <a:lnTo>
                          <a:pt x="96" y="113"/>
                        </a:lnTo>
                        <a:lnTo>
                          <a:pt x="86" y="122"/>
                        </a:lnTo>
                        <a:lnTo>
                          <a:pt x="78" y="131"/>
                        </a:lnTo>
                        <a:lnTo>
                          <a:pt x="69" y="141"/>
                        </a:lnTo>
                        <a:lnTo>
                          <a:pt x="60" y="150"/>
                        </a:lnTo>
                        <a:lnTo>
                          <a:pt x="52" y="158"/>
                        </a:lnTo>
                        <a:lnTo>
                          <a:pt x="43" y="167"/>
                        </a:lnTo>
                        <a:lnTo>
                          <a:pt x="36" y="200"/>
                        </a:lnTo>
                        <a:lnTo>
                          <a:pt x="29" y="234"/>
                        </a:lnTo>
                        <a:lnTo>
                          <a:pt x="22" y="268"/>
                        </a:lnTo>
                        <a:lnTo>
                          <a:pt x="16" y="302"/>
                        </a:lnTo>
                        <a:lnTo>
                          <a:pt x="14" y="326"/>
                        </a:lnTo>
                        <a:lnTo>
                          <a:pt x="11" y="351"/>
                        </a:lnTo>
                        <a:lnTo>
                          <a:pt x="9" y="376"/>
                        </a:lnTo>
                        <a:lnTo>
                          <a:pt x="7" y="401"/>
                        </a:lnTo>
                        <a:lnTo>
                          <a:pt x="6" y="819"/>
                        </a:lnTo>
                        <a:lnTo>
                          <a:pt x="3" y="1238"/>
                        </a:lnTo>
                        <a:lnTo>
                          <a:pt x="2" y="1656"/>
                        </a:lnTo>
                        <a:lnTo>
                          <a:pt x="0" y="2073"/>
                        </a:lnTo>
                        <a:lnTo>
                          <a:pt x="21" y="2060"/>
                        </a:lnTo>
                        <a:lnTo>
                          <a:pt x="41" y="2048"/>
                        </a:lnTo>
                        <a:lnTo>
                          <a:pt x="62" y="2035"/>
                        </a:lnTo>
                        <a:lnTo>
                          <a:pt x="83" y="2022"/>
                        </a:lnTo>
                        <a:lnTo>
                          <a:pt x="104" y="2010"/>
                        </a:lnTo>
                        <a:lnTo>
                          <a:pt x="124" y="1997"/>
                        </a:lnTo>
                        <a:lnTo>
                          <a:pt x="145" y="1984"/>
                        </a:lnTo>
                        <a:lnTo>
                          <a:pt x="166" y="1972"/>
                        </a:lnTo>
                        <a:lnTo>
                          <a:pt x="187" y="1960"/>
                        </a:lnTo>
                        <a:lnTo>
                          <a:pt x="207" y="1947"/>
                        </a:lnTo>
                        <a:lnTo>
                          <a:pt x="228" y="1935"/>
                        </a:lnTo>
                        <a:lnTo>
                          <a:pt x="249" y="1922"/>
                        </a:lnTo>
                        <a:lnTo>
                          <a:pt x="270" y="1909"/>
                        </a:lnTo>
                        <a:lnTo>
                          <a:pt x="290" y="1897"/>
                        </a:lnTo>
                        <a:lnTo>
                          <a:pt x="311" y="1884"/>
                        </a:lnTo>
                        <a:lnTo>
                          <a:pt x="332" y="1871"/>
                        </a:lnTo>
                        <a:lnTo>
                          <a:pt x="331" y="1403"/>
                        </a:lnTo>
                        <a:lnTo>
                          <a:pt x="328" y="936"/>
                        </a:lnTo>
                        <a:lnTo>
                          <a:pt x="327" y="468"/>
                        </a:lnTo>
                        <a:lnTo>
                          <a:pt x="326" y="0"/>
                        </a:lnTo>
                        <a:lnTo>
                          <a:pt x="312" y="6"/>
                        </a:lnTo>
                        <a:lnTo>
                          <a:pt x="299" y="13"/>
                        </a:lnTo>
                        <a:lnTo>
                          <a:pt x="286" y="18"/>
                        </a:lnTo>
                        <a:lnTo>
                          <a:pt x="273" y="24"/>
                        </a:lnTo>
                        <a:lnTo>
                          <a:pt x="259" y="31"/>
                        </a:lnTo>
                        <a:lnTo>
                          <a:pt x="246" y="37"/>
                        </a:lnTo>
                        <a:lnTo>
                          <a:pt x="233" y="43"/>
                        </a:lnTo>
                        <a:lnTo>
                          <a:pt x="220" y="48"/>
                        </a:lnTo>
                        <a:lnTo>
                          <a:pt x="206" y="54"/>
                        </a:lnTo>
                        <a:lnTo>
                          <a:pt x="193" y="60"/>
                        </a:lnTo>
                        <a:lnTo>
                          <a:pt x="180" y="66"/>
                        </a:lnTo>
                        <a:lnTo>
                          <a:pt x="167" y="71"/>
                        </a:lnTo>
                        <a:lnTo>
                          <a:pt x="153" y="77"/>
                        </a:lnTo>
                        <a:lnTo>
                          <a:pt x="140" y="83"/>
                        </a:lnTo>
                        <a:lnTo>
                          <a:pt x="127" y="89"/>
                        </a:lnTo>
                        <a:lnTo>
                          <a:pt x="114" y="94"/>
                        </a:lnTo>
                        <a:close/>
                      </a:path>
                    </a:pathLst>
                  </a:custGeom>
                  <a:solidFill>
                    <a:srgbClr val="6D6B7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4" name="Freeform 280"/>
                  <p:cNvSpPr>
                    <a:spLocks noChangeArrowheads="1"/>
                  </p:cNvSpPr>
                  <p:nvPr/>
                </p:nvSpPr>
                <p:spPr bwMode="auto">
                  <a:xfrm>
                    <a:off x="5221" y="1272"/>
                    <a:ext cx="49" cy="337"/>
                  </a:xfrm>
                  <a:custGeom>
                    <a:avLst/>
                    <a:gdLst>
                      <a:gd name="T0" fmla="*/ 114 w 300"/>
                      <a:gd name="T1" fmla="*/ 88 h 2053"/>
                      <a:gd name="T2" fmla="*/ 105 w 300"/>
                      <a:gd name="T3" fmla="*/ 97 h 2053"/>
                      <a:gd name="T4" fmla="*/ 97 w 300"/>
                      <a:gd name="T5" fmla="*/ 106 h 2053"/>
                      <a:gd name="T6" fmla="*/ 88 w 300"/>
                      <a:gd name="T7" fmla="*/ 115 h 2053"/>
                      <a:gd name="T8" fmla="*/ 79 w 300"/>
                      <a:gd name="T9" fmla="*/ 123 h 2053"/>
                      <a:gd name="T10" fmla="*/ 70 w 300"/>
                      <a:gd name="T11" fmla="*/ 132 h 2053"/>
                      <a:gd name="T12" fmla="*/ 61 w 300"/>
                      <a:gd name="T13" fmla="*/ 142 h 2053"/>
                      <a:gd name="T14" fmla="*/ 52 w 300"/>
                      <a:gd name="T15" fmla="*/ 151 h 2053"/>
                      <a:gd name="T16" fmla="*/ 43 w 300"/>
                      <a:gd name="T17" fmla="*/ 160 h 2053"/>
                      <a:gd name="T18" fmla="*/ 37 w 300"/>
                      <a:gd name="T19" fmla="*/ 194 h 2053"/>
                      <a:gd name="T20" fmla="*/ 30 w 300"/>
                      <a:gd name="T21" fmla="*/ 227 h 2053"/>
                      <a:gd name="T22" fmla="*/ 23 w 300"/>
                      <a:gd name="T23" fmla="*/ 260 h 2053"/>
                      <a:gd name="T24" fmla="*/ 16 w 300"/>
                      <a:gd name="T25" fmla="*/ 294 h 2053"/>
                      <a:gd name="T26" fmla="*/ 14 w 300"/>
                      <a:gd name="T27" fmla="*/ 319 h 2053"/>
                      <a:gd name="T28" fmla="*/ 12 w 300"/>
                      <a:gd name="T29" fmla="*/ 343 h 2053"/>
                      <a:gd name="T30" fmla="*/ 9 w 300"/>
                      <a:gd name="T31" fmla="*/ 368 h 2053"/>
                      <a:gd name="T32" fmla="*/ 7 w 300"/>
                      <a:gd name="T33" fmla="*/ 393 h 2053"/>
                      <a:gd name="T34" fmla="*/ 6 w 300"/>
                      <a:gd name="T35" fmla="*/ 808 h 2053"/>
                      <a:gd name="T36" fmla="*/ 4 w 300"/>
                      <a:gd name="T37" fmla="*/ 1223 h 2053"/>
                      <a:gd name="T38" fmla="*/ 2 w 300"/>
                      <a:gd name="T39" fmla="*/ 1639 h 2053"/>
                      <a:gd name="T40" fmla="*/ 0 w 300"/>
                      <a:gd name="T41" fmla="*/ 2053 h 2053"/>
                      <a:gd name="T42" fmla="*/ 19 w 300"/>
                      <a:gd name="T43" fmla="*/ 2042 h 2053"/>
                      <a:gd name="T44" fmla="*/ 38 w 300"/>
                      <a:gd name="T45" fmla="*/ 2030 h 2053"/>
                      <a:gd name="T46" fmla="*/ 57 w 300"/>
                      <a:gd name="T47" fmla="*/ 2019 h 2053"/>
                      <a:gd name="T48" fmla="*/ 75 w 300"/>
                      <a:gd name="T49" fmla="*/ 2007 h 2053"/>
                      <a:gd name="T50" fmla="*/ 93 w 300"/>
                      <a:gd name="T51" fmla="*/ 1996 h 2053"/>
                      <a:gd name="T52" fmla="*/ 113 w 300"/>
                      <a:gd name="T53" fmla="*/ 1984 h 2053"/>
                      <a:gd name="T54" fmla="*/ 132 w 300"/>
                      <a:gd name="T55" fmla="*/ 1973 h 2053"/>
                      <a:gd name="T56" fmla="*/ 150 w 300"/>
                      <a:gd name="T57" fmla="*/ 1961 h 2053"/>
                      <a:gd name="T58" fmla="*/ 168 w 300"/>
                      <a:gd name="T59" fmla="*/ 1951 h 2053"/>
                      <a:gd name="T60" fmla="*/ 187 w 300"/>
                      <a:gd name="T61" fmla="*/ 1939 h 2053"/>
                      <a:gd name="T62" fmla="*/ 206 w 300"/>
                      <a:gd name="T63" fmla="*/ 1928 h 2053"/>
                      <a:gd name="T64" fmla="*/ 225 w 300"/>
                      <a:gd name="T65" fmla="*/ 1916 h 2053"/>
                      <a:gd name="T66" fmla="*/ 243 w 300"/>
                      <a:gd name="T67" fmla="*/ 1905 h 2053"/>
                      <a:gd name="T68" fmla="*/ 262 w 300"/>
                      <a:gd name="T69" fmla="*/ 1893 h 2053"/>
                      <a:gd name="T70" fmla="*/ 281 w 300"/>
                      <a:gd name="T71" fmla="*/ 1882 h 2053"/>
                      <a:gd name="T72" fmla="*/ 300 w 300"/>
                      <a:gd name="T73" fmla="*/ 1870 h 2053"/>
                      <a:gd name="T74" fmla="*/ 299 w 300"/>
                      <a:gd name="T75" fmla="*/ 1402 h 2053"/>
                      <a:gd name="T76" fmla="*/ 296 w 300"/>
                      <a:gd name="T77" fmla="*/ 936 h 2053"/>
                      <a:gd name="T78" fmla="*/ 295 w 300"/>
                      <a:gd name="T79" fmla="*/ 468 h 2053"/>
                      <a:gd name="T80" fmla="*/ 294 w 300"/>
                      <a:gd name="T81" fmla="*/ 0 h 2053"/>
                      <a:gd name="T82" fmla="*/ 272 w 300"/>
                      <a:gd name="T83" fmla="*/ 12 h 2053"/>
                      <a:gd name="T84" fmla="*/ 249 w 300"/>
                      <a:gd name="T85" fmla="*/ 22 h 2053"/>
                      <a:gd name="T86" fmla="*/ 227 w 300"/>
                      <a:gd name="T87" fmla="*/ 33 h 2053"/>
                      <a:gd name="T88" fmla="*/ 204 w 300"/>
                      <a:gd name="T89" fmla="*/ 44 h 2053"/>
                      <a:gd name="T90" fmla="*/ 182 w 300"/>
                      <a:gd name="T91" fmla="*/ 55 h 2053"/>
                      <a:gd name="T92" fmla="*/ 159 w 300"/>
                      <a:gd name="T93" fmla="*/ 66 h 2053"/>
                      <a:gd name="T94" fmla="*/ 137 w 300"/>
                      <a:gd name="T95" fmla="*/ 77 h 2053"/>
                      <a:gd name="T96" fmla="*/ 114 w 300"/>
                      <a:gd name="T97" fmla="*/ 88 h 205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300"/>
                      <a:gd name="T148" fmla="*/ 0 h 2053"/>
                      <a:gd name="T149" fmla="*/ 300 w 300"/>
                      <a:gd name="T150" fmla="*/ 2053 h 205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300" h="2053">
                        <a:moveTo>
                          <a:pt x="114" y="88"/>
                        </a:moveTo>
                        <a:lnTo>
                          <a:pt x="105" y="97"/>
                        </a:lnTo>
                        <a:lnTo>
                          <a:pt x="97" y="106"/>
                        </a:lnTo>
                        <a:lnTo>
                          <a:pt x="88" y="115"/>
                        </a:lnTo>
                        <a:lnTo>
                          <a:pt x="79" y="123"/>
                        </a:lnTo>
                        <a:lnTo>
                          <a:pt x="70" y="132"/>
                        </a:lnTo>
                        <a:lnTo>
                          <a:pt x="61" y="142"/>
                        </a:lnTo>
                        <a:lnTo>
                          <a:pt x="52" y="151"/>
                        </a:lnTo>
                        <a:lnTo>
                          <a:pt x="43" y="160"/>
                        </a:lnTo>
                        <a:lnTo>
                          <a:pt x="37" y="194"/>
                        </a:lnTo>
                        <a:lnTo>
                          <a:pt x="30" y="227"/>
                        </a:lnTo>
                        <a:lnTo>
                          <a:pt x="23" y="260"/>
                        </a:lnTo>
                        <a:lnTo>
                          <a:pt x="16" y="294"/>
                        </a:lnTo>
                        <a:lnTo>
                          <a:pt x="14" y="319"/>
                        </a:lnTo>
                        <a:lnTo>
                          <a:pt x="12" y="343"/>
                        </a:lnTo>
                        <a:lnTo>
                          <a:pt x="9" y="368"/>
                        </a:lnTo>
                        <a:lnTo>
                          <a:pt x="7" y="393"/>
                        </a:lnTo>
                        <a:lnTo>
                          <a:pt x="6" y="808"/>
                        </a:lnTo>
                        <a:lnTo>
                          <a:pt x="4" y="1223"/>
                        </a:lnTo>
                        <a:lnTo>
                          <a:pt x="2" y="1639"/>
                        </a:lnTo>
                        <a:lnTo>
                          <a:pt x="0" y="2053"/>
                        </a:lnTo>
                        <a:lnTo>
                          <a:pt x="19" y="2042"/>
                        </a:lnTo>
                        <a:lnTo>
                          <a:pt x="38" y="2030"/>
                        </a:lnTo>
                        <a:lnTo>
                          <a:pt x="57" y="2019"/>
                        </a:lnTo>
                        <a:lnTo>
                          <a:pt x="75" y="2007"/>
                        </a:lnTo>
                        <a:lnTo>
                          <a:pt x="93" y="1996"/>
                        </a:lnTo>
                        <a:lnTo>
                          <a:pt x="113" y="1984"/>
                        </a:lnTo>
                        <a:lnTo>
                          <a:pt x="132" y="1973"/>
                        </a:lnTo>
                        <a:lnTo>
                          <a:pt x="150" y="1961"/>
                        </a:lnTo>
                        <a:lnTo>
                          <a:pt x="168" y="1951"/>
                        </a:lnTo>
                        <a:lnTo>
                          <a:pt x="187" y="1939"/>
                        </a:lnTo>
                        <a:lnTo>
                          <a:pt x="206" y="1928"/>
                        </a:lnTo>
                        <a:lnTo>
                          <a:pt x="225" y="1916"/>
                        </a:lnTo>
                        <a:lnTo>
                          <a:pt x="243" y="1905"/>
                        </a:lnTo>
                        <a:lnTo>
                          <a:pt x="262" y="1893"/>
                        </a:lnTo>
                        <a:lnTo>
                          <a:pt x="281" y="1882"/>
                        </a:lnTo>
                        <a:lnTo>
                          <a:pt x="300" y="1870"/>
                        </a:lnTo>
                        <a:lnTo>
                          <a:pt x="299" y="1402"/>
                        </a:lnTo>
                        <a:lnTo>
                          <a:pt x="296" y="936"/>
                        </a:lnTo>
                        <a:lnTo>
                          <a:pt x="295" y="468"/>
                        </a:lnTo>
                        <a:lnTo>
                          <a:pt x="294" y="0"/>
                        </a:lnTo>
                        <a:lnTo>
                          <a:pt x="272" y="12"/>
                        </a:lnTo>
                        <a:lnTo>
                          <a:pt x="249" y="22"/>
                        </a:lnTo>
                        <a:lnTo>
                          <a:pt x="227" y="33"/>
                        </a:lnTo>
                        <a:lnTo>
                          <a:pt x="204" y="44"/>
                        </a:lnTo>
                        <a:lnTo>
                          <a:pt x="182" y="55"/>
                        </a:lnTo>
                        <a:lnTo>
                          <a:pt x="159" y="66"/>
                        </a:lnTo>
                        <a:lnTo>
                          <a:pt x="137" y="77"/>
                        </a:lnTo>
                        <a:lnTo>
                          <a:pt x="114" y="88"/>
                        </a:lnTo>
                        <a:close/>
                      </a:path>
                    </a:pathLst>
                  </a:custGeom>
                  <a:solidFill>
                    <a:srgbClr val="706D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5" name="Freeform 281"/>
                  <p:cNvSpPr>
                    <a:spLocks noChangeArrowheads="1"/>
                  </p:cNvSpPr>
                  <p:nvPr/>
                </p:nvSpPr>
                <p:spPr bwMode="auto">
                  <a:xfrm>
                    <a:off x="5226" y="1272"/>
                    <a:ext cx="44" cy="333"/>
                  </a:xfrm>
                  <a:custGeom>
                    <a:avLst/>
                    <a:gdLst>
                      <a:gd name="T0" fmla="*/ 116 w 269"/>
                      <a:gd name="T1" fmla="*/ 81 h 2033"/>
                      <a:gd name="T2" fmla="*/ 106 w 269"/>
                      <a:gd name="T3" fmla="*/ 90 h 2033"/>
                      <a:gd name="T4" fmla="*/ 97 w 269"/>
                      <a:gd name="T5" fmla="*/ 98 h 2033"/>
                      <a:gd name="T6" fmla="*/ 89 w 269"/>
                      <a:gd name="T7" fmla="*/ 107 h 2033"/>
                      <a:gd name="T8" fmla="*/ 80 w 269"/>
                      <a:gd name="T9" fmla="*/ 116 h 2033"/>
                      <a:gd name="T10" fmla="*/ 71 w 269"/>
                      <a:gd name="T11" fmla="*/ 124 h 2033"/>
                      <a:gd name="T12" fmla="*/ 63 w 269"/>
                      <a:gd name="T13" fmla="*/ 134 h 2033"/>
                      <a:gd name="T14" fmla="*/ 53 w 269"/>
                      <a:gd name="T15" fmla="*/ 143 h 2033"/>
                      <a:gd name="T16" fmla="*/ 44 w 269"/>
                      <a:gd name="T17" fmla="*/ 152 h 2033"/>
                      <a:gd name="T18" fmla="*/ 37 w 269"/>
                      <a:gd name="T19" fmla="*/ 186 h 2033"/>
                      <a:gd name="T20" fmla="*/ 30 w 269"/>
                      <a:gd name="T21" fmla="*/ 219 h 2033"/>
                      <a:gd name="T22" fmla="*/ 23 w 269"/>
                      <a:gd name="T23" fmla="*/ 252 h 2033"/>
                      <a:gd name="T24" fmla="*/ 18 w 269"/>
                      <a:gd name="T25" fmla="*/ 287 h 2033"/>
                      <a:gd name="T26" fmla="*/ 15 w 269"/>
                      <a:gd name="T27" fmla="*/ 311 h 2033"/>
                      <a:gd name="T28" fmla="*/ 13 w 269"/>
                      <a:gd name="T29" fmla="*/ 335 h 2033"/>
                      <a:gd name="T30" fmla="*/ 11 w 269"/>
                      <a:gd name="T31" fmla="*/ 361 h 2033"/>
                      <a:gd name="T32" fmla="*/ 8 w 269"/>
                      <a:gd name="T33" fmla="*/ 385 h 2033"/>
                      <a:gd name="T34" fmla="*/ 6 w 269"/>
                      <a:gd name="T35" fmla="*/ 797 h 2033"/>
                      <a:gd name="T36" fmla="*/ 5 w 269"/>
                      <a:gd name="T37" fmla="*/ 1209 h 2033"/>
                      <a:gd name="T38" fmla="*/ 3 w 269"/>
                      <a:gd name="T39" fmla="*/ 1621 h 2033"/>
                      <a:gd name="T40" fmla="*/ 0 w 269"/>
                      <a:gd name="T41" fmla="*/ 2033 h 2033"/>
                      <a:gd name="T42" fmla="*/ 18 w 269"/>
                      <a:gd name="T43" fmla="*/ 2022 h 2033"/>
                      <a:gd name="T44" fmla="*/ 34 w 269"/>
                      <a:gd name="T45" fmla="*/ 2012 h 2033"/>
                      <a:gd name="T46" fmla="*/ 51 w 269"/>
                      <a:gd name="T47" fmla="*/ 2002 h 2033"/>
                      <a:gd name="T48" fmla="*/ 67 w 269"/>
                      <a:gd name="T49" fmla="*/ 1992 h 2033"/>
                      <a:gd name="T50" fmla="*/ 85 w 269"/>
                      <a:gd name="T51" fmla="*/ 1982 h 2033"/>
                      <a:gd name="T52" fmla="*/ 101 w 269"/>
                      <a:gd name="T53" fmla="*/ 1972 h 2033"/>
                      <a:gd name="T54" fmla="*/ 118 w 269"/>
                      <a:gd name="T55" fmla="*/ 1961 h 2033"/>
                      <a:gd name="T56" fmla="*/ 135 w 269"/>
                      <a:gd name="T57" fmla="*/ 1951 h 2033"/>
                      <a:gd name="T58" fmla="*/ 151 w 269"/>
                      <a:gd name="T59" fmla="*/ 1940 h 2033"/>
                      <a:gd name="T60" fmla="*/ 169 w 269"/>
                      <a:gd name="T61" fmla="*/ 1930 h 2033"/>
                      <a:gd name="T62" fmla="*/ 185 w 269"/>
                      <a:gd name="T63" fmla="*/ 1920 h 2033"/>
                      <a:gd name="T64" fmla="*/ 202 w 269"/>
                      <a:gd name="T65" fmla="*/ 1909 h 2033"/>
                      <a:gd name="T66" fmla="*/ 218 w 269"/>
                      <a:gd name="T67" fmla="*/ 1900 h 2033"/>
                      <a:gd name="T68" fmla="*/ 235 w 269"/>
                      <a:gd name="T69" fmla="*/ 1890 h 2033"/>
                      <a:gd name="T70" fmla="*/ 252 w 269"/>
                      <a:gd name="T71" fmla="*/ 1879 h 2033"/>
                      <a:gd name="T72" fmla="*/ 269 w 269"/>
                      <a:gd name="T73" fmla="*/ 1869 h 2033"/>
                      <a:gd name="T74" fmla="*/ 268 w 269"/>
                      <a:gd name="T75" fmla="*/ 1402 h 2033"/>
                      <a:gd name="T76" fmla="*/ 265 w 269"/>
                      <a:gd name="T77" fmla="*/ 936 h 2033"/>
                      <a:gd name="T78" fmla="*/ 264 w 269"/>
                      <a:gd name="T79" fmla="*/ 468 h 2033"/>
                      <a:gd name="T80" fmla="*/ 262 w 269"/>
                      <a:gd name="T81" fmla="*/ 0 h 2033"/>
                      <a:gd name="T82" fmla="*/ 244 w 269"/>
                      <a:gd name="T83" fmla="*/ 10 h 2033"/>
                      <a:gd name="T84" fmla="*/ 225 w 269"/>
                      <a:gd name="T85" fmla="*/ 21 h 2033"/>
                      <a:gd name="T86" fmla="*/ 207 w 269"/>
                      <a:gd name="T87" fmla="*/ 30 h 2033"/>
                      <a:gd name="T88" fmla="*/ 188 w 269"/>
                      <a:gd name="T89" fmla="*/ 40 h 2033"/>
                      <a:gd name="T90" fmla="*/ 170 w 269"/>
                      <a:gd name="T91" fmla="*/ 51 h 2033"/>
                      <a:gd name="T92" fmla="*/ 153 w 269"/>
                      <a:gd name="T93" fmla="*/ 60 h 2033"/>
                      <a:gd name="T94" fmla="*/ 134 w 269"/>
                      <a:gd name="T95" fmla="*/ 70 h 2033"/>
                      <a:gd name="T96" fmla="*/ 116 w 269"/>
                      <a:gd name="T97" fmla="*/ 81 h 203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269"/>
                      <a:gd name="T148" fmla="*/ 0 h 2033"/>
                      <a:gd name="T149" fmla="*/ 269 w 269"/>
                      <a:gd name="T150" fmla="*/ 2033 h 203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269" h="2033">
                        <a:moveTo>
                          <a:pt x="116" y="81"/>
                        </a:moveTo>
                        <a:lnTo>
                          <a:pt x="106" y="90"/>
                        </a:lnTo>
                        <a:lnTo>
                          <a:pt x="97" y="98"/>
                        </a:lnTo>
                        <a:lnTo>
                          <a:pt x="89" y="107"/>
                        </a:lnTo>
                        <a:lnTo>
                          <a:pt x="80" y="116"/>
                        </a:lnTo>
                        <a:lnTo>
                          <a:pt x="71" y="124"/>
                        </a:lnTo>
                        <a:lnTo>
                          <a:pt x="63" y="134"/>
                        </a:lnTo>
                        <a:lnTo>
                          <a:pt x="53" y="143"/>
                        </a:lnTo>
                        <a:lnTo>
                          <a:pt x="44" y="152"/>
                        </a:lnTo>
                        <a:lnTo>
                          <a:pt x="37" y="186"/>
                        </a:lnTo>
                        <a:lnTo>
                          <a:pt x="30" y="219"/>
                        </a:lnTo>
                        <a:lnTo>
                          <a:pt x="23" y="252"/>
                        </a:lnTo>
                        <a:lnTo>
                          <a:pt x="18" y="287"/>
                        </a:lnTo>
                        <a:lnTo>
                          <a:pt x="15" y="311"/>
                        </a:lnTo>
                        <a:lnTo>
                          <a:pt x="13" y="335"/>
                        </a:lnTo>
                        <a:lnTo>
                          <a:pt x="11" y="361"/>
                        </a:lnTo>
                        <a:lnTo>
                          <a:pt x="8" y="385"/>
                        </a:lnTo>
                        <a:lnTo>
                          <a:pt x="6" y="797"/>
                        </a:lnTo>
                        <a:lnTo>
                          <a:pt x="5" y="1209"/>
                        </a:lnTo>
                        <a:lnTo>
                          <a:pt x="3" y="1621"/>
                        </a:lnTo>
                        <a:lnTo>
                          <a:pt x="0" y="2033"/>
                        </a:lnTo>
                        <a:lnTo>
                          <a:pt x="18" y="2022"/>
                        </a:lnTo>
                        <a:lnTo>
                          <a:pt x="34" y="2012"/>
                        </a:lnTo>
                        <a:lnTo>
                          <a:pt x="51" y="2002"/>
                        </a:lnTo>
                        <a:lnTo>
                          <a:pt x="67" y="1992"/>
                        </a:lnTo>
                        <a:lnTo>
                          <a:pt x="85" y="1982"/>
                        </a:lnTo>
                        <a:lnTo>
                          <a:pt x="101" y="1972"/>
                        </a:lnTo>
                        <a:lnTo>
                          <a:pt x="118" y="1961"/>
                        </a:lnTo>
                        <a:lnTo>
                          <a:pt x="135" y="1951"/>
                        </a:lnTo>
                        <a:lnTo>
                          <a:pt x="151" y="1940"/>
                        </a:lnTo>
                        <a:lnTo>
                          <a:pt x="169" y="1930"/>
                        </a:lnTo>
                        <a:lnTo>
                          <a:pt x="185" y="1920"/>
                        </a:lnTo>
                        <a:lnTo>
                          <a:pt x="202" y="1909"/>
                        </a:lnTo>
                        <a:lnTo>
                          <a:pt x="218" y="1900"/>
                        </a:lnTo>
                        <a:lnTo>
                          <a:pt x="235" y="1890"/>
                        </a:lnTo>
                        <a:lnTo>
                          <a:pt x="252" y="1879"/>
                        </a:lnTo>
                        <a:lnTo>
                          <a:pt x="269" y="1869"/>
                        </a:lnTo>
                        <a:lnTo>
                          <a:pt x="268" y="1402"/>
                        </a:lnTo>
                        <a:lnTo>
                          <a:pt x="265" y="936"/>
                        </a:lnTo>
                        <a:lnTo>
                          <a:pt x="264" y="468"/>
                        </a:lnTo>
                        <a:lnTo>
                          <a:pt x="262" y="0"/>
                        </a:lnTo>
                        <a:lnTo>
                          <a:pt x="244" y="10"/>
                        </a:lnTo>
                        <a:lnTo>
                          <a:pt x="225" y="21"/>
                        </a:lnTo>
                        <a:lnTo>
                          <a:pt x="207" y="30"/>
                        </a:lnTo>
                        <a:lnTo>
                          <a:pt x="188" y="40"/>
                        </a:lnTo>
                        <a:lnTo>
                          <a:pt x="170" y="51"/>
                        </a:lnTo>
                        <a:lnTo>
                          <a:pt x="153" y="60"/>
                        </a:lnTo>
                        <a:lnTo>
                          <a:pt x="134" y="70"/>
                        </a:lnTo>
                        <a:lnTo>
                          <a:pt x="116" y="81"/>
                        </a:lnTo>
                        <a:close/>
                      </a:path>
                    </a:pathLst>
                  </a:custGeom>
                  <a:solidFill>
                    <a:srgbClr val="7070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6" name="Freeform 282"/>
                  <p:cNvSpPr>
                    <a:spLocks noChangeArrowheads="1"/>
                  </p:cNvSpPr>
                  <p:nvPr/>
                </p:nvSpPr>
                <p:spPr bwMode="auto">
                  <a:xfrm>
                    <a:off x="5232" y="1272"/>
                    <a:ext cx="39" cy="330"/>
                  </a:xfrm>
                  <a:custGeom>
                    <a:avLst/>
                    <a:gdLst>
                      <a:gd name="T0" fmla="*/ 115 w 236"/>
                      <a:gd name="T1" fmla="*/ 73 h 2013"/>
                      <a:gd name="T2" fmla="*/ 106 w 236"/>
                      <a:gd name="T3" fmla="*/ 82 h 2013"/>
                      <a:gd name="T4" fmla="*/ 98 w 236"/>
                      <a:gd name="T5" fmla="*/ 91 h 2013"/>
                      <a:gd name="T6" fmla="*/ 88 w 236"/>
                      <a:gd name="T7" fmla="*/ 99 h 2013"/>
                      <a:gd name="T8" fmla="*/ 79 w 236"/>
                      <a:gd name="T9" fmla="*/ 108 h 2013"/>
                      <a:gd name="T10" fmla="*/ 71 w 236"/>
                      <a:gd name="T11" fmla="*/ 118 h 2013"/>
                      <a:gd name="T12" fmla="*/ 62 w 236"/>
                      <a:gd name="T13" fmla="*/ 126 h 2013"/>
                      <a:gd name="T14" fmla="*/ 53 w 236"/>
                      <a:gd name="T15" fmla="*/ 135 h 2013"/>
                      <a:gd name="T16" fmla="*/ 43 w 236"/>
                      <a:gd name="T17" fmla="*/ 144 h 2013"/>
                      <a:gd name="T18" fmla="*/ 38 w 236"/>
                      <a:gd name="T19" fmla="*/ 177 h 2013"/>
                      <a:gd name="T20" fmla="*/ 31 w 236"/>
                      <a:gd name="T21" fmla="*/ 211 h 2013"/>
                      <a:gd name="T22" fmla="*/ 24 w 236"/>
                      <a:gd name="T23" fmla="*/ 245 h 2013"/>
                      <a:gd name="T24" fmla="*/ 17 w 236"/>
                      <a:gd name="T25" fmla="*/ 279 h 2013"/>
                      <a:gd name="T26" fmla="*/ 15 w 236"/>
                      <a:gd name="T27" fmla="*/ 303 h 2013"/>
                      <a:gd name="T28" fmla="*/ 14 w 236"/>
                      <a:gd name="T29" fmla="*/ 327 h 2013"/>
                      <a:gd name="T30" fmla="*/ 11 w 236"/>
                      <a:gd name="T31" fmla="*/ 353 h 2013"/>
                      <a:gd name="T32" fmla="*/ 9 w 236"/>
                      <a:gd name="T33" fmla="*/ 377 h 2013"/>
                      <a:gd name="T34" fmla="*/ 7 w 236"/>
                      <a:gd name="T35" fmla="*/ 786 h 2013"/>
                      <a:gd name="T36" fmla="*/ 4 w 236"/>
                      <a:gd name="T37" fmla="*/ 1195 h 2013"/>
                      <a:gd name="T38" fmla="*/ 2 w 236"/>
                      <a:gd name="T39" fmla="*/ 1604 h 2013"/>
                      <a:gd name="T40" fmla="*/ 0 w 236"/>
                      <a:gd name="T41" fmla="*/ 2013 h 2013"/>
                      <a:gd name="T42" fmla="*/ 15 w 236"/>
                      <a:gd name="T43" fmla="*/ 2004 h 2013"/>
                      <a:gd name="T44" fmla="*/ 30 w 236"/>
                      <a:gd name="T45" fmla="*/ 1995 h 2013"/>
                      <a:gd name="T46" fmla="*/ 43 w 236"/>
                      <a:gd name="T47" fmla="*/ 1985 h 2013"/>
                      <a:gd name="T48" fmla="*/ 58 w 236"/>
                      <a:gd name="T49" fmla="*/ 1976 h 2013"/>
                      <a:gd name="T50" fmla="*/ 73 w 236"/>
                      <a:gd name="T51" fmla="*/ 1968 h 2013"/>
                      <a:gd name="T52" fmla="*/ 88 w 236"/>
                      <a:gd name="T53" fmla="*/ 1959 h 2013"/>
                      <a:gd name="T54" fmla="*/ 103 w 236"/>
                      <a:gd name="T55" fmla="*/ 1950 h 2013"/>
                      <a:gd name="T56" fmla="*/ 118 w 236"/>
                      <a:gd name="T57" fmla="*/ 1940 h 2013"/>
                      <a:gd name="T58" fmla="*/ 132 w 236"/>
                      <a:gd name="T59" fmla="*/ 1931 h 2013"/>
                      <a:gd name="T60" fmla="*/ 147 w 236"/>
                      <a:gd name="T61" fmla="*/ 1922 h 2013"/>
                      <a:gd name="T62" fmla="*/ 162 w 236"/>
                      <a:gd name="T63" fmla="*/ 1913 h 2013"/>
                      <a:gd name="T64" fmla="*/ 177 w 236"/>
                      <a:gd name="T65" fmla="*/ 1904 h 2013"/>
                      <a:gd name="T66" fmla="*/ 192 w 236"/>
                      <a:gd name="T67" fmla="*/ 1895 h 2013"/>
                      <a:gd name="T68" fmla="*/ 206 w 236"/>
                      <a:gd name="T69" fmla="*/ 1886 h 2013"/>
                      <a:gd name="T70" fmla="*/ 221 w 236"/>
                      <a:gd name="T71" fmla="*/ 1877 h 2013"/>
                      <a:gd name="T72" fmla="*/ 236 w 236"/>
                      <a:gd name="T73" fmla="*/ 1868 h 2013"/>
                      <a:gd name="T74" fmla="*/ 235 w 236"/>
                      <a:gd name="T75" fmla="*/ 1401 h 2013"/>
                      <a:gd name="T76" fmla="*/ 232 w 236"/>
                      <a:gd name="T77" fmla="*/ 933 h 2013"/>
                      <a:gd name="T78" fmla="*/ 231 w 236"/>
                      <a:gd name="T79" fmla="*/ 467 h 2013"/>
                      <a:gd name="T80" fmla="*/ 229 w 236"/>
                      <a:gd name="T81" fmla="*/ 0 h 2013"/>
                      <a:gd name="T82" fmla="*/ 215 w 236"/>
                      <a:gd name="T83" fmla="*/ 9 h 2013"/>
                      <a:gd name="T84" fmla="*/ 200 w 236"/>
                      <a:gd name="T85" fmla="*/ 18 h 2013"/>
                      <a:gd name="T86" fmla="*/ 186 w 236"/>
                      <a:gd name="T87" fmla="*/ 28 h 2013"/>
                      <a:gd name="T88" fmla="*/ 173 w 236"/>
                      <a:gd name="T89" fmla="*/ 37 h 2013"/>
                      <a:gd name="T90" fmla="*/ 158 w 236"/>
                      <a:gd name="T91" fmla="*/ 46 h 2013"/>
                      <a:gd name="T92" fmla="*/ 144 w 236"/>
                      <a:gd name="T93" fmla="*/ 54 h 2013"/>
                      <a:gd name="T94" fmla="*/ 129 w 236"/>
                      <a:gd name="T95" fmla="*/ 63 h 2013"/>
                      <a:gd name="T96" fmla="*/ 115 w 236"/>
                      <a:gd name="T97" fmla="*/ 73 h 201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236"/>
                      <a:gd name="T148" fmla="*/ 0 h 2013"/>
                      <a:gd name="T149" fmla="*/ 236 w 236"/>
                      <a:gd name="T150" fmla="*/ 2013 h 201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236" h="2013">
                        <a:moveTo>
                          <a:pt x="115" y="73"/>
                        </a:moveTo>
                        <a:lnTo>
                          <a:pt x="106" y="82"/>
                        </a:lnTo>
                        <a:lnTo>
                          <a:pt x="98" y="91"/>
                        </a:lnTo>
                        <a:lnTo>
                          <a:pt x="88" y="99"/>
                        </a:lnTo>
                        <a:lnTo>
                          <a:pt x="79" y="108"/>
                        </a:lnTo>
                        <a:lnTo>
                          <a:pt x="71" y="118"/>
                        </a:lnTo>
                        <a:lnTo>
                          <a:pt x="62" y="126"/>
                        </a:lnTo>
                        <a:lnTo>
                          <a:pt x="53" y="135"/>
                        </a:lnTo>
                        <a:lnTo>
                          <a:pt x="43" y="144"/>
                        </a:lnTo>
                        <a:lnTo>
                          <a:pt x="38" y="177"/>
                        </a:lnTo>
                        <a:lnTo>
                          <a:pt x="31" y="211"/>
                        </a:lnTo>
                        <a:lnTo>
                          <a:pt x="24" y="245"/>
                        </a:lnTo>
                        <a:lnTo>
                          <a:pt x="17" y="279"/>
                        </a:lnTo>
                        <a:lnTo>
                          <a:pt x="15" y="303"/>
                        </a:lnTo>
                        <a:lnTo>
                          <a:pt x="14" y="327"/>
                        </a:lnTo>
                        <a:lnTo>
                          <a:pt x="11" y="353"/>
                        </a:lnTo>
                        <a:lnTo>
                          <a:pt x="9" y="377"/>
                        </a:lnTo>
                        <a:lnTo>
                          <a:pt x="7" y="786"/>
                        </a:lnTo>
                        <a:lnTo>
                          <a:pt x="4" y="1195"/>
                        </a:lnTo>
                        <a:lnTo>
                          <a:pt x="2" y="1604"/>
                        </a:lnTo>
                        <a:lnTo>
                          <a:pt x="0" y="2013"/>
                        </a:lnTo>
                        <a:lnTo>
                          <a:pt x="15" y="2004"/>
                        </a:lnTo>
                        <a:lnTo>
                          <a:pt x="30" y="1995"/>
                        </a:lnTo>
                        <a:lnTo>
                          <a:pt x="43" y="1985"/>
                        </a:lnTo>
                        <a:lnTo>
                          <a:pt x="58" y="1976"/>
                        </a:lnTo>
                        <a:lnTo>
                          <a:pt x="73" y="1968"/>
                        </a:lnTo>
                        <a:lnTo>
                          <a:pt x="88" y="1959"/>
                        </a:lnTo>
                        <a:lnTo>
                          <a:pt x="103" y="1950"/>
                        </a:lnTo>
                        <a:lnTo>
                          <a:pt x="118" y="1940"/>
                        </a:lnTo>
                        <a:lnTo>
                          <a:pt x="132" y="1931"/>
                        </a:lnTo>
                        <a:lnTo>
                          <a:pt x="147" y="1922"/>
                        </a:lnTo>
                        <a:lnTo>
                          <a:pt x="162" y="1913"/>
                        </a:lnTo>
                        <a:lnTo>
                          <a:pt x="177" y="1904"/>
                        </a:lnTo>
                        <a:lnTo>
                          <a:pt x="192" y="1895"/>
                        </a:lnTo>
                        <a:lnTo>
                          <a:pt x="206" y="1886"/>
                        </a:lnTo>
                        <a:lnTo>
                          <a:pt x="221" y="1877"/>
                        </a:lnTo>
                        <a:lnTo>
                          <a:pt x="236" y="1868"/>
                        </a:lnTo>
                        <a:lnTo>
                          <a:pt x="235" y="1401"/>
                        </a:lnTo>
                        <a:lnTo>
                          <a:pt x="232" y="933"/>
                        </a:lnTo>
                        <a:lnTo>
                          <a:pt x="231" y="467"/>
                        </a:lnTo>
                        <a:lnTo>
                          <a:pt x="229" y="0"/>
                        </a:lnTo>
                        <a:lnTo>
                          <a:pt x="215" y="9"/>
                        </a:lnTo>
                        <a:lnTo>
                          <a:pt x="200" y="18"/>
                        </a:lnTo>
                        <a:lnTo>
                          <a:pt x="186" y="28"/>
                        </a:lnTo>
                        <a:lnTo>
                          <a:pt x="173" y="37"/>
                        </a:lnTo>
                        <a:lnTo>
                          <a:pt x="158" y="46"/>
                        </a:lnTo>
                        <a:lnTo>
                          <a:pt x="144" y="54"/>
                        </a:lnTo>
                        <a:lnTo>
                          <a:pt x="129" y="63"/>
                        </a:lnTo>
                        <a:lnTo>
                          <a:pt x="115" y="73"/>
                        </a:lnTo>
                        <a:close/>
                      </a:path>
                    </a:pathLst>
                  </a:custGeom>
                  <a:solidFill>
                    <a:srgbClr val="72708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7" name="Freeform 283"/>
                  <p:cNvSpPr>
                    <a:spLocks noChangeArrowheads="1"/>
                  </p:cNvSpPr>
                  <p:nvPr/>
                </p:nvSpPr>
                <p:spPr bwMode="auto">
                  <a:xfrm>
                    <a:off x="5237" y="1272"/>
                    <a:ext cx="34" cy="327"/>
                  </a:xfrm>
                  <a:custGeom>
                    <a:avLst/>
                    <a:gdLst>
                      <a:gd name="T0" fmla="*/ 116 w 204"/>
                      <a:gd name="T1" fmla="*/ 65 h 1992"/>
                      <a:gd name="T2" fmla="*/ 45 w 204"/>
                      <a:gd name="T3" fmla="*/ 136 h 1992"/>
                      <a:gd name="T4" fmla="*/ 18 w 204"/>
                      <a:gd name="T5" fmla="*/ 271 h 1992"/>
                      <a:gd name="T6" fmla="*/ 9 w 204"/>
                      <a:gd name="T7" fmla="*/ 370 h 1992"/>
                      <a:gd name="T8" fmla="*/ 0 w 204"/>
                      <a:gd name="T9" fmla="*/ 1992 h 1992"/>
                      <a:gd name="T10" fmla="*/ 204 w 204"/>
                      <a:gd name="T11" fmla="*/ 1867 h 1992"/>
                      <a:gd name="T12" fmla="*/ 197 w 204"/>
                      <a:gd name="T13" fmla="*/ 0 h 1992"/>
                      <a:gd name="T14" fmla="*/ 116 w 204"/>
                      <a:gd name="T15" fmla="*/ 65 h 199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04"/>
                      <a:gd name="T25" fmla="*/ 0 h 1992"/>
                      <a:gd name="T26" fmla="*/ 204 w 204"/>
                      <a:gd name="T27" fmla="*/ 1992 h 199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04" h="1992">
                        <a:moveTo>
                          <a:pt x="116" y="65"/>
                        </a:moveTo>
                        <a:lnTo>
                          <a:pt x="45" y="136"/>
                        </a:lnTo>
                        <a:lnTo>
                          <a:pt x="18" y="271"/>
                        </a:lnTo>
                        <a:lnTo>
                          <a:pt x="9" y="370"/>
                        </a:lnTo>
                        <a:lnTo>
                          <a:pt x="0" y="1992"/>
                        </a:lnTo>
                        <a:lnTo>
                          <a:pt x="204" y="1867"/>
                        </a:lnTo>
                        <a:lnTo>
                          <a:pt x="197" y="0"/>
                        </a:lnTo>
                        <a:lnTo>
                          <a:pt x="116" y="65"/>
                        </a:lnTo>
                        <a:close/>
                      </a:path>
                    </a:pathLst>
                  </a:custGeom>
                  <a:solidFill>
                    <a:srgbClr val="72728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8" name="Freeform 284"/>
                  <p:cNvSpPr>
                    <a:spLocks noChangeArrowheads="1"/>
                  </p:cNvSpPr>
                  <p:nvPr/>
                </p:nvSpPr>
                <p:spPr bwMode="auto">
                  <a:xfrm>
                    <a:off x="5027" y="1328"/>
                    <a:ext cx="90" cy="21"/>
                  </a:xfrm>
                  <a:custGeom>
                    <a:avLst/>
                    <a:gdLst>
                      <a:gd name="T0" fmla="*/ 0 w 552"/>
                      <a:gd name="T1" fmla="*/ 0 h 131"/>
                      <a:gd name="T2" fmla="*/ 552 w 552"/>
                      <a:gd name="T3" fmla="*/ 59 h 131"/>
                      <a:gd name="T4" fmla="*/ 552 w 552"/>
                      <a:gd name="T5" fmla="*/ 131 h 131"/>
                      <a:gd name="T6" fmla="*/ 0 w 552"/>
                      <a:gd name="T7" fmla="*/ 71 h 131"/>
                      <a:gd name="T8" fmla="*/ 0 w 552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52"/>
                      <a:gd name="T16" fmla="*/ 0 h 131"/>
                      <a:gd name="T17" fmla="*/ 552 w 552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52" h="131">
                        <a:moveTo>
                          <a:pt x="0" y="0"/>
                        </a:moveTo>
                        <a:lnTo>
                          <a:pt x="552" y="59"/>
                        </a:lnTo>
                        <a:lnTo>
                          <a:pt x="552" y="131"/>
                        </a:lnTo>
                        <a:lnTo>
                          <a:pt x="0" y="7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33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9" name="Freeform 285"/>
                  <p:cNvSpPr>
                    <a:spLocks noChangeArrowheads="1"/>
                  </p:cNvSpPr>
                  <p:nvPr/>
                </p:nvSpPr>
                <p:spPr bwMode="auto">
                  <a:xfrm>
                    <a:off x="5027" y="1367"/>
                    <a:ext cx="90" cy="22"/>
                  </a:xfrm>
                  <a:custGeom>
                    <a:avLst/>
                    <a:gdLst>
                      <a:gd name="T0" fmla="*/ 0 w 552"/>
                      <a:gd name="T1" fmla="*/ 0 h 131"/>
                      <a:gd name="T2" fmla="*/ 552 w 552"/>
                      <a:gd name="T3" fmla="*/ 60 h 131"/>
                      <a:gd name="T4" fmla="*/ 552 w 552"/>
                      <a:gd name="T5" fmla="*/ 131 h 131"/>
                      <a:gd name="T6" fmla="*/ 0 w 552"/>
                      <a:gd name="T7" fmla="*/ 72 h 131"/>
                      <a:gd name="T8" fmla="*/ 0 w 552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52"/>
                      <a:gd name="T16" fmla="*/ 0 h 131"/>
                      <a:gd name="T17" fmla="*/ 552 w 552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52" h="131">
                        <a:moveTo>
                          <a:pt x="0" y="0"/>
                        </a:moveTo>
                        <a:lnTo>
                          <a:pt x="552" y="60"/>
                        </a:lnTo>
                        <a:lnTo>
                          <a:pt x="552" y="131"/>
                        </a:lnTo>
                        <a:lnTo>
                          <a:pt x="0" y="7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33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0" name="Freeform 286"/>
                  <p:cNvSpPr>
                    <a:spLocks noChangeArrowheads="1"/>
                  </p:cNvSpPr>
                  <p:nvPr/>
                </p:nvSpPr>
                <p:spPr bwMode="auto">
                  <a:xfrm>
                    <a:off x="5020" y="1443"/>
                    <a:ext cx="104" cy="24"/>
                  </a:xfrm>
                  <a:custGeom>
                    <a:avLst/>
                    <a:gdLst>
                      <a:gd name="T0" fmla="*/ 0 w 635"/>
                      <a:gd name="T1" fmla="*/ 0 h 149"/>
                      <a:gd name="T2" fmla="*/ 635 w 635"/>
                      <a:gd name="T3" fmla="*/ 78 h 149"/>
                      <a:gd name="T4" fmla="*/ 635 w 635"/>
                      <a:gd name="T5" fmla="*/ 149 h 149"/>
                      <a:gd name="T6" fmla="*/ 0 w 635"/>
                      <a:gd name="T7" fmla="*/ 70 h 149"/>
                      <a:gd name="T8" fmla="*/ 0 w 635"/>
                      <a:gd name="T9" fmla="*/ 0 h 14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35"/>
                      <a:gd name="T16" fmla="*/ 0 h 149"/>
                      <a:gd name="T17" fmla="*/ 635 w 635"/>
                      <a:gd name="T18" fmla="*/ 149 h 14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35" h="149">
                        <a:moveTo>
                          <a:pt x="0" y="0"/>
                        </a:moveTo>
                        <a:lnTo>
                          <a:pt x="635" y="78"/>
                        </a:lnTo>
                        <a:lnTo>
                          <a:pt x="635" y="149"/>
                        </a:lnTo>
                        <a:lnTo>
                          <a:pt x="0" y="7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33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1" name="Freeform 287"/>
                  <p:cNvSpPr>
                    <a:spLocks noChangeArrowheads="1"/>
                  </p:cNvSpPr>
                  <p:nvPr/>
                </p:nvSpPr>
                <p:spPr bwMode="auto">
                  <a:xfrm>
                    <a:off x="5027" y="1338"/>
                    <a:ext cx="89" cy="12"/>
                  </a:xfrm>
                  <a:custGeom>
                    <a:avLst/>
                    <a:gdLst>
                      <a:gd name="T0" fmla="*/ 6 w 544"/>
                      <a:gd name="T1" fmla="*/ 0 h 71"/>
                      <a:gd name="T2" fmla="*/ 544 w 544"/>
                      <a:gd name="T3" fmla="*/ 56 h 71"/>
                      <a:gd name="T4" fmla="*/ 544 w 544"/>
                      <a:gd name="T5" fmla="*/ 71 h 71"/>
                      <a:gd name="T6" fmla="*/ 1 w 544"/>
                      <a:gd name="T7" fmla="*/ 15 h 71"/>
                      <a:gd name="T8" fmla="*/ 0 w 544"/>
                      <a:gd name="T9" fmla="*/ 13 h 71"/>
                      <a:gd name="T10" fmla="*/ 0 w 544"/>
                      <a:gd name="T11" fmla="*/ 7 h 71"/>
                      <a:gd name="T12" fmla="*/ 1 w 544"/>
                      <a:gd name="T13" fmla="*/ 3 h 71"/>
                      <a:gd name="T14" fmla="*/ 6 w 544"/>
                      <a:gd name="T15" fmla="*/ 0 h 7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544"/>
                      <a:gd name="T25" fmla="*/ 0 h 71"/>
                      <a:gd name="T26" fmla="*/ 544 w 544"/>
                      <a:gd name="T27" fmla="*/ 71 h 7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544" h="71">
                        <a:moveTo>
                          <a:pt x="6" y="0"/>
                        </a:moveTo>
                        <a:lnTo>
                          <a:pt x="544" y="56"/>
                        </a:lnTo>
                        <a:lnTo>
                          <a:pt x="544" y="71"/>
                        </a:lnTo>
                        <a:lnTo>
                          <a:pt x="1" y="15"/>
                        </a:lnTo>
                        <a:lnTo>
                          <a:pt x="0" y="13"/>
                        </a:lnTo>
                        <a:lnTo>
                          <a:pt x="0" y="7"/>
                        </a:lnTo>
                        <a:lnTo>
                          <a:pt x="1" y="3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rgbClr val="7F77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2" name="Freeform 288"/>
                  <p:cNvSpPr>
                    <a:spLocks noChangeArrowheads="1"/>
                  </p:cNvSpPr>
                  <p:nvPr/>
                </p:nvSpPr>
                <p:spPr bwMode="auto">
                  <a:xfrm>
                    <a:off x="5027" y="1377"/>
                    <a:ext cx="89" cy="12"/>
                  </a:xfrm>
                  <a:custGeom>
                    <a:avLst/>
                    <a:gdLst>
                      <a:gd name="T0" fmla="*/ 6 w 544"/>
                      <a:gd name="T1" fmla="*/ 0 h 71"/>
                      <a:gd name="T2" fmla="*/ 544 w 544"/>
                      <a:gd name="T3" fmla="*/ 56 h 71"/>
                      <a:gd name="T4" fmla="*/ 544 w 544"/>
                      <a:gd name="T5" fmla="*/ 71 h 71"/>
                      <a:gd name="T6" fmla="*/ 1 w 544"/>
                      <a:gd name="T7" fmla="*/ 15 h 71"/>
                      <a:gd name="T8" fmla="*/ 0 w 544"/>
                      <a:gd name="T9" fmla="*/ 12 h 71"/>
                      <a:gd name="T10" fmla="*/ 0 w 544"/>
                      <a:gd name="T11" fmla="*/ 7 h 71"/>
                      <a:gd name="T12" fmla="*/ 1 w 544"/>
                      <a:gd name="T13" fmla="*/ 2 h 71"/>
                      <a:gd name="T14" fmla="*/ 6 w 544"/>
                      <a:gd name="T15" fmla="*/ 0 h 7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544"/>
                      <a:gd name="T25" fmla="*/ 0 h 71"/>
                      <a:gd name="T26" fmla="*/ 544 w 544"/>
                      <a:gd name="T27" fmla="*/ 71 h 7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544" h="71">
                        <a:moveTo>
                          <a:pt x="6" y="0"/>
                        </a:moveTo>
                        <a:lnTo>
                          <a:pt x="544" y="56"/>
                        </a:lnTo>
                        <a:lnTo>
                          <a:pt x="544" y="71"/>
                        </a:lnTo>
                        <a:lnTo>
                          <a:pt x="1" y="15"/>
                        </a:lnTo>
                        <a:lnTo>
                          <a:pt x="0" y="12"/>
                        </a:lnTo>
                        <a:lnTo>
                          <a:pt x="0" y="7"/>
                        </a:lnTo>
                        <a:lnTo>
                          <a:pt x="1" y="2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rgbClr val="7F77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3" name="Freeform 289"/>
                  <p:cNvSpPr>
                    <a:spLocks noChangeArrowheads="1"/>
                  </p:cNvSpPr>
                  <p:nvPr/>
                </p:nvSpPr>
                <p:spPr bwMode="auto">
                  <a:xfrm>
                    <a:off x="5020" y="1453"/>
                    <a:ext cx="103" cy="15"/>
                  </a:xfrm>
                  <a:custGeom>
                    <a:avLst/>
                    <a:gdLst>
                      <a:gd name="T0" fmla="*/ 7 w 627"/>
                      <a:gd name="T1" fmla="*/ 0 h 90"/>
                      <a:gd name="T2" fmla="*/ 627 w 627"/>
                      <a:gd name="T3" fmla="*/ 74 h 90"/>
                      <a:gd name="T4" fmla="*/ 627 w 627"/>
                      <a:gd name="T5" fmla="*/ 90 h 90"/>
                      <a:gd name="T6" fmla="*/ 1 w 627"/>
                      <a:gd name="T7" fmla="*/ 15 h 90"/>
                      <a:gd name="T8" fmla="*/ 0 w 627"/>
                      <a:gd name="T9" fmla="*/ 13 h 90"/>
                      <a:gd name="T10" fmla="*/ 0 w 627"/>
                      <a:gd name="T11" fmla="*/ 7 h 90"/>
                      <a:gd name="T12" fmla="*/ 1 w 627"/>
                      <a:gd name="T13" fmla="*/ 2 h 90"/>
                      <a:gd name="T14" fmla="*/ 7 w 627"/>
                      <a:gd name="T15" fmla="*/ 0 h 9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627"/>
                      <a:gd name="T25" fmla="*/ 0 h 90"/>
                      <a:gd name="T26" fmla="*/ 627 w 627"/>
                      <a:gd name="T27" fmla="*/ 90 h 9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627" h="90">
                        <a:moveTo>
                          <a:pt x="7" y="0"/>
                        </a:moveTo>
                        <a:lnTo>
                          <a:pt x="627" y="74"/>
                        </a:lnTo>
                        <a:lnTo>
                          <a:pt x="627" y="90"/>
                        </a:lnTo>
                        <a:lnTo>
                          <a:pt x="1" y="15"/>
                        </a:lnTo>
                        <a:lnTo>
                          <a:pt x="0" y="13"/>
                        </a:lnTo>
                        <a:lnTo>
                          <a:pt x="0" y="7"/>
                        </a:lnTo>
                        <a:lnTo>
                          <a:pt x="1" y="2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7F77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4" name="Freeform 290"/>
                  <p:cNvSpPr>
                    <a:spLocks noChangeArrowheads="1"/>
                  </p:cNvSpPr>
                  <p:nvPr/>
                </p:nvSpPr>
                <p:spPr bwMode="auto">
                  <a:xfrm>
                    <a:off x="5061" y="1552"/>
                    <a:ext cx="25" cy="27"/>
                  </a:xfrm>
                  <a:custGeom>
                    <a:avLst/>
                    <a:gdLst>
                      <a:gd name="T0" fmla="*/ 77 w 153"/>
                      <a:gd name="T1" fmla="*/ 0 h 165"/>
                      <a:gd name="T2" fmla="*/ 92 w 153"/>
                      <a:gd name="T3" fmla="*/ 1 h 165"/>
                      <a:gd name="T4" fmla="*/ 107 w 153"/>
                      <a:gd name="T5" fmla="*/ 7 h 165"/>
                      <a:gd name="T6" fmla="*/ 120 w 153"/>
                      <a:gd name="T7" fmla="*/ 14 h 165"/>
                      <a:gd name="T8" fmla="*/ 131 w 153"/>
                      <a:gd name="T9" fmla="*/ 24 h 165"/>
                      <a:gd name="T10" fmla="*/ 140 w 153"/>
                      <a:gd name="T11" fmla="*/ 37 h 165"/>
                      <a:gd name="T12" fmla="*/ 147 w 153"/>
                      <a:gd name="T13" fmla="*/ 51 h 165"/>
                      <a:gd name="T14" fmla="*/ 152 w 153"/>
                      <a:gd name="T15" fmla="*/ 66 h 165"/>
                      <a:gd name="T16" fmla="*/ 153 w 153"/>
                      <a:gd name="T17" fmla="*/ 83 h 165"/>
                      <a:gd name="T18" fmla="*/ 152 w 153"/>
                      <a:gd name="T19" fmla="*/ 99 h 165"/>
                      <a:gd name="T20" fmla="*/ 147 w 153"/>
                      <a:gd name="T21" fmla="*/ 115 h 165"/>
                      <a:gd name="T22" fmla="*/ 140 w 153"/>
                      <a:gd name="T23" fmla="*/ 129 h 165"/>
                      <a:gd name="T24" fmla="*/ 131 w 153"/>
                      <a:gd name="T25" fmla="*/ 141 h 165"/>
                      <a:gd name="T26" fmla="*/ 120 w 153"/>
                      <a:gd name="T27" fmla="*/ 151 h 165"/>
                      <a:gd name="T28" fmla="*/ 107 w 153"/>
                      <a:gd name="T29" fmla="*/ 158 h 165"/>
                      <a:gd name="T30" fmla="*/ 92 w 153"/>
                      <a:gd name="T31" fmla="*/ 164 h 165"/>
                      <a:gd name="T32" fmla="*/ 77 w 153"/>
                      <a:gd name="T33" fmla="*/ 165 h 165"/>
                      <a:gd name="T34" fmla="*/ 61 w 153"/>
                      <a:gd name="T35" fmla="*/ 164 h 165"/>
                      <a:gd name="T36" fmla="*/ 47 w 153"/>
                      <a:gd name="T37" fmla="*/ 158 h 165"/>
                      <a:gd name="T38" fmla="*/ 34 w 153"/>
                      <a:gd name="T39" fmla="*/ 151 h 165"/>
                      <a:gd name="T40" fmla="*/ 23 w 153"/>
                      <a:gd name="T41" fmla="*/ 141 h 165"/>
                      <a:gd name="T42" fmla="*/ 13 w 153"/>
                      <a:gd name="T43" fmla="*/ 129 h 165"/>
                      <a:gd name="T44" fmla="*/ 6 w 153"/>
                      <a:gd name="T45" fmla="*/ 115 h 165"/>
                      <a:gd name="T46" fmla="*/ 1 w 153"/>
                      <a:gd name="T47" fmla="*/ 99 h 165"/>
                      <a:gd name="T48" fmla="*/ 0 w 153"/>
                      <a:gd name="T49" fmla="*/ 83 h 165"/>
                      <a:gd name="T50" fmla="*/ 1 w 153"/>
                      <a:gd name="T51" fmla="*/ 66 h 165"/>
                      <a:gd name="T52" fmla="*/ 6 w 153"/>
                      <a:gd name="T53" fmla="*/ 51 h 165"/>
                      <a:gd name="T54" fmla="*/ 13 w 153"/>
                      <a:gd name="T55" fmla="*/ 37 h 165"/>
                      <a:gd name="T56" fmla="*/ 23 w 153"/>
                      <a:gd name="T57" fmla="*/ 24 h 165"/>
                      <a:gd name="T58" fmla="*/ 34 w 153"/>
                      <a:gd name="T59" fmla="*/ 14 h 165"/>
                      <a:gd name="T60" fmla="*/ 47 w 153"/>
                      <a:gd name="T61" fmla="*/ 7 h 165"/>
                      <a:gd name="T62" fmla="*/ 61 w 153"/>
                      <a:gd name="T63" fmla="*/ 1 h 165"/>
                      <a:gd name="T64" fmla="*/ 77 w 153"/>
                      <a:gd name="T65" fmla="*/ 0 h 165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53"/>
                      <a:gd name="T100" fmla="*/ 0 h 165"/>
                      <a:gd name="T101" fmla="*/ 153 w 153"/>
                      <a:gd name="T102" fmla="*/ 165 h 165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53" h="165">
                        <a:moveTo>
                          <a:pt x="77" y="0"/>
                        </a:moveTo>
                        <a:lnTo>
                          <a:pt x="92" y="1"/>
                        </a:lnTo>
                        <a:lnTo>
                          <a:pt x="107" y="7"/>
                        </a:lnTo>
                        <a:lnTo>
                          <a:pt x="120" y="14"/>
                        </a:lnTo>
                        <a:lnTo>
                          <a:pt x="131" y="24"/>
                        </a:lnTo>
                        <a:lnTo>
                          <a:pt x="140" y="37"/>
                        </a:lnTo>
                        <a:lnTo>
                          <a:pt x="147" y="51"/>
                        </a:lnTo>
                        <a:lnTo>
                          <a:pt x="152" y="66"/>
                        </a:lnTo>
                        <a:lnTo>
                          <a:pt x="153" y="83"/>
                        </a:lnTo>
                        <a:lnTo>
                          <a:pt x="152" y="99"/>
                        </a:lnTo>
                        <a:lnTo>
                          <a:pt x="147" y="115"/>
                        </a:lnTo>
                        <a:lnTo>
                          <a:pt x="140" y="129"/>
                        </a:lnTo>
                        <a:lnTo>
                          <a:pt x="131" y="141"/>
                        </a:lnTo>
                        <a:lnTo>
                          <a:pt x="120" y="151"/>
                        </a:lnTo>
                        <a:lnTo>
                          <a:pt x="107" y="158"/>
                        </a:lnTo>
                        <a:lnTo>
                          <a:pt x="92" y="164"/>
                        </a:lnTo>
                        <a:lnTo>
                          <a:pt x="77" y="165"/>
                        </a:lnTo>
                        <a:lnTo>
                          <a:pt x="61" y="164"/>
                        </a:lnTo>
                        <a:lnTo>
                          <a:pt x="47" y="158"/>
                        </a:lnTo>
                        <a:lnTo>
                          <a:pt x="34" y="151"/>
                        </a:lnTo>
                        <a:lnTo>
                          <a:pt x="23" y="141"/>
                        </a:lnTo>
                        <a:lnTo>
                          <a:pt x="13" y="129"/>
                        </a:lnTo>
                        <a:lnTo>
                          <a:pt x="6" y="115"/>
                        </a:lnTo>
                        <a:lnTo>
                          <a:pt x="1" y="99"/>
                        </a:lnTo>
                        <a:lnTo>
                          <a:pt x="0" y="83"/>
                        </a:lnTo>
                        <a:lnTo>
                          <a:pt x="1" y="66"/>
                        </a:lnTo>
                        <a:lnTo>
                          <a:pt x="6" y="51"/>
                        </a:lnTo>
                        <a:lnTo>
                          <a:pt x="13" y="37"/>
                        </a:lnTo>
                        <a:lnTo>
                          <a:pt x="23" y="24"/>
                        </a:lnTo>
                        <a:lnTo>
                          <a:pt x="34" y="14"/>
                        </a:lnTo>
                        <a:lnTo>
                          <a:pt x="47" y="7"/>
                        </a:lnTo>
                        <a:lnTo>
                          <a:pt x="61" y="1"/>
                        </a:lnTo>
                        <a:lnTo>
                          <a:pt x="77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5" name="Freeform 291"/>
                  <p:cNvSpPr>
                    <a:spLocks noChangeArrowheads="1"/>
                  </p:cNvSpPr>
                  <p:nvPr/>
                </p:nvSpPr>
                <p:spPr bwMode="auto">
                  <a:xfrm>
                    <a:off x="5065" y="1506"/>
                    <a:ext cx="18" cy="20"/>
                  </a:xfrm>
                  <a:custGeom>
                    <a:avLst/>
                    <a:gdLst>
                      <a:gd name="T0" fmla="*/ 54 w 108"/>
                      <a:gd name="T1" fmla="*/ 0 h 117"/>
                      <a:gd name="T2" fmla="*/ 65 w 108"/>
                      <a:gd name="T3" fmla="*/ 1 h 117"/>
                      <a:gd name="T4" fmla="*/ 75 w 108"/>
                      <a:gd name="T5" fmla="*/ 4 h 117"/>
                      <a:gd name="T6" fmla="*/ 84 w 108"/>
                      <a:gd name="T7" fmla="*/ 10 h 117"/>
                      <a:gd name="T8" fmla="*/ 92 w 108"/>
                      <a:gd name="T9" fmla="*/ 17 h 117"/>
                      <a:gd name="T10" fmla="*/ 99 w 108"/>
                      <a:gd name="T11" fmla="*/ 26 h 117"/>
                      <a:gd name="T12" fmla="*/ 104 w 108"/>
                      <a:gd name="T13" fmla="*/ 36 h 117"/>
                      <a:gd name="T14" fmla="*/ 107 w 108"/>
                      <a:gd name="T15" fmla="*/ 47 h 117"/>
                      <a:gd name="T16" fmla="*/ 108 w 108"/>
                      <a:gd name="T17" fmla="*/ 59 h 117"/>
                      <a:gd name="T18" fmla="*/ 107 w 108"/>
                      <a:gd name="T19" fmla="*/ 70 h 117"/>
                      <a:gd name="T20" fmla="*/ 104 w 108"/>
                      <a:gd name="T21" fmla="*/ 82 h 117"/>
                      <a:gd name="T22" fmla="*/ 99 w 108"/>
                      <a:gd name="T23" fmla="*/ 91 h 117"/>
                      <a:gd name="T24" fmla="*/ 92 w 108"/>
                      <a:gd name="T25" fmla="*/ 100 h 117"/>
                      <a:gd name="T26" fmla="*/ 84 w 108"/>
                      <a:gd name="T27" fmla="*/ 107 h 117"/>
                      <a:gd name="T28" fmla="*/ 75 w 108"/>
                      <a:gd name="T29" fmla="*/ 113 h 117"/>
                      <a:gd name="T30" fmla="*/ 65 w 108"/>
                      <a:gd name="T31" fmla="*/ 116 h 117"/>
                      <a:gd name="T32" fmla="*/ 54 w 108"/>
                      <a:gd name="T33" fmla="*/ 117 h 117"/>
                      <a:gd name="T34" fmla="*/ 44 w 108"/>
                      <a:gd name="T35" fmla="*/ 116 h 117"/>
                      <a:gd name="T36" fmla="*/ 33 w 108"/>
                      <a:gd name="T37" fmla="*/ 113 h 117"/>
                      <a:gd name="T38" fmla="*/ 24 w 108"/>
                      <a:gd name="T39" fmla="*/ 107 h 117"/>
                      <a:gd name="T40" fmla="*/ 16 w 108"/>
                      <a:gd name="T41" fmla="*/ 100 h 117"/>
                      <a:gd name="T42" fmla="*/ 9 w 108"/>
                      <a:gd name="T43" fmla="*/ 91 h 117"/>
                      <a:gd name="T44" fmla="*/ 5 w 108"/>
                      <a:gd name="T45" fmla="*/ 82 h 117"/>
                      <a:gd name="T46" fmla="*/ 1 w 108"/>
                      <a:gd name="T47" fmla="*/ 70 h 117"/>
                      <a:gd name="T48" fmla="*/ 0 w 108"/>
                      <a:gd name="T49" fmla="*/ 59 h 117"/>
                      <a:gd name="T50" fmla="*/ 1 w 108"/>
                      <a:gd name="T51" fmla="*/ 47 h 117"/>
                      <a:gd name="T52" fmla="*/ 5 w 108"/>
                      <a:gd name="T53" fmla="*/ 36 h 117"/>
                      <a:gd name="T54" fmla="*/ 9 w 108"/>
                      <a:gd name="T55" fmla="*/ 26 h 117"/>
                      <a:gd name="T56" fmla="*/ 16 w 108"/>
                      <a:gd name="T57" fmla="*/ 17 h 117"/>
                      <a:gd name="T58" fmla="*/ 24 w 108"/>
                      <a:gd name="T59" fmla="*/ 10 h 117"/>
                      <a:gd name="T60" fmla="*/ 33 w 108"/>
                      <a:gd name="T61" fmla="*/ 4 h 117"/>
                      <a:gd name="T62" fmla="*/ 44 w 108"/>
                      <a:gd name="T63" fmla="*/ 1 h 117"/>
                      <a:gd name="T64" fmla="*/ 54 w 108"/>
                      <a:gd name="T65" fmla="*/ 0 h 11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8"/>
                      <a:gd name="T100" fmla="*/ 0 h 117"/>
                      <a:gd name="T101" fmla="*/ 108 w 108"/>
                      <a:gd name="T102" fmla="*/ 117 h 11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8" h="117">
                        <a:moveTo>
                          <a:pt x="54" y="0"/>
                        </a:moveTo>
                        <a:lnTo>
                          <a:pt x="65" y="1"/>
                        </a:lnTo>
                        <a:lnTo>
                          <a:pt x="75" y="4"/>
                        </a:lnTo>
                        <a:lnTo>
                          <a:pt x="84" y="10"/>
                        </a:lnTo>
                        <a:lnTo>
                          <a:pt x="92" y="17"/>
                        </a:lnTo>
                        <a:lnTo>
                          <a:pt x="99" y="26"/>
                        </a:lnTo>
                        <a:lnTo>
                          <a:pt x="104" y="36"/>
                        </a:lnTo>
                        <a:lnTo>
                          <a:pt x="107" y="47"/>
                        </a:lnTo>
                        <a:lnTo>
                          <a:pt x="108" y="59"/>
                        </a:lnTo>
                        <a:lnTo>
                          <a:pt x="107" y="70"/>
                        </a:lnTo>
                        <a:lnTo>
                          <a:pt x="104" y="82"/>
                        </a:lnTo>
                        <a:lnTo>
                          <a:pt x="99" y="91"/>
                        </a:lnTo>
                        <a:lnTo>
                          <a:pt x="92" y="100"/>
                        </a:lnTo>
                        <a:lnTo>
                          <a:pt x="84" y="107"/>
                        </a:lnTo>
                        <a:lnTo>
                          <a:pt x="75" y="113"/>
                        </a:lnTo>
                        <a:lnTo>
                          <a:pt x="65" y="116"/>
                        </a:lnTo>
                        <a:lnTo>
                          <a:pt x="54" y="117"/>
                        </a:lnTo>
                        <a:lnTo>
                          <a:pt x="44" y="116"/>
                        </a:lnTo>
                        <a:lnTo>
                          <a:pt x="33" y="113"/>
                        </a:lnTo>
                        <a:lnTo>
                          <a:pt x="24" y="107"/>
                        </a:lnTo>
                        <a:lnTo>
                          <a:pt x="16" y="100"/>
                        </a:lnTo>
                        <a:lnTo>
                          <a:pt x="9" y="91"/>
                        </a:lnTo>
                        <a:lnTo>
                          <a:pt x="5" y="82"/>
                        </a:lnTo>
                        <a:lnTo>
                          <a:pt x="1" y="70"/>
                        </a:lnTo>
                        <a:lnTo>
                          <a:pt x="0" y="59"/>
                        </a:lnTo>
                        <a:lnTo>
                          <a:pt x="1" y="47"/>
                        </a:lnTo>
                        <a:lnTo>
                          <a:pt x="5" y="36"/>
                        </a:lnTo>
                        <a:lnTo>
                          <a:pt x="9" y="26"/>
                        </a:lnTo>
                        <a:lnTo>
                          <a:pt x="16" y="17"/>
                        </a:lnTo>
                        <a:lnTo>
                          <a:pt x="24" y="10"/>
                        </a:lnTo>
                        <a:lnTo>
                          <a:pt x="33" y="4"/>
                        </a:lnTo>
                        <a:lnTo>
                          <a:pt x="44" y="1"/>
                        </a:lnTo>
                        <a:lnTo>
                          <a:pt x="54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6" name="Freeform 292"/>
                  <p:cNvSpPr>
                    <a:spLocks noChangeArrowheads="1"/>
                  </p:cNvSpPr>
                  <p:nvPr/>
                </p:nvSpPr>
                <p:spPr bwMode="auto">
                  <a:xfrm>
                    <a:off x="5139" y="1414"/>
                    <a:ext cx="11" cy="12"/>
                  </a:xfrm>
                  <a:custGeom>
                    <a:avLst/>
                    <a:gdLst>
                      <a:gd name="T0" fmla="*/ 35 w 69"/>
                      <a:gd name="T1" fmla="*/ 0 h 74"/>
                      <a:gd name="T2" fmla="*/ 41 w 69"/>
                      <a:gd name="T3" fmla="*/ 1 h 74"/>
                      <a:gd name="T4" fmla="*/ 48 w 69"/>
                      <a:gd name="T5" fmla="*/ 3 h 74"/>
                      <a:gd name="T6" fmla="*/ 54 w 69"/>
                      <a:gd name="T7" fmla="*/ 6 h 74"/>
                      <a:gd name="T8" fmla="*/ 59 w 69"/>
                      <a:gd name="T9" fmla="*/ 11 h 74"/>
                      <a:gd name="T10" fmla="*/ 63 w 69"/>
                      <a:gd name="T11" fmla="*/ 17 h 74"/>
                      <a:gd name="T12" fmla="*/ 67 w 69"/>
                      <a:gd name="T13" fmla="*/ 23 h 74"/>
                      <a:gd name="T14" fmla="*/ 68 w 69"/>
                      <a:gd name="T15" fmla="*/ 29 h 74"/>
                      <a:gd name="T16" fmla="*/ 69 w 69"/>
                      <a:gd name="T17" fmla="*/ 38 h 74"/>
                      <a:gd name="T18" fmla="*/ 68 w 69"/>
                      <a:gd name="T19" fmla="*/ 46 h 74"/>
                      <a:gd name="T20" fmla="*/ 67 w 69"/>
                      <a:gd name="T21" fmla="*/ 53 h 74"/>
                      <a:gd name="T22" fmla="*/ 63 w 69"/>
                      <a:gd name="T23" fmla="*/ 58 h 74"/>
                      <a:gd name="T24" fmla="*/ 59 w 69"/>
                      <a:gd name="T25" fmla="*/ 64 h 74"/>
                      <a:gd name="T26" fmla="*/ 54 w 69"/>
                      <a:gd name="T27" fmla="*/ 69 h 74"/>
                      <a:gd name="T28" fmla="*/ 48 w 69"/>
                      <a:gd name="T29" fmla="*/ 72 h 74"/>
                      <a:gd name="T30" fmla="*/ 41 w 69"/>
                      <a:gd name="T31" fmla="*/ 73 h 74"/>
                      <a:gd name="T32" fmla="*/ 35 w 69"/>
                      <a:gd name="T33" fmla="*/ 74 h 74"/>
                      <a:gd name="T34" fmla="*/ 28 w 69"/>
                      <a:gd name="T35" fmla="*/ 73 h 74"/>
                      <a:gd name="T36" fmla="*/ 22 w 69"/>
                      <a:gd name="T37" fmla="*/ 72 h 74"/>
                      <a:gd name="T38" fmla="*/ 15 w 69"/>
                      <a:gd name="T39" fmla="*/ 69 h 74"/>
                      <a:gd name="T40" fmla="*/ 10 w 69"/>
                      <a:gd name="T41" fmla="*/ 64 h 74"/>
                      <a:gd name="T42" fmla="*/ 6 w 69"/>
                      <a:gd name="T43" fmla="*/ 58 h 74"/>
                      <a:gd name="T44" fmla="*/ 2 w 69"/>
                      <a:gd name="T45" fmla="*/ 53 h 74"/>
                      <a:gd name="T46" fmla="*/ 1 w 69"/>
                      <a:gd name="T47" fmla="*/ 46 h 74"/>
                      <a:gd name="T48" fmla="*/ 0 w 69"/>
                      <a:gd name="T49" fmla="*/ 38 h 74"/>
                      <a:gd name="T50" fmla="*/ 1 w 69"/>
                      <a:gd name="T51" fmla="*/ 29 h 74"/>
                      <a:gd name="T52" fmla="*/ 2 w 69"/>
                      <a:gd name="T53" fmla="*/ 23 h 74"/>
                      <a:gd name="T54" fmla="*/ 6 w 69"/>
                      <a:gd name="T55" fmla="*/ 17 h 74"/>
                      <a:gd name="T56" fmla="*/ 10 w 69"/>
                      <a:gd name="T57" fmla="*/ 11 h 74"/>
                      <a:gd name="T58" fmla="*/ 15 w 69"/>
                      <a:gd name="T59" fmla="*/ 6 h 74"/>
                      <a:gd name="T60" fmla="*/ 22 w 69"/>
                      <a:gd name="T61" fmla="*/ 3 h 74"/>
                      <a:gd name="T62" fmla="*/ 28 w 69"/>
                      <a:gd name="T63" fmla="*/ 1 h 74"/>
                      <a:gd name="T64" fmla="*/ 35 w 69"/>
                      <a:gd name="T65" fmla="*/ 0 h 7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9"/>
                      <a:gd name="T100" fmla="*/ 0 h 74"/>
                      <a:gd name="T101" fmla="*/ 69 w 69"/>
                      <a:gd name="T102" fmla="*/ 74 h 7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9" h="74">
                        <a:moveTo>
                          <a:pt x="35" y="0"/>
                        </a:moveTo>
                        <a:lnTo>
                          <a:pt x="41" y="1"/>
                        </a:lnTo>
                        <a:lnTo>
                          <a:pt x="48" y="3"/>
                        </a:lnTo>
                        <a:lnTo>
                          <a:pt x="54" y="6"/>
                        </a:lnTo>
                        <a:lnTo>
                          <a:pt x="59" y="11"/>
                        </a:lnTo>
                        <a:lnTo>
                          <a:pt x="63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69" y="38"/>
                        </a:lnTo>
                        <a:lnTo>
                          <a:pt x="68" y="46"/>
                        </a:lnTo>
                        <a:lnTo>
                          <a:pt x="67" y="53"/>
                        </a:lnTo>
                        <a:lnTo>
                          <a:pt x="63" y="58"/>
                        </a:lnTo>
                        <a:lnTo>
                          <a:pt x="59" y="64"/>
                        </a:lnTo>
                        <a:lnTo>
                          <a:pt x="54" y="69"/>
                        </a:lnTo>
                        <a:lnTo>
                          <a:pt x="48" y="72"/>
                        </a:lnTo>
                        <a:lnTo>
                          <a:pt x="41" y="73"/>
                        </a:lnTo>
                        <a:lnTo>
                          <a:pt x="35" y="74"/>
                        </a:lnTo>
                        <a:lnTo>
                          <a:pt x="28" y="73"/>
                        </a:lnTo>
                        <a:lnTo>
                          <a:pt x="22" y="72"/>
                        </a:lnTo>
                        <a:lnTo>
                          <a:pt x="15" y="69"/>
                        </a:lnTo>
                        <a:lnTo>
                          <a:pt x="10" y="64"/>
                        </a:lnTo>
                        <a:lnTo>
                          <a:pt x="6" y="58"/>
                        </a:lnTo>
                        <a:lnTo>
                          <a:pt x="2" y="53"/>
                        </a:lnTo>
                        <a:lnTo>
                          <a:pt x="1" y="46"/>
                        </a:lnTo>
                        <a:lnTo>
                          <a:pt x="0" y="38"/>
                        </a:lnTo>
                        <a:lnTo>
                          <a:pt x="1" y="29"/>
                        </a:lnTo>
                        <a:lnTo>
                          <a:pt x="2" y="23"/>
                        </a:lnTo>
                        <a:lnTo>
                          <a:pt x="6" y="17"/>
                        </a:lnTo>
                        <a:lnTo>
                          <a:pt x="10" y="11"/>
                        </a:lnTo>
                        <a:lnTo>
                          <a:pt x="15" y="6"/>
                        </a:lnTo>
                        <a:lnTo>
                          <a:pt x="22" y="3"/>
                        </a:lnTo>
                        <a:lnTo>
                          <a:pt x="28" y="1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7" name="Freeform 293"/>
                  <p:cNvSpPr>
                    <a:spLocks noChangeArrowheads="1"/>
                  </p:cNvSpPr>
                  <p:nvPr/>
                </p:nvSpPr>
                <p:spPr bwMode="auto">
                  <a:xfrm>
                    <a:off x="5140" y="1362"/>
                    <a:ext cx="12" cy="12"/>
                  </a:xfrm>
                  <a:custGeom>
                    <a:avLst/>
                    <a:gdLst>
                      <a:gd name="T0" fmla="*/ 35 w 70"/>
                      <a:gd name="T1" fmla="*/ 0 h 74"/>
                      <a:gd name="T2" fmla="*/ 42 w 70"/>
                      <a:gd name="T3" fmla="*/ 1 h 74"/>
                      <a:gd name="T4" fmla="*/ 49 w 70"/>
                      <a:gd name="T5" fmla="*/ 3 h 74"/>
                      <a:gd name="T6" fmla="*/ 55 w 70"/>
                      <a:gd name="T7" fmla="*/ 7 h 74"/>
                      <a:gd name="T8" fmla="*/ 59 w 70"/>
                      <a:gd name="T9" fmla="*/ 11 h 74"/>
                      <a:gd name="T10" fmla="*/ 64 w 70"/>
                      <a:gd name="T11" fmla="*/ 17 h 74"/>
                      <a:gd name="T12" fmla="*/ 67 w 70"/>
                      <a:gd name="T13" fmla="*/ 23 h 74"/>
                      <a:gd name="T14" fmla="*/ 68 w 70"/>
                      <a:gd name="T15" fmla="*/ 30 h 74"/>
                      <a:gd name="T16" fmla="*/ 70 w 70"/>
                      <a:gd name="T17" fmla="*/ 38 h 74"/>
                      <a:gd name="T18" fmla="*/ 68 w 70"/>
                      <a:gd name="T19" fmla="*/ 45 h 74"/>
                      <a:gd name="T20" fmla="*/ 67 w 70"/>
                      <a:gd name="T21" fmla="*/ 52 h 74"/>
                      <a:gd name="T22" fmla="*/ 64 w 70"/>
                      <a:gd name="T23" fmla="*/ 59 h 74"/>
                      <a:gd name="T24" fmla="*/ 59 w 70"/>
                      <a:gd name="T25" fmla="*/ 63 h 74"/>
                      <a:gd name="T26" fmla="*/ 55 w 70"/>
                      <a:gd name="T27" fmla="*/ 68 h 74"/>
                      <a:gd name="T28" fmla="*/ 49 w 70"/>
                      <a:gd name="T29" fmla="*/ 71 h 74"/>
                      <a:gd name="T30" fmla="*/ 42 w 70"/>
                      <a:gd name="T31" fmla="*/ 72 h 74"/>
                      <a:gd name="T32" fmla="*/ 35 w 70"/>
                      <a:gd name="T33" fmla="*/ 74 h 74"/>
                      <a:gd name="T34" fmla="*/ 28 w 70"/>
                      <a:gd name="T35" fmla="*/ 72 h 74"/>
                      <a:gd name="T36" fmla="*/ 22 w 70"/>
                      <a:gd name="T37" fmla="*/ 71 h 74"/>
                      <a:gd name="T38" fmla="*/ 15 w 70"/>
                      <a:gd name="T39" fmla="*/ 68 h 74"/>
                      <a:gd name="T40" fmla="*/ 11 w 70"/>
                      <a:gd name="T41" fmla="*/ 63 h 74"/>
                      <a:gd name="T42" fmla="*/ 6 w 70"/>
                      <a:gd name="T43" fmla="*/ 59 h 74"/>
                      <a:gd name="T44" fmla="*/ 3 w 70"/>
                      <a:gd name="T45" fmla="*/ 52 h 74"/>
                      <a:gd name="T46" fmla="*/ 2 w 70"/>
                      <a:gd name="T47" fmla="*/ 45 h 74"/>
                      <a:gd name="T48" fmla="*/ 0 w 70"/>
                      <a:gd name="T49" fmla="*/ 38 h 74"/>
                      <a:gd name="T50" fmla="*/ 2 w 70"/>
                      <a:gd name="T51" fmla="*/ 30 h 74"/>
                      <a:gd name="T52" fmla="*/ 3 w 70"/>
                      <a:gd name="T53" fmla="*/ 23 h 74"/>
                      <a:gd name="T54" fmla="*/ 6 w 70"/>
                      <a:gd name="T55" fmla="*/ 17 h 74"/>
                      <a:gd name="T56" fmla="*/ 11 w 70"/>
                      <a:gd name="T57" fmla="*/ 11 h 74"/>
                      <a:gd name="T58" fmla="*/ 15 w 70"/>
                      <a:gd name="T59" fmla="*/ 7 h 74"/>
                      <a:gd name="T60" fmla="*/ 22 w 70"/>
                      <a:gd name="T61" fmla="*/ 3 h 74"/>
                      <a:gd name="T62" fmla="*/ 28 w 70"/>
                      <a:gd name="T63" fmla="*/ 1 h 74"/>
                      <a:gd name="T64" fmla="*/ 35 w 70"/>
                      <a:gd name="T65" fmla="*/ 0 h 7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70"/>
                      <a:gd name="T100" fmla="*/ 0 h 74"/>
                      <a:gd name="T101" fmla="*/ 70 w 70"/>
                      <a:gd name="T102" fmla="*/ 74 h 7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70" h="74">
                        <a:moveTo>
                          <a:pt x="35" y="0"/>
                        </a:moveTo>
                        <a:lnTo>
                          <a:pt x="42" y="1"/>
                        </a:lnTo>
                        <a:lnTo>
                          <a:pt x="49" y="3"/>
                        </a:lnTo>
                        <a:lnTo>
                          <a:pt x="55" y="7"/>
                        </a:lnTo>
                        <a:lnTo>
                          <a:pt x="59" y="11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30"/>
                        </a:lnTo>
                        <a:lnTo>
                          <a:pt x="70" y="38"/>
                        </a:lnTo>
                        <a:lnTo>
                          <a:pt x="68" y="45"/>
                        </a:lnTo>
                        <a:lnTo>
                          <a:pt x="67" y="52"/>
                        </a:lnTo>
                        <a:lnTo>
                          <a:pt x="64" y="59"/>
                        </a:lnTo>
                        <a:lnTo>
                          <a:pt x="59" y="63"/>
                        </a:lnTo>
                        <a:lnTo>
                          <a:pt x="55" y="68"/>
                        </a:lnTo>
                        <a:lnTo>
                          <a:pt x="49" y="71"/>
                        </a:lnTo>
                        <a:lnTo>
                          <a:pt x="42" y="72"/>
                        </a:lnTo>
                        <a:lnTo>
                          <a:pt x="35" y="74"/>
                        </a:lnTo>
                        <a:lnTo>
                          <a:pt x="28" y="72"/>
                        </a:lnTo>
                        <a:lnTo>
                          <a:pt x="22" y="71"/>
                        </a:lnTo>
                        <a:lnTo>
                          <a:pt x="15" y="68"/>
                        </a:lnTo>
                        <a:lnTo>
                          <a:pt x="11" y="63"/>
                        </a:lnTo>
                        <a:lnTo>
                          <a:pt x="6" y="59"/>
                        </a:lnTo>
                        <a:lnTo>
                          <a:pt x="3" y="52"/>
                        </a:lnTo>
                        <a:lnTo>
                          <a:pt x="2" y="45"/>
                        </a:lnTo>
                        <a:lnTo>
                          <a:pt x="0" y="38"/>
                        </a:lnTo>
                        <a:lnTo>
                          <a:pt x="2" y="30"/>
                        </a:lnTo>
                        <a:lnTo>
                          <a:pt x="3" y="23"/>
                        </a:lnTo>
                        <a:lnTo>
                          <a:pt x="6" y="17"/>
                        </a:lnTo>
                        <a:lnTo>
                          <a:pt x="11" y="11"/>
                        </a:lnTo>
                        <a:lnTo>
                          <a:pt x="15" y="7"/>
                        </a:lnTo>
                        <a:lnTo>
                          <a:pt x="22" y="3"/>
                        </a:lnTo>
                        <a:lnTo>
                          <a:pt x="28" y="1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4444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8" name="Freeform 294"/>
                  <p:cNvSpPr>
                    <a:spLocks noChangeArrowheads="1"/>
                  </p:cNvSpPr>
                  <p:nvPr/>
                </p:nvSpPr>
                <p:spPr bwMode="auto">
                  <a:xfrm>
                    <a:off x="5063" y="1555"/>
                    <a:ext cx="20" cy="22"/>
                  </a:xfrm>
                  <a:custGeom>
                    <a:avLst/>
                    <a:gdLst>
                      <a:gd name="T0" fmla="*/ 62 w 123"/>
                      <a:gd name="T1" fmla="*/ 0 h 134"/>
                      <a:gd name="T2" fmla="*/ 75 w 123"/>
                      <a:gd name="T3" fmla="*/ 1 h 134"/>
                      <a:gd name="T4" fmla="*/ 86 w 123"/>
                      <a:gd name="T5" fmla="*/ 6 h 134"/>
                      <a:gd name="T6" fmla="*/ 97 w 123"/>
                      <a:gd name="T7" fmla="*/ 12 h 134"/>
                      <a:gd name="T8" fmla="*/ 105 w 123"/>
                      <a:gd name="T9" fmla="*/ 20 h 134"/>
                      <a:gd name="T10" fmla="*/ 113 w 123"/>
                      <a:gd name="T11" fmla="*/ 30 h 134"/>
                      <a:gd name="T12" fmla="*/ 119 w 123"/>
                      <a:gd name="T13" fmla="*/ 41 h 134"/>
                      <a:gd name="T14" fmla="*/ 122 w 123"/>
                      <a:gd name="T15" fmla="*/ 53 h 134"/>
                      <a:gd name="T16" fmla="*/ 123 w 123"/>
                      <a:gd name="T17" fmla="*/ 67 h 134"/>
                      <a:gd name="T18" fmla="*/ 122 w 123"/>
                      <a:gd name="T19" fmla="*/ 81 h 134"/>
                      <a:gd name="T20" fmla="*/ 119 w 123"/>
                      <a:gd name="T21" fmla="*/ 94 h 134"/>
                      <a:gd name="T22" fmla="*/ 113 w 123"/>
                      <a:gd name="T23" fmla="*/ 104 h 134"/>
                      <a:gd name="T24" fmla="*/ 105 w 123"/>
                      <a:gd name="T25" fmla="*/ 114 h 134"/>
                      <a:gd name="T26" fmla="*/ 97 w 123"/>
                      <a:gd name="T27" fmla="*/ 122 h 134"/>
                      <a:gd name="T28" fmla="*/ 86 w 123"/>
                      <a:gd name="T29" fmla="*/ 128 h 134"/>
                      <a:gd name="T30" fmla="*/ 75 w 123"/>
                      <a:gd name="T31" fmla="*/ 133 h 134"/>
                      <a:gd name="T32" fmla="*/ 62 w 123"/>
                      <a:gd name="T33" fmla="*/ 134 h 134"/>
                      <a:gd name="T34" fmla="*/ 49 w 123"/>
                      <a:gd name="T35" fmla="*/ 133 h 134"/>
                      <a:gd name="T36" fmla="*/ 38 w 123"/>
                      <a:gd name="T37" fmla="*/ 128 h 134"/>
                      <a:gd name="T38" fmla="*/ 28 w 123"/>
                      <a:gd name="T39" fmla="*/ 122 h 134"/>
                      <a:gd name="T40" fmla="*/ 18 w 123"/>
                      <a:gd name="T41" fmla="*/ 114 h 134"/>
                      <a:gd name="T42" fmla="*/ 10 w 123"/>
                      <a:gd name="T43" fmla="*/ 104 h 134"/>
                      <a:gd name="T44" fmla="*/ 4 w 123"/>
                      <a:gd name="T45" fmla="*/ 94 h 134"/>
                      <a:gd name="T46" fmla="*/ 1 w 123"/>
                      <a:gd name="T47" fmla="*/ 81 h 134"/>
                      <a:gd name="T48" fmla="*/ 0 w 123"/>
                      <a:gd name="T49" fmla="*/ 67 h 134"/>
                      <a:gd name="T50" fmla="*/ 1 w 123"/>
                      <a:gd name="T51" fmla="*/ 53 h 134"/>
                      <a:gd name="T52" fmla="*/ 4 w 123"/>
                      <a:gd name="T53" fmla="*/ 41 h 134"/>
                      <a:gd name="T54" fmla="*/ 10 w 123"/>
                      <a:gd name="T55" fmla="*/ 30 h 134"/>
                      <a:gd name="T56" fmla="*/ 18 w 123"/>
                      <a:gd name="T57" fmla="*/ 20 h 134"/>
                      <a:gd name="T58" fmla="*/ 28 w 123"/>
                      <a:gd name="T59" fmla="*/ 12 h 134"/>
                      <a:gd name="T60" fmla="*/ 38 w 123"/>
                      <a:gd name="T61" fmla="*/ 6 h 134"/>
                      <a:gd name="T62" fmla="*/ 49 w 123"/>
                      <a:gd name="T63" fmla="*/ 1 h 134"/>
                      <a:gd name="T64" fmla="*/ 62 w 123"/>
                      <a:gd name="T65" fmla="*/ 0 h 13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4"/>
                      <a:gd name="T101" fmla="*/ 123 w 123"/>
                      <a:gd name="T102" fmla="*/ 134 h 13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4">
                        <a:moveTo>
                          <a:pt x="62" y="0"/>
                        </a:moveTo>
                        <a:lnTo>
                          <a:pt x="75" y="1"/>
                        </a:lnTo>
                        <a:lnTo>
                          <a:pt x="86" y="6"/>
                        </a:lnTo>
                        <a:lnTo>
                          <a:pt x="97" y="12"/>
                        </a:lnTo>
                        <a:lnTo>
                          <a:pt x="105" y="20"/>
                        </a:lnTo>
                        <a:lnTo>
                          <a:pt x="113" y="30"/>
                        </a:lnTo>
                        <a:lnTo>
                          <a:pt x="119" y="41"/>
                        </a:lnTo>
                        <a:lnTo>
                          <a:pt x="122" y="53"/>
                        </a:lnTo>
                        <a:lnTo>
                          <a:pt x="123" y="67"/>
                        </a:lnTo>
                        <a:lnTo>
                          <a:pt x="122" y="81"/>
                        </a:lnTo>
                        <a:lnTo>
                          <a:pt x="119" y="94"/>
                        </a:lnTo>
                        <a:lnTo>
                          <a:pt x="113" y="104"/>
                        </a:lnTo>
                        <a:lnTo>
                          <a:pt x="105" y="114"/>
                        </a:lnTo>
                        <a:lnTo>
                          <a:pt x="97" y="122"/>
                        </a:lnTo>
                        <a:lnTo>
                          <a:pt x="86" y="128"/>
                        </a:lnTo>
                        <a:lnTo>
                          <a:pt x="75" y="133"/>
                        </a:lnTo>
                        <a:lnTo>
                          <a:pt x="62" y="134"/>
                        </a:lnTo>
                        <a:lnTo>
                          <a:pt x="49" y="133"/>
                        </a:lnTo>
                        <a:lnTo>
                          <a:pt x="38" y="128"/>
                        </a:lnTo>
                        <a:lnTo>
                          <a:pt x="28" y="122"/>
                        </a:lnTo>
                        <a:lnTo>
                          <a:pt x="18" y="114"/>
                        </a:lnTo>
                        <a:lnTo>
                          <a:pt x="10" y="104"/>
                        </a:lnTo>
                        <a:lnTo>
                          <a:pt x="4" y="94"/>
                        </a:lnTo>
                        <a:lnTo>
                          <a:pt x="1" y="81"/>
                        </a:lnTo>
                        <a:lnTo>
                          <a:pt x="0" y="67"/>
                        </a:lnTo>
                        <a:lnTo>
                          <a:pt x="1" y="53"/>
                        </a:lnTo>
                        <a:lnTo>
                          <a:pt x="4" y="41"/>
                        </a:lnTo>
                        <a:lnTo>
                          <a:pt x="10" y="30"/>
                        </a:lnTo>
                        <a:lnTo>
                          <a:pt x="18" y="20"/>
                        </a:lnTo>
                        <a:lnTo>
                          <a:pt x="28" y="12"/>
                        </a:lnTo>
                        <a:lnTo>
                          <a:pt x="38" y="6"/>
                        </a:lnTo>
                        <a:lnTo>
                          <a:pt x="49" y="1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9" name="Freeform 295"/>
                  <p:cNvSpPr>
                    <a:spLocks noChangeArrowheads="1"/>
                  </p:cNvSpPr>
                  <p:nvPr/>
                </p:nvSpPr>
                <p:spPr bwMode="auto">
                  <a:xfrm>
                    <a:off x="5067" y="1508"/>
                    <a:ext cx="14" cy="16"/>
                  </a:xfrm>
                  <a:custGeom>
                    <a:avLst/>
                    <a:gdLst>
                      <a:gd name="T0" fmla="*/ 44 w 88"/>
                      <a:gd name="T1" fmla="*/ 0 h 96"/>
                      <a:gd name="T2" fmla="*/ 53 w 88"/>
                      <a:gd name="T3" fmla="*/ 1 h 96"/>
                      <a:gd name="T4" fmla="*/ 61 w 88"/>
                      <a:gd name="T5" fmla="*/ 4 h 96"/>
                      <a:gd name="T6" fmla="*/ 68 w 88"/>
                      <a:gd name="T7" fmla="*/ 8 h 96"/>
                      <a:gd name="T8" fmla="*/ 75 w 88"/>
                      <a:gd name="T9" fmla="*/ 14 h 96"/>
                      <a:gd name="T10" fmla="*/ 81 w 88"/>
                      <a:gd name="T11" fmla="*/ 22 h 96"/>
                      <a:gd name="T12" fmla="*/ 85 w 88"/>
                      <a:gd name="T13" fmla="*/ 30 h 96"/>
                      <a:gd name="T14" fmla="*/ 87 w 88"/>
                      <a:gd name="T15" fmla="*/ 39 h 96"/>
                      <a:gd name="T16" fmla="*/ 88 w 88"/>
                      <a:gd name="T17" fmla="*/ 49 h 96"/>
                      <a:gd name="T18" fmla="*/ 87 w 88"/>
                      <a:gd name="T19" fmla="*/ 58 h 96"/>
                      <a:gd name="T20" fmla="*/ 85 w 88"/>
                      <a:gd name="T21" fmla="*/ 67 h 96"/>
                      <a:gd name="T22" fmla="*/ 81 w 88"/>
                      <a:gd name="T23" fmla="*/ 75 h 96"/>
                      <a:gd name="T24" fmla="*/ 75 w 88"/>
                      <a:gd name="T25" fmla="*/ 82 h 96"/>
                      <a:gd name="T26" fmla="*/ 68 w 88"/>
                      <a:gd name="T27" fmla="*/ 88 h 96"/>
                      <a:gd name="T28" fmla="*/ 61 w 88"/>
                      <a:gd name="T29" fmla="*/ 92 h 96"/>
                      <a:gd name="T30" fmla="*/ 53 w 88"/>
                      <a:gd name="T31" fmla="*/ 95 h 96"/>
                      <a:gd name="T32" fmla="*/ 44 w 88"/>
                      <a:gd name="T33" fmla="*/ 96 h 96"/>
                      <a:gd name="T34" fmla="*/ 35 w 88"/>
                      <a:gd name="T35" fmla="*/ 95 h 96"/>
                      <a:gd name="T36" fmla="*/ 27 w 88"/>
                      <a:gd name="T37" fmla="*/ 92 h 96"/>
                      <a:gd name="T38" fmla="*/ 20 w 88"/>
                      <a:gd name="T39" fmla="*/ 88 h 96"/>
                      <a:gd name="T40" fmla="*/ 13 w 88"/>
                      <a:gd name="T41" fmla="*/ 82 h 96"/>
                      <a:gd name="T42" fmla="*/ 7 w 88"/>
                      <a:gd name="T43" fmla="*/ 75 h 96"/>
                      <a:gd name="T44" fmla="*/ 4 w 88"/>
                      <a:gd name="T45" fmla="*/ 67 h 96"/>
                      <a:gd name="T46" fmla="*/ 2 w 88"/>
                      <a:gd name="T47" fmla="*/ 58 h 96"/>
                      <a:gd name="T48" fmla="*/ 0 w 88"/>
                      <a:gd name="T49" fmla="*/ 49 h 96"/>
                      <a:gd name="T50" fmla="*/ 2 w 88"/>
                      <a:gd name="T51" fmla="*/ 39 h 96"/>
                      <a:gd name="T52" fmla="*/ 4 w 88"/>
                      <a:gd name="T53" fmla="*/ 30 h 96"/>
                      <a:gd name="T54" fmla="*/ 7 w 88"/>
                      <a:gd name="T55" fmla="*/ 22 h 96"/>
                      <a:gd name="T56" fmla="*/ 13 w 88"/>
                      <a:gd name="T57" fmla="*/ 14 h 96"/>
                      <a:gd name="T58" fmla="*/ 20 w 88"/>
                      <a:gd name="T59" fmla="*/ 8 h 96"/>
                      <a:gd name="T60" fmla="*/ 27 w 88"/>
                      <a:gd name="T61" fmla="*/ 4 h 96"/>
                      <a:gd name="T62" fmla="*/ 35 w 88"/>
                      <a:gd name="T63" fmla="*/ 1 h 96"/>
                      <a:gd name="T64" fmla="*/ 44 w 88"/>
                      <a:gd name="T65" fmla="*/ 0 h 9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8"/>
                      <a:gd name="T100" fmla="*/ 0 h 96"/>
                      <a:gd name="T101" fmla="*/ 88 w 88"/>
                      <a:gd name="T102" fmla="*/ 96 h 9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8" h="96">
                        <a:moveTo>
                          <a:pt x="44" y="0"/>
                        </a:moveTo>
                        <a:lnTo>
                          <a:pt x="53" y="1"/>
                        </a:lnTo>
                        <a:lnTo>
                          <a:pt x="61" y="4"/>
                        </a:lnTo>
                        <a:lnTo>
                          <a:pt x="68" y="8"/>
                        </a:lnTo>
                        <a:lnTo>
                          <a:pt x="75" y="14"/>
                        </a:lnTo>
                        <a:lnTo>
                          <a:pt x="81" y="22"/>
                        </a:lnTo>
                        <a:lnTo>
                          <a:pt x="85" y="30"/>
                        </a:lnTo>
                        <a:lnTo>
                          <a:pt x="87" y="39"/>
                        </a:lnTo>
                        <a:lnTo>
                          <a:pt x="88" y="49"/>
                        </a:lnTo>
                        <a:lnTo>
                          <a:pt x="87" y="58"/>
                        </a:lnTo>
                        <a:lnTo>
                          <a:pt x="85" y="67"/>
                        </a:lnTo>
                        <a:lnTo>
                          <a:pt x="81" y="75"/>
                        </a:lnTo>
                        <a:lnTo>
                          <a:pt x="75" y="82"/>
                        </a:lnTo>
                        <a:lnTo>
                          <a:pt x="68" y="88"/>
                        </a:lnTo>
                        <a:lnTo>
                          <a:pt x="61" y="92"/>
                        </a:lnTo>
                        <a:lnTo>
                          <a:pt x="53" y="95"/>
                        </a:lnTo>
                        <a:lnTo>
                          <a:pt x="44" y="96"/>
                        </a:lnTo>
                        <a:lnTo>
                          <a:pt x="35" y="95"/>
                        </a:lnTo>
                        <a:lnTo>
                          <a:pt x="27" y="92"/>
                        </a:lnTo>
                        <a:lnTo>
                          <a:pt x="20" y="88"/>
                        </a:lnTo>
                        <a:lnTo>
                          <a:pt x="13" y="82"/>
                        </a:lnTo>
                        <a:lnTo>
                          <a:pt x="7" y="75"/>
                        </a:lnTo>
                        <a:lnTo>
                          <a:pt x="4" y="67"/>
                        </a:lnTo>
                        <a:lnTo>
                          <a:pt x="2" y="58"/>
                        </a:lnTo>
                        <a:lnTo>
                          <a:pt x="0" y="49"/>
                        </a:lnTo>
                        <a:lnTo>
                          <a:pt x="2" y="39"/>
                        </a:lnTo>
                        <a:lnTo>
                          <a:pt x="4" y="30"/>
                        </a:lnTo>
                        <a:lnTo>
                          <a:pt x="7" y="22"/>
                        </a:lnTo>
                        <a:lnTo>
                          <a:pt x="13" y="14"/>
                        </a:lnTo>
                        <a:lnTo>
                          <a:pt x="20" y="8"/>
                        </a:lnTo>
                        <a:lnTo>
                          <a:pt x="27" y="4"/>
                        </a:lnTo>
                        <a:lnTo>
                          <a:pt x="35" y="1"/>
                        </a:lnTo>
                        <a:lnTo>
                          <a:pt x="44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0" name="Freeform 296"/>
                  <p:cNvSpPr>
                    <a:spLocks noChangeArrowheads="1"/>
                  </p:cNvSpPr>
                  <p:nvPr/>
                </p:nvSpPr>
                <p:spPr bwMode="auto">
                  <a:xfrm>
                    <a:off x="5140" y="1415"/>
                    <a:ext cx="9" cy="10"/>
                  </a:xfrm>
                  <a:custGeom>
                    <a:avLst/>
                    <a:gdLst>
                      <a:gd name="T0" fmla="*/ 28 w 55"/>
                      <a:gd name="T1" fmla="*/ 0 h 59"/>
                      <a:gd name="T2" fmla="*/ 38 w 55"/>
                      <a:gd name="T3" fmla="*/ 2 h 59"/>
                      <a:gd name="T4" fmla="*/ 47 w 55"/>
                      <a:gd name="T5" fmla="*/ 8 h 59"/>
                      <a:gd name="T6" fmla="*/ 53 w 55"/>
                      <a:gd name="T7" fmla="*/ 18 h 59"/>
                      <a:gd name="T8" fmla="*/ 55 w 55"/>
                      <a:gd name="T9" fmla="*/ 30 h 59"/>
                      <a:gd name="T10" fmla="*/ 53 w 55"/>
                      <a:gd name="T11" fmla="*/ 41 h 59"/>
                      <a:gd name="T12" fmla="*/ 47 w 55"/>
                      <a:gd name="T13" fmla="*/ 50 h 59"/>
                      <a:gd name="T14" fmla="*/ 38 w 55"/>
                      <a:gd name="T15" fmla="*/ 57 h 59"/>
                      <a:gd name="T16" fmla="*/ 28 w 55"/>
                      <a:gd name="T17" fmla="*/ 59 h 59"/>
                      <a:gd name="T18" fmla="*/ 17 w 55"/>
                      <a:gd name="T19" fmla="*/ 57 h 59"/>
                      <a:gd name="T20" fmla="*/ 8 w 55"/>
                      <a:gd name="T21" fmla="*/ 50 h 59"/>
                      <a:gd name="T22" fmla="*/ 2 w 55"/>
                      <a:gd name="T23" fmla="*/ 41 h 59"/>
                      <a:gd name="T24" fmla="*/ 0 w 55"/>
                      <a:gd name="T25" fmla="*/ 30 h 59"/>
                      <a:gd name="T26" fmla="*/ 2 w 55"/>
                      <a:gd name="T27" fmla="*/ 18 h 59"/>
                      <a:gd name="T28" fmla="*/ 8 w 55"/>
                      <a:gd name="T29" fmla="*/ 8 h 59"/>
                      <a:gd name="T30" fmla="*/ 17 w 55"/>
                      <a:gd name="T31" fmla="*/ 2 h 59"/>
                      <a:gd name="T32" fmla="*/ 28 w 55"/>
                      <a:gd name="T33" fmla="*/ 0 h 5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5"/>
                      <a:gd name="T52" fmla="*/ 0 h 59"/>
                      <a:gd name="T53" fmla="*/ 55 w 55"/>
                      <a:gd name="T54" fmla="*/ 59 h 59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5" h="59">
                        <a:moveTo>
                          <a:pt x="28" y="0"/>
                        </a:moveTo>
                        <a:lnTo>
                          <a:pt x="38" y="2"/>
                        </a:lnTo>
                        <a:lnTo>
                          <a:pt x="47" y="8"/>
                        </a:lnTo>
                        <a:lnTo>
                          <a:pt x="53" y="18"/>
                        </a:lnTo>
                        <a:lnTo>
                          <a:pt x="55" y="30"/>
                        </a:lnTo>
                        <a:lnTo>
                          <a:pt x="53" y="41"/>
                        </a:lnTo>
                        <a:lnTo>
                          <a:pt x="47" y="50"/>
                        </a:lnTo>
                        <a:lnTo>
                          <a:pt x="38" y="57"/>
                        </a:lnTo>
                        <a:lnTo>
                          <a:pt x="28" y="59"/>
                        </a:lnTo>
                        <a:lnTo>
                          <a:pt x="17" y="57"/>
                        </a:lnTo>
                        <a:lnTo>
                          <a:pt x="8" y="50"/>
                        </a:lnTo>
                        <a:lnTo>
                          <a:pt x="2" y="41"/>
                        </a:lnTo>
                        <a:lnTo>
                          <a:pt x="0" y="30"/>
                        </a:lnTo>
                        <a:lnTo>
                          <a:pt x="2" y="18"/>
                        </a:lnTo>
                        <a:lnTo>
                          <a:pt x="8" y="8"/>
                        </a:lnTo>
                        <a:lnTo>
                          <a:pt x="17" y="2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1" name="Freeform 297"/>
                  <p:cNvSpPr>
                    <a:spLocks noChangeArrowheads="1"/>
                  </p:cNvSpPr>
                  <p:nvPr/>
                </p:nvSpPr>
                <p:spPr bwMode="auto">
                  <a:xfrm>
                    <a:off x="5141" y="1363"/>
                    <a:ext cx="9" cy="10"/>
                  </a:xfrm>
                  <a:custGeom>
                    <a:avLst/>
                    <a:gdLst>
                      <a:gd name="T0" fmla="*/ 28 w 57"/>
                      <a:gd name="T1" fmla="*/ 0 h 60"/>
                      <a:gd name="T2" fmla="*/ 40 w 57"/>
                      <a:gd name="T3" fmla="*/ 2 h 60"/>
                      <a:gd name="T4" fmla="*/ 49 w 57"/>
                      <a:gd name="T5" fmla="*/ 8 h 60"/>
                      <a:gd name="T6" fmla="*/ 55 w 57"/>
                      <a:gd name="T7" fmla="*/ 18 h 60"/>
                      <a:gd name="T8" fmla="*/ 57 w 57"/>
                      <a:gd name="T9" fmla="*/ 30 h 60"/>
                      <a:gd name="T10" fmla="*/ 55 w 57"/>
                      <a:gd name="T11" fmla="*/ 41 h 60"/>
                      <a:gd name="T12" fmla="*/ 49 w 57"/>
                      <a:gd name="T13" fmla="*/ 51 h 60"/>
                      <a:gd name="T14" fmla="*/ 40 w 57"/>
                      <a:gd name="T15" fmla="*/ 57 h 60"/>
                      <a:gd name="T16" fmla="*/ 28 w 57"/>
                      <a:gd name="T17" fmla="*/ 60 h 60"/>
                      <a:gd name="T18" fmla="*/ 18 w 57"/>
                      <a:gd name="T19" fmla="*/ 57 h 60"/>
                      <a:gd name="T20" fmla="*/ 8 w 57"/>
                      <a:gd name="T21" fmla="*/ 51 h 60"/>
                      <a:gd name="T22" fmla="*/ 3 w 57"/>
                      <a:gd name="T23" fmla="*/ 41 h 60"/>
                      <a:gd name="T24" fmla="*/ 0 w 57"/>
                      <a:gd name="T25" fmla="*/ 30 h 60"/>
                      <a:gd name="T26" fmla="*/ 3 w 57"/>
                      <a:gd name="T27" fmla="*/ 18 h 60"/>
                      <a:gd name="T28" fmla="*/ 8 w 57"/>
                      <a:gd name="T29" fmla="*/ 8 h 60"/>
                      <a:gd name="T30" fmla="*/ 18 w 57"/>
                      <a:gd name="T31" fmla="*/ 2 h 60"/>
                      <a:gd name="T32" fmla="*/ 28 w 57"/>
                      <a:gd name="T33" fmla="*/ 0 h 6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7"/>
                      <a:gd name="T52" fmla="*/ 0 h 60"/>
                      <a:gd name="T53" fmla="*/ 57 w 57"/>
                      <a:gd name="T54" fmla="*/ 60 h 6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7" h="60">
                        <a:moveTo>
                          <a:pt x="28" y="0"/>
                        </a:moveTo>
                        <a:lnTo>
                          <a:pt x="40" y="2"/>
                        </a:lnTo>
                        <a:lnTo>
                          <a:pt x="49" y="8"/>
                        </a:lnTo>
                        <a:lnTo>
                          <a:pt x="55" y="18"/>
                        </a:lnTo>
                        <a:lnTo>
                          <a:pt x="57" y="30"/>
                        </a:lnTo>
                        <a:lnTo>
                          <a:pt x="55" y="41"/>
                        </a:lnTo>
                        <a:lnTo>
                          <a:pt x="49" y="51"/>
                        </a:lnTo>
                        <a:lnTo>
                          <a:pt x="40" y="57"/>
                        </a:lnTo>
                        <a:lnTo>
                          <a:pt x="28" y="60"/>
                        </a:lnTo>
                        <a:lnTo>
                          <a:pt x="18" y="57"/>
                        </a:lnTo>
                        <a:lnTo>
                          <a:pt x="8" y="51"/>
                        </a:lnTo>
                        <a:lnTo>
                          <a:pt x="3" y="41"/>
                        </a:lnTo>
                        <a:lnTo>
                          <a:pt x="0" y="30"/>
                        </a:lnTo>
                        <a:lnTo>
                          <a:pt x="3" y="18"/>
                        </a:lnTo>
                        <a:lnTo>
                          <a:pt x="8" y="8"/>
                        </a:lnTo>
                        <a:lnTo>
                          <a:pt x="18" y="2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8982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2" name="Freeform 298"/>
                  <p:cNvSpPr>
                    <a:spLocks noChangeArrowheads="1"/>
                  </p:cNvSpPr>
                  <p:nvPr/>
                </p:nvSpPr>
                <p:spPr bwMode="auto">
                  <a:xfrm>
                    <a:off x="5066" y="1558"/>
                    <a:ext cx="15" cy="16"/>
                  </a:xfrm>
                  <a:custGeom>
                    <a:avLst/>
                    <a:gdLst>
                      <a:gd name="T0" fmla="*/ 45 w 91"/>
                      <a:gd name="T1" fmla="*/ 0 h 99"/>
                      <a:gd name="T2" fmla="*/ 54 w 91"/>
                      <a:gd name="T3" fmla="*/ 2 h 99"/>
                      <a:gd name="T4" fmla="*/ 63 w 91"/>
                      <a:gd name="T5" fmla="*/ 4 h 99"/>
                      <a:gd name="T6" fmla="*/ 70 w 91"/>
                      <a:gd name="T7" fmla="*/ 8 h 99"/>
                      <a:gd name="T8" fmla="*/ 77 w 91"/>
                      <a:gd name="T9" fmla="*/ 14 h 99"/>
                      <a:gd name="T10" fmla="*/ 83 w 91"/>
                      <a:gd name="T11" fmla="*/ 22 h 99"/>
                      <a:gd name="T12" fmla="*/ 87 w 91"/>
                      <a:gd name="T13" fmla="*/ 30 h 99"/>
                      <a:gd name="T14" fmla="*/ 90 w 91"/>
                      <a:gd name="T15" fmla="*/ 40 h 99"/>
                      <a:gd name="T16" fmla="*/ 91 w 91"/>
                      <a:gd name="T17" fmla="*/ 50 h 99"/>
                      <a:gd name="T18" fmla="*/ 90 w 91"/>
                      <a:gd name="T19" fmla="*/ 59 h 99"/>
                      <a:gd name="T20" fmla="*/ 87 w 91"/>
                      <a:gd name="T21" fmla="*/ 68 h 99"/>
                      <a:gd name="T22" fmla="*/ 83 w 91"/>
                      <a:gd name="T23" fmla="*/ 78 h 99"/>
                      <a:gd name="T24" fmla="*/ 77 w 91"/>
                      <a:gd name="T25" fmla="*/ 85 h 99"/>
                      <a:gd name="T26" fmla="*/ 70 w 91"/>
                      <a:gd name="T27" fmla="*/ 90 h 99"/>
                      <a:gd name="T28" fmla="*/ 63 w 91"/>
                      <a:gd name="T29" fmla="*/ 96 h 99"/>
                      <a:gd name="T30" fmla="*/ 54 w 91"/>
                      <a:gd name="T31" fmla="*/ 98 h 99"/>
                      <a:gd name="T32" fmla="*/ 45 w 91"/>
                      <a:gd name="T33" fmla="*/ 99 h 99"/>
                      <a:gd name="T34" fmla="*/ 36 w 91"/>
                      <a:gd name="T35" fmla="*/ 98 h 99"/>
                      <a:gd name="T36" fmla="*/ 27 w 91"/>
                      <a:gd name="T37" fmla="*/ 96 h 99"/>
                      <a:gd name="T38" fmla="*/ 19 w 91"/>
                      <a:gd name="T39" fmla="*/ 90 h 99"/>
                      <a:gd name="T40" fmla="*/ 14 w 91"/>
                      <a:gd name="T41" fmla="*/ 85 h 99"/>
                      <a:gd name="T42" fmla="*/ 8 w 91"/>
                      <a:gd name="T43" fmla="*/ 78 h 99"/>
                      <a:gd name="T44" fmla="*/ 3 w 91"/>
                      <a:gd name="T45" fmla="*/ 68 h 99"/>
                      <a:gd name="T46" fmla="*/ 1 w 91"/>
                      <a:gd name="T47" fmla="*/ 59 h 99"/>
                      <a:gd name="T48" fmla="*/ 0 w 91"/>
                      <a:gd name="T49" fmla="*/ 50 h 99"/>
                      <a:gd name="T50" fmla="*/ 1 w 91"/>
                      <a:gd name="T51" fmla="*/ 40 h 99"/>
                      <a:gd name="T52" fmla="*/ 3 w 91"/>
                      <a:gd name="T53" fmla="*/ 30 h 99"/>
                      <a:gd name="T54" fmla="*/ 8 w 91"/>
                      <a:gd name="T55" fmla="*/ 22 h 99"/>
                      <a:gd name="T56" fmla="*/ 14 w 91"/>
                      <a:gd name="T57" fmla="*/ 14 h 99"/>
                      <a:gd name="T58" fmla="*/ 19 w 91"/>
                      <a:gd name="T59" fmla="*/ 8 h 99"/>
                      <a:gd name="T60" fmla="*/ 27 w 91"/>
                      <a:gd name="T61" fmla="*/ 4 h 99"/>
                      <a:gd name="T62" fmla="*/ 36 w 91"/>
                      <a:gd name="T63" fmla="*/ 2 h 99"/>
                      <a:gd name="T64" fmla="*/ 45 w 91"/>
                      <a:gd name="T65" fmla="*/ 0 h 9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1"/>
                      <a:gd name="T100" fmla="*/ 0 h 99"/>
                      <a:gd name="T101" fmla="*/ 91 w 91"/>
                      <a:gd name="T102" fmla="*/ 99 h 9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1" h="99">
                        <a:moveTo>
                          <a:pt x="45" y="0"/>
                        </a:moveTo>
                        <a:lnTo>
                          <a:pt x="54" y="2"/>
                        </a:lnTo>
                        <a:lnTo>
                          <a:pt x="63" y="4"/>
                        </a:lnTo>
                        <a:lnTo>
                          <a:pt x="70" y="8"/>
                        </a:lnTo>
                        <a:lnTo>
                          <a:pt x="77" y="14"/>
                        </a:lnTo>
                        <a:lnTo>
                          <a:pt x="83" y="22"/>
                        </a:lnTo>
                        <a:lnTo>
                          <a:pt x="87" y="30"/>
                        </a:lnTo>
                        <a:lnTo>
                          <a:pt x="90" y="40"/>
                        </a:lnTo>
                        <a:lnTo>
                          <a:pt x="91" y="50"/>
                        </a:lnTo>
                        <a:lnTo>
                          <a:pt x="90" y="59"/>
                        </a:lnTo>
                        <a:lnTo>
                          <a:pt x="87" y="68"/>
                        </a:lnTo>
                        <a:lnTo>
                          <a:pt x="83" y="78"/>
                        </a:lnTo>
                        <a:lnTo>
                          <a:pt x="77" y="85"/>
                        </a:lnTo>
                        <a:lnTo>
                          <a:pt x="70" y="90"/>
                        </a:lnTo>
                        <a:lnTo>
                          <a:pt x="63" y="96"/>
                        </a:lnTo>
                        <a:lnTo>
                          <a:pt x="54" y="98"/>
                        </a:lnTo>
                        <a:lnTo>
                          <a:pt x="45" y="99"/>
                        </a:lnTo>
                        <a:lnTo>
                          <a:pt x="36" y="98"/>
                        </a:lnTo>
                        <a:lnTo>
                          <a:pt x="27" y="96"/>
                        </a:lnTo>
                        <a:lnTo>
                          <a:pt x="19" y="90"/>
                        </a:lnTo>
                        <a:lnTo>
                          <a:pt x="14" y="85"/>
                        </a:lnTo>
                        <a:lnTo>
                          <a:pt x="8" y="78"/>
                        </a:lnTo>
                        <a:lnTo>
                          <a:pt x="3" y="68"/>
                        </a:lnTo>
                        <a:lnTo>
                          <a:pt x="1" y="59"/>
                        </a:lnTo>
                        <a:lnTo>
                          <a:pt x="0" y="50"/>
                        </a:lnTo>
                        <a:lnTo>
                          <a:pt x="1" y="40"/>
                        </a:lnTo>
                        <a:lnTo>
                          <a:pt x="3" y="30"/>
                        </a:lnTo>
                        <a:lnTo>
                          <a:pt x="8" y="22"/>
                        </a:lnTo>
                        <a:lnTo>
                          <a:pt x="14" y="14"/>
                        </a:lnTo>
                        <a:lnTo>
                          <a:pt x="19" y="8"/>
                        </a:lnTo>
                        <a:lnTo>
                          <a:pt x="27" y="4"/>
                        </a:lnTo>
                        <a:lnTo>
                          <a:pt x="36" y="2"/>
                        </a:lnTo>
                        <a:lnTo>
                          <a:pt x="45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3" name="Freeform 299"/>
                  <p:cNvSpPr>
                    <a:spLocks noChangeArrowheads="1"/>
                  </p:cNvSpPr>
                  <p:nvPr/>
                </p:nvSpPr>
                <p:spPr bwMode="auto">
                  <a:xfrm>
                    <a:off x="5068" y="1509"/>
                    <a:ext cx="11" cy="12"/>
                  </a:xfrm>
                  <a:custGeom>
                    <a:avLst/>
                    <a:gdLst>
                      <a:gd name="T0" fmla="*/ 32 w 65"/>
                      <a:gd name="T1" fmla="*/ 0 h 71"/>
                      <a:gd name="T2" fmla="*/ 45 w 65"/>
                      <a:gd name="T3" fmla="*/ 2 h 71"/>
                      <a:gd name="T4" fmla="*/ 56 w 65"/>
                      <a:gd name="T5" fmla="*/ 10 h 71"/>
                      <a:gd name="T6" fmla="*/ 63 w 65"/>
                      <a:gd name="T7" fmla="*/ 22 h 71"/>
                      <a:gd name="T8" fmla="*/ 65 w 65"/>
                      <a:gd name="T9" fmla="*/ 35 h 71"/>
                      <a:gd name="T10" fmla="*/ 63 w 65"/>
                      <a:gd name="T11" fmla="*/ 49 h 71"/>
                      <a:gd name="T12" fmla="*/ 56 w 65"/>
                      <a:gd name="T13" fmla="*/ 61 h 71"/>
                      <a:gd name="T14" fmla="*/ 45 w 65"/>
                      <a:gd name="T15" fmla="*/ 69 h 71"/>
                      <a:gd name="T16" fmla="*/ 32 w 65"/>
                      <a:gd name="T17" fmla="*/ 71 h 71"/>
                      <a:gd name="T18" fmla="*/ 19 w 65"/>
                      <a:gd name="T19" fmla="*/ 69 h 71"/>
                      <a:gd name="T20" fmla="*/ 9 w 65"/>
                      <a:gd name="T21" fmla="*/ 61 h 71"/>
                      <a:gd name="T22" fmla="*/ 2 w 65"/>
                      <a:gd name="T23" fmla="*/ 49 h 71"/>
                      <a:gd name="T24" fmla="*/ 0 w 65"/>
                      <a:gd name="T25" fmla="*/ 35 h 71"/>
                      <a:gd name="T26" fmla="*/ 2 w 65"/>
                      <a:gd name="T27" fmla="*/ 22 h 71"/>
                      <a:gd name="T28" fmla="*/ 9 w 65"/>
                      <a:gd name="T29" fmla="*/ 10 h 71"/>
                      <a:gd name="T30" fmla="*/ 19 w 65"/>
                      <a:gd name="T31" fmla="*/ 2 h 71"/>
                      <a:gd name="T32" fmla="*/ 32 w 65"/>
                      <a:gd name="T33" fmla="*/ 0 h 71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5"/>
                      <a:gd name="T52" fmla="*/ 0 h 71"/>
                      <a:gd name="T53" fmla="*/ 65 w 65"/>
                      <a:gd name="T54" fmla="*/ 71 h 71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5" h="71">
                        <a:moveTo>
                          <a:pt x="32" y="0"/>
                        </a:moveTo>
                        <a:lnTo>
                          <a:pt x="45" y="2"/>
                        </a:lnTo>
                        <a:lnTo>
                          <a:pt x="56" y="10"/>
                        </a:lnTo>
                        <a:lnTo>
                          <a:pt x="63" y="22"/>
                        </a:lnTo>
                        <a:lnTo>
                          <a:pt x="65" y="35"/>
                        </a:lnTo>
                        <a:lnTo>
                          <a:pt x="63" y="49"/>
                        </a:lnTo>
                        <a:lnTo>
                          <a:pt x="56" y="61"/>
                        </a:lnTo>
                        <a:lnTo>
                          <a:pt x="45" y="69"/>
                        </a:lnTo>
                        <a:lnTo>
                          <a:pt x="32" y="71"/>
                        </a:lnTo>
                        <a:lnTo>
                          <a:pt x="19" y="69"/>
                        </a:lnTo>
                        <a:lnTo>
                          <a:pt x="9" y="61"/>
                        </a:lnTo>
                        <a:lnTo>
                          <a:pt x="2" y="49"/>
                        </a:lnTo>
                        <a:lnTo>
                          <a:pt x="0" y="35"/>
                        </a:lnTo>
                        <a:lnTo>
                          <a:pt x="2" y="22"/>
                        </a:lnTo>
                        <a:lnTo>
                          <a:pt x="9" y="10"/>
                        </a:lnTo>
                        <a:lnTo>
                          <a:pt x="19" y="2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4" name="Freeform 300"/>
                  <p:cNvSpPr>
                    <a:spLocks noChangeArrowheads="1"/>
                  </p:cNvSpPr>
                  <p:nvPr/>
                </p:nvSpPr>
                <p:spPr bwMode="auto">
                  <a:xfrm>
                    <a:off x="5141" y="1416"/>
                    <a:ext cx="7" cy="7"/>
                  </a:xfrm>
                  <a:custGeom>
                    <a:avLst/>
                    <a:gdLst>
                      <a:gd name="T0" fmla="*/ 21 w 41"/>
                      <a:gd name="T1" fmla="*/ 0 h 45"/>
                      <a:gd name="T2" fmla="*/ 29 w 41"/>
                      <a:gd name="T3" fmla="*/ 2 h 45"/>
                      <a:gd name="T4" fmla="*/ 34 w 41"/>
                      <a:gd name="T5" fmla="*/ 6 h 45"/>
                      <a:gd name="T6" fmla="*/ 39 w 41"/>
                      <a:gd name="T7" fmla="*/ 13 h 45"/>
                      <a:gd name="T8" fmla="*/ 41 w 41"/>
                      <a:gd name="T9" fmla="*/ 22 h 45"/>
                      <a:gd name="T10" fmla="*/ 39 w 41"/>
                      <a:gd name="T11" fmla="*/ 32 h 45"/>
                      <a:gd name="T12" fmla="*/ 34 w 41"/>
                      <a:gd name="T13" fmla="*/ 39 h 45"/>
                      <a:gd name="T14" fmla="*/ 29 w 41"/>
                      <a:gd name="T15" fmla="*/ 43 h 45"/>
                      <a:gd name="T16" fmla="*/ 21 w 41"/>
                      <a:gd name="T17" fmla="*/ 45 h 45"/>
                      <a:gd name="T18" fmla="*/ 13 w 41"/>
                      <a:gd name="T19" fmla="*/ 43 h 45"/>
                      <a:gd name="T20" fmla="*/ 6 w 41"/>
                      <a:gd name="T21" fmla="*/ 39 h 45"/>
                      <a:gd name="T22" fmla="*/ 1 w 41"/>
                      <a:gd name="T23" fmla="*/ 32 h 45"/>
                      <a:gd name="T24" fmla="*/ 0 w 41"/>
                      <a:gd name="T25" fmla="*/ 22 h 45"/>
                      <a:gd name="T26" fmla="*/ 1 w 41"/>
                      <a:gd name="T27" fmla="*/ 13 h 45"/>
                      <a:gd name="T28" fmla="*/ 6 w 41"/>
                      <a:gd name="T29" fmla="*/ 6 h 45"/>
                      <a:gd name="T30" fmla="*/ 13 w 41"/>
                      <a:gd name="T31" fmla="*/ 2 h 45"/>
                      <a:gd name="T32" fmla="*/ 21 w 41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1"/>
                      <a:gd name="T52" fmla="*/ 0 h 45"/>
                      <a:gd name="T53" fmla="*/ 41 w 41"/>
                      <a:gd name="T54" fmla="*/ 45 h 45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1" h="45">
                        <a:moveTo>
                          <a:pt x="21" y="0"/>
                        </a:moveTo>
                        <a:lnTo>
                          <a:pt x="29" y="2"/>
                        </a:lnTo>
                        <a:lnTo>
                          <a:pt x="34" y="6"/>
                        </a:lnTo>
                        <a:lnTo>
                          <a:pt x="39" y="13"/>
                        </a:lnTo>
                        <a:lnTo>
                          <a:pt x="41" y="22"/>
                        </a:lnTo>
                        <a:lnTo>
                          <a:pt x="39" y="32"/>
                        </a:lnTo>
                        <a:lnTo>
                          <a:pt x="34" y="39"/>
                        </a:lnTo>
                        <a:lnTo>
                          <a:pt x="29" y="43"/>
                        </a:lnTo>
                        <a:lnTo>
                          <a:pt x="21" y="45"/>
                        </a:lnTo>
                        <a:lnTo>
                          <a:pt x="13" y="43"/>
                        </a:lnTo>
                        <a:lnTo>
                          <a:pt x="6" y="39"/>
                        </a:lnTo>
                        <a:lnTo>
                          <a:pt x="1" y="32"/>
                        </a:lnTo>
                        <a:lnTo>
                          <a:pt x="0" y="22"/>
                        </a:lnTo>
                        <a:lnTo>
                          <a:pt x="1" y="13"/>
                        </a:lnTo>
                        <a:lnTo>
                          <a:pt x="6" y="6"/>
                        </a:lnTo>
                        <a:lnTo>
                          <a:pt x="13" y="2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5" name="Freeform 301"/>
                  <p:cNvSpPr>
                    <a:spLocks noChangeArrowheads="1"/>
                  </p:cNvSpPr>
                  <p:nvPr/>
                </p:nvSpPr>
                <p:spPr bwMode="auto">
                  <a:xfrm>
                    <a:off x="5142" y="1364"/>
                    <a:ext cx="7" cy="7"/>
                  </a:xfrm>
                  <a:custGeom>
                    <a:avLst/>
                    <a:gdLst>
                      <a:gd name="T0" fmla="*/ 21 w 42"/>
                      <a:gd name="T1" fmla="*/ 0 h 45"/>
                      <a:gd name="T2" fmla="*/ 29 w 42"/>
                      <a:gd name="T3" fmla="*/ 2 h 45"/>
                      <a:gd name="T4" fmla="*/ 36 w 42"/>
                      <a:gd name="T5" fmla="*/ 7 h 45"/>
                      <a:gd name="T6" fmla="*/ 41 w 42"/>
                      <a:gd name="T7" fmla="*/ 14 h 45"/>
                      <a:gd name="T8" fmla="*/ 42 w 42"/>
                      <a:gd name="T9" fmla="*/ 22 h 45"/>
                      <a:gd name="T10" fmla="*/ 41 w 42"/>
                      <a:gd name="T11" fmla="*/ 31 h 45"/>
                      <a:gd name="T12" fmla="*/ 36 w 42"/>
                      <a:gd name="T13" fmla="*/ 38 h 45"/>
                      <a:gd name="T14" fmla="*/ 29 w 42"/>
                      <a:gd name="T15" fmla="*/ 42 h 45"/>
                      <a:gd name="T16" fmla="*/ 21 w 42"/>
                      <a:gd name="T17" fmla="*/ 45 h 45"/>
                      <a:gd name="T18" fmla="*/ 13 w 42"/>
                      <a:gd name="T19" fmla="*/ 42 h 45"/>
                      <a:gd name="T20" fmla="*/ 6 w 42"/>
                      <a:gd name="T21" fmla="*/ 38 h 45"/>
                      <a:gd name="T22" fmla="*/ 1 w 42"/>
                      <a:gd name="T23" fmla="*/ 31 h 45"/>
                      <a:gd name="T24" fmla="*/ 0 w 42"/>
                      <a:gd name="T25" fmla="*/ 22 h 45"/>
                      <a:gd name="T26" fmla="*/ 1 w 42"/>
                      <a:gd name="T27" fmla="*/ 14 h 45"/>
                      <a:gd name="T28" fmla="*/ 6 w 42"/>
                      <a:gd name="T29" fmla="*/ 7 h 45"/>
                      <a:gd name="T30" fmla="*/ 13 w 42"/>
                      <a:gd name="T31" fmla="*/ 2 h 45"/>
                      <a:gd name="T32" fmla="*/ 21 w 42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2"/>
                      <a:gd name="T52" fmla="*/ 0 h 45"/>
                      <a:gd name="T53" fmla="*/ 42 w 42"/>
                      <a:gd name="T54" fmla="*/ 45 h 45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2" h="45">
                        <a:moveTo>
                          <a:pt x="21" y="0"/>
                        </a:moveTo>
                        <a:lnTo>
                          <a:pt x="29" y="2"/>
                        </a:lnTo>
                        <a:lnTo>
                          <a:pt x="36" y="7"/>
                        </a:lnTo>
                        <a:lnTo>
                          <a:pt x="41" y="14"/>
                        </a:lnTo>
                        <a:lnTo>
                          <a:pt x="42" y="22"/>
                        </a:lnTo>
                        <a:lnTo>
                          <a:pt x="41" y="31"/>
                        </a:lnTo>
                        <a:lnTo>
                          <a:pt x="36" y="38"/>
                        </a:lnTo>
                        <a:lnTo>
                          <a:pt x="29" y="42"/>
                        </a:lnTo>
                        <a:lnTo>
                          <a:pt x="21" y="45"/>
                        </a:lnTo>
                        <a:lnTo>
                          <a:pt x="13" y="42"/>
                        </a:lnTo>
                        <a:lnTo>
                          <a:pt x="6" y="38"/>
                        </a:lnTo>
                        <a:lnTo>
                          <a:pt x="1" y="31"/>
                        </a:lnTo>
                        <a:lnTo>
                          <a:pt x="0" y="22"/>
                        </a:lnTo>
                        <a:lnTo>
                          <a:pt x="1" y="14"/>
                        </a:lnTo>
                        <a:lnTo>
                          <a:pt x="6" y="7"/>
                        </a:lnTo>
                        <a:lnTo>
                          <a:pt x="13" y="2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A59E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6" name="Freeform 302"/>
                  <p:cNvSpPr>
                    <a:spLocks noChangeArrowheads="1"/>
                  </p:cNvSpPr>
                  <p:nvPr/>
                </p:nvSpPr>
                <p:spPr bwMode="auto">
                  <a:xfrm>
                    <a:off x="5069" y="1561"/>
                    <a:ext cx="8" cy="9"/>
                  </a:xfrm>
                  <a:custGeom>
                    <a:avLst/>
                    <a:gdLst>
                      <a:gd name="T0" fmla="*/ 23 w 47"/>
                      <a:gd name="T1" fmla="*/ 0 h 52"/>
                      <a:gd name="T2" fmla="*/ 32 w 47"/>
                      <a:gd name="T3" fmla="*/ 3 h 52"/>
                      <a:gd name="T4" fmla="*/ 40 w 47"/>
                      <a:gd name="T5" fmla="*/ 9 h 52"/>
                      <a:gd name="T6" fmla="*/ 45 w 47"/>
                      <a:gd name="T7" fmla="*/ 17 h 52"/>
                      <a:gd name="T8" fmla="*/ 47 w 47"/>
                      <a:gd name="T9" fmla="*/ 27 h 52"/>
                      <a:gd name="T10" fmla="*/ 45 w 47"/>
                      <a:gd name="T11" fmla="*/ 36 h 52"/>
                      <a:gd name="T12" fmla="*/ 40 w 47"/>
                      <a:gd name="T13" fmla="*/ 44 h 52"/>
                      <a:gd name="T14" fmla="*/ 32 w 47"/>
                      <a:gd name="T15" fmla="*/ 50 h 52"/>
                      <a:gd name="T16" fmla="*/ 23 w 47"/>
                      <a:gd name="T17" fmla="*/ 52 h 52"/>
                      <a:gd name="T18" fmla="*/ 14 w 47"/>
                      <a:gd name="T19" fmla="*/ 50 h 52"/>
                      <a:gd name="T20" fmla="*/ 7 w 47"/>
                      <a:gd name="T21" fmla="*/ 44 h 52"/>
                      <a:gd name="T22" fmla="*/ 2 w 47"/>
                      <a:gd name="T23" fmla="*/ 36 h 52"/>
                      <a:gd name="T24" fmla="*/ 0 w 47"/>
                      <a:gd name="T25" fmla="*/ 27 h 52"/>
                      <a:gd name="T26" fmla="*/ 2 w 47"/>
                      <a:gd name="T27" fmla="*/ 17 h 52"/>
                      <a:gd name="T28" fmla="*/ 7 w 47"/>
                      <a:gd name="T29" fmla="*/ 9 h 52"/>
                      <a:gd name="T30" fmla="*/ 14 w 47"/>
                      <a:gd name="T31" fmla="*/ 3 h 52"/>
                      <a:gd name="T32" fmla="*/ 23 w 47"/>
                      <a:gd name="T33" fmla="*/ 0 h 5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7"/>
                      <a:gd name="T52" fmla="*/ 0 h 52"/>
                      <a:gd name="T53" fmla="*/ 47 w 47"/>
                      <a:gd name="T54" fmla="*/ 52 h 5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7" h="52">
                        <a:moveTo>
                          <a:pt x="23" y="0"/>
                        </a:moveTo>
                        <a:lnTo>
                          <a:pt x="32" y="3"/>
                        </a:lnTo>
                        <a:lnTo>
                          <a:pt x="40" y="9"/>
                        </a:lnTo>
                        <a:lnTo>
                          <a:pt x="45" y="17"/>
                        </a:lnTo>
                        <a:lnTo>
                          <a:pt x="47" y="27"/>
                        </a:lnTo>
                        <a:lnTo>
                          <a:pt x="45" y="36"/>
                        </a:lnTo>
                        <a:lnTo>
                          <a:pt x="40" y="44"/>
                        </a:lnTo>
                        <a:lnTo>
                          <a:pt x="32" y="50"/>
                        </a:lnTo>
                        <a:lnTo>
                          <a:pt x="23" y="52"/>
                        </a:lnTo>
                        <a:lnTo>
                          <a:pt x="14" y="50"/>
                        </a:lnTo>
                        <a:lnTo>
                          <a:pt x="7" y="44"/>
                        </a:lnTo>
                        <a:lnTo>
                          <a:pt x="2" y="36"/>
                        </a:lnTo>
                        <a:lnTo>
                          <a:pt x="0" y="27"/>
                        </a:lnTo>
                        <a:lnTo>
                          <a:pt x="2" y="17"/>
                        </a:lnTo>
                        <a:lnTo>
                          <a:pt x="7" y="9"/>
                        </a:lnTo>
                        <a:lnTo>
                          <a:pt x="14" y="3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7" name="Freeform 303"/>
                  <p:cNvSpPr>
                    <a:spLocks noChangeArrowheads="1"/>
                  </p:cNvSpPr>
                  <p:nvPr/>
                </p:nvSpPr>
                <p:spPr bwMode="auto">
                  <a:xfrm>
                    <a:off x="5071" y="1512"/>
                    <a:ext cx="6" cy="6"/>
                  </a:xfrm>
                  <a:custGeom>
                    <a:avLst/>
                    <a:gdLst>
                      <a:gd name="T0" fmla="*/ 17 w 34"/>
                      <a:gd name="T1" fmla="*/ 0 h 37"/>
                      <a:gd name="T2" fmla="*/ 24 w 34"/>
                      <a:gd name="T3" fmla="*/ 1 h 37"/>
                      <a:gd name="T4" fmla="*/ 30 w 34"/>
                      <a:gd name="T5" fmla="*/ 6 h 37"/>
                      <a:gd name="T6" fmla="*/ 33 w 34"/>
                      <a:gd name="T7" fmla="*/ 12 h 37"/>
                      <a:gd name="T8" fmla="*/ 34 w 34"/>
                      <a:gd name="T9" fmla="*/ 18 h 37"/>
                      <a:gd name="T10" fmla="*/ 33 w 34"/>
                      <a:gd name="T11" fmla="*/ 25 h 37"/>
                      <a:gd name="T12" fmla="*/ 30 w 34"/>
                      <a:gd name="T13" fmla="*/ 31 h 37"/>
                      <a:gd name="T14" fmla="*/ 24 w 34"/>
                      <a:gd name="T15" fmla="*/ 36 h 37"/>
                      <a:gd name="T16" fmla="*/ 17 w 34"/>
                      <a:gd name="T17" fmla="*/ 37 h 37"/>
                      <a:gd name="T18" fmla="*/ 10 w 34"/>
                      <a:gd name="T19" fmla="*/ 36 h 37"/>
                      <a:gd name="T20" fmla="*/ 6 w 34"/>
                      <a:gd name="T21" fmla="*/ 31 h 37"/>
                      <a:gd name="T22" fmla="*/ 1 w 34"/>
                      <a:gd name="T23" fmla="*/ 25 h 37"/>
                      <a:gd name="T24" fmla="*/ 0 w 34"/>
                      <a:gd name="T25" fmla="*/ 18 h 37"/>
                      <a:gd name="T26" fmla="*/ 1 w 34"/>
                      <a:gd name="T27" fmla="*/ 12 h 37"/>
                      <a:gd name="T28" fmla="*/ 6 w 34"/>
                      <a:gd name="T29" fmla="*/ 6 h 37"/>
                      <a:gd name="T30" fmla="*/ 10 w 34"/>
                      <a:gd name="T31" fmla="*/ 1 h 37"/>
                      <a:gd name="T32" fmla="*/ 17 w 34"/>
                      <a:gd name="T33" fmla="*/ 0 h 37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4"/>
                      <a:gd name="T52" fmla="*/ 0 h 37"/>
                      <a:gd name="T53" fmla="*/ 34 w 34"/>
                      <a:gd name="T54" fmla="*/ 37 h 37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4" h="37">
                        <a:moveTo>
                          <a:pt x="17" y="0"/>
                        </a:moveTo>
                        <a:lnTo>
                          <a:pt x="24" y="1"/>
                        </a:lnTo>
                        <a:lnTo>
                          <a:pt x="30" y="6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lnTo>
                          <a:pt x="33" y="25"/>
                        </a:lnTo>
                        <a:lnTo>
                          <a:pt x="30" y="31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0" y="36"/>
                        </a:lnTo>
                        <a:lnTo>
                          <a:pt x="6" y="31"/>
                        </a:lnTo>
                        <a:lnTo>
                          <a:pt x="1" y="25"/>
                        </a:lnTo>
                        <a:lnTo>
                          <a:pt x="0" y="18"/>
                        </a:lnTo>
                        <a:lnTo>
                          <a:pt x="1" y="12"/>
                        </a:lnTo>
                        <a:lnTo>
                          <a:pt x="6" y="6"/>
                        </a:lnTo>
                        <a:lnTo>
                          <a:pt x="10" y="1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8" name="Freeform 304"/>
                  <p:cNvSpPr>
                    <a:spLocks noChangeArrowheads="1"/>
                  </p:cNvSpPr>
                  <p:nvPr/>
                </p:nvSpPr>
                <p:spPr bwMode="auto">
                  <a:xfrm>
                    <a:off x="5143" y="1418"/>
                    <a:ext cx="4" cy="4"/>
                  </a:xfrm>
                  <a:custGeom>
                    <a:avLst/>
                    <a:gdLst>
                      <a:gd name="T0" fmla="*/ 12 w 22"/>
                      <a:gd name="T1" fmla="*/ 0 h 23"/>
                      <a:gd name="T2" fmla="*/ 16 w 22"/>
                      <a:gd name="T3" fmla="*/ 1 h 23"/>
                      <a:gd name="T4" fmla="*/ 18 w 22"/>
                      <a:gd name="T5" fmla="*/ 3 h 23"/>
                      <a:gd name="T6" fmla="*/ 21 w 22"/>
                      <a:gd name="T7" fmla="*/ 7 h 23"/>
                      <a:gd name="T8" fmla="*/ 22 w 22"/>
                      <a:gd name="T9" fmla="*/ 11 h 23"/>
                      <a:gd name="T10" fmla="*/ 21 w 22"/>
                      <a:gd name="T11" fmla="*/ 16 h 23"/>
                      <a:gd name="T12" fmla="*/ 18 w 22"/>
                      <a:gd name="T13" fmla="*/ 19 h 23"/>
                      <a:gd name="T14" fmla="*/ 16 w 22"/>
                      <a:gd name="T15" fmla="*/ 22 h 23"/>
                      <a:gd name="T16" fmla="*/ 12 w 22"/>
                      <a:gd name="T17" fmla="*/ 23 h 23"/>
                      <a:gd name="T18" fmla="*/ 7 w 22"/>
                      <a:gd name="T19" fmla="*/ 22 h 23"/>
                      <a:gd name="T20" fmla="*/ 4 w 22"/>
                      <a:gd name="T21" fmla="*/ 19 h 23"/>
                      <a:gd name="T22" fmla="*/ 1 w 22"/>
                      <a:gd name="T23" fmla="*/ 16 h 23"/>
                      <a:gd name="T24" fmla="*/ 0 w 22"/>
                      <a:gd name="T25" fmla="*/ 11 h 23"/>
                      <a:gd name="T26" fmla="*/ 1 w 22"/>
                      <a:gd name="T27" fmla="*/ 7 h 23"/>
                      <a:gd name="T28" fmla="*/ 4 w 22"/>
                      <a:gd name="T29" fmla="*/ 3 h 23"/>
                      <a:gd name="T30" fmla="*/ 7 w 22"/>
                      <a:gd name="T31" fmla="*/ 1 h 23"/>
                      <a:gd name="T32" fmla="*/ 12 w 22"/>
                      <a:gd name="T33" fmla="*/ 0 h 2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22"/>
                      <a:gd name="T52" fmla="*/ 0 h 23"/>
                      <a:gd name="T53" fmla="*/ 22 w 22"/>
                      <a:gd name="T54" fmla="*/ 23 h 2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22" h="23">
                        <a:moveTo>
                          <a:pt x="12" y="0"/>
                        </a:moveTo>
                        <a:lnTo>
                          <a:pt x="16" y="1"/>
                        </a:lnTo>
                        <a:lnTo>
                          <a:pt x="18" y="3"/>
                        </a:lnTo>
                        <a:lnTo>
                          <a:pt x="21" y="7"/>
                        </a:lnTo>
                        <a:lnTo>
                          <a:pt x="22" y="11"/>
                        </a:lnTo>
                        <a:lnTo>
                          <a:pt x="21" y="16"/>
                        </a:lnTo>
                        <a:lnTo>
                          <a:pt x="18" y="19"/>
                        </a:lnTo>
                        <a:lnTo>
                          <a:pt x="16" y="22"/>
                        </a:lnTo>
                        <a:lnTo>
                          <a:pt x="12" y="23"/>
                        </a:lnTo>
                        <a:lnTo>
                          <a:pt x="7" y="22"/>
                        </a:lnTo>
                        <a:lnTo>
                          <a:pt x="4" y="19"/>
                        </a:lnTo>
                        <a:lnTo>
                          <a:pt x="1" y="16"/>
                        </a:lnTo>
                        <a:lnTo>
                          <a:pt x="0" y="11"/>
                        </a:lnTo>
                        <a:lnTo>
                          <a:pt x="1" y="7"/>
                        </a:lnTo>
                        <a:lnTo>
                          <a:pt x="4" y="3"/>
                        </a:lnTo>
                        <a:lnTo>
                          <a:pt x="7" y="1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39" name="Freeform 305"/>
                  <p:cNvSpPr>
                    <a:spLocks noChangeArrowheads="1"/>
                  </p:cNvSpPr>
                  <p:nvPr/>
                </p:nvSpPr>
                <p:spPr bwMode="auto">
                  <a:xfrm>
                    <a:off x="5144" y="1366"/>
                    <a:ext cx="4" cy="4"/>
                  </a:xfrm>
                  <a:custGeom>
                    <a:avLst/>
                    <a:gdLst>
                      <a:gd name="T0" fmla="*/ 11 w 21"/>
                      <a:gd name="T1" fmla="*/ 0 h 23"/>
                      <a:gd name="T2" fmla="*/ 16 w 21"/>
                      <a:gd name="T3" fmla="*/ 1 h 23"/>
                      <a:gd name="T4" fmla="*/ 18 w 21"/>
                      <a:gd name="T5" fmla="*/ 4 h 23"/>
                      <a:gd name="T6" fmla="*/ 20 w 21"/>
                      <a:gd name="T7" fmla="*/ 7 h 23"/>
                      <a:gd name="T8" fmla="*/ 21 w 21"/>
                      <a:gd name="T9" fmla="*/ 12 h 23"/>
                      <a:gd name="T10" fmla="*/ 20 w 21"/>
                      <a:gd name="T11" fmla="*/ 16 h 23"/>
                      <a:gd name="T12" fmla="*/ 18 w 21"/>
                      <a:gd name="T13" fmla="*/ 20 h 23"/>
                      <a:gd name="T14" fmla="*/ 16 w 21"/>
                      <a:gd name="T15" fmla="*/ 22 h 23"/>
                      <a:gd name="T16" fmla="*/ 11 w 21"/>
                      <a:gd name="T17" fmla="*/ 23 h 23"/>
                      <a:gd name="T18" fmla="*/ 6 w 21"/>
                      <a:gd name="T19" fmla="*/ 22 h 23"/>
                      <a:gd name="T20" fmla="*/ 3 w 21"/>
                      <a:gd name="T21" fmla="*/ 20 h 23"/>
                      <a:gd name="T22" fmla="*/ 1 w 21"/>
                      <a:gd name="T23" fmla="*/ 16 h 23"/>
                      <a:gd name="T24" fmla="*/ 0 w 21"/>
                      <a:gd name="T25" fmla="*/ 12 h 23"/>
                      <a:gd name="T26" fmla="*/ 1 w 21"/>
                      <a:gd name="T27" fmla="*/ 7 h 23"/>
                      <a:gd name="T28" fmla="*/ 3 w 21"/>
                      <a:gd name="T29" fmla="*/ 4 h 23"/>
                      <a:gd name="T30" fmla="*/ 6 w 21"/>
                      <a:gd name="T31" fmla="*/ 1 h 23"/>
                      <a:gd name="T32" fmla="*/ 11 w 21"/>
                      <a:gd name="T33" fmla="*/ 0 h 2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21"/>
                      <a:gd name="T52" fmla="*/ 0 h 23"/>
                      <a:gd name="T53" fmla="*/ 21 w 21"/>
                      <a:gd name="T54" fmla="*/ 23 h 2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21" h="23">
                        <a:moveTo>
                          <a:pt x="11" y="0"/>
                        </a:moveTo>
                        <a:lnTo>
                          <a:pt x="16" y="1"/>
                        </a:lnTo>
                        <a:lnTo>
                          <a:pt x="18" y="4"/>
                        </a:lnTo>
                        <a:lnTo>
                          <a:pt x="20" y="7"/>
                        </a:lnTo>
                        <a:lnTo>
                          <a:pt x="21" y="12"/>
                        </a:lnTo>
                        <a:lnTo>
                          <a:pt x="20" y="16"/>
                        </a:lnTo>
                        <a:lnTo>
                          <a:pt x="18" y="20"/>
                        </a:lnTo>
                        <a:lnTo>
                          <a:pt x="16" y="22"/>
                        </a:lnTo>
                        <a:lnTo>
                          <a:pt x="11" y="23"/>
                        </a:lnTo>
                        <a:lnTo>
                          <a:pt x="6" y="22"/>
                        </a:lnTo>
                        <a:lnTo>
                          <a:pt x="3" y="20"/>
                        </a:lnTo>
                        <a:lnTo>
                          <a:pt x="1" y="16"/>
                        </a:lnTo>
                        <a:lnTo>
                          <a:pt x="0" y="12"/>
                        </a:lnTo>
                        <a:lnTo>
                          <a:pt x="1" y="7"/>
                        </a:lnTo>
                        <a:lnTo>
                          <a:pt x="3" y="4"/>
                        </a:lnTo>
                        <a:lnTo>
                          <a:pt x="6" y="1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BC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7422" name="Group 306"/>
            <p:cNvGrpSpPr>
              <a:grpSpLocks/>
            </p:cNvGrpSpPr>
            <p:nvPr/>
          </p:nvGrpSpPr>
          <p:grpSpPr bwMode="auto">
            <a:xfrm>
              <a:off x="4768" y="2795"/>
              <a:ext cx="465" cy="737"/>
              <a:chOff x="4768" y="2795"/>
              <a:chExt cx="465" cy="737"/>
            </a:xfrm>
          </p:grpSpPr>
          <p:sp>
            <p:nvSpPr>
              <p:cNvPr id="17441" name="Text Box 307"/>
              <p:cNvSpPr txBox="1">
                <a:spLocks noChangeArrowheads="1"/>
              </p:cNvSpPr>
              <p:nvPr/>
            </p:nvSpPr>
            <p:spPr bwMode="auto">
              <a:xfrm>
                <a:off x="4788" y="3263"/>
                <a:ext cx="446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200">
                    <a:solidFill>
                      <a:srgbClr val="2B519A"/>
                    </a:solidFill>
                  </a:rPr>
                  <a:t>LFC</a:t>
                </a:r>
              </a:p>
            </p:txBody>
          </p:sp>
          <p:sp>
            <p:nvSpPr>
              <p:cNvPr id="17442" name="AutoShape 308"/>
              <p:cNvSpPr>
                <a:spLocks noChangeArrowheads="1"/>
              </p:cNvSpPr>
              <p:nvPr/>
            </p:nvSpPr>
            <p:spPr bwMode="auto">
              <a:xfrm>
                <a:off x="4768" y="2795"/>
                <a:ext cx="453" cy="453"/>
              </a:xfrm>
              <a:prstGeom prst="can">
                <a:avLst>
                  <a:gd name="adj" fmla="val 25000"/>
                </a:avLst>
              </a:prstGeom>
              <a:solidFill>
                <a:srgbClr val="FFCC66"/>
              </a:solidFill>
              <a:ln w="9360">
                <a:solidFill>
                  <a:srgbClr val="F1A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23" name="Group 309"/>
            <p:cNvGrpSpPr>
              <a:grpSpLocks/>
            </p:cNvGrpSpPr>
            <p:nvPr/>
          </p:nvGrpSpPr>
          <p:grpSpPr bwMode="auto">
            <a:xfrm>
              <a:off x="3935" y="890"/>
              <a:ext cx="629" cy="725"/>
              <a:chOff x="3935" y="890"/>
              <a:chExt cx="629" cy="725"/>
            </a:xfrm>
          </p:grpSpPr>
          <p:pic>
            <p:nvPicPr>
              <p:cNvPr id="17439" name="Picture 310"/>
              <p:cNvPicPr>
                <a:picLocks noChangeAspect="1" noChangeArrowheads="1"/>
              </p:cNvPicPr>
              <p:nvPr/>
            </p:nvPicPr>
            <p:blipFill>
              <a:blip r:embed="rId5">
                <a:grayscl/>
              </a:blip>
              <a:srcRect/>
              <a:stretch>
                <a:fillRect/>
              </a:stretch>
            </p:blipFill>
            <p:spPr bwMode="auto">
              <a:xfrm>
                <a:off x="4077" y="890"/>
                <a:ext cx="354" cy="45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7440" name="Text Box 311"/>
              <p:cNvSpPr txBox="1">
                <a:spLocks noChangeArrowheads="1"/>
              </p:cNvSpPr>
              <p:nvPr/>
            </p:nvSpPr>
            <p:spPr bwMode="auto">
              <a:xfrm>
                <a:off x="3935" y="1346"/>
                <a:ext cx="630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200">
                    <a:solidFill>
                      <a:srgbClr val="2B519A"/>
                    </a:solidFill>
                  </a:rPr>
                  <a:t>VOMS</a:t>
                </a:r>
              </a:p>
            </p:txBody>
          </p:sp>
        </p:grpSp>
        <p:grpSp>
          <p:nvGrpSpPr>
            <p:cNvPr id="17424" name="Group 312"/>
            <p:cNvGrpSpPr>
              <a:grpSpLocks/>
            </p:cNvGrpSpPr>
            <p:nvPr/>
          </p:nvGrpSpPr>
          <p:grpSpPr bwMode="auto">
            <a:xfrm>
              <a:off x="4014" y="3158"/>
              <a:ext cx="470" cy="736"/>
              <a:chOff x="4014" y="3158"/>
              <a:chExt cx="470" cy="736"/>
            </a:xfrm>
          </p:grpSpPr>
          <p:sp>
            <p:nvSpPr>
              <p:cNvPr id="17437" name="Text Box 313"/>
              <p:cNvSpPr txBox="1">
                <a:spLocks noChangeArrowheads="1"/>
              </p:cNvSpPr>
              <p:nvPr/>
            </p:nvSpPr>
            <p:spPr bwMode="auto">
              <a:xfrm>
                <a:off x="4029" y="3625"/>
                <a:ext cx="456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200">
                    <a:solidFill>
                      <a:srgbClr val="2B519A"/>
                    </a:solidFill>
                  </a:rPr>
                  <a:t>BDII</a:t>
                </a:r>
              </a:p>
            </p:txBody>
          </p:sp>
          <p:sp>
            <p:nvSpPr>
              <p:cNvPr id="17438" name="AutoShape 314"/>
              <p:cNvSpPr>
                <a:spLocks noChangeArrowheads="1"/>
              </p:cNvSpPr>
              <p:nvPr/>
            </p:nvSpPr>
            <p:spPr bwMode="auto">
              <a:xfrm>
                <a:off x="4014" y="3158"/>
                <a:ext cx="453" cy="453"/>
              </a:xfrm>
              <a:prstGeom prst="can">
                <a:avLst>
                  <a:gd name="adj" fmla="val 25000"/>
                </a:avLst>
              </a:prstGeom>
              <a:solidFill>
                <a:srgbClr val="FFCC66"/>
              </a:solidFill>
              <a:ln w="9360">
                <a:solidFill>
                  <a:srgbClr val="F1A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25" name="Group 315"/>
            <p:cNvGrpSpPr>
              <a:grpSpLocks/>
            </p:cNvGrpSpPr>
            <p:nvPr/>
          </p:nvGrpSpPr>
          <p:grpSpPr bwMode="auto">
            <a:xfrm>
              <a:off x="2490" y="1842"/>
              <a:ext cx="797" cy="906"/>
              <a:chOff x="2490" y="1842"/>
              <a:chExt cx="797" cy="906"/>
            </a:xfrm>
          </p:grpSpPr>
          <p:sp>
            <p:nvSpPr>
              <p:cNvPr id="17431" name="Freeform 316"/>
              <p:cNvSpPr>
                <a:spLocks noChangeArrowheads="1"/>
              </p:cNvSpPr>
              <p:nvPr/>
            </p:nvSpPr>
            <p:spPr bwMode="auto">
              <a:xfrm>
                <a:off x="2954" y="2437"/>
                <a:ext cx="293" cy="298"/>
              </a:xfrm>
              <a:custGeom>
                <a:avLst/>
                <a:gdLst>
                  <a:gd name="T0" fmla="*/ 127 w 367"/>
                  <a:gd name="T1" fmla="*/ 150 h 373"/>
                  <a:gd name="T2" fmla="*/ 168 w 367"/>
                  <a:gd name="T3" fmla="*/ 118 h 373"/>
                  <a:gd name="T4" fmla="*/ 221 w 367"/>
                  <a:gd name="T5" fmla="*/ 125 h 373"/>
                  <a:gd name="T6" fmla="*/ 252 w 367"/>
                  <a:gd name="T7" fmla="*/ 167 h 373"/>
                  <a:gd name="T8" fmla="*/ 245 w 367"/>
                  <a:gd name="T9" fmla="*/ 221 h 373"/>
                  <a:gd name="T10" fmla="*/ 204 w 367"/>
                  <a:gd name="T11" fmla="*/ 253 h 373"/>
                  <a:gd name="T12" fmla="*/ 166 w 367"/>
                  <a:gd name="T13" fmla="*/ 252 h 373"/>
                  <a:gd name="T14" fmla="*/ 140 w 367"/>
                  <a:gd name="T15" fmla="*/ 237 h 373"/>
                  <a:gd name="T16" fmla="*/ 123 w 367"/>
                  <a:gd name="T17" fmla="*/ 290 h 373"/>
                  <a:gd name="T18" fmla="*/ 123 w 367"/>
                  <a:gd name="T19" fmla="*/ 365 h 373"/>
                  <a:gd name="T20" fmla="*/ 138 w 367"/>
                  <a:gd name="T21" fmla="*/ 369 h 373"/>
                  <a:gd name="T22" fmla="*/ 154 w 367"/>
                  <a:gd name="T23" fmla="*/ 373 h 373"/>
                  <a:gd name="T24" fmla="*/ 185 w 367"/>
                  <a:gd name="T25" fmla="*/ 309 h 373"/>
                  <a:gd name="T26" fmla="*/ 193 w 367"/>
                  <a:gd name="T27" fmla="*/ 309 h 373"/>
                  <a:gd name="T28" fmla="*/ 226 w 367"/>
                  <a:gd name="T29" fmla="*/ 370 h 373"/>
                  <a:gd name="T30" fmla="*/ 242 w 367"/>
                  <a:gd name="T31" fmla="*/ 366 h 373"/>
                  <a:gd name="T32" fmla="*/ 244 w 367"/>
                  <a:gd name="T33" fmla="*/ 294 h 373"/>
                  <a:gd name="T34" fmla="*/ 302 w 367"/>
                  <a:gd name="T35" fmla="*/ 327 h 373"/>
                  <a:gd name="T36" fmla="*/ 292 w 367"/>
                  <a:gd name="T37" fmla="*/ 247 h 373"/>
                  <a:gd name="T38" fmla="*/ 361 w 367"/>
                  <a:gd name="T39" fmla="*/ 242 h 373"/>
                  <a:gd name="T40" fmla="*/ 308 w 367"/>
                  <a:gd name="T41" fmla="*/ 194 h 373"/>
                  <a:gd name="T42" fmla="*/ 309 w 367"/>
                  <a:gd name="T43" fmla="*/ 186 h 373"/>
                  <a:gd name="T44" fmla="*/ 308 w 367"/>
                  <a:gd name="T45" fmla="*/ 177 h 373"/>
                  <a:gd name="T46" fmla="*/ 361 w 367"/>
                  <a:gd name="T47" fmla="*/ 130 h 373"/>
                  <a:gd name="T48" fmla="*/ 292 w 367"/>
                  <a:gd name="T49" fmla="*/ 124 h 373"/>
                  <a:gd name="T50" fmla="*/ 325 w 367"/>
                  <a:gd name="T51" fmla="*/ 63 h 373"/>
                  <a:gd name="T52" fmla="*/ 314 w 367"/>
                  <a:gd name="T53" fmla="*/ 51 h 373"/>
                  <a:gd name="T54" fmla="*/ 254 w 367"/>
                  <a:gd name="T55" fmla="*/ 84 h 373"/>
                  <a:gd name="T56" fmla="*/ 240 w 367"/>
                  <a:gd name="T57" fmla="*/ 76 h 373"/>
                  <a:gd name="T58" fmla="*/ 239 w 367"/>
                  <a:gd name="T59" fmla="*/ 6 h 373"/>
                  <a:gd name="T60" fmla="*/ 223 w 367"/>
                  <a:gd name="T61" fmla="*/ 2 h 373"/>
                  <a:gd name="T62" fmla="*/ 191 w 367"/>
                  <a:gd name="T63" fmla="*/ 63 h 373"/>
                  <a:gd name="T64" fmla="*/ 182 w 367"/>
                  <a:gd name="T65" fmla="*/ 63 h 373"/>
                  <a:gd name="T66" fmla="*/ 150 w 367"/>
                  <a:gd name="T67" fmla="*/ 0 h 373"/>
                  <a:gd name="T68" fmla="*/ 134 w 367"/>
                  <a:gd name="T69" fmla="*/ 4 h 373"/>
                  <a:gd name="T70" fmla="*/ 134 w 367"/>
                  <a:gd name="T71" fmla="*/ 76 h 373"/>
                  <a:gd name="T72" fmla="*/ 119 w 367"/>
                  <a:gd name="T73" fmla="*/ 84 h 373"/>
                  <a:gd name="T74" fmla="*/ 56 w 367"/>
                  <a:gd name="T75" fmla="*/ 48 h 373"/>
                  <a:gd name="T76" fmla="*/ 45 w 367"/>
                  <a:gd name="T77" fmla="*/ 59 h 373"/>
                  <a:gd name="T78" fmla="*/ 82 w 367"/>
                  <a:gd name="T79" fmla="*/ 124 h 373"/>
                  <a:gd name="T80" fmla="*/ 6 w 367"/>
                  <a:gd name="T81" fmla="*/ 129 h 373"/>
                  <a:gd name="T82" fmla="*/ 66 w 367"/>
                  <a:gd name="T83" fmla="*/ 177 h 373"/>
                  <a:gd name="T84" fmla="*/ 65 w 367"/>
                  <a:gd name="T85" fmla="*/ 186 h 373"/>
                  <a:gd name="T86" fmla="*/ 66 w 367"/>
                  <a:gd name="T87" fmla="*/ 194 h 373"/>
                  <a:gd name="T88" fmla="*/ 6 w 367"/>
                  <a:gd name="T89" fmla="*/ 244 h 373"/>
                  <a:gd name="T90" fmla="*/ 82 w 367"/>
                  <a:gd name="T91" fmla="*/ 247 h 373"/>
                  <a:gd name="T92" fmla="*/ 45 w 367"/>
                  <a:gd name="T93" fmla="*/ 312 h 373"/>
                  <a:gd name="T94" fmla="*/ 56 w 367"/>
                  <a:gd name="T95" fmla="*/ 324 h 373"/>
                  <a:gd name="T96" fmla="*/ 110 w 367"/>
                  <a:gd name="T97" fmla="*/ 296 h 373"/>
                  <a:gd name="T98" fmla="*/ 119 w 367"/>
                  <a:gd name="T99" fmla="*/ 201 h 37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67"/>
                  <a:gd name="T151" fmla="*/ 0 h 373"/>
                  <a:gd name="T152" fmla="*/ 367 w 367"/>
                  <a:gd name="T153" fmla="*/ 373 h 373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67" h="373">
                    <a:moveTo>
                      <a:pt x="117" y="190"/>
                    </a:moveTo>
                    <a:lnTo>
                      <a:pt x="118" y="175"/>
                    </a:lnTo>
                    <a:lnTo>
                      <a:pt x="121" y="162"/>
                    </a:lnTo>
                    <a:lnTo>
                      <a:pt x="127" y="150"/>
                    </a:lnTo>
                    <a:lnTo>
                      <a:pt x="135" y="139"/>
                    </a:lnTo>
                    <a:lnTo>
                      <a:pt x="145" y="130"/>
                    </a:lnTo>
                    <a:lnTo>
                      <a:pt x="155" y="123"/>
                    </a:lnTo>
                    <a:lnTo>
                      <a:pt x="168" y="118"/>
                    </a:lnTo>
                    <a:lnTo>
                      <a:pt x="182" y="115"/>
                    </a:lnTo>
                    <a:lnTo>
                      <a:pt x="196" y="116"/>
                    </a:lnTo>
                    <a:lnTo>
                      <a:pt x="209" y="119"/>
                    </a:lnTo>
                    <a:lnTo>
                      <a:pt x="221" y="125"/>
                    </a:lnTo>
                    <a:lnTo>
                      <a:pt x="231" y="133"/>
                    </a:lnTo>
                    <a:lnTo>
                      <a:pt x="241" y="142"/>
                    </a:lnTo>
                    <a:lnTo>
                      <a:pt x="248" y="154"/>
                    </a:lnTo>
                    <a:lnTo>
                      <a:pt x="252" y="167"/>
                    </a:lnTo>
                    <a:lnTo>
                      <a:pt x="254" y="181"/>
                    </a:lnTo>
                    <a:lnTo>
                      <a:pt x="254" y="195"/>
                    </a:lnTo>
                    <a:lnTo>
                      <a:pt x="250" y="209"/>
                    </a:lnTo>
                    <a:lnTo>
                      <a:pt x="245" y="221"/>
                    </a:lnTo>
                    <a:lnTo>
                      <a:pt x="237" y="232"/>
                    </a:lnTo>
                    <a:lnTo>
                      <a:pt x="228" y="241"/>
                    </a:lnTo>
                    <a:lnTo>
                      <a:pt x="216" y="248"/>
                    </a:lnTo>
                    <a:lnTo>
                      <a:pt x="204" y="253"/>
                    </a:lnTo>
                    <a:lnTo>
                      <a:pt x="191" y="255"/>
                    </a:lnTo>
                    <a:lnTo>
                      <a:pt x="182" y="255"/>
                    </a:lnTo>
                    <a:lnTo>
                      <a:pt x="174" y="254"/>
                    </a:lnTo>
                    <a:lnTo>
                      <a:pt x="166" y="252"/>
                    </a:lnTo>
                    <a:lnTo>
                      <a:pt x="159" y="249"/>
                    </a:lnTo>
                    <a:lnTo>
                      <a:pt x="152" y="246"/>
                    </a:lnTo>
                    <a:lnTo>
                      <a:pt x="146" y="241"/>
                    </a:lnTo>
                    <a:lnTo>
                      <a:pt x="140" y="237"/>
                    </a:lnTo>
                    <a:lnTo>
                      <a:pt x="134" y="231"/>
                    </a:lnTo>
                    <a:lnTo>
                      <a:pt x="118" y="289"/>
                    </a:lnTo>
                    <a:lnTo>
                      <a:pt x="119" y="288"/>
                    </a:lnTo>
                    <a:lnTo>
                      <a:pt x="123" y="290"/>
                    </a:lnTo>
                    <a:lnTo>
                      <a:pt x="126" y="292"/>
                    </a:lnTo>
                    <a:lnTo>
                      <a:pt x="130" y="294"/>
                    </a:lnTo>
                    <a:lnTo>
                      <a:pt x="134" y="296"/>
                    </a:lnTo>
                    <a:lnTo>
                      <a:pt x="123" y="365"/>
                    </a:lnTo>
                    <a:lnTo>
                      <a:pt x="127" y="366"/>
                    </a:lnTo>
                    <a:lnTo>
                      <a:pt x="131" y="367"/>
                    </a:lnTo>
                    <a:lnTo>
                      <a:pt x="134" y="368"/>
                    </a:lnTo>
                    <a:lnTo>
                      <a:pt x="138" y="369"/>
                    </a:lnTo>
                    <a:lnTo>
                      <a:pt x="142" y="370"/>
                    </a:lnTo>
                    <a:lnTo>
                      <a:pt x="146" y="371"/>
                    </a:lnTo>
                    <a:lnTo>
                      <a:pt x="150" y="372"/>
                    </a:lnTo>
                    <a:lnTo>
                      <a:pt x="154" y="373"/>
                    </a:lnTo>
                    <a:lnTo>
                      <a:pt x="178" y="308"/>
                    </a:lnTo>
                    <a:lnTo>
                      <a:pt x="181" y="309"/>
                    </a:lnTo>
                    <a:lnTo>
                      <a:pt x="182" y="309"/>
                    </a:lnTo>
                    <a:lnTo>
                      <a:pt x="185" y="309"/>
                    </a:lnTo>
                    <a:lnTo>
                      <a:pt x="187" y="309"/>
                    </a:lnTo>
                    <a:lnTo>
                      <a:pt x="189" y="309"/>
                    </a:lnTo>
                    <a:lnTo>
                      <a:pt x="191" y="309"/>
                    </a:lnTo>
                    <a:lnTo>
                      <a:pt x="193" y="309"/>
                    </a:lnTo>
                    <a:lnTo>
                      <a:pt x="195" y="308"/>
                    </a:lnTo>
                    <a:lnTo>
                      <a:pt x="219" y="372"/>
                    </a:lnTo>
                    <a:lnTo>
                      <a:pt x="222" y="371"/>
                    </a:lnTo>
                    <a:lnTo>
                      <a:pt x="226" y="370"/>
                    </a:lnTo>
                    <a:lnTo>
                      <a:pt x="230" y="369"/>
                    </a:lnTo>
                    <a:lnTo>
                      <a:pt x="234" y="368"/>
                    </a:lnTo>
                    <a:lnTo>
                      <a:pt x="238" y="368"/>
                    </a:lnTo>
                    <a:lnTo>
                      <a:pt x="242" y="366"/>
                    </a:lnTo>
                    <a:lnTo>
                      <a:pt x="246" y="366"/>
                    </a:lnTo>
                    <a:lnTo>
                      <a:pt x="250" y="365"/>
                    </a:lnTo>
                    <a:lnTo>
                      <a:pt x="240" y="296"/>
                    </a:lnTo>
                    <a:lnTo>
                      <a:pt x="244" y="294"/>
                    </a:lnTo>
                    <a:lnTo>
                      <a:pt x="248" y="292"/>
                    </a:lnTo>
                    <a:lnTo>
                      <a:pt x="251" y="290"/>
                    </a:lnTo>
                    <a:lnTo>
                      <a:pt x="254" y="288"/>
                    </a:lnTo>
                    <a:lnTo>
                      <a:pt x="302" y="327"/>
                    </a:lnTo>
                    <a:lnTo>
                      <a:pt x="325" y="308"/>
                    </a:lnTo>
                    <a:lnTo>
                      <a:pt x="288" y="255"/>
                    </a:lnTo>
                    <a:lnTo>
                      <a:pt x="290" y="251"/>
                    </a:lnTo>
                    <a:lnTo>
                      <a:pt x="292" y="247"/>
                    </a:lnTo>
                    <a:lnTo>
                      <a:pt x="294" y="244"/>
                    </a:lnTo>
                    <a:lnTo>
                      <a:pt x="296" y="240"/>
                    </a:lnTo>
                    <a:lnTo>
                      <a:pt x="359" y="250"/>
                    </a:lnTo>
                    <a:lnTo>
                      <a:pt x="361" y="242"/>
                    </a:lnTo>
                    <a:lnTo>
                      <a:pt x="364" y="234"/>
                    </a:lnTo>
                    <a:lnTo>
                      <a:pt x="365" y="226"/>
                    </a:lnTo>
                    <a:lnTo>
                      <a:pt x="367" y="217"/>
                    </a:lnTo>
                    <a:lnTo>
                      <a:pt x="308" y="194"/>
                    </a:lnTo>
                    <a:lnTo>
                      <a:pt x="308" y="192"/>
                    </a:lnTo>
                    <a:lnTo>
                      <a:pt x="309" y="190"/>
                    </a:lnTo>
                    <a:lnTo>
                      <a:pt x="309" y="188"/>
                    </a:lnTo>
                    <a:lnTo>
                      <a:pt x="309" y="186"/>
                    </a:lnTo>
                    <a:lnTo>
                      <a:pt x="309" y="184"/>
                    </a:lnTo>
                    <a:lnTo>
                      <a:pt x="309" y="182"/>
                    </a:lnTo>
                    <a:lnTo>
                      <a:pt x="308" y="180"/>
                    </a:lnTo>
                    <a:lnTo>
                      <a:pt x="308" y="177"/>
                    </a:lnTo>
                    <a:lnTo>
                      <a:pt x="367" y="154"/>
                    </a:lnTo>
                    <a:lnTo>
                      <a:pt x="365" y="146"/>
                    </a:lnTo>
                    <a:lnTo>
                      <a:pt x="364" y="138"/>
                    </a:lnTo>
                    <a:lnTo>
                      <a:pt x="361" y="130"/>
                    </a:lnTo>
                    <a:lnTo>
                      <a:pt x="359" y="122"/>
                    </a:lnTo>
                    <a:lnTo>
                      <a:pt x="296" y="132"/>
                    </a:lnTo>
                    <a:lnTo>
                      <a:pt x="294" y="128"/>
                    </a:lnTo>
                    <a:lnTo>
                      <a:pt x="292" y="124"/>
                    </a:lnTo>
                    <a:lnTo>
                      <a:pt x="290" y="121"/>
                    </a:lnTo>
                    <a:lnTo>
                      <a:pt x="288" y="118"/>
                    </a:lnTo>
                    <a:lnTo>
                      <a:pt x="328" y="67"/>
                    </a:lnTo>
                    <a:lnTo>
                      <a:pt x="325" y="63"/>
                    </a:lnTo>
                    <a:lnTo>
                      <a:pt x="323" y="61"/>
                    </a:lnTo>
                    <a:lnTo>
                      <a:pt x="320" y="58"/>
                    </a:lnTo>
                    <a:lnTo>
                      <a:pt x="317" y="54"/>
                    </a:lnTo>
                    <a:lnTo>
                      <a:pt x="314" y="51"/>
                    </a:lnTo>
                    <a:lnTo>
                      <a:pt x="311" y="48"/>
                    </a:lnTo>
                    <a:lnTo>
                      <a:pt x="308" y="46"/>
                    </a:lnTo>
                    <a:lnTo>
                      <a:pt x="305" y="43"/>
                    </a:lnTo>
                    <a:lnTo>
                      <a:pt x="254" y="84"/>
                    </a:lnTo>
                    <a:lnTo>
                      <a:pt x="251" y="82"/>
                    </a:lnTo>
                    <a:lnTo>
                      <a:pt x="248" y="80"/>
                    </a:lnTo>
                    <a:lnTo>
                      <a:pt x="244" y="78"/>
                    </a:lnTo>
                    <a:lnTo>
                      <a:pt x="240" y="76"/>
                    </a:lnTo>
                    <a:lnTo>
                      <a:pt x="250" y="10"/>
                    </a:lnTo>
                    <a:lnTo>
                      <a:pt x="247" y="8"/>
                    </a:lnTo>
                    <a:lnTo>
                      <a:pt x="243" y="7"/>
                    </a:lnTo>
                    <a:lnTo>
                      <a:pt x="239" y="6"/>
                    </a:lnTo>
                    <a:lnTo>
                      <a:pt x="235" y="5"/>
                    </a:lnTo>
                    <a:lnTo>
                      <a:pt x="231" y="4"/>
                    </a:lnTo>
                    <a:lnTo>
                      <a:pt x="227" y="2"/>
                    </a:lnTo>
                    <a:lnTo>
                      <a:pt x="223" y="2"/>
                    </a:lnTo>
                    <a:lnTo>
                      <a:pt x="219" y="1"/>
                    </a:lnTo>
                    <a:lnTo>
                      <a:pt x="195" y="63"/>
                    </a:lnTo>
                    <a:lnTo>
                      <a:pt x="193" y="63"/>
                    </a:lnTo>
                    <a:lnTo>
                      <a:pt x="191" y="63"/>
                    </a:lnTo>
                    <a:lnTo>
                      <a:pt x="189" y="63"/>
                    </a:lnTo>
                    <a:lnTo>
                      <a:pt x="187" y="63"/>
                    </a:lnTo>
                    <a:lnTo>
                      <a:pt x="185" y="63"/>
                    </a:lnTo>
                    <a:lnTo>
                      <a:pt x="182" y="63"/>
                    </a:lnTo>
                    <a:lnTo>
                      <a:pt x="181" y="63"/>
                    </a:lnTo>
                    <a:lnTo>
                      <a:pt x="178" y="63"/>
                    </a:lnTo>
                    <a:lnTo>
                      <a:pt x="154" y="0"/>
                    </a:lnTo>
                    <a:lnTo>
                      <a:pt x="150" y="0"/>
                    </a:lnTo>
                    <a:lnTo>
                      <a:pt x="146" y="1"/>
                    </a:lnTo>
                    <a:lnTo>
                      <a:pt x="142" y="2"/>
                    </a:lnTo>
                    <a:lnTo>
                      <a:pt x="138" y="3"/>
                    </a:lnTo>
                    <a:lnTo>
                      <a:pt x="134" y="4"/>
                    </a:lnTo>
                    <a:lnTo>
                      <a:pt x="131" y="5"/>
                    </a:lnTo>
                    <a:lnTo>
                      <a:pt x="127" y="6"/>
                    </a:lnTo>
                    <a:lnTo>
                      <a:pt x="123" y="8"/>
                    </a:lnTo>
                    <a:lnTo>
                      <a:pt x="134" y="76"/>
                    </a:lnTo>
                    <a:lnTo>
                      <a:pt x="130" y="78"/>
                    </a:lnTo>
                    <a:lnTo>
                      <a:pt x="126" y="80"/>
                    </a:lnTo>
                    <a:lnTo>
                      <a:pt x="123" y="82"/>
                    </a:lnTo>
                    <a:lnTo>
                      <a:pt x="119" y="84"/>
                    </a:lnTo>
                    <a:lnTo>
                      <a:pt x="65" y="40"/>
                    </a:lnTo>
                    <a:lnTo>
                      <a:pt x="62" y="43"/>
                    </a:lnTo>
                    <a:lnTo>
                      <a:pt x="59" y="45"/>
                    </a:lnTo>
                    <a:lnTo>
                      <a:pt x="56" y="48"/>
                    </a:lnTo>
                    <a:lnTo>
                      <a:pt x="53" y="51"/>
                    </a:lnTo>
                    <a:lnTo>
                      <a:pt x="50" y="54"/>
                    </a:lnTo>
                    <a:lnTo>
                      <a:pt x="48" y="57"/>
                    </a:lnTo>
                    <a:lnTo>
                      <a:pt x="45" y="59"/>
                    </a:lnTo>
                    <a:lnTo>
                      <a:pt x="43" y="63"/>
                    </a:lnTo>
                    <a:lnTo>
                      <a:pt x="86" y="118"/>
                    </a:lnTo>
                    <a:lnTo>
                      <a:pt x="84" y="121"/>
                    </a:lnTo>
                    <a:lnTo>
                      <a:pt x="82" y="124"/>
                    </a:lnTo>
                    <a:lnTo>
                      <a:pt x="79" y="128"/>
                    </a:lnTo>
                    <a:lnTo>
                      <a:pt x="78" y="132"/>
                    </a:lnTo>
                    <a:lnTo>
                      <a:pt x="9" y="120"/>
                    </a:lnTo>
                    <a:lnTo>
                      <a:pt x="6" y="129"/>
                    </a:lnTo>
                    <a:lnTo>
                      <a:pt x="4" y="136"/>
                    </a:lnTo>
                    <a:lnTo>
                      <a:pt x="2" y="144"/>
                    </a:lnTo>
                    <a:lnTo>
                      <a:pt x="0" y="152"/>
                    </a:lnTo>
                    <a:lnTo>
                      <a:pt x="66" y="177"/>
                    </a:lnTo>
                    <a:lnTo>
                      <a:pt x="66" y="180"/>
                    </a:lnTo>
                    <a:lnTo>
                      <a:pt x="66" y="182"/>
                    </a:lnTo>
                    <a:lnTo>
                      <a:pt x="65" y="184"/>
                    </a:lnTo>
                    <a:lnTo>
                      <a:pt x="65" y="186"/>
                    </a:lnTo>
                    <a:lnTo>
                      <a:pt x="65" y="188"/>
                    </a:lnTo>
                    <a:lnTo>
                      <a:pt x="66" y="190"/>
                    </a:lnTo>
                    <a:lnTo>
                      <a:pt x="66" y="192"/>
                    </a:lnTo>
                    <a:lnTo>
                      <a:pt x="66" y="194"/>
                    </a:lnTo>
                    <a:lnTo>
                      <a:pt x="0" y="220"/>
                    </a:lnTo>
                    <a:lnTo>
                      <a:pt x="2" y="228"/>
                    </a:lnTo>
                    <a:lnTo>
                      <a:pt x="4" y="236"/>
                    </a:lnTo>
                    <a:lnTo>
                      <a:pt x="6" y="244"/>
                    </a:lnTo>
                    <a:lnTo>
                      <a:pt x="9" y="251"/>
                    </a:lnTo>
                    <a:lnTo>
                      <a:pt x="78" y="240"/>
                    </a:lnTo>
                    <a:lnTo>
                      <a:pt x="79" y="244"/>
                    </a:lnTo>
                    <a:lnTo>
                      <a:pt x="82" y="247"/>
                    </a:lnTo>
                    <a:lnTo>
                      <a:pt x="84" y="251"/>
                    </a:lnTo>
                    <a:lnTo>
                      <a:pt x="86" y="255"/>
                    </a:lnTo>
                    <a:lnTo>
                      <a:pt x="43" y="309"/>
                    </a:lnTo>
                    <a:lnTo>
                      <a:pt x="45" y="312"/>
                    </a:lnTo>
                    <a:lnTo>
                      <a:pt x="48" y="315"/>
                    </a:lnTo>
                    <a:lnTo>
                      <a:pt x="50" y="319"/>
                    </a:lnTo>
                    <a:lnTo>
                      <a:pt x="53" y="321"/>
                    </a:lnTo>
                    <a:lnTo>
                      <a:pt x="56" y="324"/>
                    </a:lnTo>
                    <a:lnTo>
                      <a:pt x="59" y="327"/>
                    </a:lnTo>
                    <a:lnTo>
                      <a:pt x="62" y="330"/>
                    </a:lnTo>
                    <a:lnTo>
                      <a:pt x="65" y="332"/>
                    </a:lnTo>
                    <a:lnTo>
                      <a:pt x="110" y="296"/>
                    </a:lnTo>
                    <a:lnTo>
                      <a:pt x="132" y="229"/>
                    </a:lnTo>
                    <a:lnTo>
                      <a:pt x="126" y="220"/>
                    </a:lnTo>
                    <a:lnTo>
                      <a:pt x="122" y="211"/>
                    </a:lnTo>
                    <a:lnTo>
                      <a:pt x="119" y="201"/>
                    </a:lnTo>
                    <a:lnTo>
                      <a:pt x="117" y="190"/>
                    </a:lnTo>
                    <a:close/>
                  </a:path>
                </a:pathLst>
              </a:custGeom>
              <a:solidFill>
                <a:srgbClr val="F4CE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2" name="Freeform 317"/>
              <p:cNvSpPr>
                <a:spLocks noChangeArrowheads="1"/>
              </p:cNvSpPr>
              <p:nvPr/>
            </p:nvSpPr>
            <p:spPr bwMode="auto">
              <a:xfrm>
                <a:off x="3042" y="2620"/>
                <a:ext cx="19" cy="54"/>
              </a:xfrm>
              <a:custGeom>
                <a:avLst/>
                <a:gdLst>
                  <a:gd name="T0" fmla="*/ 24 w 24"/>
                  <a:gd name="T1" fmla="*/ 2 h 67"/>
                  <a:gd name="T2" fmla="*/ 24 w 24"/>
                  <a:gd name="T3" fmla="*/ 1 h 67"/>
                  <a:gd name="T4" fmla="*/ 23 w 24"/>
                  <a:gd name="T5" fmla="*/ 1 h 67"/>
                  <a:gd name="T6" fmla="*/ 22 w 24"/>
                  <a:gd name="T7" fmla="*/ 0 h 67"/>
                  <a:gd name="T8" fmla="*/ 22 w 24"/>
                  <a:gd name="T9" fmla="*/ 0 h 67"/>
                  <a:gd name="T10" fmla="*/ 0 w 24"/>
                  <a:gd name="T11" fmla="*/ 67 h 67"/>
                  <a:gd name="T12" fmla="*/ 8 w 24"/>
                  <a:gd name="T13" fmla="*/ 60 h 67"/>
                  <a:gd name="T14" fmla="*/ 24 w 24"/>
                  <a:gd name="T15" fmla="*/ 2 h 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67"/>
                  <a:gd name="T26" fmla="*/ 24 w 24"/>
                  <a:gd name="T27" fmla="*/ 67 h 6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67">
                    <a:moveTo>
                      <a:pt x="24" y="2"/>
                    </a:moveTo>
                    <a:lnTo>
                      <a:pt x="24" y="1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0" y="67"/>
                    </a:lnTo>
                    <a:lnTo>
                      <a:pt x="8" y="60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325FA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3" name="Freeform 318"/>
              <p:cNvSpPr>
                <a:spLocks noChangeArrowheads="1"/>
              </p:cNvSpPr>
              <p:nvPr/>
            </p:nvSpPr>
            <p:spPr bwMode="auto">
              <a:xfrm>
                <a:off x="2490" y="2317"/>
                <a:ext cx="417" cy="432"/>
              </a:xfrm>
              <a:custGeom>
                <a:avLst/>
                <a:gdLst>
                  <a:gd name="T0" fmla="*/ 302 w 522"/>
                  <a:gd name="T1" fmla="*/ 165 h 540"/>
                  <a:gd name="T2" fmla="*/ 342 w 522"/>
                  <a:gd name="T3" fmla="*/ 199 h 540"/>
                  <a:gd name="T4" fmla="*/ 364 w 522"/>
                  <a:gd name="T5" fmla="*/ 249 h 540"/>
                  <a:gd name="T6" fmla="*/ 359 w 522"/>
                  <a:gd name="T7" fmla="*/ 304 h 540"/>
                  <a:gd name="T8" fmla="*/ 329 w 522"/>
                  <a:gd name="T9" fmla="*/ 349 h 540"/>
                  <a:gd name="T10" fmla="*/ 283 w 522"/>
                  <a:gd name="T11" fmla="*/ 374 h 540"/>
                  <a:gd name="T12" fmla="*/ 228 w 522"/>
                  <a:gd name="T13" fmla="*/ 375 h 540"/>
                  <a:gd name="T14" fmla="*/ 181 w 522"/>
                  <a:gd name="T15" fmla="*/ 349 h 540"/>
                  <a:gd name="T16" fmla="*/ 151 w 522"/>
                  <a:gd name="T17" fmla="*/ 306 h 540"/>
                  <a:gd name="T18" fmla="*/ 146 w 522"/>
                  <a:gd name="T19" fmla="*/ 250 h 540"/>
                  <a:gd name="T20" fmla="*/ 168 w 522"/>
                  <a:gd name="T21" fmla="*/ 197 h 540"/>
                  <a:gd name="T22" fmla="*/ 28 w 522"/>
                  <a:gd name="T23" fmla="*/ 128 h 540"/>
                  <a:gd name="T24" fmla="*/ 14 w 522"/>
                  <a:gd name="T25" fmla="*/ 153 h 540"/>
                  <a:gd name="T26" fmla="*/ 79 w 522"/>
                  <a:gd name="T27" fmla="*/ 228 h 540"/>
                  <a:gd name="T28" fmla="*/ 79 w 522"/>
                  <a:gd name="T29" fmla="*/ 311 h 540"/>
                  <a:gd name="T30" fmla="*/ 15 w 522"/>
                  <a:gd name="T31" fmla="*/ 388 h 540"/>
                  <a:gd name="T32" fmla="*/ 30 w 522"/>
                  <a:gd name="T33" fmla="*/ 416 h 540"/>
                  <a:gd name="T34" fmla="*/ 124 w 522"/>
                  <a:gd name="T35" fmla="*/ 394 h 540"/>
                  <a:gd name="T36" fmla="*/ 135 w 522"/>
                  <a:gd name="T37" fmla="*/ 405 h 540"/>
                  <a:gd name="T38" fmla="*/ 116 w 522"/>
                  <a:gd name="T39" fmla="*/ 500 h 540"/>
                  <a:gd name="T40" fmla="*/ 144 w 522"/>
                  <a:gd name="T41" fmla="*/ 515 h 540"/>
                  <a:gd name="T42" fmla="*/ 208 w 522"/>
                  <a:gd name="T43" fmla="*/ 446 h 540"/>
                  <a:gd name="T44" fmla="*/ 230 w 522"/>
                  <a:gd name="T45" fmla="*/ 539 h 540"/>
                  <a:gd name="T46" fmla="*/ 245 w 522"/>
                  <a:gd name="T47" fmla="*/ 540 h 540"/>
                  <a:gd name="T48" fmla="*/ 261 w 522"/>
                  <a:gd name="T49" fmla="*/ 540 h 540"/>
                  <a:gd name="T50" fmla="*/ 277 w 522"/>
                  <a:gd name="T51" fmla="*/ 539 h 540"/>
                  <a:gd name="T52" fmla="*/ 299 w 522"/>
                  <a:gd name="T53" fmla="*/ 447 h 540"/>
                  <a:gd name="T54" fmla="*/ 314 w 522"/>
                  <a:gd name="T55" fmla="*/ 442 h 540"/>
                  <a:gd name="T56" fmla="*/ 389 w 522"/>
                  <a:gd name="T57" fmla="*/ 504 h 540"/>
                  <a:gd name="T58" fmla="*/ 373 w 522"/>
                  <a:gd name="T59" fmla="*/ 407 h 540"/>
                  <a:gd name="T60" fmla="*/ 384 w 522"/>
                  <a:gd name="T61" fmla="*/ 397 h 540"/>
                  <a:gd name="T62" fmla="*/ 476 w 522"/>
                  <a:gd name="T63" fmla="*/ 421 h 540"/>
                  <a:gd name="T64" fmla="*/ 493 w 522"/>
                  <a:gd name="T65" fmla="*/ 394 h 540"/>
                  <a:gd name="T66" fmla="*/ 429 w 522"/>
                  <a:gd name="T67" fmla="*/ 317 h 540"/>
                  <a:gd name="T68" fmla="*/ 522 w 522"/>
                  <a:gd name="T69" fmla="*/ 283 h 540"/>
                  <a:gd name="T70" fmla="*/ 521 w 522"/>
                  <a:gd name="T71" fmla="*/ 250 h 540"/>
                  <a:gd name="T72" fmla="*/ 428 w 522"/>
                  <a:gd name="T73" fmla="*/ 216 h 540"/>
                  <a:gd name="T74" fmla="*/ 490 w 522"/>
                  <a:gd name="T75" fmla="*/ 140 h 540"/>
                  <a:gd name="T76" fmla="*/ 472 w 522"/>
                  <a:gd name="T77" fmla="*/ 113 h 540"/>
                  <a:gd name="T78" fmla="*/ 383 w 522"/>
                  <a:gd name="T79" fmla="*/ 141 h 540"/>
                  <a:gd name="T80" fmla="*/ 410 w 522"/>
                  <a:gd name="T81" fmla="*/ 50 h 540"/>
                  <a:gd name="T82" fmla="*/ 383 w 522"/>
                  <a:gd name="T83" fmla="*/ 33 h 540"/>
                  <a:gd name="T84" fmla="*/ 311 w 522"/>
                  <a:gd name="T85" fmla="*/ 97 h 540"/>
                  <a:gd name="T86" fmla="*/ 296 w 522"/>
                  <a:gd name="T87" fmla="*/ 93 h 540"/>
                  <a:gd name="T88" fmla="*/ 274 w 522"/>
                  <a:gd name="T89" fmla="*/ 0 h 540"/>
                  <a:gd name="T90" fmla="*/ 258 w 522"/>
                  <a:gd name="T91" fmla="*/ 0 h 540"/>
                  <a:gd name="T92" fmla="*/ 242 w 522"/>
                  <a:gd name="T93" fmla="*/ 0 h 540"/>
                  <a:gd name="T94" fmla="*/ 220 w 522"/>
                  <a:gd name="T95" fmla="*/ 91 h 540"/>
                  <a:gd name="T96" fmla="*/ 205 w 522"/>
                  <a:gd name="T97" fmla="*/ 95 h 540"/>
                  <a:gd name="T98" fmla="*/ 139 w 522"/>
                  <a:gd name="T99" fmla="*/ 27 h 540"/>
                  <a:gd name="T100" fmla="*/ 110 w 522"/>
                  <a:gd name="T101" fmla="*/ 43 h 540"/>
                  <a:gd name="T102" fmla="*/ 131 w 522"/>
                  <a:gd name="T103" fmla="*/ 139 h 540"/>
                  <a:gd name="T104" fmla="*/ 203 w 522"/>
                  <a:gd name="T105" fmla="*/ 167 h 540"/>
                  <a:gd name="T106" fmla="*/ 249 w 522"/>
                  <a:gd name="T107" fmla="*/ 155 h 5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22"/>
                  <a:gd name="T163" fmla="*/ 0 h 540"/>
                  <a:gd name="T164" fmla="*/ 522 w 522"/>
                  <a:gd name="T165" fmla="*/ 540 h 5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22" h="540">
                    <a:moveTo>
                      <a:pt x="259" y="155"/>
                    </a:moveTo>
                    <a:lnTo>
                      <a:pt x="270" y="156"/>
                    </a:lnTo>
                    <a:lnTo>
                      <a:pt x="281" y="158"/>
                    </a:lnTo>
                    <a:lnTo>
                      <a:pt x="292" y="161"/>
                    </a:lnTo>
                    <a:lnTo>
                      <a:pt x="302" y="165"/>
                    </a:lnTo>
                    <a:lnTo>
                      <a:pt x="311" y="170"/>
                    </a:lnTo>
                    <a:lnTo>
                      <a:pt x="320" y="176"/>
                    </a:lnTo>
                    <a:lnTo>
                      <a:pt x="328" y="183"/>
                    </a:lnTo>
                    <a:lnTo>
                      <a:pt x="335" y="190"/>
                    </a:lnTo>
                    <a:lnTo>
                      <a:pt x="342" y="199"/>
                    </a:lnTo>
                    <a:lnTo>
                      <a:pt x="348" y="208"/>
                    </a:lnTo>
                    <a:lnTo>
                      <a:pt x="353" y="217"/>
                    </a:lnTo>
                    <a:lnTo>
                      <a:pt x="358" y="227"/>
                    </a:lnTo>
                    <a:lnTo>
                      <a:pt x="361" y="238"/>
                    </a:lnTo>
                    <a:lnTo>
                      <a:pt x="364" y="249"/>
                    </a:lnTo>
                    <a:lnTo>
                      <a:pt x="365" y="260"/>
                    </a:lnTo>
                    <a:lnTo>
                      <a:pt x="365" y="271"/>
                    </a:lnTo>
                    <a:lnTo>
                      <a:pt x="364" y="283"/>
                    </a:lnTo>
                    <a:lnTo>
                      <a:pt x="361" y="294"/>
                    </a:lnTo>
                    <a:lnTo>
                      <a:pt x="359" y="304"/>
                    </a:lnTo>
                    <a:lnTo>
                      <a:pt x="354" y="314"/>
                    </a:lnTo>
                    <a:lnTo>
                      <a:pt x="349" y="323"/>
                    </a:lnTo>
                    <a:lnTo>
                      <a:pt x="343" y="333"/>
                    </a:lnTo>
                    <a:lnTo>
                      <a:pt x="337" y="341"/>
                    </a:lnTo>
                    <a:lnTo>
                      <a:pt x="329" y="349"/>
                    </a:lnTo>
                    <a:lnTo>
                      <a:pt x="321" y="356"/>
                    </a:lnTo>
                    <a:lnTo>
                      <a:pt x="312" y="361"/>
                    </a:lnTo>
                    <a:lnTo>
                      <a:pt x="303" y="367"/>
                    </a:lnTo>
                    <a:lnTo>
                      <a:pt x="293" y="371"/>
                    </a:lnTo>
                    <a:lnTo>
                      <a:pt x="283" y="374"/>
                    </a:lnTo>
                    <a:lnTo>
                      <a:pt x="272" y="377"/>
                    </a:lnTo>
                    <a:lnTo>
                      <a:pt x="261" y="378"/>
                    </a:lnTo>
                    <a:lnTo>
                      <a:pt x="250" y="378"/>
                    </a:lnTo>
                    <a:lnTo>
                      <a:pt x="239" y="377"/>
                    </a:lnTo>
                    <a:lnTo>
                      <a:pt x="228" y="375"/>
                    </a:lnTo>
                    <a:lnTo>
                      <a:pt x="218" y="372"/>
                    </a:lnTo>
                    <a:lnTo>
                      <a:pt x="208" y="367"/>
                    </a:lnTo>
                    <a:lnTo>
                      <a:pt x="198" y="362"/>
                    </a:lnTo>
                    <a:lnTo>
                      <a:pt x="189" y="356"/>
                    </a:lnTo>
                    <a:lnTo>
                      <a:pt x="181" y="349"/>
                    </a:lnTo>
                    <a:lnTo>
                      <a:pt x="174" y="342"/>
                    </a:lnTo>
                    <a:lnTo>
                      <a:pt x="167" y="334"/>
                    </a:lnTo>
                    <a:lnTo>
                      <a:pt x="161" y="325"/>
                    </a:lnTo>
                    <a:lnTo>
                      <a:pt x="156" y="315"/>
                    </a:lnTo>
                    <a:lnTo>
                      <a:pt x="151" y="306"/>
                    </a:lnTo>
                    <a:lnTo>
                      <a:pt x="148" y="295"/>
                    </a:lnTo>
                    <a:lnTo>
                      <a:pt x="146" y="284"/>
                    </a:lnTo>
                    <a:lnTo>
                      <a:pt x="144" y="273"/>
                    </a:lnTo>
                    <a:lnTo>
                      <a:pt x="144" y="262"/>
                    </a:lnTo>
                    <a:lnTo>
                      <a:pt x="146" y="250"/>
                    </a:lnTo>
                    <a:lnTo>
                      <a:pt x="148" y="238"/>
                    </a:lnTo>
                    <a:lnTo>
                      <a:pt x="151" y="227"/>
                    </a:lnTo>
                    <a:lnTo>
                      <a:pt x="156" y="217"/>
                    </a:lnTo>
                    <a:lnTo>
                      <a:pt x="161" y="207"/>
                    </a:lnTo>
                    <a:lnTo>
                      <a:pt x="168" y="197"/>
                    </a:lnTo>
                    <a:lnTo>
                      <a:pt x="175" y="189"/>
                    </a:lnTo>
                    <a:lnTo>
                      <a:pt x="183" y="181"/>
                    </a:lnTo>
                    <a:lnTo>
                      <a:pt x="35" y="118"/>
                    </a:lnTo>
                    <a:lnTo>
                      <a:pt x="31" y="123"/>
                    </a:lnTo>
                    <a:lnTo>
                      <a:pt x="28" y="128"/>
                    </a:lnTo>
                    <a:lnTo>
                      <a:pt x="25" y="133"/>
                    </a:lnTo>
                    <a:lnTo>
                      <a:pt x="22" y="137"/>
                    </a:lnTo>
                    <a:lnTo>
                      <a:pt x="20" y="143"/>
                    </a:lnTo>
                    <a:lnTo>
                      <a:pt x="17" y="148"/>
                    </a:lnTo>
                    <a:lnTo>
                      <a:pt x="14" y="153"/>
                    </a:lnTo>
                    <a:lnTo>
                      <a:pt x="12" y="158"/>
                    </a:lnTo>
                    <a:lnTo>
                      <a:pt x="85" y="211"/>
                    </a:lnTo>
                    <a:lnTo>
                      <a:pt x="83" y="216"/>
                    </a:lnTo>
                    <a:lnTo>
                      <a:pt x="81" y="223"/>
                    </a:lnTo>
                    <a:lnTo>
                      <a:pt x="79" y="228"/>
                    </a:lnTo>
                    <a:lnTo>
                      <a:pt x="78" y="235"/>
                    </a:lnTo>
                    <a:lnTo>
                      <a:pt x="0" y="243"/>
                    </a:lnTo>
                    <a:lnTo>
                      <a:pt x="1" y="297"/>
                    </a:lnTo>
                    <a:lnTo>
                      <a:pt x="78" y="305"/>
                    </a:lnTo>
                    <a:lnTo>
                      <a:pt x="79" y="311"/>
                    </a:lnTo>
                    <a:lnTo>
                      <a:pt x="81" y="317"/>
                    </a:lnTo>
                    <a:lnTo>
                      <a:pt x="83" y="323"/>
                    </a:lnTo>
                    <a:lnTo>
                      <a:pt x="85" y="329"/>
                    </a:lnTo>
                    <a:lnTo>
                      <a:pt x="12" y="382"/>
                    </a:lnTo>
                    <a:lnTo>
                      <a:pt x="15" y="388"/>
                    </a:lnTo>
                    <a:lnTo>
                      <a:pt x="18" y="394"/>
                    </a:lnTo>
                    <a:lnTo>
                      <a:pt x="21" y="399"/>
                    </a:lnTo>
                    <a:lnTo>
                      <a:pt x="24" y="405"/>
                    </a:lnTo>
                    <a:lnTo>
                      <a:pt x="27" y="410"/>
                    </a:lnTo>
                    <a:lnTo>
                      <a:pt x="30" y="416"/>
                    </a:lnTo>
                    <a:lnTo>
                      <a:pt x="34" y="421"/>
                    </a:lnTo>
                    <a:lnTo>
                      <a:pt x="38" y="427"/>
                    </a:lnTo>
                    <a:lnTo>
                      <a:pt x="119" y="390"/>
                    </a:lnTo>
                    <a:lnTo>
                      <a:pt x="121" y="392"/>
                    </a:lnTo>
                    <a:lnTo>
                      <a:pt x="124" y="394"/>
                    </a:lnTo>
                    <a:lnTo>
                      <a:pt x="125" y="397"/>
                    </a:lnTo>
                    <a:lnTo>
                      <a:pt x="128" y="399"/>
                    </a:lnTo>
                    <a:lnTo>
                      <a:pt x="130" y="401"/>
                    </a:lnTo>
                    <a:lnTo>
                      <a:pt x="132" y="403"/>
                    </a:lnTo>
                    <a:lnTo>
                      <a:pt x="135" y="405"/>
                    </a:lnTo>
                    <a:lnTo>
                      <a:pt x="137" y="407"/>
                    </a:lnTo>
                    <a:lnTo>
                      <a:pt x="100" y="490"/>
                    </a:lnTo>
                    <a:lnTo>
                      <a:pt x="105" y="493"/>
                    </a:lnTo>
                    <a:lnTo>
                      <a:pt x="110" y="497"/>
                    </a:lnTo>
                    <a:lnTo>
                      <a:pt x="116" y="500"/>
                    </a:lnTo>
                    <a:lnTo>
                      <a:pt x="121" y="504"/>
                    </a:lnTo>
                    <a:lnTo>
                      <a:pt x="127" y="507"/>
                    </a:lnTo>
                    <a:lnTo>
                      <a:pt x="133" y="509"/>
                    </a:lnTo>
                    <a:lnTo>
                      <a:pt x="139" y="512"/>
                    </a:lnTo>
                    <a:lnTo>
                      <a:pt x="144" y="515"/>
                    </a:lnTo>
                    <a:lnTo>
                      <a:pt x="197" y="442"/>
                    </a:lnTo>
                    <a:lnTo>
                      <a:pt x="200" y="443"/>
                    </a:lnTo>
                    <a:lnTo>
                      <a:pt x="203" y="444"/>
                    </a:lnTo>
                    <a:lnTo>
                      <a:pt x="205" y="445"/>
                    </a:lnTo>
                    <a:lnTo>
                      <a:pt x="208" y="446"/>
                    </a:lnTo>
                    <a:lnTo>
                      <a:pt x="211" y="447"/>
                    </a:lnTo>
                    <a:lnTo>
                      <a:pt x="215" y="447"/>
                    </a:lnTo>
                    <a:lnTo>
                      <a:pt x="218" y="448"/>
                    </a:lnTo>
                    <a:lnTo>
                      <a:pt x="220" y="448"/>
                    </a:lnTo>
                    <a:lnTo>
                      <a:pt x="230" y="539"/>
                    </a:lnTo>
                    <a:lnTo>
                      <a:pt x="233" y="539"/>
                    </a:lnTo>
                    <a:lnTo>
                      <a:pt x="236" y="539"/>
                    </a:lnTo>
                    <a:lnTo>
                      <a:pt x="239" y="539"/>
                    </a:lnTo>
                    <a:lnTo>
                      <a:pt x="242" y="539"/>
                    </a:lnTo>
                    <a:lnTo>
                      <a:pt x="245" y="540"/>
                    </a:lnTo>
                    <a:lnTo>
                      <a:pt x="249" y="540"/>
                    </a:lnTo>
                    <a:lnTo>
                      <a:pt x="251" y="540"/>
                    </a:lnTo>
                    <a:lnTo>
                      <a:pt x="255" y="540"/>
                    </a:lnTo>
                    <a:lnTo>
                      <a:pt x="258" y="540"/>
                    </a:lnTo>
                    <a:lnTo>
                      <a:pt x="261" y="540"/>
                    </a:lnTo>
                    <a:lnTo>
                      <a:pt x="265" y="540"/>
                    </a:lnTo>
                    <a:lnTo>
                      <a:pt x="268" y="539"/>
                    </a:lnTo>
                    <a:lnTo>
                      <a:pt x="271" y="539"/>
                    </a:lnTo>
                    <a:lnTo>
                      <a:pt x="274" y="539"/>
                    </a:lnTo>
                    <a:lnTo>
                      <a:pt x="277" y="539"/>
                    </a:lnTo>
                    <a:lnTo>
                      <a:pt x="281" y="539"/>
                    </a:lnTo>
                    <a:lnTo>
                      <a:pt x="289" y="448"/>
                    </a:lnTo>
                    <a:lnTo>
                      <a:pt x="293" y="448"/>
                    </a:lnTo>
                    <a:lnTo>
                      <a:pt x="296" y="447"/>
                    </a:lnTo>
                    <a:lnTo>
                      <a:pt x="299" y="447"/>
                    </a:lnTo>
                    <a:lnTo>
                      <a:pt x="302" y="446"/>
                    </a:lnTo>
                    <a:lnTo>
                      <a:pt x="305" y="445"/>
                    </a:lnTo>
                    <a:lnTo>
                      <a:pt x="308" y="444"/>
                    </a:lnTo>
                    <a:lnTo>
                      <a:pt x="311" y="443"/>
                    </a:lnTo>
                    <a:lnTo>
                      <a:pt x="314" y="442"/>
                    </a:lnTo>
                    <a:lnTo>
                      <a:pt x="366" y="515"/>
                    </a:lnTo>
                    <a:lnTo>
                      <a:pt x="372" y="512"/>
                    </a:lnTo>
                    <a:lnTo>
                      <a:pt x="378" y="509"/>
                    </a:lnTo>
                    <a:lnTo>
                      <a:pt x="383" y="507"/>
                    </a:lnTo>
                    <a:lnTo>
                      <a:pt x="389" y="504"/>
                    </a:lnTo>
                    <a:lnTo>
                      <a:pt x="394" y="500"/>
                    </a:lnTo>
                    <a:lnTo>
                      <a:pt x="400" y="497"/>
                    </a:lnTo>
                    <a:lnTo>
                      <a:pt x="405" y="493"/>
                    </a:lnTo>
                    <a:lnTo>
                      <a:pt x="410" y="490"/>
                    </a:lnTo>
                    <a:lnTo>
                      <a:pt x="373" y="407"/>
                    </a:lnTo>
                    <a:lnTo>
                      <a:pt x="376" y="405"/>
                    </a:lnTo>
                    <a:lnTo>
                      <a:pt x="378" y="403"/>
                    </a:lnTo>
                    <a:lnTo>
                      <a:pt x="380" y="401"/>
                    </a:lnTo>
                    <a:lnTo>
                      <a:pt x="383" y="399"/>
                    </a:lnTo>
                    <a:lnTo>
                      <a:pt x="384" y="397"/>
                    </a:lnTo>
                    <a:lnTo>
                      <a:pt x="387" y="394"/>
                    </a:lnTo>
                    <a:lnTo>
                      <a:pt x="389" y="392"/>
                    </a:lnTo>
                    <a:lnTo>
                      <a:pt x="391" y="390"/>
                    </a:lnTo>
                    <a:lnTo>
                      <a:pt x="472" y="427"/>
                    </a:lnTo>
                    <a:lnTo>
                      <a:pt x="476" y="421"/>
                    </a:lnTo>
                    <a:lnTo>
                      <a:pt x="479" y="416"/>
                    </a:lnTo>
                    <a:lnTo>
                      <a:pt x="483" y="410"/>
                    </a:lnTo>
                    <a:lnTo>
                      <a:pt x="486" y="405"/>
                    </a:lnTo>
                    <a:lnTo>
                      <a:pt x="490" y="399"/>
                    </a:lnTo>
                    <a:lnTo>
                      <a:pt x="493" y="394"/>
                    </a:lnTo>
                    <a:lnTo>
                      <a:pt x="495" y="388"/>
                    </a:lnTo>
                    <a:lnTo>
                      <a:pt x="498" y="382"/>
                    </a:lnTo>
                    <a:lnTo>
                      <a:pt x="425" y="329"/>
                    </a:lnTo>
                    <a:lnTo>
                      <a:pt x="428" y="323"/>
                    </a:lnTo>
                    <a:lnTo>
                      <a:pt x="429" y="317"/>
                    </a:lnTo>
                    <a:lnTo>
                      <a:pt x="431" y="311"/>
                    </a:lnTo>
                    <a:lnTo>
                      <a:pt x="432" y="305"/>
                    </a:lnTo>
                    <a:lnTo>
                      <a:pt x="521" y="296"/>
                    </a:lnTo>
                    <a:lnTo>
                      <a:pt x="521" y="289"/>
                    </a:lnTo>
                    <a:lnTo>
                      <a:pt x="522" y="283"/>
                    </a:lnTo>
                    <a:lnTo>
                      <a:pt x="522" y="276"/>
                    </a:lnTo>
                    <a:lnTo>
                      <a:pt x="522" y="270"/>
                    </a:lnTo>
                    <a:lnTo>
                      <a:pt x="522" y="264"/>
                    </a:lnTo>
                    <a:lnTo>
                      <a:pt x="522" y="257"/>
                    </a:lnTo>
                    <a:lnTo>
                      <a:pt x="521" y="250"/>
                    </a:lnTo>
                    <a:lnTo>
                      <a:pt x="521" y="244"/>
                    </a:lnTo>
                    <a:lnTo>
                      <a:pt x="432" y="235"/>
                    </a:lnTo>
                    <a:lnTo>
                      <a:pt x="431" y="228"/>
                    </a:lnTo>
                    <a:lnTo>
                      <a:pt x="429" y="223"/>
                    </a:lnTo>
                    <a:lnTo>
                      <a:pt x="428" y="216"/>
                    </a:lnTo>
                    <a:lnTo>
                      <a:pt x="425" y="211"/>
                    </a:lnTo>
                    <a:lnTo>
                      <a:pt x="498" y="158"/>
                    </a:lnTo>
                    <a:lnTo>
                      <a:pt x="495" y="152"/>
                    </a:lnTo>
                    <a:lnTo>
                      <a:pt x="493" y="146"/>
                    </a:lnTo>
                    <a:lnTo>
                      <a:pt x="490" y="140"/>
                    </a:lnTo>
                    <a:lnTo>
                      <a:pt x="486" y="135"/>
                    </a:lnTo>
                    <a:lnTo>
                      <a:pt x="483" y="129"/>
                    </a:lnTo>
                    <a:lnTo>
                      <a:pt x="479" y="124"/>
                    </a:lnTo>
                    <a:lnTo>
                      <a:pt x="476" y="118"/>
                    </a:lnTo>
                    <a:lnTo>
                      <a:pt x="472" y="113"/>
                    </a:lnTo>
                    <a:lnTo>
                      <a:pt x="391" y="150"/>
                    </a:lnTo>
                    <a:lnTo>
                      <a:pt x="389" y="148"/>
                    </a:lnTo>
                    <a:lnTo>
                      <a:pt x="387" y="145"/>
                    </a:lnTo>
                    <a:lnTo>
                      <a:pt x="384" y="143"/>
                    </a:lnTo>
                    <a:lnTo>
                      <a:pt x="383" y="141"/>
                    </a:lnTo>
                    <a:lnTo>
                      <a:pt x="380" y="139"/>
                    </a:lnTo>
                    <a:lnTo>
                      <a:pt x="378" y="137"/>
                    </a:lnTo>
                    <a:lnTo>
                      <a:pt x="376" y="135"/>
                    </a:lnTo>
                    <a:lnTo>
                      <a:pt x="373" y="133"/>
                    </a:lnTo>
                    <a:lnTo>
                      <a:pt x="410" y="50"/>
                    </a:lnTo>
                    <a:lnTo>
                      <a:pt x="405" y="46"/>
                    </a:lnTo>
                    <a:lnTo>
                      <a:pt x="400" y="43"/>
                    </a:lnTo>
                    <a:lnTo>
                      <a:pt x="394" y="40"/>
                    </a:lnTo>
                    <a:lnTo>
                      <a:pt x="389" y="36"/>
                    </a:lnTo>
                    <a:lnTo>
                      <a:pt x="383" y="33"/>
                    </a:lnTo>
                    <a:lnTo>
                      <a:pt x="378" y="30"/>
                    </a:lnTo>
                    <a:lnTo>
                      <a:pt x="372" y="27"/>
                    </a:lnTo>
                    <a:lnTo>
                      <a:pt x="366" y="25"/>
                    </a:lnTo>
                    <a:lnTo>
                      <a:pt x="314" y="98"/>
                    </a:lnTo>
                    <a:lnTo>
                      <a:pt x="311" y="97"/>
                    </a:lnTo>
                    <a:lnTo>
                      <a:pt x="308" y="95"/>
                    </a:lnTo>
                    <a:lnTo>
                      <a:pt x="305" y="95"/>
                    </a:lnTo>
                    <a:lnTo>
                      <a:pt x="302" y="94"/>
                    </a:lnTo>
                    <a:lnTo>
                      <a:pt x="299" y="93"/>
                    </a:lnTo>
                    <a:lnTo>
                      <a:pt x="296" y="93"/>
                    </a:lnTo>
                    <a:lnTo>
                      <a:pt x="293" y="92"/>
                    </a:lnTo>
                    <a:lnTo>
                      <a:pt x="289" y="91"/>
                    </a:lnTo>
                    <a:lnTo>
                      <a:pt x="281" y="1"/>
                    </a:lnTo>
                    <a:lnTo>
                      <a:pt x="277" y="1"/>
                    </a:lnTo>
                    <a:lnTo>
                      <a:pt x="274" y="0"/>
                    </a:lnTo>
                    <a:lnTo>
                      <a:pt x="271" y="0"/>
                    </a:lnTo>
                    <a:lnTo>
                      <a:pt x="268" y="0"/>
                    </a:lnTo>
                    <a:lnTo>
                      <a:pt x="265" y="0"/>
                    </a:lnTo>
                    <a:lnTo>
                      <a:pt x="261" y="0"/>
                    </a:lnTo>
                    <a:lnTo>
                      <a:pt x="258" y="0"/>
                    </a:lnTo>
                    <a:lnTo>
                      <a:pt x="255" y="0"/>
                    </a:lnTo>
                    <a:lnTo>
                      <a:pt x="251" y="0"/>
                    </a:lnTo>
                    <a:lnTo>
                      <a:pt x="249" y="0"/>
                    </a:lnTo>
                    <a:lnTo>
                      <a:pt x="245" y="0"/>
                    </a:lnTo>
                    <a:lnTo>
                      <a:pt x="242" y="0"/>
                    </a:lnTo>
                    <a:lnTo>
                      <a:pt x="239" y="0"/>
                    </a:lnTo>
                    <a:lnTo>
                      <a:pt x="236" y="0"/>
                    </a:lnTo>
                    <a:lnTo>
                      <a:pt x="233" y="1"/>
                    </a:lnTo>
                    <a:lnTo>
                      <a:pt x="230" y="1"/>
                    </a:lnTo>
                    <a:lnTo>
                      <a:pt x="220" y="91"/>
                    </a:lnTo>
                    <a:lnTo>
                      <a:pt x="218" y="92"/>
                    </a:lnTo>
                    <a:lnTo>
                      <a:pt x="215" y="93"/>
                    </a:lnTo>
                    <a:lnTo>
                      <a:pt x="211" y="93"/>
                    </a:lnTo>
                    <a:lnTo>
                      <a:pt x="208" y="94"/>
                    </a:lnTo>
                    <a:lnTo>
                      <a:pt x="205" y="95"/>
                    </a:lnTo>
                    <a:lnTo>
                      <a:pt x="203" y="95"/>
                    </a:lnTo>
                    <a:lnTo>
                      <a:pt x="200" y="97"/>
                    </a:lnTo>
                    <a:lnTo>
                      <a:pt x="197" y="98"/>
                    </a:lnTo>
                    <a:lnTo>
                      <a:pt x="144" y="25"/>
                    </a:lnTo>
                    <a:lnTo>
                      <a:pt x="139" y="27"/>
                    </a:lnTo>
                    <a:lnTo>
                      <a:pt x="133" y="30"/>
                    </a:lnTo>
                    <a:lnTo>
                      <a:pt x="127" y="33"/>
                    </a:lnTo>
                    <a:lnTo>
                      <a:pt x="121" y="36"/>
                    </a:lnTo>
                    <a:lnTo>
                      <a:pt x="116" y="40"/>
                    </a:lnTo>
                    <a:lnTo>
                      <a:pt x="110" y="43"/>
                    </a:lnTo>
                    <a:lnTo>
                      <a:pt x="105" y="46"/>
                    </a:lnTo>
                    <a:lnTo>
                      <a:pt x="100" y="50"/>
                    </a:lnTo>
                    <a:lnTo>
                      <a:pt x="137" y="133"/>
                    </a:lnTo>
                    <a:lnTo>
                      <a:pt x="134" y="136"/>
                    </a:lnTo>
                    <a:lnTo>
                      <a:pt x="131" y="139"/>
                    </a:lnTo>
                    <a:lnTo>
                      <a:pt x="128" y="141"/>
                    </a:lnTo>
                    <a:lnTo>
                      <a:pt x="125" y="144"/>
                    </a:lnTo>
                    <a:lnTo>
                      <a:pt x="188" y="178"/>
                    </a:lnTo>
                    <a:lnTo>
                      <a:pt x="195" y="172"/>
                    </a:lnTo>
                    <a:lnTo>
                      <a:pt x="203" y="167"/>
                    </a:lnTo>
                    <a:lnTo>
                      <a:pt x="212" y="163"/>
                    </a:lnTo>
                    <a:lnTo>
                      <a:pt x="221" y="160"/>
                    </a:lnTo>
                    <a:lnTo>
                      <a:pt x="230" y="158"/>
                    </a:lnTo>
                    <a:lnTo>
                      <a:pt x="239" y="156"/>
                    </a:lnTo>
                    <a:lnTo>
                      <a:pt x="249" y="155"/>
                    </a:lnTo>
                    <a:lnTo>
                      <a:pt x="259" y="155"/>
                    </a:lnTo>
                    <a:close/>
                  </a:path>
                </a:pathLst>
              </a:custGeom>
              <a:solidFill>
                <a:srgbClr val="F4CE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4" name="Freeform 319"/>
              <p:cNvSpPr>
                <a:spLocks noChangeArrowheads="1"/>
              </p:cNvSpPr>
              <p:nvPr/>
            </p:nvSpPr>
            <p:spPr bwMode="auto">
              <a:xfrm>
                <a:off x="2518" y="2407"/>
                <a:ext cx="122" cy="54"/>
              </a:xfrm>
              <a:custGeom>
                <a:avLst/>
                <a:gdLst>
                  <a:gd name="T0" fmla="*/ 2 w 153"/>
                  <a:gd name="T1" fmla="*/ 0 h 68"/>
                  <a:gd name="T2" fmla="*/ 2 w 153"/>
                  <a:gd name="T3" fmla="*/ 1 h 68"/>
                  <a:gd name="T4" fmla="*/ 1 w 153"/>
                  <a:gd name="T5" fmla="*/ 3 h 68"/>
                  <a:gd name="T6" fmla="*/ 0 w 153"/>
                  <a:gd name="T7" fmla="*/ 4 h 68"/>
                  <a:gd name="T8" fmla="*/ 0 w 153"/>
                  <a:gd name="T9" fmla="*/ 5 h 68"/>
                  <a:gd name="T10" fmla="*/ 148 w 153"/>
                  <a:gd name="T11" fmla="*/ 68 h 68"/>
                  <a:gd name="T12" fmla="*/ 149 w 153"/>
                  <a:gd name="T13" fmla="*/ 67 h 68"/>
                  <a:gd name="T14" fmla="*/ 150 w 153"/>
                  <a:gd name="T15" fmla="*/ 66 h 68"/>
                  <a:gd name="T16" fmla="*/ 151 w 153"/>
                  <a:gd name="T17" fmla="*/ 65 h 68"/>
                  <a:gd name="T18" fmla="*/ 153 w 153"/>
                  <a:gd name="T19" fmla="*/ 65 h 68"/>
                  <a:gd name="T20" fmla="*/ 90 w 153"/>
                  <a:gd name="T21" fmla="*/ 31 h 68"/>
                  <a:gd name="T22" fmla="*/ 89 w 153"/>
                  <a:gd name="T23" fmla="*/ 32 h 68"/>
                  <a:gd name="T24" fmla="*/ 87 w 153"/>
                  <a:gd name="T25" fmla="*/ 34 h 68"/>
                  <a:gd name="T26" fmla="*/ 86 w 153"/>
                  <a:gd name="T27" fmla="*/ 36 h 68"/>
                  <a:gd name="T28" fmla="*/ 84 w 153"/>
                  <a:gd name="T29" fmla="*/ 37 h 68"/>
                  <a:gd name="T30" fmla="*/ 2 w 153"/>
                  <a:gd name="T31" fmla="*/ 0 h 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3"/>
                  <a:gd name="T49" fmla="*/ 0 h 68"/>
                  <a:gd name="T50" fmla="*/ 153 w 153"/>
                  <a:gd name="T51" fmla="*/ 68 h 6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3" h="68">
                    <a:moveTo>
                      <a:pt x="2" y="0"/>
                    </a:move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48" y="68"/>
                    </a:lnTo>
                    <a:lnTo>
                      <a:pt x="149" y="67"/>
                    </a:lnTo>
                    <a:lnTo>
                      <a:pt x="150" y="66"/>
                    </a:lnTo>
                    <a:lnTo>
                      <a:pt x="151" y="65"/>
                    </a:lnTo>
                    <a:lnTo>
                      <a:pt x="153" y="65"/>
                    </a:lnTo>
                    <a:lnTo>
                      <a:pt x="90" y="31"/>
                    </a:lnTo>
                    <a:lnTo>
                      <a:pt x="89" y="32"/>
                    </a:lnTo>
                    <a:lnTo>
                      <a:pt x="87" y="34"/>
                    </a:lnTo>
                    <a:lnTo>
                      <a:pt x="86" y="36"/>
                    </a:lnTo>
                    <a:lnTo>
                      <a:pt x="84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D3CE8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5" name="Freeform 320"/>
              <p:cNvSpPr>
                <a:spLocks noChangeArrowheads="1"/>
              </p:cNvSpPr>
              <p:nvPr/>
            </p:nvSpPr>
            <p:spPr bwMode="auto">
              <a:xfrm>
                <a:off x="2755" y="2089"/>
                <a:ext cx="131" cy="19"/>
              </a:xfrm>
              <a:custGeom>
                <a:avLst/>
                <a:gdLst>
                  <a:gd name="T0" fmla="*/ 164 w 164"/>
                  <a:gd name="T1" fmla="*/ 14 h 23"/>
                  <a:gd name="T2" fmla="*/ 72 w 164"/>
                  <a:gd name="T3" fmla="*/ 0 h 23"/>
                  <a:gd name="T4" fmla="*/ 71 w 164"/>
                  <a:gd name="T5" fmla="*/ 2 h 23"/>
                  <a:gd name="T6" fmla="*/ 71 w 164"/>
                  <a:gd name="T7" fmla="*/ 4 h 23"/>
                  <a:gd name="T8" fmla="*/ 71 w 164"/>
                  <a:gd name="T9" fmla="*/ 5 h 23"/>
                  <a:gd name="T10" fmla="*/ 70 w 164"/>
                  <a:gd name="T11" fmla="*/ 7 h 23"/>
                  <a:gd name="T12" fmla="*/ 0 w 164"/>
                  <a:gd name="T13" fmla="*/ 14 h 23"/>
                  <a:gd name="T14" fmla="*/ 162 w 164"/>
                  <a:gd name="T15" fmla="*/ 23 h 23"/>
                  <a:gd name="T16" fmla="*/ 163 w 164"/>
                  <a:gd name="T17" fmla="*/ 20 h 23"/>
                  <a:gd name="T18" fmla="*/ 163 w 164"/>
                  <a:gd name="T19" fmla="*/ 18 h 23"/>
                  <a:gd name="T20" fmla="*/ 163 w 164"/>
                  <a:gd name="T21" fmla="*/ 16 h 23"/>
                  <a:gd name="T22" fmla="*/ 164 w 164"/>
                  <a:gd name="T23" fmla="*/ 14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4"/>
                  <a:gd name="T37" fmla="*/ 0 h 23"/>
                  <a:gd name="T38" fmla="*/ 164 w 16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4" h="23">
                    <a:moveTo>
                      <a:pt x="164" y="14"/>
                    </a:moveTo>
                    <a:lnTo>
                      <a:pt x="72" y="0"/>
                    </a:lnTo>
                    <a:lnTo>
                      <a:pt x="71" y="2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0" y="7"/>
                    </a:lnTo>
                    <a:lnTo>
                      <a:pt x="0" y="14"/>
                    </a:lnTo>
                    <a:lnTo>
                      <a:pt x="162" y="23"/>
                    </a:lnTo>
                    <a:lnTo>
                      <a:pt x="163" y="20"/>
                    </a:lnTo>
                    <a:lnTo>
                      <a:pt x="163" y="18"/>
                    </a:lnTo>
                    <a:lnTo>
                      <a:pt x="163" y="16"/>
                    </a:lnTo>
                    <a:lnTo>
                      <a:pt x="164" y="14"/>
                    </a:lnTo>
                    <a:close/>
                  </a:path>
                </a:pathLst>
              </a:custGeom>
              <a:solidFill>
                <a:srgbClr val="F1AF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6" name="Freeform 321"/>
              <p:cNvSpPr>
                <a:spLocks noChangeArrowheads="1"/>
              </p:cNvSpPr>
              <p:nvPr/>
            </p:nvSpPr>
            <p:spPr bwMode="auto">
              <a:xfrm>
                <a:off x="2727" y="1842"/>
                <a:ext cx="561" cy="580"/>
              </a:xfrm>
              <a:custGeom>
                <a:avLst/>
                <a:gdLst>
                  <a:gd name="T0" fmla="*/ 701 w 701"/>
                  <a:gd name="T1" fmla="*/ 363 h 725"/>
                  <a:gd name="T2" fmla="*/ 580 w 701"/>
                  <a:gd name="T3" fmla="*/ 316 h 725"/>
                  <a:gd name="T4" fmla="*/ 669 w 701"/>
                  <a:gd name="T5" fmla="*/ 212 h 725"/>
                  <a:gd name="T6" fmla="*/ 649 w 701"/>
                  <a:gd name="T7" fmla="*/ 174 h 725"/>
                  <a:gd name="T8" fmla="*/ 522 w 701"/>
                  <a:gd name="T9" fmla="*/ 199 h 725"/>
                  <a:gd name="T10" fmla="*/ 507 w 701"/>
                  <a:gd name="T11" fmla="*/ 184 h 725"/>
                  <a:gd name="T12" fmla="*/ 536 w 701"/>
                  <a:gd name="T13" fmla="*/ 58 h 725"/>
                  <a:gd name="T14" fmla="*/ 499 w 701"/>
                  <a:gd name="T15" fmla="*/ 37 h 725"/>
                  <a:gd name="T16" fmla="*/ 409 w 701"/>
                  <a:gd name="T17" fmla="*/ 127 h 725"/>
                  <a:gd name="T18" fmla="*/ 389 w 701"/>
                  <a:gd name="T19" fmla="*/ 123 h 725"/>
                  <a:gd name="T20" fmla="*/ 360 w 701"/>
                  <a:gd name="T21" fmla="*/ 1 h 725"/>
                  <a:gd name="T22" fmla="*/ 338 w 701"/>
                  <a:gd name="T23" fmla="*/ 0 h 725"/>
                  <a:gd name="T24" fmla="*/ 317 w 701"/>
                  <a:gd name="T25" fmla="*/ 1 h 725"/>
                  <a:gd name="T26" fmla="*/ 288 w 701"/>
                  <a:gd name="T27" fmla="*/ 124 h 725"/>
                  <a:gd name="T28" fmla="*/ 269 w 701"/>
                  <a:gd name="T29" fmla="*/ 130 h 725"/>
                  <a:gd name="T30" fmla="*/ 171 w 701"/>
                  <a:gd name="T31" fmla="*/ 44 h 725"/>
                  <a:gd name="T32" fmla="*/ 135 w 701"/>
                  <a:gd name="T33" fmla="*/ 67 h 725"/>
                  <a:gd name="T34" fmla="*/ 172 w 701"/>
                  <a:gd name="T35" fmla="*/ 189 h 725"/>
                  <a:gd name="T36" fmla="*/ 51 w 701"/>
                  <a:gd name="T37" fmla="*/ 152 h 725"/>
                  <a:gd name="T38" fmla="*/ 28 w 701"/>
                  <a:gd name="T39" fmla="*/ 189 h 725"/>
                  <a:gd name="T40" fmla="*/ 112 w 701"/>
                  <a:gd name="T41" fmla="*/ 290 h 725"/>
                  <a:gd name="T42" fmla="*/ 203 w 701"/>
                  <a:gd name="T43" fmla="*/ 310 h 725"/>
                  <a:gd name="T44" fmla="*/ 234 w 701"/>
                  <a:gd name="T45" fmla="*/ 255 h 725"/>
                  <a:gd name="T46" fmla="*/ 284 w 701"/>
                  <a:gd name="T47" fmla="*/ 218 h 725"/>
                  <a:gd name="T48" fmla="*/ 346 w 701"/>
                  <a:gd name="T49" fmla="*/ 204 h 725"/>
                  <a:gd name="T50" fmla="*/ 419 w 701"/>
                  <a:gd name="T51" fmla="*/ 223 h 725"/>
                  <a:gd name="T52" fmla="*/ 472 w 701"/>
                  <a:gd name="T53" fmla="*/ 272 h 725"/>
                  <a:gd name="T54" fmla="*/ 498 w 701"/>
                  <a:gd name="T55" fmla="*/ 343 h 725"/>
                  <a:gd name="T56" fmla="*/ 486 w 701"/>
                  <a:gd name="T57" fmla="*/ 419 h 725"/>
                  <a:gd name="T58" fmla="*/ 443 w 701"/>
                  <a:gd name="T59" fmla="*/ 478 h 725"/>
                  <a:gd name="T60" fmla="*/ 377 w 701"/>
                  <a:gd name="T61" fmla="*/ 510 h 725"/>
                  <a:gd name="T62" fmla="*/ 301 w 701"/>
                  <a:gd name="T63" fmla="*/ 506 h 725"/>
                  <a:gd name="T64" fmla="*/ 239 w 701"/>
                  <a:gd name="T65" fmla="*/ 468 h 725"/>
                  <a:gd name="T66" fmla="*/ 201 w 701"/>
                  <a:gd name="T67" fmla="*/ 405 h 725"/>
                  <a:gd name="T68" fmla="*/ 195 w 701"/>
                  <a:gd name="T69" fmla="*/ 345 h 725"/>
                  <a:gd name="T70" fmla="*/ 2 w 701"/>
                  <a:gd name="T71" fmla="*/ 399 h 725"/>
                  <a:gd name="T72" fmla="*/ 114 w 701"/>
                  <a:gd name="T73" fmla="*/ 442 h 725"/>
                  <a:gd name="T74" fmla="*/ 32 w 701"/>
                  <a:gd name="T75" fmla="*/ 544 h 725"/>
                  <a:gd name="T76" fmla="*/ 160 w 701"/>
                  <a:gd name="T77" fmla="*/ 524 h 725"/>
                  <a:gd name="T78" fmla="*/ 175 w 701"/>
                  <a:gd name="T79" fmla="*/ 538 h 725"/>
                  <a:gd name="T80" fmla="*/ 142 w 701"/>
                  <a:gd name="T81" fmla="*/ 662 h 725"/>
                  <a:gd name="T82" fmla="*/ 178 w 701"/>
                  <a:gd name="T83" fmla="*/ 685 h 725"/>
                  <a:gd name="T84" fmla="*/ 273 w 701"/>
                  <a:gd name="T85" fmla="*/ 596 h 725"/>
                  <a:gd name="T86" fmla="*/ 292 w 701"/>
                  <a:gd name="T87" fmla="*/ 601 h 725"/>
                  <a:gd name="T88" fmla="*/ 321 w 701"/>
                  <a:gd name="T89" fmla="*/ 725 h 725"/>
                  <a:gd name="T90" fmla="*/ 342 w 701"/>
                  <a:gd name="T91" fmla="*/ 725 h 725"/>
                  <a:gd name="T92" fmla="*/ 364 w 701"/>
                  <a:gd name="T93" fmla="*/ 725 h 725"/>
                  <a:gd name="T94" fmla="*/ 393 w 701"/>
                  <a:gd name="T95" fmla="*/ 601 h 725"/>
                  <a:gd name="T96" fmla="*/ 413 w 701"/>
                  <a:gd name="T97" fmla="*/ 596 h 725"/>
                  <a:gd name="T98" fmla="*/ 507 w 701"/>
                  <a:gd name="T99" fmla="*/ 685 h 725"/>
                  <a:gd name="T100" fmla="*/ 544 w 701"/>
                  <a:gd name="T101" fmla="*/ 662 h 725"/>
                  <a:gd name="T102" fmla="*/ 510 w 701"/>
                  <a:gd name="T103" fmla="*/ 538 h 725"/>
                  <a:gd name="T104" fmla="*/ 525 w 701"/>
                  <a:gd name="T105" fmla="*/ 524 h 725"/>
                  <a:gd name="T106" fmla="*/ 653 w 701"/>
                  <a:gd name="T107" fmla="*/ 544 h 725"/>
                  <a:gd name="T108" fmla="*/ 571 w 701"/>
                  <a:gd name="T109" fmla="*/ 442 h 725"/>
                  <a:gd name="T110" fmla="*/ 700 w 701"/>
                  <a:gd name="T111" fmla="*/ 397 h 72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701"/>
                  <a:gd name="T169" fmla="*/ 0 h 725"/>
                  <a:gd name="T170" fmla="*/ 701 w 701"/>
                  <a:gd name="T171" fmla="*/ 725 h 72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701" h="725">
                    <a:moveTo>
                      <a:pt x="700" y="397"/>
                    </a:moveTo>
                    <a:lnTo>
                      <a:pt x="700" y="389"/>
                    </a:lnTo>
                    <a:lnTo>
                      <a:pt x="701" y="380"/>
                    </a:lnTo>
                    <a:lnTo>
                      <a:pt x="701" y="371"/>
                    </a:lnTo>
                    <a:lnTo>
                      <a:pt x="701" y="363"/>
                    </a:lnTo>
                    <a:lnTo>
                      <a:pt x="701" y="354"/>
                    </a:lnTo>
                    <a:lnTo>
                      <a:pt x="701" y="346"/>
                    </a:lnTo>
                    <a:lnTo>
                      <a:pt x="700" y="337"/>
                    </a:lnTo>
                    <a:lnTo>
                      <a:pt x="700" y="328"/>
                    </a:lnTo>
                    <a:lnTo>
                      <a:pt x="580" y="316"/>
                    </a:lnTo>
                    <a:lnTo>
                      <a:pt x="578" y="308"/>
                    </a:lnTo>
                    <a:lnTo>
                      <a:pt x="576" y="299"/>
                    </a:lnTo>
                    <a:lnTo>
                      <a:pt x="574" y="291"/>
                    </a:lnTo>
                    <a:lnTo>
                      <a:pt x="571" y="283"/>
                    </a:lnTo>
                    <a:lnTo>
                      <a:pt x="669" y="212"/>
                    </a:lnTo>
                    <a:lnTo>
                      <a:pt x="665" y="204"/>
                    </a:lnTo>
                    <a:lnTo>
                      <a:pt x="661" y="196"/>
                    </a:lnTo>
                    <a:lnTo>
                      <a:pt x="657" y="189"/>
                    </a:lnTo>
                    <a:lnTo>
                      <a:pt x="653" y="181"/>
                    </a:lnTo>
                    <a:lnTo>
                      <a:pt x="649" y="174"/>
                    </a:lnTo>
                    <a:lnTo>
                      <a:pt x="644" y="166"/>
                    </a:lnTo>
                    <a:lnTo>
                      <a:pt x="639" y="159"/>
                    </a:lnTo>
                    <a:lnTo>
                      <a:pt x="635" y="152"/>
                    </a:lnTo>
                    <a:lnTo>
                      <a:pt x="525" y="202"/>
                    </a:lnTo>
                    <a:lnTo>
                      <a:pt x="522" y="199"/>
                    </a:lnTo>
                    <a:lnTo>
                      <a:pt x="520" y="196"/>
                    </a:lnTo>
                    <a:lnTo>
                      <a:pt x="517" y="193"/>
                    </a:lnTo>
                    <a:lnTo>
                      <a:pt x="514" y="189"/>
                    </a:lnTo>
                    <a:lnTo>
                      <a:pt x="510" y="187"/>
                    </a:lnTo>
                    <a:lnTo>
                      <a:pt x="507" y="184"/>
                    </a:lnTo>
                    <a:lnTo>
                      <a:pt x="505" y="181"/>
                    </a:lnTo>
                    <a:lnTo>
                      <a:pt x="501" y="179"/>
                    </a:lnTo>
                    <a:lnTo>
                      <a:pt x="551" y="67"/>
                    </a:lnTo>
                    <a:lnTo>
                      <a:pt x="544" y="63"/>
                    </a:lnTo>
                    <a:lnTo>
                      <a:pt x="536" y="58"/>
                    </a:lnTo>
                    <a:lnTo>
                      <a:pt x="529" y="53"/>
                    </a:lnTo>
                    <a:lnTo>
                      <a:pt x="522" y="49"/>
                    </a:lnTo>
                    <a:lnTo>
                      <a:pt x="514" y="44"/>
                    </a:lnTo>
                    <a:lnTo>
                      <a:pt x="507" y="40"/>
                    </a:lnTo>
                    <a:lnTo>
                      <a:pt x="499" y="37"/>
                    </a:lnTo>
                    <a:lnTo>
                      <a:pt x="491" y="33"/>
                    </a:lnTo>
                    <a:lnTo>
                      <a:pt x="421" y="131"/>
                    </a:lnTo>
                    <a:lnTo>
                      <a:pt x="417" y="130"/>
                    </a:lnTo>
                    <a:lnTo>
                      <a:pt x="413" y="129"/>
                    </a:lnTo>
                    <a:lnTo>
                      <a:pt x="409" y="127"/>
                    </a:lnTo>
                    <a:lnTo>
                      <a:pt x="405" y="126"/>
                    </a:lnTo>
                    <a:lnTo>
                      <a:pt x="401" y="125"/>
                    </a:lnTo>
                    <a:lnTo>
                      <a:pt x="397" y="124"/>
                    </a:lnTo>
                    <a:lnTo>
                      <a:pt x="393" y="123"/>
                    </a:lnTo>
                    <a:lnTo>
                      <a:pt x="389" y="123"/>
                    </a:lnTo>
                    <a:lnTo>
                      <a:pt x="377" y="2"/>
                    </a:lnTo>
                    <a:lnTo>
                      <a:pt x="373" y="1"/>
                    </a:lnTo>
                    <a:lnTo>
                      <a:pt x="368" y="1"/>
                    </a:lnTo>
                    <a:lnTo>
                      <a:pt x="364" y="1"/>
                    </a:lnTo>
                    <a:lnTo>
                      <a:pt x="360" y="1"/>
                    </a:lnTo>
                    <a:lnTo>
                      <a:pt x="356" y="0"/>
                    </a:lnTo>
                    <a:lnTo>
                      <a:pt x="351" y="0"/>
                    </a:lnTo>
                    <a:lnTo>
                      <a:pt x="347" y="0"/>
                    </a:lnTo>
                    <a:lnTo>
                      <a:pt x="342" y="0"/>
                    </a:lnTo>
                    <a:lnTo>
                      <a:pt x="338" y="0"/>
                    </a:lnTo>
                    <a:lnTo>
                      <a:pt x="334" y="0"/>
                    </a:lnTo>
                    <a:lnTo>
                      <a:pt x="330" y="0"/>
                    </a:lnTo>
                    <a:lnTo>
                      <a:pt x="326" y="1"/>
                    </a:lnTo>
                    <a:lnTo>
                      <a:pt x="321" y="1"/>
                    </a:lnTo>
                    <a:lnTo>
                      <a:pt x="317" y="1"/>
                    </a:lnTo>
                    <a:lnTo>
                      <a:pt x="313" y="1"/>
                    </a:lnTo>
                    <a:lnTo>
                      <a:pt x="309" y="2"/>
                    </a:lnTo>
                    <a:lnTo>
                      <a:pt x="296" y="123"/>
                    </a:lnTo>
                    <a:lnTo>
                      <a:pt x="292" y="123"/>
                    </a:lnTo>
                    <a:lnTo>
                      <a:pt x="288" y="124"/>
                    </a:lnTo>
                    <a:lnTo>
                      <a:pt x="284" y="125"/>
                    </a:lnTo>
                    <a:lnTo>
                      <a:pt x="280" y="126"/>
                    </a:lnTo>
                    <a:lnTo>
                      <a:pt x="276" y="127"/>
                    </a:lnTo>
                    <a:lnTo>
                      <a:pt x="273" y="129"/>
                    </a:lnTo>
                    <a:lnTo>
                      <a:pt x="269" y="130"/>
                    </a:lnTo>
                    <a:lnTo>
                      <a:pt x="265" y="131"/>
                    </a:lnTo>
                    <a:lnTo>
                      <a:pt x="194" y="33"/>
                    </a:lnTo>
                    <a:lnTo>
                      <a:pt x="186" y="37"/>
                    </a:lnTo>
                    <a:lnTo>
                      <a:pt x="178" y="40"/>
                    </a:lnTo>
                    <a:lnTo>
                      <a:pt x="171" y="44"/>
                    </a:lnTo>
                    <a:lnTo>
                      <a:pt x="163" y="49"/>
                    </a:lnTo>
                    <a:lnTo>
                      <a:pt x="156" y="53"/>
                    </a:lnTo>
                    <a:lnTo>
                      <a:pt x="149" y="58"/>
                    </a:lnTo>
                    <a:lnTo>
                      <a:pt x="142" y="63"/>
                    </a:lnTo>
                    <a:lnTo>
                      <a:pt x="135" y="67"/>
                    </a:lnTo>
                    <a:lnTo>
                      <a:pt x="184" y="179"/>
                    </a:lnTo>
                    <a:lnTo>
                      <a:pt x="181" y="181"/>
                    </a:lnTo>
                    <a:lnTo>
                      <a:pt x="178" y="184"/>
                    </a:lnTo>
                    <a:lnTo>
                      <a:pt x="175" y="187"/>
                    </a:lnTo>
                    <a:lnTo>
                      <a:pt x="172" y="189"/>
                    </a:lnTo>
                    <a:lnTo>
                      <a:pt x="169" y="193"/>
                    </a:lnTo>
                    <a:lnTo>
                      <a:pt x="166" y="196"/>
                    </a:lnTo>
                    <a:lnTo>
                      <a:pt x="163" y="199"/>
                    </a:lnTo>
                    <a:lnTo>
                      <a:pt x="160" y="202"/>
                    </a:lnTo>
                    <a:lnTo>
                      <a:pt x="51" y="152"/>
                    </a:lnTo>
                    <a:lnTo>
                      <a:pt x="46" y="159"/>
                    </a:lnTo>
                    <a:lnTo>
                      <a:pt x="41" y="166"/>
                    </a:lnTo>
                    <a:lnTo>
                      <a:pt x="36" y="174"/>
                    </a:lnTo>
                    <a:lnTo>
                      <a:pt x="32" y="181"/>
                    </a:lnTo>
                    <a:lnTo>
                      <a:pt x="28" y="189"/>
                    </a:lnTo>
                    <a:lnTo>
                      <a:pt x="24" y="196"/>
                    </a:lnTo>
                    <a:lnTo>
                      <a:pt x="20" y="204"/>
                    </a:lnTo>
                    <a:lnTo>
                      <a:pt x="17" y="212"/>
                    </a:lnTo>
                    <a:lnTo>
                      <a:pt x="114" y="283"/>
                    </a:lnTo>
                    <a:lnTo>
                      <a:pt x="112" y="290"/>
                    </a:lnTo>
                    <a:lnTo>
                      <a:pt x="110" y="296"/>
                    </a:lnTo>
                    <a:lnTo>
                      <a:pt x="108" y="303"/>
                    </a:lnTo>
                    <a:lnTo>
                      <a:pt x="107" y="309"/>
                    </a:lnTo>
                    <a:lnTo>
                      <a:pt x="199" y="323"/>
                    </a:lnTo>
                    <a:lnTo>
                      <a:pt x="203" y="310"/>
                    </a:lnTo>
                    <a:lnTo>
                      <a:pt x="207" y="298"/>
                    </a:lnTo>
                    <a:lnTo>
                      <a:pt x="212" y="286"/>
                    </a:lnTo>
                    <a:lnTo>
                      <a:pt x="219" y="275"/>
                    </a:lnTo>
                    <a:lnTo>
                      <a:pt x="226" y="265"/>
                    </a:lnTo>
                    <a:lnTo>
                      <a:pt x="234" y="255"/>
                    </a:lnTo>
                    <a:lnTo>
                      <a:pt x="243" y="246"/>
                    </a:lnTo>
                    <a:lnTo>
                      <a:pt x="252" y="238"/>
                    </a:lnTo>
                    <a:lnTo>
                      <a:pt x="262" y="230"/>
                    </a:lnTo>
                    <a:lnTo>
                      <a:pt x="273" y="223"/>
                    </a:lnTo>
                    <a:lnTo>
                      <a:pt x="284" y="218"/>
                    </a:lnTo>
                    <a:lnTo>
                      <a:pt x="296" y="213"/>
                    </a:lnTo>
                    <a:lnTo>
                      <a:pt x="308" y="209"/>
                    </a:lnTo>
                    <a:lnTo>
                      <a:pt x="320" y="206"/>
                    </a:lnTo>
                    <a:lnTo>
                      <a:pt x="333" y="204"/>
                    </a:lnTo>
                    <a:lnTo>
                      <a:pt x="346" y="204"/>
                    </a:lnTo>
                    <a:lnTo>
                      <a:pt x="362" y="204"/>
                    </a:lnTo>
                    <a:lnTo>
                      <a:pt x="377" y="207"/>
                    </a:lnTo>
                    <a:lnTo>
                      <a:pt x="392" y="211"/>
                    </a:lnTo>
                    <a:lnTo>
                      <a:pt x="406" y="216"/>
                    </a:lnTo>
                    <a:lnTo>
                      <a:pt x="419" y="223"/>
                    </a:lnTo>
                    <a:lnTo>
                      <a:pt x="432" y="230"/>
                    </a:lnTo>
                    <a:lnTo>
                      <a:pt x="443" y="240"/>
                    </a:lnTo>
                    <a:lnTo>
                      <a:pt x="454" y="249"/>
                    </a:lnTo>
                    <a:lnTo>
                      <a:pt x="464" y="260"/>
                    </a:lnTo>
                    <a:lnTo>
                      <a:pt x="472" y="272"/>
                    </a:lnTo>
                    <a:lnTo>
                      <a:pt x="480" y="285"/>
                    </a:lnTo>
                    <a:lnTo>
                      <a:pt x="486" y="299"/>
                    </a:lnTo>
                    <a:lnTo>
                      <a:pt x="491" y="313"/>
                    </a:lnTo>
                    <a:lnTo>
                      <a:pt x="495" y="328"/>
                    </a:lnTo>
                    <a:lnTo>
                      <a:pt x="498" y="343"/>
                    </a:lnTo>
                    <a:lnTo>
                      <a:pt x="498" y="359"/>
                    </a:lnTo>
                    <a:lnTo>
                      <a:pt x="498" y="374"/>
                    </a:lnTo>
                    <a:lnTo>
                      <a:pt x="495" y="390"/>
                    </a:lnTo>
                    <a:lnTo>
                      <a:pt x="491" y="405"/>
                    </a:lnTo>
                    <a:lnTo>
                      <a:pt x="486" y="419"/>
                    </a:lnTo>
                    <a:lnTo>
                      <a:pt x="480" y="433"/>
                    </a:lnTo>
                    <a:lnTo>
                      <a:pt x="472" y="445"/>
                    </a:lnTo>
                    <a:lnTo>
                      <a:pt x="464" y="457"/>
                    </a:lnTo>
                    <a:lnTo>
                      <a:pt x="454" y="468"/>
                    </a:lnTo>
                    <a:lnTo>
                      <a:pt x="443" y="478"/>
                    </a:lnTo>
                    <a:lnTo>
                      <a:pt x="432" y="487"/>
                    </a:lnTo>
                    <a:lnTo>
                      <a:pt x="419" y="495"/>
                    </a:lnTo>
                    <a:lnTo>
                      <a:pt x="406" y="501"/>
                    </a:lnTo>
                    <a:lnTo>
                      <a:pt x="392" y="506"/>
                    </a:lnTo>
                    <a:lnTo>
                      <a:pt x="377" y="510"/>
                    </a:lnTo>
                    <a:lnTo>
                      <a:pt x="362" y="513"/>
                    </a:lnTo>
                    <a:lnTo>
                      <a:pt x="346" y="513"/>
                    </a:lnTo>
                    <a:lnTo>
                      <a:pt x="331" y="513"/>
                    </a:lnTo>
                    <a:lnTo>
                      <a:pt x="316" y="510"/>
                    </a:lnTo>
                    <a:lnTo>
                      <a:pt x="301" y="506"/>
                    </a:lnTo>
                    <a:lnTo>
                      <a:pt x="288" y="501"/>
                    </a:lnTo>
                    <a:lnTo>
                      <a:pt x="274" y="495"/>
                    </a:lnTo>
                    <a:lnTo>
                      <a:pt x="262" y="487"/>
                    </a:lnTo>
                    <a:lnTo>
                      <a:pt x="250" y="478"/>
                    </a:lnTo>
                    <a:lnTo>
                      <a:pt x="239" y="468"/>
                    </a:lnTo>
                    <a:lnTo>
                      <a:pt x="230" y="457"/>
                    </a:lnTo>
                    <a:lnTo>
                      <a:pt x="220" y="445"/>
                    </a:lnTo>
                    <a:lnTo>
                      <a:pt x="213" y="433"/>
                    </a:lnTo>
                    <a:lnTo>
                      <a:pt x="207" y="419"/>
                    </a:lnTo>
                    <a:lnTo>
                      <a:pt x="201" y="405"/>
                    </a:lnTo>
                    <a:lnTo>
                      <a:pt x="197" y="390"/>
                    </a:lnTo>
                    <a:lnTo>
                      <a:pt x="195" y="374"/>
                    </a:lnTo>
                    <a:lnTo>
                      <a:pt x="194" y="359"/>
                    </a:lnTo>
                    <a:lnTo>
                      <a:pt x="194" y="352"/>
                    </a:lnTo>
                    <a:lnTo>
                      <a:pt x="195" y="345"/>
                    </a:lnTo>
                    <a:lnTo>
                      <a:pt x="196" y="339"/>
                    </a:lnTo>
                    <a:lnTo>
                      <a:pt x="197" y="332"/>
                    </a:lnTo>
                    <a:lnTo>
                      <a:pt x="35" y="323"/>
                    </a:lnTo>
                    <a:lnTo>
                      <a:pt x="0" y="327"/>
                    </a:lnTo>
                    <a:lnTo>
                      <a:pt x="2" y="399"/>
                    </a:lnTo>
                    <a:lnTo>
                      <a:pt x="105" y="409"/>
                    </a:lnTo>
                    <a:lnTo>
                      <a:pt x="107" y="418"/>
                    </a:lnTo>
                    <a:lnTo>
                      <a:pt x="109" y="426"/>
                    </a:lnTo>
                    <a:lnTo>
                      <a:pt x="112" y="434"/>
                    </a:lnTo>
                    <a:lnTo>
                      <a:pt x="114" y="442"/>
                    </a:lnTo>
                    <a:lnTo>
                      <a:pt x="17" y="513"/>
                    </a:lnTo>
                    <a:lnTo>
                      <a:pt x="20" y="521"/>
                    </a:lnTo>
                    <a:lnTo>
                      <a:pt x="24" y="529"/>
                    </a:lnTo>
                    <a:lnTo>
                      <a:pt x="28" y="537"/>
                    </a:lnTo>
                    <a:lnTo>
                      <a:pt x="32" y="544"/>
                    </a:lnTo>
                    <a:lnTo>
                      <a:pt x="36" y="552"/>
                    </a:lnTo>
                    <a:lnTo>
                      <a:pt x="41" y="559"/>
                    </a:lnTo>
                    <a:lnTo>
                      <a:pt x="46" y="566"/>
                    </a:lnTo>
                    <a:lnTo>
                      <a:pt x="51" y="573"/>
                    </a:lnTo>
                    <a:lnTo>
                      <a:pt x="160" y="524"/>
                    </a:lnTo>
                    <a:lnTo>
                      <a:pt x="163" y="527"/>
                    </a:lnTo>
                    <a:lnTo>
                      <a:pt x="166" y="530"/>
                    </a:lnTo>
                    <a:lnTo>
                      <a:pt x="169" y="533"/>
                    </a:lnTo>
                    <a:lnTo>
                      <a:pt x="172" y="536"/>
                    </a:lnTo>
                    <a:lnTo>
                      <a:pt x="175" y="538"/>
                    </a:lnTo>
                    <a:lnTo>
                      <a:pt x="178" y="541"/>
                    </a:lnTo>
                    <a:lnTo>
                      <a:pt x="181" y="544"/>
                    </a:lnTo>
                    <a:lnTo>
                      <a:pt x="184" y="547"/>
                    </a:lnTo>
                    <a:lnTo>
                      <a:pt x="135" y="658"/>
                    </a:lnTo>
                    <a:lnTo>
                      <a:pt x="142" y="662"/>
                    </a:lnTo>
                    <a:lnTo>
                      <a:pt x="149" y="667"/>
                    </a:lnTo>
                    <a:lnTo>
                      <a:pt x="156" y="672"/>
                    </a:lnTo>
                    <a:lnTo>
                      <a:pt x="163" y="676"/>
                    </a:lnTo>
                    <a:lnTo>
                      <a:pt x="171" y="681"/>
                    </a:lnTo>
                    <a:lnTo>
                      <a:pt x="178" y="685"/>
                    </a:lnTo>
                    <a:lnTo>
                      <a:pt x="186" y="688"/>
                    </a:lnTo>
                    <a:lnTo>
                      <a:pt x="194" y="692"/>
                    </a:lnTo>
                    <a:lnTo>
                      <a:pt x="265" y="594"/>
                    </a:lnTo>
                    <a:lnTo>
                      <a:pt x="269" y="595"/>
                    </a:lnTo>
                    <a:lnTo>
                      <a:pt x="273" y="596"/>
                    </a:lnTo>
                    <a:lnTo>
                      <a:pt x="276" y="597"/>
                    </a:lnTo>
                    <a:lnTo>
                      <a:pt x="280" y="598"/>
                    </a:lnTo>
                    <a:lnTo>
                      <a:pt x="284" y="600"/>
                    </a:lnTo>
                    <a:lnTo>
                      <a:pt x="288" y="601"/>
                    </a:lnTo>
                    <a:lnTo>
                      <a:pt x="292" y="601"/>
                    </a:lnTo>
                    <a:lnTo>
                      <a:pt x="296" y="602"/>
                    </a:lnTo>
                    <a:lnTo>
                      <a:pt x="309" y="723"/>
                    </a:lnTo>
                    <a:lnTo>
                      <a:pt x="313" y="724"/>
                    </a:lnTo>
                    <a:lnTo>
                      <a:pt x="317" y="724"/>
                    </a:lnTo>
                    <a:lnTo>
                      <a:pt x="321" y="725"/>
                    </a:lnTo>
                    <a:lnTo>
                      <a:pt x="326" y="725"/>
                    </a:lnTo>
                    <a:lnTo>
                      <a:pt x="330" y="725"/>
                    </a:lnTo>
                    <a:lnTo>
                      <a:pt x="334" y="725"/>
                    </a:lnTo>
                    <a:lnTo>
                      <a:pt x="338" y="725"/>
                    </a:lnTo>
                    <a:lnTo>
                      <a:pt x="342" y="725"/>
                    </a:lnTo>
                    <a:lnTo>
                      <a:pt x="347" y="725"/>
                    </a:lnTo>
                    <a:lnTo>
                      <a:pt x="351" y="725"/>
                    </a:lnTo>
                    <a:lnTo>
                      <a:pt x="356" y="725"/>
                    </a:lnTo>
                    <a:lnTo>
                      <a:pt x="360" y="725"/>
                    </a:lnTo>
                    <a:lnTo>
                      <a:pt x="364" y="725"/>
                    </a:lnTo>
                    <a:lnTo>
                      <a:pt x="368" y="724"/>
                    </a:lnTo>
                    <a:lnTo>
                      <a:pt x="373" y="724"/>
                    </a:lnTo>
                    <a:lnTo>
                      <a:pt x="377" y="723"/>
                    </a:lnTo>
                    <a:lnTo>
                      <a:pt x="389" y="602"/>
                    </a:lnTo>
                    <a:lnTo>
                      <a:pt x="393" y="601"/>
                    </a:lnTo>
                    <a:lnTo>
                      <a:pt x="397" y="601"/>
                    </a:lnTo>
                    <a:lnTo>
                      <a:pt x="401" y="600"/>
                    </a:lnTo>
                    <a:lnTo>
                      <a:pt x="405" y="598"/>
                    </a:lnTo>
                    <a:lnTo>
                      <a:pt x="409" y="597"/>
                    </a:lnTo>
                    <a:lnTo>
                      <a:pt x="413" y="596"/>
                    </a:lnTo>
                    <a:lnTo>
                      <a:pt x="417" y="595"/>
                    </a:lnTo>
                    <a:lnTo>
                      <a:pt x="421" y="594"/>
                    </a:lnTo>
                    <a:lnTo>
                      <a:pt x="491" y="692"/>
                    </a:lnTo>
                    <a:lnTo>
                      <a:pt x="499" y="688"/>
                    </a:lnTo>
                    <a:lnTo>
                      <a:pt x="507" y="685"/>
                    </a:lnTo>
                    <a:lnTo>
                      <a:pt x="514" y="681"/>
                    </a:lnTo>
                    <a:lnTo>
                      <a:pt x="522" y="676"/>
                    </a:lnTo>
                    <a:lnTo>
                      <a:pt x="529" y="672"/>
                    </a:lnTo>
                    <a:lnTo>
                      <a:pt x="536" y="667"/>
                    </a:lnTo>
                    <a:lnTo>
                      <a:pt x="544" y="662"/>
                    </a:lnTo>
                    <a:lnTo>
                      <a:pt x="551" y="658"/>
                    </a:lnTo>
                    <a:lnTo>
                      <a:pt x="501" y="547"/>
                    </a:lnTo>
                    <a:lnTo>
                      <a:pt x="505" y="544"/>
                    </a:lnTo>
                    <a:lnTo>
                      <a:pt x="507" y="541"/>
                    </a:lnTo>
                    <a:lnTo>
                      <a:pt x="510" y="538"/>
                    </a:lnTo>
                    <a:lnTo>
                      <a:pt x="514" y="536"/>
                    </a:lnTo>
                    <a:lnTo>
                      <a:pt x="517" y="533"/>
                    </a:lnTo>
                    <a:lnTo>
                      <a:pt x="520" y="530"/>
                    </a:lnTo>
                    <a:lnTo>
                      <a:pt x="522" y="527"/>
                    </a:lnTo>
                    <a:lnTo>
                      <a:pt x="525" y="524"/>
                    </a:lnTo>
                    <a:lnTo>
                      <a:pt x="635" y="573"/>
                    </a:lnTo>
                    <a:lnTo>
                      <a:pt x="639" y="566"/>
                    </a:lnTo>
                    <a:lnTo>
                      <a:pt x="644" y="559"/>
                    </a:lnTo>
                    <a:lnTo>
                      <a:pt x="649" y="552"/>
                    </a:lnTo>
                    <a:lnTo>
                      <a:pt x="653" y="544"/>
                    </a:lnTo>
                    <a:lnTo>
                      <a:pt x="658" y="537"/>
                    </a:lnTo>
                    <a:lnTo>
                      <a:pt x="662" y="529"/>
                    </a:lnTo>
                    <a:lnTo>
                      <a:pt x="665" y="521"/>
                    </a:lnTo>
                    <a:lnTo>
                      <a:pt x="669" y="513"/>
                    </a:lnTo>
                    <a:lnTo>
                      <a:pt x="571" y="442"/>
                    </a:lnTo>
                    <a:lnTo>
                      <a:pt x="574" y="434"/>
                    </a:lnTo>
                    <a:lnTo>
                      <a:pt x="576" y="426"/>
                    </a:lnTo>
                    <a:lnTo>
                      <a:pt x="578" y="418"/>
                    </a:lnTo>
                    <a:lnTo>
                      <a:pt x="580" y="409"/>
                    </a:lnTo>
                    <a:lnTo>
                      <a:pt x="700" y="397"/>
                    </a:lnTo>
                    <a:close/>
                  </a:path>
                </a:pathLst>
              </a:custGeom>
              <a:solidFill>
                <a:srgbClr val="F1AF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26" name="Line 322"/>
            <p:cNvSpPr>
              <a:spLocks noChangeShapeType="1"/>
            </p:cNvSpPr>
            <p:nvPr/>
          </p:nvSpPr>
          <p:spPr bwMode="auto">
            <a:xfrm>
              <a:off x="3560" y="2203"/>
              <a:ext cx="1200" cy="1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7427" name="Line 323"/>
            <p:cNvSpPr>
              <a:spLocks noChangeShapeType="1"/>
            </p:cNvSpPr>
            <p:nvPr/>
          </p:nvSpPr>
          <p:spPr bwMode="auto">
            <a:xfrm flipV="1">
              <a:off x="3546" y="1770"/>
              <a:ext cx="903" cy="314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7428" name="Line 324"/>
            <p:cNvSpPr>
              <a:spLocks noChangeShapeType="1"/>
            </p:cNvSpPr>
            <p:nvPr/>
          </p:nvSpPr>
          <p:spPr bwMode="auto">
            <a:xfrm>
              <a:off x="3540" y="2325"/>
              <a:ext cx="903" cy="306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7429" name="Line 325"/>
            <p:cNvSpPr>
              <a:spLocks noChangeShapeType="1"/>
            </p:cNvSpPr>
            <p:nvPr/>
          </p:nvSpPr>
          <p:spPr bwMode="auto">
            <a:xfrm flipV="1">
              <a:off x="3517" y="1504"/>
              <a:ext cx="390" cy="449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7430" name="Line 326"/>
            <p:cNvSpPr>
              <a:spLocks noChangeShapeType="1"/>
            </p:cNvSpPr>
            <p:nvPr/>
          </p:nvSpPr>
          <p:spPr bwMode="auto">
            <a:xfrm>
              <a:off x="3501" y="2416"/>
              <a:ext cx="390" cy="441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8759" name="AutoShape 327"/>
          <p:cNvSpPr>
            <a:spLocks noChangeArrowheads="1"/>
          </p:cNvSpPr>
          <p:nvPr/>
        </p:nvSpPr>
        <p:spPr bwMode="auto">
          <a:xfrm>
            <a:off x="1403350" y="5805488"/>
            <a:ext cx="7086600" cy="6096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2B519A"/>
                </a:solidFill>
              </a:rPr>
              <a:t>WMProxy </a:t>
            </a:r>
            <a:r>
              <a:rPr lang="en-GB" sz="2400">
                <a:solidFill>
                  <a:srgbClr val="2B519A"/>
                </a:solidFill>
              </a:rPr>
              <a:t>APIs: Java, Python, C++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18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381000" y="4067175"/>
            <a:ext cx="8353425" cy="5048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Roadmap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493125" cy="54292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Application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Environment configuration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Information discovery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Data management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execution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Summary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1"/>
          <p:cNvSpPr>
            <a:spLocks noChangeArrowheads="1"/>
          </p:cNvSpPr>
          <p:nvPr/>
        </p:nvSpPr>
        <p:spPr bwMode="auto">
          <a:xfrm>
            <a:off x="4643438" y="3789363"/>
            <a:ext cx="3744912" cy="5334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AutoShape 2"/>
          <p:cNvSpPr>
            <a:spLocks noChangeArrowheads="1"/>
          </p:cNvSpPr>
          <p:nvPr/>
        </p:nvSpPr>
        <p:spPr bwMode="auto">
          <a:xfrm>
            <a:off x="4427538" y="3141663"/>
            <a:ext cx="1152525" cy="5334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AutoShape 3"/>
          <p:cNvSpPr>
            <a:spLocks noChangeArrowheads="1"/>
          </p:cNvSpPr>
          <p:nvPr/>
        </p:nvSpPr>
        <p:spPr bwMode="auto">
          <a:xfrm>
            <a:off x="3995738" y="2492375"/>
            <a:ext cx="2952750" cy="5334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AutoShape 4"/>
          <p:cNvSpPr>
            <a:spLocks noChangeArrowheads="1"/>
          </p:cNvSpPr>
          <p:nvPr/>
        </p:nvSpPr>
        <p:spPr bwMode="auto">
          <a:xfrm>
            <a:off x="3563938" y="1844675"/>
            <a:ext cx="1828800" cy="5334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AutoShape 5"/>
          <p:cNvSpPr>
            <a:spLocks noChangeArrowheads="1"/>
          </p:cNvSpPr>
          <p:nvPr/>
        </p:nvSpPr>
        <p:spPr bwMode="auto">
          <a:xfrm>
            <a:off x="611188" y="1196975"/>
            <a:ext cx="1828800" cy="5334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smtClean="0"/>
              <a:t>Summary</a:t>
            </a:r>
          </a:p>
        </p:txBody>
      </p:sp>
      <p:sp>
        <p:nvSpPr>
          <p:cNvPr id="19464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106488"/>
            <a:ext cx="8493125" cy="3978275"/>
          </a:xfrm>
        </p:spPr>
        <p:txBody>
          <a:bodyPr/>
          <a:lstStyle/>
          <a:p>
            <a:pPr eaLnBrk="1" hangingPunct="1">
              <a:lnSpc>
                <a:spcPct val="13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Parallelize application</a:t>
            </a:r>
          </a:p>
          <a:p>
            <a:pPr eaLnBrk="1" hangingPunct="1">
              <a:lnSpc>
                <a:spcPct val="13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Authenticate with VOMS API</a:t>
            </a:r>
          </a:p>
          <a:p>
            <a:pPr eaLnBrk="1" hangingPunct="1">
              <a:lnSpc>
                <a:spcPct val="13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Get information with Service Discovery</a:t>
            </a:r>
          </a:p>
          <a:p>
            <a:pPr eaLnBrk="1" hangingPunct="1">
              <a:lnSpc>
                <a:spcPct val="13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Data management with GFAL</a:t>
            </a:r>
          </a:p>
          <a:p>
            <a:pPr eaLnBrk="1" hangingPunct="1">
              <a:lnSpc>
                <a:spcPct val="13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Execute application with WMS &amp;WMSProxy API</a:t>
            </a:r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381000" y="5181600"/>
            <a:ext cx="8382000" cy="1069975"/>
          </a:xfrm>
          <a:prstGeom prst="roundRect">
            <a:avLst>
              <a:gd name="adj" fmla="val 7213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2B519A"/>
                </a:solidFill>
              </a:rPr>
              <a:t>- </a:t>
            </a:r>
            <a:r>
              <a:rPr lang="en-GB" sz="2200" b="1">
                <a:solidFill>
                  <a:srgbClr val="2B519A"/>
                </a:solidFill>
              </a:rPr>
              <a:t>gLite Documentation</a:t>
            </a: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2B519A"/>
                </a:solidFill>
              </a:rPr>
              <a:t>- </a:t>
            </a:r>
            <a:r>
              <a:rPr lang="en-GB" sz="2200" b="1">
                <a:solidFill>
                  <a:srgbClr val="2B519A"/>
                </a:solidFill>
              </a:rPr>
              <a:t>http://glite.web.cern.ch/glite/documentation/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2155825" y="2493963"/>
            <a:ext cx="6518275" cy="1076325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  <a:buClr>
                <a:srgbClr val="2B519A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>
                <a:solidFill>
                  <a:srgbClr val="2B519A"/>
                </a:solidFill>
              </a:rPr>
              <a:t>Questions?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160588" y="3676650"/>
            <a:ext cx="6518275" cy="1397000"/>
          </a:xfrm>
        </p:spPr>
        <p:txBody>
          <a:bodyPr lIns="90000" tIns="46800" rIns="90000" bIns="46800"/>
          <a:lstStyle/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0" smtClean="0"/>
              <a:t>Christos Filippidis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0" smtClean="0"/>
              <a:t>(filippidis@inp.demokritos.gr)</a:t>
            </a:r>
            <a:r>
              <a:rPr lang="ar-SA" sz="2000" b="0" smtClean="0">
                <a:cs typeface="Arial" charset="0"/>
              </a:rPr>
              <a:t>‏</a:t>
            </a:r>
            <a:endParaRPr lang="en-GB" sz="2000" b="0" smtClean="0"/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0" smtClean="0"/>
              <a:t>Application Support Team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0" smtClean="0"/>
              <a:t>NCSR “Demokritos”, Institute of Nuclear Physics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Overview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493125" cy="54292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Application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Environment configuration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Information discovery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Data management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execution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Summary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381000" y="990600"/>
            <a:ext cx="8353425" cy="5048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Roadmap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416925" cy="54292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Application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Environment configuration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Information discovery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Data management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execution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Summary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/>
          <p:cNvSpPr>
            <a:spLocks noChangeArrowheads="1"/>
          </p:cNvSpPr>
          <p:nvPr/>
        </p:nvSpPr>
        <p:spPr bwMode="auto">
          <a:xfrm>
            <a:off x="2895600" y="1400175"/>
            <a:ext cx="3352800" cy="5048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smtClean="0"/>
              <a:t>Application definition</a:t>
            </a:r>
          </a:p>
        </p:txBody>
      </p:sp>
      <p:grpSp>
        <p:nvGrpSpPr>
          <p:cNvPr id="6148" name="Group 3"/>
          <p:cNvGrpSpPr>
            <a:grpSpLocks/>
          </p:cNvGrpSpPr>
          <p:nvPr/>
        </p:nvGrpSpPr>
        <p:grpSpPr bwMode="auto">
          <a:xfrm>
            <a:off x="4430713" y="2636838"/>
            <a:ext cx="1582737" cy="1798637"/>
            <a:chOff x="2791" y="1661"/>
            <a:chExt cx="997" cy="1133"/>
          </a:xfrm>
        </p:grpSpPr>
        <p:sp>
          <p:nvSpPr>
            <p:cNvPr id="6157" name="Freeform 4"/>
            <p:cNvSpPr>
              <a:spLocks noChangeArrowheads="1"/>
            </p:cNvSpPr>
            <p:nvPr/>
          </p:nvSpPr>
          <p:spPr bwMode="auto">
            <a:xfrm>
              <a:off x="3371" y="2405"/>
              <a:ext cx="367" cy="373"/>
            </a:xfrm>
            <a:custGeom>
              <a:avLst/>
              <a:gdLst>
                <a:gd name="T0" fmla="*/ 127 w 367"/>
                <a:gd name="T1" fmla="*/ 150 h 373"/>
                <a:gd name="T2" fmla="*/ 168 w 367"/>
                <a:gd name="T3" fmla="*/ 118 h 373"/>
                <a:gd name="T4" fmla="*/ 221 w 367"/>
                <a:gd name="T5" fmla="*/ 125 h 373"/>
                <a:gd name="T6" fmla="*/ 252 w 367"/>
                <a:gd name="T7" fmla="*/ 167 h 373"/>
                <a:gd name="T8" fmla="*/ 245 w 367"/>
                <a:gd name="T9" fmla="*/ 221 h 373"/>
                <a:gd name="T10" fmla="*/ 204 w 367"/>
                <a:gd name="T11" fmla="*/ 253 h 373"/>
                <a:gd name="T12" fmla="*/ 166 w 367"/>
                <a:gd name="T13" fmla="*/ 252 h 373"/>
                <a:gd name="T14" fmla="*/ 140 w 367"/>
                <a:gd name="T15" fmla="*/ 237 h 373"/>
                <a:gd name="T16" fmla="*/ 123 w 367"/>
                <a:gd name="T17" fmla="*/ 290 h 373"/>
                <a:gd name="T18" fmla="*/ 123 w 367"/>
                <a:gd name="T19" fmla="*/ 365 h 373"/>
                <a:gd name="T20" fmla="*/ 138 w 367"/>
                <a:gd name="T21" fmla="*/ 369 h 373"/>
                <a:gd name="T22" fmla="*/ 154 w 367"/>
                <a:gd name="T23" fmla="*/ 373 h 373"/>
                <a:gd name="T24" fmla="*/ 185 w 367"/>
                <a:gd name="T25" fmla="*/ 309 h 373"/>
                <a:gd name="T26" fmla="*/ 193 w 367"/>
                <a:gd name="T27" fmla="*/ 309 h 373"/>
                <a:gd name="T28" fmla="*/ 226 w 367"/>
                <a:gd name="T29" fmla="*/ 370 h 373"/>
                <a:gd name="T30" fmla="*/ 242 w 367"/>
                <a:gd name="T31" fmla="*/ 366 h 373"/>
                <a:gd name="T32" fmla="*/ 244 w 367"/>
                <a:gd name="T33" fmla="*/ 294 h 373"/>
                <a:gd name="T34" fmla="*/ 302 w 367"/>
                <a:gd name="T35" fmla="*/ 327 h 373"/>
                <a:gd name="T36" fmla="*/ 292 w 367"/>
                <a:gd name="T37" fmla="*/ 247 h 373"/>
                <a:gd name="T38" fmla="*/ 361 w 367"/>
                <a:gd name="T39" fmla="*/ 242 h 373"/>
                <a:gd name="T40" fmla="*/ 308 w 367"/>
                <a:gd name="T41" fmla="*/ 194 h 373"/>
                <a:gd name="T42" fmla="*/ 309 w 367"/>
                <a:gd name="T43" fmla="*/ 186 h 373"/>
                <a:gd name="T44" fmla="*/ 308 w 367"/>
                <a:gd name="T45" fmla="*/ 177 h 373"/>
                <a:gd name="T46" fmla="*/ 361 w 367"/>
                <a:gd name="T47" fmla="*/ 130 h 373"/>
                <a:gd name="T48" fmla="*/ 292 w 367"/>
                <a:gd name="T49" fmla="*/ 124 h 373"/>
                <a:gd name="T50" fmla="*/ 325 w 367"/>
                <a:gd name="T51" fmla="*/ 63 h 373"/>
                <a:gd name="T52" fmla="*/ 314 w 367"/>
                <a:gd name="T53" fmla="*/ 51 h 373"/>
                <a:gd name="T54" fmla="*/ 254 w 367"/>
                <a:gd name="T55" fmla="*/ 84 h 373"/>
                <a:gd name="T56" fmla="*/ 240 w 367"/>
                <a:gd name="T57" fmla="*/ 76 h 373"/>
                <a:gd name="T58" fmla="*/ 239 w 367"/>
                <a:gd name="T59" fmla="*/ 6 h 373"/>
                <a:gd name="T60" fmla="*/ 223 w 367"/>
                <a:gd name="T61" fmla="*/ 2 h 373"/>
                <a:gd name="T62" fmla="*/ 191 w 367"/>
                <a:gd name="T63" fmla="*/ 63 h 373"/>
                <a:gd name="T64" fmla="*/ 182 w 367"/>
                <a:gd name="T65" fmla="*/ 63 h 373"/>
                <a:gd name="T66" fmla="*/ 150 w 367"/>
                <a:gd name="T67" fmla="*/ 0 h 373"/>
                <a:gd name="T68" fmla="*/ 134 w 367"/>
                <a:gd name="T69" fmla="*/ 4 h 373"/>
                <a:gd name="T70" fmla="*/ 134 w 367"/>
                <a:gd name="T71" fmla="*/ 76 h 373"/>
                <a:gd name="T72" fmla="*/ 119 w 367"/>
                <a:gd name="T73" fmla="*/ 84 h 373"/>
                <a:gd name="T74" fmla="*/ 56 w 367"/>
                <a:gd name="T75" fmla="*/ 48 h 373"/>
                <a:gd name="T76" fmla="*/ 45 w 367"/>
                <a:gd name="T77" fmla="*/ 59 h 373"/>
                <a:gd name="T78" fmla="*/ 82 w 367"/>
                <a:gd name="T79" fmla="*/ 124 h 373"/>
                <a:gd name="T80" fmla="*/ 6 w 367"/>
                <a:gd name="T81" fmla="*/ 129 h 373"/>
                <a:gd name="T82" fmla="*/ 66 w 367"/>
                <a:gd name="T83" fmla="*/ 177 h 373"/>
                <a:gd name="T84" fmla="*/ 65 w 367"/>
                <a:gd name="T85" fmla="*/ 186 h 373"/>
                <a:gd name="T86" fmla="*/ 66 w 367"/>
                <a:gd name="T87" fmla="*/ 194 h 373"/>
                <a:gd name="T88" fmla="*/ 6 w 367"/>
                <a:gd name="T89" fmla="*/ 244 h 373"/>
                <a:gd name="T90" fmla="*/ 82 w 367"/>
                <a:gd name="T91" fmla="*/ 247 h 373"/>
                <a:gd name="T92" fmla="*/ 45 w 367"/>
                <a:gd name="T93" fmla="*/ 312 h 373"/>
                <a:gd name="T94" fmla="*/ 56 w 367"/>
                <a:gd name="T95" fmla="*/ 324 h 373"/>
                <a:gd name="T96" fmla="*/ 110 w 367"/>
                <a:gd name="T97" fmla="*/ 296 h 373"/>
                <a:gd name="T98" fmla="*/ 119 w 367"/>
                <a:gd name="T99" fmla="*/ 201 h 3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7"/>
                <a:gd name="T151" fmla="*/ 0 h 373"/>
                <a:gd name="T152" fmla="*/ 367 w 367"/>
                <a:gd name="T153" fmla="*/ 373 h 3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7" h="373">
                  <a:moveTo>
                    <a:pt x="117" y="190"/>
                  </a:moveTo>
                  <a:lnTo>
                    <a:pt x="118" y="175"/>
                  </a:lnTo>
                  <a:lnTo>
                    <a:pt x="121" y="162"/>
                  </a:lnTo>
                  <a:lnTo>
                    <a:pt x="127" y="150"/>
                  </a:lnTo>
                  <a:lnTo>
                    <a:pt x="135" y="139"/>
                  </a:lnTo>
                  <a:lnTo>
                    <a:pt x="145" y="130"/>
                  </a:lnTo>
                  <a:lnTo>
                    <a:pt x="155" y="123"/>
                  </a:lnTo>
                  <a:lnTo>
                    <a:pt x="168" y="118"/>
                  </a:lnTo>
                  <a:lnTo>
                    <a:pt x="182" y="115"/>
                  </a:lnTo>
                  <a:lnTo>
                    <a:pt x="196" y="116"/>
                  </a:lnTo>
                  <a:lnTo>
                    <a:pt x="209" y="119"/>
                  </a:lnTo>
                  <a:lnTo>
                    <a:pt x="221" y="125"/>
                  </a:lnTo>
                  <a:lnTo>
                    <a:pt x="231" y="133"/>
                  </a:lnTo>
                  <a:lnTo>
                    <a:pt x="241" y="142"/>
                  </a:lnTo>
                  <a:lnTo>
                    <a:pt x="248" y="154"/>
                  </a:lnTo>
                  <a:lnTo>
                    <a:pt x="252" y="167"/>
                  </a:lnTo>
                  <a:lnTo>
                    <a:pt x="254" y="181"/>
                  </a:lnTo>
                  <a:lnTo>
                    <a:pt x="254" y="195"/>
                  </a:lnTo>
                  <a:lnTo>
                    <a:pt x="250" y="209"/>
                  </a:lnTo>
                  <a:lnTo>
                    <a:pt x="245" y="221"/>
                  </a:lnTo>
                  <a:lnTo>
                    <a:pt x="237" y="232"/>
                  </a:lnTo>
                  <a:lnTo>
                    <a:pt x="228" y="241"/>
                  </a:lnTo>
                  <a:lnTo>
                    <a:pt x="216" y="248"/>
                  </a:lnTo>
                  <a:lnTo>
                    <a:pt x="204" y="253"/>
                  </a:lnTo>
                  <a:lnTo>
                    <a:pt x="191" y="255"/>
                  </a:lnTo>
                  <a:lnTo>
                    <a:pt x="182" y="255"/>
                  </a:lnTo>
                  <a:lnTo>
                    <a:pt x="174" y="254"/>
                  </a:lnTo>
                  <a:lnTo>
                    <a:pt x="166" y="252"/>
                  </a:lnTo>
                  <a:lnTo>
                    <a:pt x="159" y="249"/>
                  </a:lnTo>
                  <a:lnTo>
                    <a:pt x="152" y="246"/>
                  </a:lnTo>
                  <a:lnTo>
                    <a:pt x="146" y="241"/>
                  </a:lnTo>
                  <a:lnTo>
                    <a:pt x="140" y="237"/>
                  </a:lnTo>
                  <a:lnTo>
                    <a:pt x="134" y="231"/>
                  </a:lnTo>
                  <a:lnTo>
                    <a:pt x="118" y="289"/>
                  </a:lnTo>
                  <a:lnTo>
                    <a:pt x="119" y="288"/>
                  </a:lnTo>
                  <a:lnTo>
                    <a:pt x="123" y="290"/>
                  </a:lnTo>
                  <a:lnTo>
                    <a:pt x="126" y="292"/>
                  </a:lnTo>
                  <a:lnTo>
                    <a:pt x="130" y="294"/>
                  </a:lnTo>
                  <a:lnTo>
                    <a:pt x="134" y="296"/>
                  </a:lnTo>
                  <a:lnTo>
                    <a:pt x="123" y="365"/>
                  </a:lnTo>
                  <a:lnTo>
                    <a:pt x="127" y="366"/>
                  </a:lnTo>
                  <a:lnTo>
                    <a:pt x="131" y="367"/>
                  </a:lnTo>
                  <a:lnTo>
                    <a:pt x="134" y="368"/>
                  </a:lnTo>
                  <a:lnTo>
                    <a:pt x="138" y="369"/>
                  </a:lnTo>
                  <a:lnTo>
                    <a:pt x="142" y="370"/>
                  </a:lnTo>
                  <a:lnTo>
                    <a:pt x="146" y="371"/>
                  </a:lnTo>
                  <a:lnTo>
                    <a:pt x="150" y="372"/>
                  </a:lnTo>
                  <a:lnTo>
                    <a:pt x="154" y="373"/>
                  </a:lnTo>
                  <a:lnTo>
                    <a:pt x="178" y="308"/>
                  </a:lnTo>
                  <a:lnTo>
                    <a:pt x="181" y="309"/>
                  </a:lnTo>
                  <a:lnTo>
                    <a:pt x="182" y="309"/>
                  </a:lnTo>
                  <a:lnTo>
                    <a:pt x="185" y="309"/>
                  </a:lnTo>
                  <a:lnTo>
                    <a:pt x="187" y="309"/>
                  </a:lnTo>
                  <a:lnTo>
                    <a:pt x="189" y="309"/>
                  </a:lnTo>
                  <a:lnTo>
                    <a:pt x="191" y="309"/>
                  </a:lnTo>
                  <a:lnTo>
                    <a:pt x="193" y="309"/>
                  </a:lnTo>
                  <a:lnTo>
                    <a:pt x="195" y="308"/>
                  </a:lnTo>
                  <a:lnTo>
                    <a:pt x="219" y="372"/>
                  </a:lnTo>
                  <a:lnTo>
                    <a:pt x="222" y="371"/>
                  </a:lnTo>
                  <a:lnTo>
                    <a:pt x="226" y="370"/>
                  </a:lnTo>
                  <a:lnTo>
                    <a:pt x="230" y="369"/>
                  </a:lnTo>
                  <a:lnTo>
                    <a:pt x="234" y="368"/>
                  </a:lnTo>
                  <a:lnTo>
                    <a:pt x="238" y="368"/>
                  </a:lnTo>
                  <a:lnTo>
                    <a:pt x="242" y="366"/>
                  </a:lnTo>
                  <a:lnTo>
                    <a:pt x="246" y="366"/>
                  </a:lnTo>
                  <a:lnTo>
                    <a:pt x="250" y="365"/>
                  </a:lnTo>
                  <a:lnTo>
                    <a:pt x="240" y="296"/>
                  </a:lnTo>
                  <a:lnTo>
                    <a:pt x="244" y="294"/>
                  </a:lnTo>
                  <a:lnTo>
                    <a:pt x="248" y="292"/>
                  </a:lnTo>
                  <a:lnTo>
                    <a:pt x="251" y="290"/>
                  </a:lnTo>
                  <a:lnTo>
                    <a:pt x="254" y="288"/>
                  </a:lnTo>
                  <a:lnTo>
                    <a:pt x="302" y="327"/>
                  </a:lnTo>
                  <a:lnTo>
                    <a:pt x="325" y="308"/>
                  </a:lnTo>
                  <a:lnTo>
                    <a:pt x="288" y="255"/>
                  </a:lnTo>
                  <a:lnTo>
                    <a:pt x="290" y="251"/>
                  </a:lnTo>
                  <a:lnTo>
                    <a:pt x="292" y="247"/>
                  </a:lnTo>
                  <a:lnTo>
                    <a:pt x="294" y="244"/>
                  </a:lnTo>
                  <a:lnTo>
                    <a:pt x="296" y="240"/>
                  </a:lnTo>
                  <a:lnTo>
                    <a:pt x="359" y="250"/>
                  </a:lnTo>
                  <a:lnTo>
                    <a:pt x="361" y="242"/>
                  </a:lnTo>
                  <a:lnTo>
                    <a:pt x="364" y="234"/>
                  </a:lnTo>
                  <a:lnTo>
                    <a:pt x="365" y="226"/>
                  </a:lnTo>
                  <a:lnTo>
                    <a:pt x="367" y="217"/>
                  </a:lnTo>
                  <a:lnTo>
                    <a:pt x="308" y="194"/>
                  </a:lnTo>
                  <a:lnTo>
                    <a:pt x="308" y="192"/>
                  </a:lnTo>
                  <a:lnTo>
                    <a:pt x="309" y="190"/>
                  </a:lnTo>
                  <a:lnTo>
                    <a:pt x="309" y="188"/>
                  </a:lnTo>
                  <a:lnTo>
                    <a:pt x="309" y="186"/>
                  </a:lnTo>
                  <a:lnTo>
                    <a:pt x="309" y="184"/>
                  </a:lnTo>
                  <a:lnTo>
                    <a:pt x="309" y="182"/>
                  </a:lnTo>
                  <a:lnTo>
                    <a:pt x="308" y="180"/>
                  </a:lnTo>
                  <a:lnTo>
                    <a:pt x="308" y="177"/>
                  </a:lnTo>
                  <a:lnTo>
                    <a:pt x="367" y="154"/>
                  </a:lnTo>
                  <a:lnTo>
                    <a:pt x="365" y="146"/>
                  </a:lnTo>
                  <a:lnTo>
                    <a:pt x="364" y="138"/>
                  </a:lnTo>
                  <a:lnTo>
                    <a:pt x="361" y="130"/>
                  </a:lnTo>
                  <a:lnTo>
                    <a:pt x="359" y="122"/>
                  </a:lnTo>
                  <a:lnTo>
                    <a:pt x="296" y="132"/>
                  </a:lnTo>
                  <a:lnTo>
                    <a:pt x="294" y="128"/>
                  </a:lnTo>
                  <a:lnTo>
                    <a:pt x="292" y="124"/>
                  </a:lnTo>
                  <a:lnTo>
                    <a:pt x="290" y="121"/>
                  </a:lnTo>
                  <a:lnTo>
                    <a:pt x="288" y="118"/>
                  </a:lnTo>
                  <a:lnTo>
                    <a:pt x="328" y="67"/>
                  </a:lnTo>
                  <a:lnTo>
                    <a:pt x="325" y="63"/>
                  </a:lnTo>
                  <a:lnTo>
                    <a:pt x="323" y="61"/>
                  </a:lnTo>
                  <a:lnTo>
                    <a:pt x="320" y="58"/>
                  </a:lnTo>
                  <a:lnTo>
                    <a:pt x="317" y="54"/>
                  </a:lnTo>
                  <a:lnTo>
                    <a:pt x="314" y="51"/>
                  </a:lnTo>
                  <a:lnTo>
                    <a:pt x="311" y="48"/>
                  </a:lnTo>
                  <a:lnTo>
                    <a:pt x="308" y="46"/>
                  </a:lnTo>
                  <a:lnTo>
                    <a:pt x="305" y="43"/>
                  </a:lnTo>
                  <a:lnTo>
                    <a:pt x="254" y="84"/>
                  </a:lnTo>
                  <a:lnTo>
                    <a:pt x="251" y="82"/>
                  </a:lnTo>
                  <a:lnTo>
                    <a:pt x="248" y="80"/>
                  </a:lnTo>
                  <a:lnTo>
                    <a:pt x="244" y="78"/>
                  </a:lnTo>
                  <a:lnTo>
                    <a:pt x="240" y="76"/>
                  </a:lnTo>
                  <a:lnTo>
                    <a:pt x="250" y="10"/>
                  </a:lnTo>
                  <a:lnTo>
                    <a:pt x="247" y="8"/>
                  </a:lnTo>
                  <a:lnTo>
                    <a:pt x="243" y="7"/>
                  </a:lnTo>
                  <a:lnTo>
                    <a:pt x="239" y="6"/>
                  </a:lnTo>
                  <a:lnTo>
                    <a:pt x="235" y="5"/>
                  </a:lnTo>
                  <a:lnTo>
                    <a:pt x="231" y="4"/>
                  </a:lnTo>
                  <a:lnTo>
                    <a:pt x="227" y="2"/>
                  </a:lnTo>
                  <a:lnTo>
                    <a:pt x="223" y="2"/>
                  </a:lnTo>
                  <a:lnTo>
                    <a:pt x="219" y="1"/>
                  </a:lnTo>
                  <a:lnTo>
                    <a:pt x="195" y="63"/>
                  </a:lnTo>
                  <a:lnTo>
                    <a:pt x="193" y="63"/>
                  </a:lnTo>
                  <a:lnTo>
                    <a:pt x="191" y="63"/>
                  </a:lnTo>
                  <a:lnTo>
                    <a:pt x="189" y="63"/>
                  </a:lnTo>
                  <a:lnTo>
                    <a:pt x="187" y="63"/>
                  </a:lnTo>
                  <a:lnTo>
                    <a:pt x="185" y="63"/>
                  </a:lnTo>
                  <a:lnTo>
                    <a:pt x="182" y="63"/>
                  </a:lnTo>
                  <a:lnTo>
                    <a:pt x="181" y="63"/>
                  </a:lnTo>
                  <a:lnTo>
                    <a:pt x="178" y="63"/>
                  </a:lnTo>
                  <a:lnTo>
                    <a:pt x="154" y="0"/>
                  </a:lnTo>
                  <a:lnTo>
                    <a:pt x="150" y="0"/>
                  </a:lnTo>
                  <a:lnTo>
                    <a:pt x="146" y="1"/>
                  </a:lnTo>
                  <a:lnTo>
                    <a:pt x="142" y="2"/>
                  </a:lnTo>
                  <a:lnTo>
                    <a:pt x="138" y="3"/>
                  </a:lnTo>
                  <a:lnTo>
                    <a:pt x="134" y="4"/>
                  </a:lnTo>
                  <a:lnTo>
                    <a:pt x="131" y="5"/>
                  </a:lnTo>
                  <a:lnTo>
                    <a:pt x="127" y="6"/>
                  </a:lnTo>
                  <a:lnTo>
                    <a:pt x="123" y="8"/>
                  </a:lnTo>
                  <a:lnTo>
                    <a:pt x="134" y="76"/>
                  </a:lnTo>
                  <a:lnTo>
                    <a:pt x="130" y="78"/>
                  </a:lnTo>
                  <a:lnTo>
                    <a:pt x="126" y="80"/>
                  </a:lnTo>
                  <a:lnTo>
                    <a:pt x="123" y="82"/>
                  </a:lnTo>
                  <a:lnTo>
                    <a:pt x="119" y="84"/>
                  </a:lnTo>
                  <a:lnTo>
                    <a:pt x="65" y="40"/>
                  </a:lnTo>
                  <a:lnTo>
                    <a:pt x="62" y="43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3" y="51"/>
                  </a:lnTo>
                  <a:lnTo>
                    <a:pt x="50" y="54"/>
                  </a:lnTo>
                  <a:lnTo>
                    <a:pt x="48" y="57"/>
                  </a:lnTo>
                  <a:lnTo>
                    <a:pt x="45" y="59"/>
                  </a:lnTo>
                  <a:lnTo>
                    <a:pt x="43" y="63"/>
                  </a:lnTo>
                  <a:lnTo>
                    <a:pt x="86" y="118"/>
                  </a:lnTo>
                  <a:lnTo>
                    <a:pt x="84" y="121"/>
                  </a:lnTo>
                  <a:lnTo>
                    <a:pt x="82" y="124"/>
                  </a:lnTo>
                  <a:lnTo>
                    <a:pt x="79" y="128"/>
                  </a:lnTo>
                  <a:lnTo>
                    <a:pt x="78" y="132"/>
                  </a:lnTo>
                  <a:lnTo>
                    <a:pt x="9" y="120"/>
                  </a:lnTo>
                  <a:lnTo>
                    <a:pt x="6" y="129"/>
                  </a:lnTo>
                  <a:lnTo>
                    <a:pt x="4" y="136"/>
                  </a:lnTo>
                  <a:lnTo>
                    <a:pt x="2" y="144"/>
                  </a:lnTo>
                  <a:lnTo>
                    <a:pt x="0" y="152"/>
                  </a:lnTo>
                  <a:lnTo>
                    <a:pt x="66" y="177"/>
                  </a:lnTo>
                  <a:lnTo>
                    <a:pt x="66" y="180"/>
                  </a:lnTo>
                  <a:lnTo>
                    <a:pt x="66" y="182"/>
                  </a:lnTo>
                  <a:lnTo>
                    <a:pt x="65" y="184"/>
                  </a:lnTo>
                  <a:lnTo>
                    <a:pt x="65" y="186"/>
                  </a:lnTo>
                  <a:lnTo>
                    <a:pt x="65" y="188"/>
                  </a:lnTo>
                  <a:lnTo>
                    <a:pt x="66" y="190"/>
                  </a:lnTo>
                  <a:lnTo>
                    <a:pt x="66" y="192"/>
                  </a:lnTo>
                  <a:lnTo>
                    <a:pt x="66" y="194"/>
                  </a:lnTo>
                  <a:lnTo>
                    <a:pt x="0" y="220"/>
                  </a:lnTo>
                  <a:lnTo>
                    <a:pt x="2" y="228"/>
                  </a:lnTo>
                  <a:lnTo>
                    <a:pt x="4" y="236"/>
                  </a:lnTo>
                  <a:lnTo>
                    <a:pt x="6" y="244"/>
                  </a:lnTo>
                  <a:lnTo>
                    <a:pt x="9" y="251"/>
                  </a:lnTo>
                  <a:lnTo>
                    <a:pt x="78" y="240"/>
                  </a:lnTo>
                  <a:lnTo>
                    <a:pt x="79" y="244"/>
                  </a:lnTo>
                  <a:lnTo>
                    <a:pt x="82" y="247"/>
                  </a:lnTo>
                  <a:lnTo>
                    <a:pt x="84" y="251"/>
                  </a:lnTo>
                  <a:lnTo>
                    <a:pt x="86" y="255"/>
                  </a:lnTo>
                  <a:lnTo>
                    <a:pt x="43" y="309"/>
                  </a:lnTo>
                  <a:lnTo>
                    <a:pt x="45" y="312"/>
                  </a:lnTo>
                  <a:lnTo>
                    <a:pt x="48" y="315"/>
                  </a:lnTo>
                  <a:lnTo>
                    <a:pt x="50" y="319"/>
                  </a:lnTo>
                  <a:lnTo>
                    <a:pt x="53" y="321"/>
                  </a:lnTo>
                  <a:lnTo>
                    <a:pt x="56" y="324"/>
                  </a:lnTo>
                  <a:lnTo>
                    <a:pt x="59" y="327"/>
                  </a:lnTo>
                  <a:lnTo>
                    <a:pt x="62" y="330"/>
                  </a:lnTo>
                  <a:lnTo>
                    <a:pt x="65" y="332"/>
                  </a:lnTo>
                  <a:lnTo>
                    <a:pt x="110" y="296"/>
                  </a:lnTo>
                  <a:lnTo>
                    <a:pt x="132" y="229"/>
                  </a:lnTo>
                  <a:lnTo>
                    <a:pt x="126" y="220"/>
                  </a:lnTo>
                  <a:lnTo>
                    <a:pt x="122" y="211"/>
                  </a:lnTo>
                  <a:lnTo>
                    <a:pt x="119" y="201"/>
                  </a:lnTo>
                  <a:lnTo>
                    <a:pt x="117" y="19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Freeform 5"/>
            <p:cNvSpPr>
              <a:spLocks noChangeArrowheads="1"/>
            </p:cNvSpPr>
            <p:nvPr/>
          </p:nvSpPr>
          <p:spPr bwMode="auto">
            <a:xfrm>
              <a:off x="3481" y="2634"/>
              <a:ext cx="24" cy="67"/>
            </a:xfrm>
            <a:custGeom>
              <a:avLst/>
              <a:gdLst>
                <a:gd name="T0" fmla="*/ 24 w 24"/>
                <a:gd name="T1" fmla="*/ 2 h 67"/>
                <a:gd name="T2" fmla="*/ 24 w 24"/>
                <a:gd name="T3" fmla="*/ 1 h 67"/>
                <a:gd name="T4" fmla="*/ 23 w 24"/>
                <a:gd name="T5" fmla="*/ 1 h 67"/>
                <a:gd name="T6" fmla="*/ 22 w 24"/>
                <a:gd name="T7" fmla="*/ 0 h 67"/>
                <a:gd name="T8" fmla="*/ 22 w 24"/>
                <a:gd name="T9" fmla="*/ 0 h 67"/>
                <a:gd name="T10" fmla="*/ 0 w 24"/>
                <a:gd name="T11" fmla="*/ 67 h 67"/>
                <a:gd name="T12" fmla="*/ 8 w 24"/>
                <a:gd name="T13" fmla="*/ 60 h 67"/>
                <a:gd name="T14" fmla="*/ 24 w 24"/>
                <a:gd name="T15" fmla="*/ 2 h 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67"/>
                <a:gd name="T26" fmla="*/ 24 w 24"/>
                <a:gd name="T27" fmla="*/ 67 h 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67">
                  <a:moveTo>
                    <a:pt x="24" y="2"/>
                  </a:moveTo>
                  <a:lnTo>
                    <a:pt x="24" y="1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0" y="67"/>
                  </a:lnTo>
                  <a:lnTo>
                    <a:pt x="8" y="60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Freeform 6"/>
            <p:cNvSpPr>
              <a:spLocks noChangeArrowheads="1"/>
            </p:cNvSpPr>
            <p:nvPr/>
          </p:nvSpPr>
          <p:spPr bwMode="auto">
            <a:xfrm>
              <a:off x="2791" y="2255"/>
              <a:ext cx="522" cy="540"/>
            </a:xfrm>
            <a:custGeom>
              <a:avLst/>
              <a:gdLst>
                <a:gd name="T0" fmla="*/ 302 w 522"/>
                <a:gd name="T1" fmla="*/ 165 h 540"/>
                <a:gd name="T2" fmla="*/ 342 w 522"/>
                <a:gd name="T3" fmla="*/ 199 h 540"/>
                <a:gd name="T4" fmla="*/ 364 w 522"/>
                <a:gd name="T5" fmla="*/ 249 h 540"/>
                <a:gd name="T6" fmla="*/ 359 w 522"/>
                <a:gd name="T7" fmla="*/ 304 h 540"/>
                <a:gd name="T8" fmla="*/ 329 w 522"/>
                <a:gd name="T9" fmla="*/ 349 h 540"/>
                <a:gd name="T10" fmla="*/ 283 w 522"/>
                <a:gd name="T11" fmla="*/ 374 h 540"/>
                <a:gd name="T12" fmla="*/ 228 w 522"/>
                <a:gd name="T13" fmla="*/ 375 h 540"/>
                <a:gd name="T14" fmla="*/ 181 w 522"/>
                <a:gd name="T15" fmla="*/ 349 h 540"/>
                <a:gd name="T16" fmla="*/ 151 w 522"/>
                <a:gd name="T17" fmla="*/ 306 h 540"/>
                <a:gd name="T18" fmla="*/ 146 w 522"/>
                <a:gd name="T19" fmla="*/ 250 h 540"/>
                <a:gd name="T20" fmla="*/ 168 w 522"/>
                <a:gd name="T21" fmla="*/ 197 h 540"/>
                <a:gd name="T22" fmla="*/ 28 w 522"/>
                <a:gd name="T23" fmla="*/ 128 h 540"/>
                <a:gd name="T24" fmla="*/ 14 w 522"/>
                <a:gd name="T25" fmla="*/ 153 h 540"/>
                <a:gd name="T26" fmla="*/ 79 w 522"/>
                <a:gd name="T27" fmla="*/ 228 h 540"/>
                <a:gd name="T28" fmla="*/ 79 w 522"/>
                <a:gd name="T29" fmla="*/ 311 h 540"/>
                <a:gd name="T30" fmla="*/ 15 w 522"/>
                <a:gd name="T31" fmla="*/ 388 h 540"/>
                <a:gd name="T32" fmla="*/ 30 w 522"/>
                <a:gd name="T33" fmla="*/ 416 h 540"/>
                <a:gd name="T34" fmla="*/ 124 w 522"/>
                <a:gd name="T35" fmla="*/ 394 h 540"/>
                <a:gd name="T36" fmla="*/ 135 w 522"/>
                <a:gd name="T37" fmla="*/ 405 h 540"/>
                <a:gd name="T38" fmla="*/ 116 w 522"/>
                <a:gd name="T39" fmla="*/ 500 h 540"/>
                <a:gd name="T40" fmla="*/ 144 w 522"/>
                <a:gd name="T41" fmla="*/ 515 h 540"/>
                <a:gd name="T42" fmla="*/ 208 w 522"/>
                <a:gd name="T43" fmla="*/ 446 h 540"/>
                <a:gd name="T44" fmla="*/ 230 w 522"/>
                <a:gd name="T45" fmla="*/ 539 h 540"/>
                <a:gd name="T46" fmla="*/ 245 w 522"/>
                <a:gd name="T47" fmla="*/ 540 h 540"/>
                <a:gd name="T48" fmla="*/ 261 w 522"/>
                <a:gd name="T49" fmla="*/ 540 h 540"/>
                <a:gd name="T50" fmla="*/ 277 w 522"/>
                <a:gd name="T51" fmla="*/ 539 h 540"/>
                <a:gd name="T52" fmla="*/ 299 w 522"/>
                <a:gd name="T53" fmla="*/ 447 h 540"/>
                <a:gd name="T54" fmla="*/ 314 w 522"/>
                <a:gd name="T55" fmla="*/ 442 h 540"/>
                <a:gd name="T56" fmla="*/ 389 w 522"/>
                <a:gd name="T57" fmla="*/ 504 h 540"/>
                <a:gd name="T58" fmla="*/ 373 w 522"/>
                <a:gd name="T59" fmla="*/ 407 h 540"/>
                <a:gd name="T60" fmla="*/ 384 w 522"/>
                <a:gd name="T61" fmla="*/ 397 h 540"/>
                <a:gd name="T62" fmla="*/ 476 w 522"/>
                <a:gd name="T63" fmla="*/ 421 h 540"/>
                <a:gd name="T64" fmla="*/ 493 w 522"/>
                <a:gd name="T65" fmla="*/ 394 h 540"/>
                <a:gd name="T66" fmla="*/ 429 w 522"/>
                <a:gd name="T67" fmla="*/ 317 h 540"/>
                <a:gd name="T68" fmla="*/ 522 w 522"/>
                <a:gd name="T69" fmla="*/ 283 h 540"/>
                <a:gd name="T70" fmla="*/ 521 w 522"/>
                <a:gd name="T71" fmla="*/ 250 h 540"/>
                <a:gd name="T72" fmla="*/ 428 w 522"/>
                <a:gd name="T73" fmla="*/ 216 h 540"/>
                <a:gd name="T74" fmla="*/ 490 w 522"/>
                <a:gd name="T75" fmla="*/ 140 h 540"/>
                <a:gd name="T76" fmla="*/ 472 w 522"/>
                <a:gd name="T77" fmla="*/ 113 h 540"/>
                <a:gd name="T78" fmla="*/ 383 w 522"/>
                <a:gd name="T79" fmla="*/ 141 h 540"/>
                <a:gd name="T80" fmla="*/ 410 w 522"/>
                <a:gd name="T81" fmla="*/ 50 h 540"/>
                <a:gd name="T82" fmla="*/ 383 w 522"/>
                <a:gd name="T83" fmla="*/ 33 h 540"/>
                <a:gd name="T84" fmla="*/ 311 w 522"/>
                <a:gd name="T85" fmla="*/ 97 h 540"/>
                <a:gd name="T86" fmla="*/ 296 w 522"/>
                <a:gd name="T87" fmla="*/ 93 h 540"/>
                <a:gd name="T88" fmla="*/ 274 w 522"/>
                <a:gd name="T89" fmla="*/ 0 h 540"/>
                <a:gd name="T90" fmla="*/ 258 w 522"/>
                <a:gd name="T91" fmla="*/ 0 h 540"/>
                <a:gd name="T92" fmla="*/ 242 w 522"/>
                <a:gd name="T93" fmla="*/ 0 h 540"/>
                <a:gd name="T94" fmla="*/ 220 w 522"/>
                <a:gd name="T95" fmla="*/ 91 h 540"/>
                <a:gd name="T96" fmla="*/ 205 w 522"/>
                <a:gd name="T97" fmla="*/ 95 h 540"/>
                <a:gd name="T98" fmla="*/ 139 w 522"/>
                <a:gd name="T99" fmla="*/ 27 h 540"/>
                <a:gd name="T100" fmla="*/ 110 w 522"/>
                <a:gd name="T101" fmla="*/ 43 h 540"/>
                <a:gd name="T102" fmla="*/ 131 w 522"/>
                <a:gd name="T103" fmla="*/ 139 h 540"/>
                <a:gd name="T104" fmla="*/ 203 w 522"/>
                <a:gd name="T105" fmla="*/ 167 h 540"/>
                <a:gd name="T106" fmla="*/ 249 w 522"/>
                <a:gd name="T107" fmla="*/ 155 h 5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22"/>
                <a:gd name="T163" fmla="*/ 0 h 540"/>
                <a:gd name="T164" fmla="*/ 522 w 522"/>
                <a:gd name="T165" fmla="*/ 540 h 54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22" h="540">
                  <a:moveTo>
                    <a:pt x="259" y="155"/>
                  </a:moveTo>
                  <a:lnTo>
                    <a:pt x="270" y="156"/>
                  </a:lnTo>
                  <a:lnTo>
                    <a:pt x="281" y="158"/>
                  </a:lnTo>
                  <a:lnTo>
                    <a:pt x="292" y="161"/>
                  </a:lnTo>
                  <a:lnTo>
                    <a:pt x="302" y="165"/>
                  </a:lnTo>
                  <a:lnTo>
                    <a:pt x="311" y="170"/>
                  </a:lnTo>
                  <a:lnTo>
                    <a:pt x="320" y="176"/>
                  </a:lnTo>
                  <a:lnTo>
                    <a:pt x="328" y="183"/>
                  </a:lnTo>
                  <a:lnTo>
                    <a:pt x="335" y="190"/>
                  </a:lnTo>
                  <a:lnTo>
                    <a:pt x="342" y="199"/>
                  </a:lnTo>
                  <a:lnTo>
                    <a:pt x="348" y="208"/>
                  </a:lnTo>
                  <a:lnTo>
                    <a:pt x="353" y="217"/>
                  </a:lnTo>
                  <a:lnTo>
                    <a:pt x="358" y="227"/>
                  </a:lnTo>
                  <a:lnTo>
                    <a:pt x="361" y="238"/>
                  </a:lnTo>
                  <a:lnTo>
                    <a:pt x="364" y="249"/>
                  </a:lnTo>
                  <a:lnTo>
                    <a:pt x="365" y="260"/>
                  </a:lnTo>
                  <a:lnTo>
                    <a:pt x="365" y="271"/>
                  </a:lnTo>
                  <a:lnTo>
                    <a:pt x="364" y="283"/>
                  </a:lnTo>
                  <a:lnTo>
                    <a:pt x="361" y="294"/>
                  </a:lnTo>
                  <a:lnTo>
                    <a:pt x="359" y="304"/>
                  </a:lnTo>
                  <a:lnTo>
                    <a:pt x="354" y="314"/>
                  </a:lnTo>
                  <a:lnTo>
                    <a:pt x="349" y="323"/>
                  </a:lnTo>
                  <a:lnTo>
                    <a:pt x="343" y="333"/>
                  </a:lnTo>
                  <a:lnTo>
                    <a:pt x="337" y="341"/>
                  </a:lnTo>
                  <a:lnTo>
                    <a:pt x="329" y="349"/>
                  </a:lnTo>
                  <a:lnTo>
                    <a:pt x="321" y="356"/>
                  </a:lnTo>
                  <a:lnTo>
                    <a:pt x="312" y="361"/>
                  </a:lnTo>
                  <a:lnTo>
                    <a:pt x="303" y="367"/>
                  </a:lnTo>
                  <a:lnTo>
                    <a:pt x="293" y="371"/>
                  </a:lnTo>
                  <a:lnTo>
                    <a:pt x="283" y="374"/>
                  </a:lnTo>
                  <a:lnTo>
                    <a:pt x="272" y="377"/>
                  </a:lnTo>
                  <a:lnTo>
                    <a:pt x="261" y="378"/>
                  </a:lnTo>
                  <a:lnTo>
                    <a:pt x="250" y="378"/>
                  </a:lnTo>
                  <a:lnTo>
                    <a:pt x="239" y="377"/>
                  </a:lnTo>
                  <a:lnTo>
                    <a:pt x="228" y="375"/>
                  </a:lnTo>
                  <a:lnTo>
                    <a:pt x="218" y="372"/>
                  </a:lnTo>
                  <a:lnTo>
                    <a:pt x="208" y="367"/>
                  </a:lnTo>
                  <a:lnTo>
                    <a:pt x="198" y="362"/>
                  </a:lnTo>
                  <a:lnTo>
                    <a:pt x="189" y="356"/>
                  </a:lnTo>
                  <a:lnTo>
                    <a:pt x="181" y="349"/>
                  </a:lnTo>
                  <a:lnTo>
                    <a:pt x="174" y="342"/>
                  </a:lnTo>
                  <a:lnTo>
                    <a:pt x="167" y="334"/>
                  </a:lnTo>
                  <a:lnTo>
                    <a:pt x="161" y="325"/>
                  </a:lnTo>
                  <a:lnTo>
                    <a:pt x="156" y="315"/>
                  </a:lnTo>
                  <a:lnTo>
                    <a:pt x="151" y="306"/>
                  </a:lnTo>
                  <a:lnTo>
                    <a:pt x="148" y="295"/>
                  </a:lnTo>
                  <a:lnTo>
                    <a:pt x="146" y="284"/>
                  </a:lnTo>
                  <a:lnTo>
                    <a:pt x="144" y="273"/>
                  </a:lnTo>
                  <a:lnTo>
                    <a:pt x="144" y="262"/>
                  </a:lnTo>
                  <a:lnTo>
                    <a:pt x="146" y="250"/>
                  </a:lnTo>
                  <a:lnTo>
                    <a:pt x="148" y="238"/>
                  </a:lnTo>
                  <a:lnTo>
                    <a:pt x="151" y="227"/>
                  </a:lnTo>
                  <a:lnTo>
                    <a:pt x="156" y="217"/>
                  </a:lnTo>
                  <a:lnTo>
                    <a:pt x="161" y="207"/>
                  </a:lnTo>
                  <a:lnTo>
                    <a:pt x="168" y="197"/>
                  </a:lnTo>
                  <a:lnTo>
                    <a:pt x="175" y="189"/>
                  </a:lnTo>
                  <a:lnTo>
                    <a:pt x="183" y="181"/>
                  </a:lnTo>
                  <a:lnTo>
                    <a:pt x="35" y="118"/>
                  </a:lnTo>
                  <a:lnTo>
                    <a:pt x="31" y="123"/>
                  </a:lnTo>
                  <a:lnTo>
                    <a:pt x="28" y="128"/>
                  </a:lnTo>
                  <a:lnTo>
                    <a:pt x="25" y="133"/>
                  </a:lnTo>
                  <a:lnTo>
                    <a:pt x="22" y="137"/>
                  </a:lnTo>
                  <a:lnTo>
                    <a:pt x="20" y="143"/>
                  </a:lnTo>
                  <a:lnTo>
                    <a:pt x="17" y="148"/>
                  </a:lnTo>
                  <a:lnTo>
                    <a:pt x="14" y="153"/>
                  </a:lnTo>
                  <a:lnTo>
                    <a:pt x="12" y="158"/>
                  </a:lnTo>
                  <a:lnTo>
                    <a:pt x="85" y="211"/>
                  </a:lnTo>
                  <a:lnTo>
                    <a:pt x="83" y="216"/>
                  </a:lnTo>
                  <a:lnTo>
                    <a:pt x="81" y="223"/>
                  </a:lnTo>
                  <a:lnTo>
                    <a:pt x="79" y="228"/>
                  </a:lnTo>
                  <a:lnTo>
                    <a:pt x="78" y="235"/>
                  </a:lnTo>
                  <a:lnTo>
                    <a:pt x="0" y="243"/>
                  </a:lnTo>
                  <a:lnTo>
                    <a:pt x="1" y="297"/>
                  </a:lnTo>
                  <a:lnTo>
                    <a:pt x="78" y="305"/>
                  </a:lnTo>
                  <a:lnTo>
                    <a:pt x="79" y="311"/>
                  </a:lnTo>
                  <a:lnTo>
                    <a:pt x="81" y="317"/>
                  </a:lnTo>
                  <a:lnTo>
                    <a:pt x="83" y="323"/>
                  </a:lnTo>
                  <a:lnTo>
                    <a:pt x="85" y="329"/>
                  </a:lnTo>
                  <a:lnTo>
                    <a:pt x="12" y="382"/>
                  </a:lnTo>
                  <a:lnTo>
                    <a:pt x="15" y="388"/>
                  </a:lnTo>
                  <a:lnTo>
                    <a:pt x="18" y="394"/>
                  </a:lnTo>
                  <a:lnTo>
                    <a:pt x="21" y="399"/>
                  </a:lnTo>
                  <a:lnTo>
                    <a:pt x="24" y="405"/>
                  </a:lnTo>
                  <a:lnTo>
                    <a:pt x="27" y="410"/>
                  </a:lnTo>
                  <a:lnTo>
                    <a:pt x="30" y="416"/>
                  </a:lnTo>
                  <a:lnTo>
                    <a:pt x="34" y="421"/>
                  </a:lnTo>
                  <a:lnTo>
                    <a:pt x="38" y="427"/>
                  </a:lnTo>
                  <a:lnTo>
                    <a:pt x="119" y="390"/>
                  </a:lnTo>
                  <a:lnTo>
                    <a:pt x="121" y="392"/>
                  </a:lnTo>
                  <a:lnTo>
                    <a:pt x="124" y="394"/>
                  </a:lnTo>
                  <a:lnTo>
                    <a:pt x="125" y="397"/>
                  </a:lnTo>
                  <a:lnTo>
                    <a:pt x="128" y="399"/>
                  </a:lnTo>
                  <a:lnTo>
                    <a:pt x="130" y="401"/>
                  </a:lnTo>
                  <a:lnTo>
                    <a:pt x="132" y="403"/>
                  </a:lnTo>
                  <a:lnTo>
                    <a:pt x="135" y="405"/>
                  </a:lnTo>
                  <a:lnTo>
                    <a:pt x="137" y="407"/>
                  </a:lnTo>
                  <a:lnTo>
                    <a:pt x="100" y="490"/>
                  </a:lnTo>
                  <a:lnTo>
                    <a:pt x="105" y="493"/>
                  </a:lnTo>
                  <a:lnTo>
                    <a:pt x="110" y="497"/>
                  </a:lnTo>
                  <a:lnTo>
                    <a:pt x="116" y="500"/>
                  </a:lnTo>
                  <a:lnTo>
                    <a:pt x="121" y="504"/>
                  </a:lnTo>
                  <a:lnTo>
                    <a:pt x="127" y="507"/>
                  </a:lnTo>
                  <a:lnTo>
                    <a:pt x="133" y="509"/>
                  </a:lnTo>
                  <a:lnTo>
                    <a:pt x="139" y="512"/>
                  </a:lnTo>
                  <a:lnTo>
                    <a:pt x="144" y="515"/>
                  </a:lnTo>
                  <a:lnTo>
                    <a:pt x="197" y="442"/>
                  </a:lnTo>
                  <a:lnTo>
                    <a:pt x="200" y="443"/>
                  </a:lnTo>
                  <a:lnTo>
                    <a:pt x="203" y="444"/>
                  </a:lnTo>
                  <a:lnTo>
                    <a:pt x="205" y="445"/>
                  </a:lnTo>
                  <a:lnTo>
                    <a:pt x="208" y="446"/>
                  </a:lnTo>
                  <a:lnTo>
                    <a:pt x="211" y="447"/>
                  </a:lnTo>
                  <a:lnTo>
                    <a:pt x="215" y="447"/>
                  </a:lnTo>
                  <a:lnTo>
                    <a:pt x="218" y="448"/>
                  </a:lnTo>
                  <a:lnTo>
                    <a:pt x="220" y="448"/>
                  </a:lnTo>
                  <a:lnTo>
                    <a:pt x="230" y="539"/>
                  </a:lnTo>
                  <a:lnTo>
                    <a:pt x="233" y="539"/>
                  </a:lnTo>
                  <a:lnTo>
                    <a:pt x="236" y="539"/>
                  </a:lnTo>
                  <a:lnTo>
                    <a:pt x="239" y="539"/>
                  </a:lnTo>
                  <a:lnTo>
                    <a:pt x="242" y="539"/>
                  </a:lnTo>
                  <a:lnTo>
                    <a:pt x="245" y="540"/>
                  </a:lnTo>
                  <a:lnTo>
                    <a:pt x="249" y="540"/>
                  </a:lnTo>
                  <a:lnTo>
                    <a:pt x="251" y="540"/>
                  </a:lnTo>
                  <a:lnTo>
                    <a:pt x="255" y="540"/>
                  </a:lnTo>
                  <a:lnTo>
                    <a:pt x="258" y="540"/>
                  </a:lnTo>
                  <a:lnTo>
                    <a:pt x="261" y="540"/>
                  </a:lnTo>
                  <a:lnTo>
                    <a:pt x="265" y="540"/>
                  </a:lnTo>
                  <a:lnTo>
                    <a:pt x="268" y="539"/>
                  </a:lnTo>
                  <a:lnTo>
                    <a:pt x="271" y="539"/>
                  </a:lnTo>
                  <a:lnTo>
                    <a:pt x="274" y="539"/>
                  </a:lnTo>
                  <a:lnTo>
                    <a:pt x="277" y="539"/>
                  </a:lnTo>
                  <a:lnTo>
                    <a:pt x="281" y="539"/>
                  </a:lnTo>
                  <a:lnTo>
                    <a:pt x="289" y="448"/>
                  </a:lnTo>
                  <a:lnTo>
                    <a:pt x="293" y="448"/>
                  </a:lnTo>
                  <a:lnTo>
                    <a:pt x="296" y="447"/>
                  </a:lnTo>
                  <a:lnTo>
                    <a:pt x="299" y="447"/>
                  </a:lnTo>
                  <a:lnTo>
                    <a:pt x="302" y="446"/>
                  </a:lnTo>
                  <a:lnTo>
                    <a:pt x="305" y="445"/>
                  </a:lnTo>
                  <a:lnTo>
                    <a:pt x="308" y="444"/>
                  </a:lnTo>
                  <a:lnTo>
                    <a:pt x="311" y="443"/>
                  </a:lnTo>
                  <a:lnTo>
                    <a:pt x="314" y="442"/>
                  </a:lnTo>
                  <a:lnTo>
                    <a:pt x="366" y="515"/>
                  </a:lnTo>
                  <a:lnTo>
                    <a:pt x="372" y="512"/>
                  </a:lnTo>
                  <a:lnTo>
                    <a:pt x="378" y="509"/>
                  </a:lnTo>
                  <a:lnTo>
                    <a:pt x="383" y="507"/>
                  </a:lnTo>
                  <a:lnTo>
                    <a:pt x="389" y="504"/>
                  </a:lnTo>
                  <a:lnTo>
                    <a:pt x="394" y="500"/>
                  </a:lnTo>
                  <a:lnTo>
                    <a:pt x="400" y="497"/>
                  </a:lnTo>
                  <a:lnTo>
                    <a:pt x="405" y="493"/>
                  </a:lnTo>
                  <a:lnTo>
                    <a:pt x="410" y="490"/>
                  </a:lnTo>
                  <a:lnTo>
                    <a:pt x="373" y="407"/>
                  </a:lnTo>
                  <a:lnTo>
                    <a:pt x="376" y="405"/>
                  </a:lnTo>
                  <a:lnTo>
                    <a:pt x="378" y="403"/>
                  </a:lnTo>
                  <a:lnTo>
                    <a:pt x="380" y="401"/>
                  </a:lnTo>
                  <a:lnTo>
                    <a:pt x="383" y="399"/>
                  </a:lnTo>
                  <a:lnTo>
                    <a:pt x="384" y="397"/>
                  </a:lnTo>
                  <a:lnTo>
                    <a:pt x="387" y="394"/>
                  </a:lnTo>
                  <a:lnTo>
                    <a:pt x="389" y="392"/>
                  </a:lnTo>
                  <a:lnTo>
                    <a:pt x="391" y="390"/>
                  </a:lnTo>
                  <a:lnTo>
                    <a:pt x="472" y="427"/>
                  </a:lnTo>
                  <a:lnTo>
                    <a:pt x="476" y="421"/>
                  </a:lnTo>
                  <a:lnTo>
                    <a:pt x="479" y="416"/>
                  </a:lnTo>
                  <a:lnTo>
                    <a:pt x="483" y="410"/>
                  </a:lnTo>
                  <a:lnTo>
                    <a:pt x="486" y="405"/>
                  </a:lnTo>
                  <a:lnTo>
                    <a:pt x="490" y="399"/>
                  </a:lnTo>
                  <a:lnTo>
                    <a:pt x="493" y="394"/>
                  </a:lnTo>
                  <a:lnTo>
                    <a:pt x="495" y="388"/>
                  </a:lnTo>
                  <a:lnTo>
                    <a:pt x="498" y="382"/>
                  </a:lnTo>
                  <a:lnTo>
                    <a:pt x="425" y="329"/>
                  </a:lnTo>
                  <a:lnTo>
                    <a:pt x="428" y="323"/>
                  </a:lnTo>
                  <a:lnTo>
                    <a:pt x="429" y="317"/>
                  </a:lnTo>
                  <a:lnTo>
                    <a:pt x="431" y="311"/>
                  </a:lnTo>
                  <a:lnTo>
                    <a:pt x="432" y="305"/>
                  </a:lnTo>
                  <a:lnTo>
                    <a:pt x="521" y="296"/>
                  </a:lnTo>
                  <a:lnTo>
                    <a:pt x="521" y="289"/>
                  </a:lnTo>
                  <a:lnTo>
                    <a:pt x="522" y="283"/>
                  </a:lnTo>
                  <a:lnTo>
                    <a:pt x="522" y="276"/>
                  </a:lnTo>
                  <a:lnTo>
                    <a:pt x="522" y="270"/>
                  </a:lnTo>
                  <a:lnTo>
                    <a:pt x="522" y="264"/>
                  </a:lnTo>
                  <a:lnTo>
                    <a:pt x="522" y="257"/>
                  </a:lnTo>
                  <a:lnTo>
                    <a:pt x="521" y="250"/>
                  </a:lnTo>
                  <a:lnTo>
                    <a:pt x="521" y="244"/>
                  </a:lnTo>
                  <a:lnTo>
                    <a:pt x="432" y="235"/>
                  </a:lnTo>
                  <a:lnTo>
                    <a:pt x="431" y="228"/>
                  </a:lnTo>
                  <a:lnTo>
                    <a:pt x="429" y="223"/>
                  </a:lnTo>
                  <a:lnTo>
                    <a:pt x="428" y="216"/>
                  </a:lnTo>
                  <a:lnTo>
                    <a:pt x="425" y="211"/>
                  </a:lnTo>
                  <a:lnTo>
                    <a:pt x="498" y="158"/>
                  </a:lnTo>
                  <a:lnTo>
                    <a:pt x="495" y="152"/>
                  </a:lnTo>
                  <a:lnTo>
                    <a:pt x="493" y="146"/>
                  </a:lnTo>
                  <a:lnTo>
                    <a:pt x="490" y="140"/>
                  </a:lnTo>
                  <a:lnTo>
                    <a:pt x="486" y="135"/>
                  </a:lnTo>
                  <a:lnTo>
                    <a:pt x="483" y="129"/>
                  </a:lnTo>
                  <a:lnTo>
                    <a:pt x="479" y="124"/>
                  </a:lnTo>
                  <a:lnTo>
                    <a:pt x="476" y="118"/>
                  </a:lnTo>
                  <a:lnTo>
                    <a:pt x="472" y="113"/>
                  </a:lnTo>
                  <a:lnTo>
                    <a:pt x="391" y="150"/>
                  </a:lnTo>
                  <a:lnTo>
                    <a:pt x="389" y="148"/>
                  </a:lnTo>
                  <a:lnTo>
                    <a:pt x="387" y="145"/>
                  </a:lnTo>
                  <a:lnTo>
                    <a:pt x="384" y="143"/>
                  </a:lnTo>
                  <a:lnTo>
                    <a:pt x="383" y="141"/>
                  </a:lnTo>
                  <a:lnTo>
                    <a:pt x="380" y="139"/>
                  </a:lnTo>
                  <a:lnTo>
                    <a:pt x="378" y="137"/>
                  </a:lnTo>
                  <a:lnTo>
                    <a:pt x="376" y="135"/>
                  </a:lnTo>
                  <a:lnTo>
                    <a:pt x="373" y="133"/>
                  </a:lnTo>
                  <a:lnTo>
                    <a:pt x="410" y="50"/>
                  </a:lnTo>
                  <a:lnTo>
                    <a:pt x="405" y="46"/>
                  </a:lnTo>
                  <a:lnTo>
                    <a:pt x="400" y="43"/>
                  </a:lnTo>
                  <a:lnTo>
                    <a:pt x="394" y="40"/>
                  </a:lnTo>
                  <a:lnTo>
                    <a:pt x="389" y="36"/>
                  </a:lnTo>
                  <a:lnTo>
                    <a:pt x="383" y="33"/>
                  </a:lnTo>
                  <a:lnTo>
                    <a:pt x="378" y="30"/>
                  </a:lnTo>
                  <a:lnTo>
                    <a:pt x="372" y="27"/>
                  </a:lnTo>
                  <a:lnTo>
                    <a:pt x="366" y="25"/>
                  </a:lnTo>
                  <a:lnTo>
                    <a:pt x="314" y="98"/>
                  </a:lnTo>
                  <a:lnTo>
                    <a:pt x="311" y="97"/>
                  </a:lnTo>
                  <a:lnTo>
                    <a:pt x="308" y="95"/>
                  </a:lnTo>
                  <a:lnTo>
                    <a:pt x="305" y="95"/>
                  </a:lnTo>
                  <a:lnTo>
                    <a:pt x="302" y="94"/>
                  </a:lnTo>
                  <a:lnTo>
                    <a:pt x="299" y="93"/>
                  </a:lnTo>
                  <a:lnTo>
                    <a:pt x="296" y="93"/>
                  </a:lnTo>
                  <a:lnTo>
                    <a:pt x="293" y="92"/>
                  </a:lnTo>
                  <a:lnTo>
                    <a:pt x="289" y="91"/>
                  </a:lnTo>
                  <a:lnTo>
                    <a:pt x="281" y="1"/>
                  </a:lnTo>
                  <a:lnTo>
                    <a:pt x="277" y="1"/>
                  </a:lnTo>
                  <a:lnTo>
                    <a:pt x="274" y="0"/>
                  </a:lnTo>
                  <a:lnTo>
                    <a:pt x="271" y="0"/>
                  </a:lnTo>
                  <a:lnTo>
                    <a:pt x="268" y="0"/>
                  </a:lnTo>
                  <a:lnTo>
                    <a:pt x="265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9" y="0"/>
                  </a:lnTo>
                  <a:lnTo>
                    <a:pt x="245" y="0"/>
                  </a:lnTo>
                  <a:lnTo>
                    <a:pt x="242" y="0"/>
                  </a:lnTo>
                  <a:lnTo>
                    <a:pt x="239" y="0"/>
                  </a:lnTo>
                  <a:lnTo>
                    <a:pt x="236" y="0"/>
                  </a:lnTo>
                  <a:lnTo>
                    <a:pt x="233" y="1"/>
                  </a:lnTo>
                  <a:lnTo>
                    <a:pt x="230" y="1"/>
                  </a:lnTo>
                  <a:lnTo>
                    <a:pt x="220" y="91"/>
                  </a:lnTo>
                  <a:lnTo>
                    <a:pt x="218" y="92"/>
                  </a:lnTo>
                  <a:lnTo>
                    <a:pt x="215" y="93"/>
                  </a:lnTo>
                  <a:lnTo>
                    <a:pt x="211" y="93"/>
                  </a:lnTo>
                  <a:lnTo>
                    <a:pt x="208" y="94"/>
                  </a:lnTo>
                  <a:lnTo>
                    <a:pt x="205" y="95"/>
                  </a:lnTo>
                  <a:lnTo>
                    <a:pt x="203" y="95"/>
                  </a:lnTo>
                  <a:lnTo>
                    <a:pt x="200" y="97"/>
                  </a:lnTo>
                  <a:lnTo>
                    <a:pt x="197" y="98"/>
                  </a:lnTo>
                  <a:lnTo>
                    <a:pt x="144" y="25"/>
                  </a:lnTo>
                  <a:lnTo>
                    <a:pt x="139" y="27"/>
                  </a:lnTo>
                  <a:lnTo>
                    <a:pt x="133" y="30"/>
                  </a:lnTo>
                  <a:lnTo>
                    <a:pt x="127" y="33"/>
                  </a:lnTo>
                  <a:lnTo>
                    <a:pt x="121" y="36"/>
                  </a:lnTo>
                  <a:lnTo>
                    <a:pt x="116" y="40"/>
                  </a:lnTo>
                  <a:lnTo>
                    <a:pt x="110" y="43"/>
                  </a:lnTo>
                  <a:lnTo>
                    <a:pt x="105" y="46"/>
                  </a:lnTo>
                  <a:lnTo>
                    <a:pt x="100" y="50"/>
                  </a:lnTo>
                  <a:lnTo>
                    <a:pt x="137" y="133"/>
                  </a:lnTo>
                  <a:lnTo>
                    <a:pt x="134" y="136"/>
                  </a:lnTo>
                  <a:lnTo>
                    <a:pt x="131" y="139"/>
                  </a:lnTo>
                  <a:lnTo>
                    <a:pt x="128" y="141"/>
                  </a:lnTo>
                  <a:lnTo>
                    <a:pt x="125" y="144"/>
                  </a:lnTo>
                  <a:lnTo>
                    <a:pt x="188" y="178"/>
                  </a:lnTo>
                  <a:lnTo>
                    <a:pt x="195" y="172"/>
                  </a:lnTo>
                  <a:lnTo>
                    <a:pt x="203" y="167"/>
                  </a:lnTo>
                  <a:lnTo>
                    <a:pt x="212" y="163"/>
                  </a:lnTo>
                  <a:lnTo>
                    <a:pt x="221" y="160"/>
                  </a:lnTo>
                  <a:lnTo>
                    <a:pt x="230" y="158"/>
                  </a:lnTo>
                  <a:lnTo>
                    <a:pt x="239" y="156"/>
                  </a:lnTo>
                  <a:lnTo>
                    <a:pt x="249" y="155"/>
                  </a:lnTo>
                  <a:lnTo>
                    <a:pt x="259" y="155"/>
                  </a:lnTo>
                  <a:close/>
                </a:path>
              </a:pathLst>
            </a:custGeom>
            <a:solidFill>
              <a:srgbClr val="F4CE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Freeform 7"/>
            <p:cNvSpPr>
              <a:spLocks noChangeArrowheads="1"/>
            </p:cNvSpPr>
            <p:nvPr/>
          </p:nvSpPr>
          <p:spPr bwMode="auto">
            <a:xfrm>
              <a:off x="2826" y="2368"/>
              <a:ext cx="153" cy="68"/>
            </a:xfrm>
            <a:custGeom>
              <a:avLst/>
              <a:gdLst>
                <a:gd name="T0" fmla="*/ 2 w 153"/>
                <a:gd name="T1" fmla="*/ 0 h 68"/>
                <a:gd name="T2" fmla="*/ 2 w 153"/>
                <a:gd name="T3" fmla="*/ 1 h 68"/>
                <a:gd name="T4" fmla="*/ 1 w 153"/>
                <a:gd name="T5" fmla="*/ 3 h 68"/>
                <a:gd name="T6" fmla="*/ 0 w 153"/>
                <a:gd name="T7" fmla="*/ 4 h 68"/>
                <a:gd name="T8" fmla="*/ 0 w 153"/>
                <a:gd name="T9" fmla="*/ 5 h 68"/>
                <a:gd name="T10" fmla="*/ 148 w 153"/>
                <a:gd name="T11" fmla="*/ 68 h 68"/>
                <a:gd name="T12" fmla="*/ 149 w 153"/>
                <a:gd name="T13" fmla="*/ 67 h 68"/>
                <a:gd name="T14" fmla="*/ 150 w 153"/>
                <a:gd name="T15" fmla="*/ 66 h 68"/>
                <a:gd name="T16" fmla="*/ 151 w 153"/>
                <a:gd name="T17" fmla="*/ 65 h 68"/>
                <a:gd name="T18" fmla="*/ 153 w 153"/>
                <a:gd name="T19" fmla="*/ 65 h 68"/>
                <a:gd name="T20" fmla="*/ 90 w 153"/>
                <a:gd name="T21" fmla="*/ 31 h 68"/>
                <a:gd name="T22" fmla="*/ 89 w 153"/>
                <a:gd name="T23" fmla="*/ 32 h 68"/>
                <a:gd name="T24" fmla="*/ 87 w 153"/>
                <a:gd name="T25" fmla="*/ 34 h 68"/>
                <a:gd name="T26" fmla="*/ 86 w 153"/>
                <a:gd name="T27" fmla="*/ 36 h 68"/>
                <a:gd name="T28" fmla="*/ 84 w 153"/>
                <a:gd name="T29" fmla="*/ 37 h 68"/>
                <a:gd name="T30" fmla="*/ 2 w 153"/>
                <a:gd name="T31" fmla="*/ 0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3"/>
                <a:gd name="T49" fmla="*/ 0 h 68"/>
                <a:gd name="T50" fmla="*/ 153 w 153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3" h="68">
                  <a:moveTo>
                    <a:pt x="2" y="0"/>
                  </a:move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48" y="68"/>
                  </a:lnTo>
                  <a:lnTo>
                    <a:pt x="149" y="67"/>
                  </a:lnTo>
                  <a:lnTo>
                    <a:pt x="150" y="66"/>
                  </a:lnTo>
                  <a:lnTo>
                    <a:pt x="151" y="65"/>
                  </a:lnTo>
                  <a:lnTo>
                    <a:pt x="153" y="65"/>
                  </a:lnTo>
                  <a:lnTo>
                    <a:pt x="90" y="31"/>
                  </a:lnTo>
                  <a:lnTo>
                    <a:pt x="89" y="32"/>
                  </a:lnTo>
                  <a:lnTo>
                    <a:pt x="87" y="34"/>
                  </a:lnTo>
                  <a:lnTo>
                    <a:pt x="86" y="36"/>
                  </a:lnTo>
                  <a:lnTo>
                    <a:pt x="84" y="3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3CE8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Freeform 8"/>
            <p:cNvSpPr>
              <a:spLocks noChangeArrowheads="1"/>
            </p:cNvSpPr>
            <p:nvPr/>
          </p:nvSpPr>
          <p:spPr bwMode="auto">
            <a:xfrm>
              <a:off x="3123" y="1970"/>
              <a:ext cx="164" cy="23"/>
            </a:xfrm>
            <a:custGeom>
              <a:avLst/>
              <a:gdLst>
                <a:gd name="T0" fmla="*/ 164 w 164"/>
                <a:gd name="T1" fmla="*/ 14 h 23"/>
                <a:gd name="T2" fmla="*/ 72 w 164"/>
                <a:gd name="T3" fmla="*/ 0 h 23"/>
                <a:gd name="T4" fmla="*/ 71 w 164"/>
                <a:gd name="T5" fmla="*/ 2 h 23"/>
                <a:gd name="T6" fmla="*/ 71 w 164"/>
                <a:gd name="T7" fmla="*/ 4 h 23"/>
                <a:gd name="T8" fmla="*/ 71 w 164"/>
                <a:gd name="T9" fmla="*/ 5 h 23"/>
                <a:gd name="T10" fmla="*/ 70 w 164"/>
                <a:gd name="T11" fmla="*/ 7 h 23"/>
                <a:gd name="T12" fmla="*/ 0 w 164"/>
                <a:gd name="T13" fmla="*/ 14 h 23"/>
                <a:gd name="T14" fmla="*/ 162 w 164"/>
                <a:gd name="T15" fmla="*/ 23 h 23"/>
                <a:gd name="T16" fmla="*/ 163 w 164"/>
                <a:gd name="T17" fmla="*/ 20 h 23"/>
                <a:gd name="T18" fmla="*/ 163 w 164"/>
                <a:gd name="T19" fmla="*/ 18 h 23"/>
                <a:gd name="T20" fmla="*/ 163 w 164"/>
                <a:gd name="T21" fmla="*/ 16 h 23"/>
                <a:gd name="T22" fmla="*/ 164 w 164"/>
                <a:gd name="T23" fmla="*/ 14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4"/>
                <a:gd name="T37" fmla="*/ 0 h 23"/>
                <a:gd name="T38" fmla="*/ 164 w 16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4" h="23">
                  <a:moveTo>
                    <a:pt x="164" y="14"/>
                  </a:moveTo>
                  <a:lnTo>
                    <a:pt x="72" y="0"/>
                  </a:lnTo>
                  <a:lnTo>
                    <a:pt x="71" y="2"/>
                  </a:lnTo>
                  <a:lnTo>
                    <a:pt x="71" y="4"/>
                  </a:lnTo>
                  <a:lnTo>
                    <a:pt x="71" y="5"/>
                  </a:lnTo>
                  <a:lnTo>
                    <a:pt x="70" y="7"/>
                  </a:lnTo>
                  <a:lnTo>
                    <a:pt x="0" y="14"/>
                  </a:lnTo>
                  <a:lnTo>
                    <a:pt x="162" y="23"/>
                  </a:lnTo>
                  <a:lnTo>
                    <a:pt x="163" y="20"/>
                  </a:lnTo>
                  <a:lnTo>
                    <a:pt x="163" y="18"/>
                  </a:lnTo>
                  <a:lnTo>
                    <a:pt x="163" y="16"/>
                  </a:lnTo>
                  <a:lnTo>
                    <a:pt x="164" y="14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2" name="Freeform 9"/>
            <p:cNvSpPr>
              <a:spLocks noChangeArrowheads="1"/>
            </p:cNvSpPr>
            <p:nvPr/>
          </p:nvSpPr>
          <p:spPr bwMode="auto">
            <a:xfrm>
              <a:off x="3088" y="1661"/>
              <a:ext cx="701" cy="725"/>
            </a:xfrm>
            <a:custGeom>
              <a:avLst/>
              <a:gdLst>
                <a:gd name="T0" fmla="*/ 701 w 701"/>
                <a:gd name="T1" fmla="*/ 363 h 725"/>
                <a:gd name="T2" fmla="*/ 580 w 701"/>
                <a:gd name="T3" fmla="*/ 316 h 725"/>
                <a:gd name="T4" fmla="*/ 669 w 701"/>
                <a:gd name="T5" fmla="*/ 212 h 725"/>
                <a:gd name="T6" fmla="*/ 649 w 701"/>
                <a:gd name="T7" fmla="*/ 174 h 725"/>
                <a:gd name="T8" fmla="*/ 522 w 701"/>
                <a:gd name="T9" fmla="*/ 199 h 725"/>
                <a:gd name="T10" fmla="*/ 507 w 701"/>
                <a:gd name="T11" fmla="*/ 184 h 725"/>
                <a:gd name="T12" fmla="*/ 536 w 701"/>
                <a:gd name="T13" fmla="*/ 58 h 725"/>
                <a:gd name="T14" fmla="*/ 499 w 701"/>
                <a:gd name="T15" fmla="*/ 37 h 725"/>
                <a:gd name="T16" fmla="*/ 409 w 701"/>
                <a:gd name="T17" fmla="*/ 127 h 725"/>
                <a:gd name="T18" fmla="*/ 389 w 701"/>
                <a:gd name="T19" fmla="*/ 123 h 725"/>
                <a:gd name="T20" fmla="*/ 360 w 701"/>
                <a:gd name="T21" fmla="*/ 1 h 725"/>
                <a:gd name="T22" fmla="*/ 338 w 701"/>
                <a:gd name="T23" fmla="*/ 0 h 725"/>
                <a:gd name="T24" fmla="*/ 317 w 701"/>
                <a:gd name="T25" fmla="*/ 1 h 725"/>
                <a:gd name="T26" fmla="*/ 288 w 701"/>
                <a:gd name="T27" fmla="*/ 124 h 725"/>
                <a:gd name="T28" fmla="*/ 269 w 701"/>
                <a:gd name="T29" fmla="*/ 130 h 725"/>
                <a:gd name="T30" fmla="*/ 171 w 701"/>
                <a:gd name="T31" fmla="*/ 44 h 725"/>
                <a:gd name="T32" fmla="*/ 135 w 701"/>
                <a:gd name="T33" fmla="*/ 67 h 725"/>
                <a:gd name="T34" fmla="*/ 172 w 701"/>
                <a:gd name="T35" fmla="*/ 189 h 725"/>
                <a:gd name="T36" fmla="*/ 51 w 701"/>
                <a:gd name="T37" fmla="*/ 152 h 725"/>
                <a:gd name="T38" fmla="*/ 28 w 701"/>
                <a:gd name="T39" fmla="*/ 189 h 725"/>
                <a:gd name="T40" fmla="*/ 112 w 701"/>
                <a:gd name="T41" fmla="*/ 290 h 725"/>
                <a:gd name="T42" fmla="*/ 203 w 701"/>
                <a:gd name="T43" fmla="*/ 310 h 725"/>
                <a:gd name="T44" fmla="*/ 234 w 701"/>
                <a:gd name="T45" fmla="*/ 255 h 725"/>
                <a:gd name="T46" fmla="*/ 284 w 701"/>
                <a:gd name="T47" fmla="*/ 218 h 725"/>
                <a:gd name="T48" fmla="*/ 346 w 701"/>
                <a:gd name="T49" fmla="*/ 204 h 725"/>
                <a:gd name="T50" fmla="*/ 419 w 701"/>
                <a:gd name="T51" fmla="*/ 223 h 725"/>
                <a:gd name="T52" fmla="*/ 472 w 701"/>
                <a:gd name="T53" fmla="*/ 272 h 725"/>
                <a:gd name="T54" fmla="*/ 498 w 701"/>
                <a:gd name="T55" fmla="*/ 343 h 725"/>
                <a:gd name="T56" fmla="*/ 486 w 701"/>
                <a:gd name="T57" fmla="*/ 419 h 725"/>
                <a:gd name="T58" fmla="*/ 443 w 701"/>
                <a:gd name="T59" fmla="*/ 478 h 725"/>
                <a:gd name="T60" fmla="*/ 377 w 701"/>
                <a:gd name="T61" fmla="*/ 510 h 725"/>
                <a:gd name="T62" fmla="*/ 301 w 701"/>
                <a:gd name="T63" fmla="*/ 506 h 725"/>
                <a:gd name="T64" fmla="*/ 239 w 701"/>
                <a:gd name="T65" fmla="*/ 468 h 725"/>
                <a:gd name="T66" fmla="*/ 201 w 701"/>
                <a:gd name="T67" fmla="*/ 405 h 725"/>
                <a:gd name="T68" fmla="*/ 195 w 701"/>
                <a:gd name="T69" fmla="*/ 345 h 725"/>
                <a:gd name="T70" fmla="*/ 2 w 701"/>
                <a:gd name="T71" fmla="*/ 399 h 725"/>
                <a:gd name="T72" fmla="*/ 114 w 701"/>
                <a:gd name="T73" fmla="*/ 442 h 725"/>
                <a:gd name="T74" fmla="*/ 32 w 701"/>
                <a:gd name="T75" fmla="*/ 544 h 725"/>
                <a:gd name="T76" fmla="*/ 160 w 701"/>
                <a:gd name="T77" fmla="*/ 524 h 725"/>
                <a:gd name="T78" fmla="*/ 175 w 701"/>
                <a:gd name="T79" fmla="*/ 538 h 725"/>
                <a:gd name="T80" fmla="*/ 142 w 701"/>
                <a:gd name="T81" fmla="*/ 662 h 725"/>
                <a:gd name="T82" fmla="*/ 178 w 701"/>
                <a:gd name="T83" fmla="*/ 685 h 725"/>
                <a:gd name="T84" fmla="*/ 273 w 701"/>
                <a:gd name="T85" fmla="*/ 596 h 725"/>
                <a:gd name="T86" fmla="*/ 292 w 701"/>
                <a:gd name="T87" fmla="*/ 601 h 725"/>
                <a:gd name="T88" fmla="*/ 321 w 701"/>
                <a:gd name="T89" fmla="*/ 725 h 725"/>
                <a:gd name="T90" fmla="*/ 342 w 701"/>
                <a:gd name="T91" fmla="*/ 725 h 725"/>
                <a:gd name="T92" fmla="*/ 364 w 701"/>
                <a:gd name="T93" fmla="*/ 725 h 725"/>
                <a:gd name="T94" fmla="*/ 393 w 701"/>
                <a:gd name="T95" fmla="*/ 601 h 725"/>
                <a:gd name="T96" fmla="*/ 413 w 701"/>
                <a:gd name="T97" fmla="*/ 596 h 725"/>
                <a:gd name="T98" fmla="*/ 507 w 701"/>
                <a:gd name="T99" fmla="*/ 685 h 725"/>
                <a:gd name="T100" fmla="*/ 544 w 701"/>
                <a:gd name="T101" fmla="*/ 662 h 725"/>
                <a:gd name="T102" fmla="*/ 510 w 701"/>
                <a:gd name="T103" fmla="*/ 538 h 725"/>
                <a:gd name="T104" fmla="*/ 525 w 701"/>
                <a:gd name="T105" fmla="*/ 524 h 725"/>
                <a:gd name="T106" fmla="*/ 653 w 701"/>
                <a:gd name="T107" fmla="*/ 544 h 725"/>
                <a:gd name="T108" fmla="*/ 571 w 701"/>
                <a:gd name="T109" fmla="*/ 442 h 725"/>
                <a:gd name="T110" fmla="*/ 700 w 701"/>
                <a:gd name="T111" fmla="*/ 397 h 7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01"/>
                <a:gd name="T169" fmla="*/ 0 h 725"/>
                <a:gd name="T170" fmla="*/ 701 w 701"/>
                <a:gd name="T171" fmla="*/ 725 h 72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01" h="725">
                  <a:moveTo>
                    <a:pt x="700" y="397"/>
                  </a:moveTo>
                  <a:lnTo>
                    <a:pt x="700" y="389"/>
                  </a:lnTo>
                  <a:lnTo>
                    <a:pt x="701" y="380"/>
                  </a:lnTo>
                  <a:lnTo>
                    <a:pt x="701" y="371"/>
                  </a:lnTo>
                  <a:lnTo>
                    <a:pt x="701" y="363"/>
                  </a:lnTo>
                  <a:lnTo>
                    <a:pt x="701" y="354"/>
                  </a:lnTo>
                  <a:lnTo>
                    <a:pt x="701" y="346"/>
                  </a:lnTo>
                  <a:lnTo>
                    <a:pt x="700" y="337"/>
                  </a:lnTo>
                  <a:lnTo>
                    <a:pt x="700" y="328"/>
                  </a:lnTo>
                  <a:lnTo>
                    <a:pt x="580" y="316"/>
                  </a:lnTo>
                  <a:lnTo>
                    <a:pt x="578" y="308"/>
                  </a:lnTo>
                  <a:lnTo>
                    <a:pt x="576" y="299"/>
                  </a:lnTo>
                  <a:lnTo>
                    <a:pt x="574" y="291"/>
                  </a:lnTo>
                  <a:lnTo>
                    <a:pt x="571" y="283"/>
                  </a:lnTo>
                  <a:lnTo>
                    <a:pt x="669" y="212"/>
                  </a:lnTo>
                  <a:lnTo>
                    <a:pt x="665" y="204"/>
                  </a:lnTo>
                  <a:lnTo>
                    <a:pt x="661" y="196"/>
                  </a:lnTo>
                  <a:lnTo>
                    <a:pt x="657" y="189"/>
                  </a:lnTo>
                  <a:lnTo>
                    <a:pt x="653" y="181"/>
                  </a:lnTo>
                  <a:lnTo>
                    <a:pt x="649" y="174"/>
                  </a:lnTo>
                  <a:lnTo>
                    <a:pt x="644" y="166"/>
                  </a:lnTo>
                  <a:lnTo>
                    <a:pt x="639" y="159"/>
                  </a:lnTo>
                  <a:lnTo>
                    <a:pt x="635" y="152"/>
                  </a:lnTo>
                  <a:lnTo>
                    <a:pt x="525" y="202"/>
                  </a:lnTo>
                  <a:lnTo>
                    <a:pt x="522" y="199"/>
                  </a:lnTo>
                  <a:lnTo>
                    <a:pt x="520" y="196"/>
                  </a:lnTo>
                  <a:lnTo>
                    <a:pt x="517" y="193"/>
                  </a:lnTo>
                  <a:lnTo>
                    <a:pt x="514" y="189"/>
                  </a:lnTo>
                  <a:lnTo>
                    <a:pt x="510" y="187"/>
                  </a:lnTo>
                  <a:lnTo>
                    <a:pt x="507" y="184"/>
                  </a:lnTo>
                  <a:lnTo>
                    <a:pt x="505" y="181"/>
                  </a:lnTo>
                  <a:lnTo>
                    <a:pt x="501" y="179"/>
                  </a:lnTo>
                  <a:lnTo>
                    <a:pt x="551" y="67"/>
                  </a:lnTo>
                  <a:lnTo>
                    <a:pt x="544" y="63"/>
                  </a:lnTo>
                  <a:lnTo>
                    <a:pt x="536" y="58"/>
                  </a:lnTo>
                  <a:lnTo>
                    <a:pt x="529" y="53"/>
                  </a:lnTo>
                  <a:lnTo>
                    <a:pt x="522" y="49"/>
                  </a:lnTo>
                  <a:lnTo>
                    <a:pt x="514" y="44"/>
                  </a:lnTo>
                  <a:lnTo>
                    <a:pt x="507" y="40"/>
                  </a:lnTo>
                  <a:lnTo>
                    <a:pt x="499" y="37"/>
                  </a:lnTo>
                  <a:lnTo>
                    <a:pt x="491" y="33"/>
                  </a:lnTo>
                  <a:lnTo>
                    <a:pt x="421" y="131"/>
                  </a:lnTo>
                  <a:lnTo>
                    <a:pt x="417" y="130"/>
                  </a:lnTo>
                  <a:lnTo>
                    <a:pt x="413" y="129"/>
                  </a:lnTo>
                  <a:lnTo>
                    <a:pt x="409" y="127"/>
                  </a:lnTo>
                  <a:lnTo>
                    <a:pt x="405" y="126"/>
                  </a:lnTo>
                  <a:lnTo>
                    <a:pt x="401" y="125"/>
                  </a:lnTo>
                  <a:lnTo>
                    <a:pt x="397" y="124"/>
                  </a:lnTo>
                  <a:lnTo>
                    <a:pt x="393" y="123"/>
                  </a:lnTo>
                  <a:lnTo>
                    <a:pt x="389" y="123"/>
                  </a:lnTo>
                  <a:lnTo>
                    <a:pt x="377" y="2"/>
                  </a:lnTo>
                  <a:lnTo>
                    <a:pt x="373" y="1"/>
                  </a:lnTo>
                  <a:lnTo>
                    <a:pt x="368" y="1"/>
                  </a:lnTo>
                  <a:lnTo>
                    <a:pt x="364" y="1"/>
                  </a:lnTo>
                  <a:lnTo>
                    <a:pt x="360" y="1"/>
                  </a:lnTo>
                  <a:lnTo>
                    <a:pt x="356" y="0"/>
                  </a:lnTo>
                  <a:lnTo>
                    <a:pt x="351" y="0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330" y="0"/>
                  </a:lnTo>
                  <a:lnTo>
                    <a:pt x="326" y="1"/>
                  </a:lnTo>
                  <a:lnTo>
                    <a:pt x="321" y="1"/>
                  </a:lnTo>
                  <a:lnTo>
                    <a:pt x="317" y="1"/>
                  </a:lnTo>
                  <a:lnTo>
                    <a:pt x="313" y="1"/>
                  </a:lnTo>
                  <a:lnTo>
                    <a:pt x="309" y="2"/>
                  </a:lnTo>
                  <a:lnTo>
                    <a:pt x="296" y="123"/>
                  </a:lnTo>
                  <a:lnTo>
                    <a:pt x="292" y="123"/>
                  </a:lnTo>
                  <a:lnTo>
                    <a:pt x="288" y="124"/>
                  </a:lnTo>
                  <a:lnTo>
                    <a:pt x="284" y="125"/>
                  </a:lnTo>
                  <a:lnTo>
                    <a:pt x="280" y="126"/>
                  </a:lnTo>
                  <a:lnTo>
                    <a:pt x="276" y="127"/>
                  </a:lnTo>
                  <a:lnTo>
                    <a:pt x="273" y="129"/>
                  </a:lnTo>
                  <a:lnTo>
                    <a:pt x="269" y="130"/>
                  </a:lnTo>
                  <a:lnTo>
                    <a:pt x="265" y="131"/>
                  </a:lnTo>
                  <a:lnTo>
                    <a:pt x="194" y="33"/>
                  </a:lnTo>
                  <a:lnTo>
                    <a:pt x="186" y="37"/>
                  </a:lnTo>
                  <a:lnTo>
                    <a:pt x="178" y="40"/>
                  </a:lnTo>
                  <a:lnTo>
                    <a:pt x="171" y="44"/>
                  </a:lnTo>
                  <a:lnTo>
                    <a:pt x="163" y="49"/>
                  </a:lnTo>
                  <a:lnTo>
                    <a:pt x="156" y="53"/>
                  </a:lnTo>
                  <a:lnTo>
                    <a:pt x="149" y="58"/>
                  </a:lnTo>
                  <a:lnTo>
                    <a:pt x="142" y="63"/>
                  </a:lnTo>
                  <a:lnTo>
                    <a:pt x="135" y="67"/>
                  </a:lnTo>
                  <a:lnTo>
                    <a:pt x="184" y="179"/>
                  </a:lnTo>
                  <a:lnTo>
                    <a:pt x="181" y="181"/>
                  </a:lnTo>
                  <a:lnTo>
                    <a:pt x="178" y="184"/>
                  </a:lnTo>
                  <a:lnTo>
                    <a:pt x="175" y="187"/>
                  </a:lnTo>
                  <a:lnTo>
                    <a:pt x="172" y="189"/>
                  </a:lnTo>
                  <a:lnTo>
                    <a:pt x="169" y="193"/>
                  </a:lnTo>
                  <a:lnTo>
                    <a:pt x="166" y="196"/>
                  </a:lnTo>
                  <a:lnTo>
                    <a:pt x="163" y="199"/>
                  </a:lnTo>
                  <a:lnTo>
                    <a:pt x="160" y="202"/>
                  </a:lnTo>
                  <a:lnTo>
                    <a:pt x="51" y="152"/>
                  </a:lnTo>
                  <a:lnTo>
                    <a:pt x="46" y="159"/>
                  </a:lnTo>
                  <a:lnTo>
                    <a:pt x="41" y="166"/>
                  </a:lnTo>
                  <a:lnTo>
                    <a:pt x="36" y="174"/>
                  </a:lnTo>
                  <a:lnTo>
                    <a:pt x="32" y="181"/>
                  </a:lnTo>
                  <a:lnTo>
                    <a:pt x="28" y="189"/>
                  </a:lnTo>
                  <a:lnTo>
                    <a:pt x="24" y="196"/>
                  </a:lnTo>
                  <a:lnTo>
                    <a:pt x="20" y="204"/>
                  </a:lnTo>
                  <a:lnTo>
                    <a:pt x="17" y="212"/>
                  </a:lnTo>
                  <a:lnTo>
                    <a:pt x="114" y="283"/>
                  </a:lnTo>
                  <a:lnTo>
                    <a:pt x="112" y="290"/>
                  </a:lnTo>
                  <a:lnTo>
                    <a:pt x="110" y="296"/>
                  </a:lnTo>
                  <a:lnTo>
                    <a:pt x="108" y="303"/>
                  </a:lnTo>
                  <a:lnTo>
                    <a:pt x="107" y="309"/>
                  </a:lnTo>
                  <a:lnTo>
                    <a:pt x="199" y="323"/>
                  </a:lnTo>
                  <a:lnTo>
                    <a:pt x="203" y="310"/>
                  </a:lnTo>
                  <a:lnTo>
                    <a:pt x="207" y="298"/>
                  </a:lnTo>
                  <a:lnTo>
                    <a:pt x="212" y="286"/>
                  </a:lnTo>
                  <a:lnTo>
                    <a:pt x="219" y="275"/>
                  </a:lnTo>
                  <a:lnTo>
                    <a:pt x="226" y="265"/>
                  </a:lnTo>
                  <a:lnTo>
                    <a:pt x="234" y="255"/>
                  </a:lnTo>
                  <a:lnTo>
                    <a:pt x="243" y="246"/>
                  </a:lnTo>
                  <a:lnTo>
                    <a:pt x="252" y="238"/>
                  </a:lnTo>
                  <a:lnTo>
                    <a:pt x="262" y="230"/>
                  </a:lnTo>
                  <a:lnTo>
                    <a:pt x="273" y="223"/>
                  </a:lnTo>
                  <a:lnTo>
                    <a:pt x="284" y="218"/>
                  </a:lnTo>
                  <a:lnTo>
                    <a:pt x="296" y="213"/>
                  </a:lnTo>
                  <a:lnTo>
                    <a:pt x="308" y="209"/>
                  </a:lnTo>
                  <a:lnTo>
                    <a:pt x="320" y="206"/>
                  </a:lnTo>
                  <a:lnTo>
                    <a:pt x="333" y="204"/>
                  </a:lnTo>
                  <a:lnTo>
                    <a:pt x="346" y="204"/>
                  </a:lnTo>
                  <a:lnTo>
                    <a:pt x="362" y="204"/>
                  </a:lnTo>
                  <a:lnTo>
                    <a:pt x="377" y="207"/>
                  </a:lnTo>
                  <a:lnTo>
                    <a:pt x="392" y="211"/>
                  </a:lnTo>
                  <a:lnTo>
                    <a:pt x="406" y="216"/>
                  </a:lnTo>
                  <a:lnTo>
                    <a:pt x="419" y="223"/>
                  </a:lnTo>
                  <a:lnTo>
                    <a:pt x="432" y="230"/>
                  </a:lnTo>
                  <a:lnTo>
                    <a:pt x="443" y="240"/>
                  </a:lnTo>
                  <a:lnTo>
                    <a:pt x="454" y="249"/>
                  </a:lnTo>
                  <a:lnTo>
                    <a:pt x="464" y="260"/>
                  </a:lnTo>
                  <a:lnTo>
                    <a:pt x="472" y="272"/>
                  </a:lnTo>
                  <a:lnTo>
                    <a:pt x="480" y="285"/>
                  </a:lnTo>
                  <a:lnTo>
                    <a:pt x="486" y="299"/>
                  </a:lnTo>
                  <a:lnTo>
                    <a:pt x="491" y="313"/>
                  </a:lnTo>
                  <a:lnTo>
                    <a:pt x="495" y="328"/>
                  </a:lnTo>
                  <a:lnTo>
                    <a:pt x="498" y="343"/>
                  </a:lnTo>
                  <a:lnTo>
                    <a:pt x="498" y="359"/>
                  </a:lnTo>
                  <a:lnTo>
                    <a:pt x="498" y="374"/>
                  </a:lnTo>
                  <a:lnTo>
                    <a:pt x="495" y="390"/>
                  </a:lnTo>
                  <a:lnTo>
                    <a:pt x="491" y="405"/>
                  </a:lnTo>
                  <a:lnTo>
                    <a:pt x="486" y="419"/>
                  </a:lnTo>
                  <a:lnTo>
                    <a:pt x="480" y="433"/>
                  </a:lnTo>
                  <a:lnTo>
                    <a:pt x="472" y="445"/>
                  </a:lnTo>
                  <a:lnTo>
                    <a:pt x="464" y="457"/>
                  </a:lnTo>
                  <a:lnTo>
                    <a:pt x="454" y="468"/>
                  </a:lnTo>
                  <a:lnTo>
                    <a:pt x="443" y="478"/>
                  </a:lnTo>
                  <a:lnTo>
                    <a:pt x="432" y="487"/>
                  </a:lnTo>
                  <a:lnTo>
                    <a:pt x="419" y="495"/>
                  </a:lnTo>
                  <a:lnTo>
                    <a:pt x="406" y="501"/>
                  </a:lnTo>
                  <a:lnTo>
                    <a:pt x="392" y="506"/>
                  </a:lnTo>
                  <a:lnTo>
                    <a:pt x="377" y="510"/>
                  </a:lnTo>
                  <a:lnTo>
                    <a:pt x="362" y="513"/>
                  </a:lnTo>
                  <a:lnTo>
                    <a:pt x="346" y="513"/>
                  </a:lnTo>
                  <a:lnTo>
                    <a:pt x="331" y="513"/>
                  </a:lnTo>
                  <a:lnTo>
                    <a:pt x="316" y="510"/>
                  </a:lnTo>
                  <a:lnTo>
                    <a:pt x="301" y="506"/>
                  </a:lnTo>
                  <a:lnTo>
                    <a:pt x="288" y="501"/>
                  </a:lnTo>
                  <a:lnTo>
                    <a:pt x="274" y="495"/>
                  </a:lnTo>
                  <a:lnTo>
                    <a:pt x="262" y="487"/>
                  </a:lnTo>
                  <a:lnTo>
                    <a:pt x="250" y="478"/>
                  </a:lnTo>
                  <a:lnTo>
                    <a:pt x="239" y="468"/>
                  </a:lnTo>
                  <a:lnTo>
                    <a:pt x="230" y="457"/>
                  </a:lnTo>
                  <a:lnTo>
                    <a:pt x="220" y="445"/>
                  </a:lnTo>
                  <a:lnTo>
                    <a:pt x="213" y="433"/>
                  </a:lnTo>
                  <a:lnTo>
                    <a:pt x="207" y="419"/>
                  </a:lnTo>
                  <a:lnTo>
                    <a:pt x="201" y="405"/>
                  </a:lnTo>
                  <a:lnTo>
                    <a:pt x="197" y="390"/>
                  </a:lnTo>
                  <a:lnTo>
                    <a:pt x="195" y="374"/>
                  </a:lnTo>
                  <a:lnTo>
                    <a:pt x="194" y="359"/>
                  </a:lnTo>
                  <a:lnTo>
                    <a:pt x="194" y="352"/>
                  </a:lnTo>
                  <a:lnTo>
                    <a:pt x="195" y="345"/>
                  </a:lnTo>
                  <a:lnTo>
                    <a:pt x="196" y="339"/>
                  </a:lnTo>
                  <a:lnTo>
                    <a:pt x="197" y="332"/>
                  </a:lnTo>
                  <a:lnTo>
                    <a:pt x="35" y="323"/>
                  </a:lnTo>
                  <a:lnTo>
                    <a:pt x="0" y="327"/>
                  </a:lnTo>
                  <a:lnTo>
                    <a:pt x="2" y="399"/>
                  </a:lnTo>
                  <a:lnTo>
                    <a:pt x="105" y="409"/>
                  </a:lnTo>
                  <a:lnTo>
                    <a:pt x="107" y="418"/>
                  </a:lnTo>
                  <a:lnTo>
                    <a:pt x="109" y="426"/>
                  </a:lnTo>
                  <a:lnTo>
                    <a:pt x="112" y="434"/>
                  </a:lnTo>
                  <a:lnTo>
                    <a:pt x="114" y="442"/>
                  </a:lnTo>
                  <a:lnTo>
                    <a:pt x="17" y="513"/>
                  </a:lnTo>
                  <a:lnTo>
                    <a:pt x="20" y="521"/>
                  </a:lnTo>
                  <a:lnTo>
                    <a:pt x="24" y="529"/>
                  </a:lnTo>
                  <a:lnTo>
                    <a:pt x="28" y="537"/>
                  </a:lnTo>
                  <a:lnTo>
                    <a:pt x="32" y="544"/>
                  </a:lnTo>
                  <a:lnTo>
                    <a:pt x="36" y="552"/>
                  </a:lnTo>
                  <a:lnTo>
                    <a:pt x="41" y="559"/>
                  </a:lnTo>
                  <a:lnTo>
                    <a:pt x="46" y="566"/>
                  </a:lnTo>
                  <a:lnTo>
                    <a:pt x="51" y="573"/>
                  </a:lnTo>
                  <a:lnTo>
                    <a:pt x="160" y="524"/>
                  </a:lnTo>
                  <a:lnTo>
                    <a:pt x="163" y="527"/>
                  </a:lnTo>
                  <a:lnTo>
                    <a:pt x="166" y="530"/>
                  </a:lnTo>
                  <a:lnTo>
                    <a:pt x="169" y="533"/>
                  </a:lnTo>
                  <a:lnTo>
                    <a:pt x="172" y="536"/>
                  </a:lnTo>
                  <a:lnTo>
                    <a:pt x="175" y="538"/>
                  </a:lnTo>
                  <a:lnTo>
                    <a:pt x="178" y="541"/>
                  </a:lnTo>
                  <a:lnTo>
                    <a:pt x="181" y="544"/>
                  </a:lnTo>
                  <a:lnTo>
                    <a:pt x="184" y="547"/>
                  </a:lnTo>
                  <a:lnTo>
                    <a:pt x="135" y="658"/>
                  </a:lnTo>
                  <a:lnTo>
                    <a:pt x="142" y="662"/>
                  </a:lnTo>
                  <a:lnTo>
                    <a:pt x="149" y="667"/>
                  </a:lnTo>
                  <a:lnTo>
                    <a:pt x="156" y="672"/>
                  </a:lnTo>
                  <a:lnTo>
                    <a:pt x="163" y="676"/>
                  </a:lnTo>
                  <a:lnTo>
                    <a:pt x="171" y="681"/>
                  </a:lnTo>
                  <a:lnTo>
                    <a:pt x="178" y="685"/>
                  </a:lnTo>
                  <a:lnTo>
                    <a:pt x="186" y="688"/>
                  </a:lnTo>
                  <a:lnTo>
                    <a:pt x="194" y="692"/>
                  </a:lnTo>
                  <a:lnTo>
                    <a:pt x="265" y="594"/>
                  </a:lnTo>
                  <a:lnTo>
                    <a:pt x="269" y="595"/>
                  </a:lnTo>
                  <a:lnTo>
                    <a:pt x="273" y="596"/>
                  </a:lnTo>
                  <a:lnTo>
                    <a:pt x="276" y="597"/>
                  </a:lnTo>
                  <a:lnTo>
                    <a:pt x="280" y="598"/>
                  </a:lnTo>
                  <a:lnTo>
                    <a:pt x="284" y="600"/>
                  </a:lnTo>
                  <a:lnTo>
                    <a:pt x="288" y="601"/>
                  </a:lnTo>
                  <a:lnTo>
                    <a:pt x="292" y="601"/>
                  </a:lnTo>
                  <a:lnTo>
                    <a:pt x="296" y="602"/>
                  </a:lnTo>
                  <a:lnTo>
                    <a:pt x="309" y="723"/>
                  </a:lnTo>
                  <a:lnTo>
                    <a:pt x="313" y="724"/>
                  </a:lnTo>
                  <a:lnTo>
                    <a:pt x="317" y="724"/>
                  </a:lnTo>
                  <a:lnTo>
                    <a:pt x="321" y="725"/>
                  </a:lnTo>
                  <a:lnTo>
                    <a:pt x="326" y="725"/>
                  </a:lnTo>
                  <a:lnTo>
                    <a:pt x="330" y="725"/>
                  </a:lnTo>
                  <a:lnTo>
                    <a:pt x="334" y="725"/>
                  </a:lnTo>
                  <a:lnTo>
                    <a:pt x="338" y="725"/>
                  </a:lnTo>
                  <a:lnTo>
                    <a:pt x="342" y="725"/>
                  </a:lnTo>
                  <a:lnTo>
                    <a:pt x="347" y="725"/>
                  </a:lnTo>
                  <a:lnTo>
                    <a:pt x="351" y="725"/>
                  </a:lnTo>
                  <a:lnTo>
                    <a:pt x="356" y="725"/>
                  </a:lnTo>
                  <a:lnTo>
                    <a:pt x="360" y="725"/>
                  </a:lnTo>
                  <a:lnTo>
                    <a:pt x="364" y="725"/>
                  </a:lnTo>
                  <a:lnTo>
                    <a:pt x="368" y="724"/>
                  </a:lnTo>
                  <a:lnTo>
                    <a:pt x="373" y="724"/>
                  </a:lnTo>
                  <a:lnTo>
                    <a:pt x="377" y="723"/>
                  </a:lnTo>
                  <a:lnTo>
                    <a:pt x="389" y="602"/>
                  </a:lnTo>
                  <a:lnTo>
                    <a:pt x="393" y="601"/>
                  </a:lnTo>
                  <a:lnTo>
                    <a:pt x="397" y="601"/>
                  </a:lnTo>
                  <a:lnTo>
                    <a:pt x="401" y="600"/>
                  </a:lnTo>
                  <a:lnTo>
                    <a:pt x="405" y="598"/>
                  </a:lnTo>
                  <a:lnTo>
                    <a:pt x="409" y="597"/>
                  </a:lnTo>
                  <a:lnTo>
                    <a:pt x="413" y="596"/>
                  </a:lnTo>
                  <a:lnTo>
                    <a:pt x="417" y="595"/>
                  </a:lnTo>
                  <a:lnTo>
                    <a:pt x="421" y="594"/>
                  </a:lnTo>
                  <a:lnTo>
                    <a:pt x="491" y="692"/>
                  </a:lnTo>
                  <a:lnTo>
                    <a:pt x="499" y="688"/>
                  </a:lnTo>
                  <a:lnTo>
                    <a:pt x="507" y="685"/>
                  </a:lnTo>
                  <a:lnTo>
                    <a:pt x="514" y="681"/>
                  </a:lnTo>
                  <a:lnTo>
                    <a:pt x="522" y="676"/>
                  </a:lnTo>
                  <a:lnTo>
                    <a:pt x="529" y="672"/>
                  </a:lnTo>
                  <a:lnTo>
                    <a:pt x="536" y="667"/>
                  </a:lnTo>
                  <a:lnTo>
                    <a:pt x="544" y="662"/>
                  </a:lnTo>
                  <a:lnTo>
                    <a:pt x="551" y="658"/>
                  </a:lnTo>
                  <a:lnTo>
                    <a:pt x="501" y="547"/>
                  </a:lnTo>
                  <a:lnTo>
                    <a:pt x="505" y="544"/>
                  </a:lnTo>
                  <a:lnTo>
                    <a:pt x="507" y="541"/>
                  </a:lnTo>
                  <a:lnTo>
                    <a:pt x="510" y="538"/>
                  </a:lnTo>
                  <a:lnTo>
                    <a:pt x="514" y="536"/>
                  </a:lnTo>
                  <a:lnTo>
                    <a:pt x="517" y="533"/>
                  </a:lnTo>
                  <a:lnTo>
                    <a:pt x="520" y="530"/>
                  </a:lnTo>
                  <a:lnTo>
                    <a:pt x="522" y="527"/>
                  </a:lnTo>
                  <a:lnTo>
                    <a:pt x="525" y="524"/>
                  </a:lnTo>
                  <a:lnTo>
                    <a:pt x="635" y="573"/>
                  </a:lnTo>
                  <a:lnTo>
                    <a:pt x="639" y="566"/>
                  </a:lnTo>
                  <a:lnTo>
                    <a:pt x="644" y="559"/>
                  </a:lnTo>
                  <a:lnTo>
                    <a:pt x="649" y="552"/>
                  </a:lnTo>
                  <a:lnTo>
                    <a:pt x="653" y="544"/>
                  </a:lnTo>
                  <a:lnTo>
                    <a:pt x="658" y="537"/>
                  </a:lnTo>
                  <a:lnTo>
                    <a:pt x="662" y="529"/>
                  </a:lnTo>
                  <a:lnTo>
                    <a:pt x="665" y="521"/>
                  </a:lnTo>
                  <a:lnTo>
                    <a:pt x="669" y="513"/>
                  </a:lnTo>
                  <a:lnTo>
                    <a:pt x="571" y="442"/>
                  </a:lnTo>
                  <a:lnTo>
                    <a:pt x="574" y="434"/>
                  </a:lnTo>
                  <a:lnTo>
                    <a:pt x="576" y="426"/>
                  </a:lnTo>
                  <a:lnTo>
                    <a:pt x="578" y="418"/>
                  </a:lnTo>
                  <a:lnTo>
                    <a:pt x="580" y="409"/>
                  </a:lnTo>
                  <a:lnTo>
                    <a:pt x="700" y="397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3063875"/>
            <a:ext cx="1258888" cy="944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7819" dir="2700000" algn="ctr" rotWithShape="0">
              <a:srgbClr val="808080"/>
            </a:outerShdw>
          </a:effec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590800"/>
            <a:ext cx="2522538" cy="189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7819" dir="2700000" algn="ctr" rotWithShape="0">
              <a:srgbClr val="808080"/>
            </a:outerShdw>
          </a:effectLst>
        </p:spPr>
      </p:pic>
      <p:sp>
        <p:nvSpPr>
          <p:cNvPr id="6151" name="Line 12"/>
          <p:cNvSpPr>
            <a:spLocks noChangeShapeType="1"/>
          </p:cNvSpPr>
          <p:nvPr/>
        </p:nvSpPr>
        <p:spPr bwMode="auto">
          <a:xfrm>
            <a:off x="3200400" y="3505200"/>
            <a:ext cx="914400" cy="15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6152" name="Line 13"/>
          <p:cNvSpPr>
            <a:spLocks noChangeShapeType="1"/>
          </p:cNvSpPr>
          <p:nvPr/>
        </p:nvSpPr>
        <p:spPr bwMode="auto">
          <a:xfrm>
            <a:off x="6324600" y="3505200"/>
            <a:ext cx="914400" cy="15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6153" name="Rectangle 14"/>
          <p:cNvSpPr>
            <a:spLocks noChangeArrowheads="1"/>
          </p:cNvSpPr>
          <p:nvPr/>
        </p:nvSpPr>
        <p:spPr bwMode="auto">
          <a:xfrm>
            <a:off x="1046163" y="4648200"/>
            <a:ext cx="1160462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original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image</a:t>
            </a:r>
          </a:p>
        </p:txBody>
      </p:sp>
      <p:sp>
        <p:nvSpPr>
          <p:cNvPr id="6154" name="Rectangle 15"/>
          <p:cNvSpPr>
            <a:spLocks noChangeArrowheads="1"/>
          </p:cNvSpPr>
          <p:nvPr/>
        </p:nvSpPr>
        <p:spPr bwMode="auto">
          <a:xfrm>
            <a:off x="4273550" y="4648200"/>
            <a:ext cx="1906588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compression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algorithm</a:t>
            </a:r>
          </a:p>
        </p:txBody>
      </p:sp>
      <p:sp>
        <p:nvSpPr>
          <p:cNvPr id="6155" name="Rectangle 16"/>
          <p:cNvSpPr>
            <a:spLocks noChangeArrowheads="1"/>
          </p:cNvSpPr>
          <p:nvPr/>
        </p:nvSpPr>
        <p:spPr bwMode="auto">
          <a:xfrm>
            <a:off x="7208838" y="4648200"/>
            <a:ext cx="1839912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compressed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image</a:t>
            </a:r>
          </a:p>
        </p:txBody>
      </p:sp>
      <p:sp>
        <p:nvSpPr>
          <p:cNvPr id="6156" name="Rectangle 17"/>
          <p:cNvSpPr>
            <a:spLocks noChangeArrowheads="1"/>
          </p:cNvSpPr>
          <p:nvPr/>
        </p:nvSpPr>
        <p:spPr bwMode="auto">
          <a:xfrm>
            <a:off x="2889250" y="1385888"/>
            <a:ext cx="33655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>
                <a:solidFill>
                  <a:srgbClr val="2B519A"/>
                </a:solidFill>
              </a:rPr>
              <a:t>Image Compression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smtClean="0"/>
              <a:t>Application parallelization</a:t>
            </a:r>
          </a:p>
        </p:txBody>
      </p:sp>
      <p:grpSp>
        <p:nvGrpSpPr>
          <p:cNvPr id="7171" name="Group 2"/>
          <p:cNvGrpSpPr>
            <a:grpSpLocks/>
          </p:cNvGrpSpPr>
          <p:nvPr/>
        </p:nvGrpSpPr>
        <p:grpSpPr bwMode="auto">
          <a:xfrm>
            <a:off x="381000" y="2590800"/>
            <a:ext cx="2520950" cy="1903413"/>
            <a:chOff x="240" y="1632"/>
            <a:chExt cx="1588" cy="1199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0" y="1632"/>
              <a:ext cx="1589" cy="1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>
              <a:outerShdw dist="17819" dir="2700000" algn="ctr" rotWithShape="0">
                <a:srgbClr val="808080"/>
              </a:outerShdw>
            </a:effectLst>
          </p:spPr>
        </p:pic>
        <p:sp>
          <p:nvSpPr>
            <p:cNvPr id="7218" name="Line 4"/>
            <p:cNvSpPr>
              <a:spLocks noChangeShapeType="1"/>
            </p:cNvSpPr>
            <p:nvPr/>
          </p:nvSpPr>
          <p:spPr bwMode="auto">
            <a:xfrm>
              <a:off x="240" y="2028"/>
              <a:ext cx="1584" cy="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219" name="Line 5"/>
            <p:cNvSpPr>
              <a:spLocks noChangeShapeType="1"/>
            </p:cNvSpPr>
            <p:nvPr/>
          </p:nvSpPr>
          <p:spPr bwMode="auto">
            <a:xfrm>
              <a:off x="240" y="2425"/>
              <a:ext cx="1584" cy="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220" name="Line 6"/>
            <p:cNvSpPr>
              <a:spLocks noChangeShapeType="1"/>
            </p:cNvSpPr>
            <p:nvPr/>
          </p:nvSpPr>
          <p:spPr bwMode="auto">
            <a:xfrm>
              <a:off x="637" y="1632"/>
              <a:ext cx="1" cy="1200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221" name="Line 7"/>
            <p:cNvSpPr>
              <a:spLocks noChangeShapeType="1"/>
            </p:cNvSpPr>
            <p:nvPr/>
          </p:nvSpPr>
          <p:spPr bwMode="auto">
            <a:xfrm>
              <a:off x="1033" y="1632"/>
              <a:ext cx="1" cy="1200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222" name="Line 8"/>
            <p:cNvSpPr>
              <a:spLocks noChangeShapeType="1"/>
            </p:cNvSpPr>
            <p:nvPr/>
          </p:nvSpPr>
          <p:spPr bwMode="auto">
            <a:xfrm>
              <a:off x="1430" y="1632"/>
              <a:ext cx="1" cy="1200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grpSp>
        <p:nvGrpSpPr>
          <p:cNvPr id="7172" name="Group 9"/>
          <p:cNvGrpSpPr>
            <a:grpSpLocks/>
          </p:cNvGrpSpPr>
          <p:nvPr/>
        </p:nvGrpSpPr>
        <p:grpSpPr bwMode="auto">
          <a:xfrm>
            <a:off x="7543800" y="3048000"/>
            <a:ext cx="1262063" cy="952500"/>
            <a:chOff x="4752" y="1920"/>
            <a:chExt cx="795" cy="600"/>
          </a:xfrm>
        </p:grpSpPr>
        <p:pic>
          <p:nvPicPr>
            <p:cNvPr id="8202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52" y="1920"/>
              <a:ext cx="796" cy="5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>
              <a:outerShdw dist="17819" dir="2700000" algn="ctr" rotWithShape="0">
                <a:srgbClr val="808080"/>
              </a:outerShdw>
            </a:effectLst>
          </p:spPr>
        </p:pic>
        <p:sp>
          <p:nvSpPr>
            <p:cNvPr id="7212" name="Line 11"/>
            <p:cNvSpPr>
              <a:spLocks noChangeShapeType="1"/>
            </p:cNvSpPr>
            <p:nvPr/>
          </p:nvSpPr>
          <p:spPr bwMode="auto">
            <a:xfrm>
              <a:off x="4752" y="2118"/>
              <a:ext cx="793" cy="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213" name="Line 12"/>
            <p:cNvSpPr>
              <a:spLocks noChangeShapeType="1"/>
            </p:cNvSpPr>
            <p:nvPr/>
          </p:nvSpPr>
          <p:spPr bwMode="auto">
            <a:xfrm>
              <a:off x="4752" y="2317"/>
              <a:ext cx="793" cy="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214" name="Line 13"/>
            <p:cNvSpPr>
              <a:spLocks noChangeShapeType="1"/>
            </p:cNvSpPr>
            <p:nvPr/>
          </p:nvSpPr>
          <p:spPr bwMode="auto">
            <a:xfrm>
              <a:off x="4951" y="1920"/>
              <a:ext cx="1" cy="60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215" name="Line 14"/>
            <p:cNvSpPr>
              <a:spLocks noChangeShapeType="1"/>
            </p:cNvSpPr>
            <p:nvPr/>
          </p:nvSpPr>
          <p:spPr bwMode="auto">
            <a:xfrm>
              <a:off x="5149" y="1920"/>
              <a:ext cx="1" cy="60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216" name="Line 15"/>
            <p:cNvSpPr>
              <a:spLocks noChangeShapeType="1"/>
            </p:cNvSpPr>
            <p:nvPr/>
          </p:nvSpPr>
          <p:spPr bwMode="auto">
            <a:xfrm>
              <a:off x="5348" y="1920"/>
              <a:ext cx="1" cy="60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grpSp>
        <p:nvGrpSpPr>
          <p:cNvPr id="7173" name="Group 16"/>
          <p:cNvGrpSpPr>
            <a:grpSpLocks/>
          </p:cNvGrpSpPr>
          <p:nvPr/>
        </p:nvGrpSpPr>
        <p:grpSpPr bwMode="auto">
          <a:xfrm>
            <a:off x="4511675" y="1524000"/>
            <a:ext cx="1635125" cy="646113"/>
            <a:chOff x="2842" y="960"/>
            <a:chExt cx="1030" cy="407"/>
          </a:xfrm>
        </p:grpSpPr>
        <p:sp>
          <p:nvSpPr>
            <p:cNvPr id="7203" name="Freeform 17"/>
            <p:cNvSpPr>
              <a:spLocks noChangeArrowheads="1"/>
            </p:cNvSpPr>
            <p:nvPr/>
          </p:nvSpPr>
          <p:spPr bwMode="auto">
            <a:xfrm>
              <a:off x="3723" y="1228"/>
              <a:ext cx="132" cy="134"/>
            </a:xfrm>
            <a:custGeom>
              <a:avLst/>
              <a:gdLst>
                <a:gd name="T0" fmla="*/ 127 w 367"/>
                <a:gd name="T1" fmla="*/ 150 h 373"/>
                <a:gd name="T2" fmla="*/ 168 w 367"/>
                <a:gd name="T3" fmla="*/ 118 h 373"/>
                <a:gd name="T4" fmla="*/ 221 w 367"/>
                <a:gd name="T5" fmla="*/ 125 h 373"/>
                <a:gd name="T6" fmla="*/ 252 w 367"/>
                <a:gd name="T7" fmla="*/ 167 h 373"/>
                <a:gd name="T8" fmla="*/ 245 w 367"/>
                <a:gd name="T9" fmla="*/ 221 h 373"/>
                <a:gd name="T10" fmla="*/ 204 w 367"/>
                <a:gd name="T11" fmla="*/ 253 h 373"/>
                <a:gd name="T12" fmla="*/ 166 w 367"/>
                <a:gd name="T13" fmla="*/ 252 h 373"/>
                <a:gd name="T14" fmla="*/ 140 w 367"/>
                <a:gd name="T15" fmla="*/ 237 h 373"/>
                <a:gd name="T16" fmla="*/ 123 w 367"/>
                <a:gd name="T17" fmla="*/ 290 h 373"/>
                <a:gd name="T18" fmla="*/ 123 w 367"/>
                <a:gd name="T19" fmla="*/ 365 h 373"/>
                <a:gd name="T20" fmla="*/ 138 w 367"/>
                <a:gd name="T21" fmla="*/ 369 h 373"/>
                <a:gd name="T22" fmla="*/ 154 w 367"/>
                <a:gd name="T23" fmla="*/ 373 h 373"/>
                <a:gd name="T24" fmla="*/ 185 w 367"/>
                <a:gd name="T25" fmla="*/ 309 h 373"/>
                <a:gd name="T26" fmla="*/ 193 w 367"/>
                <a:gd name="T27" fmla="*/ 309 h 373"/>
                <a:gd name="T28" fmla="*/ 226 w 367"/>
                <a:gd name="T29" fmla="*/ 370 h 373"/>
                <a:gd name="T30" fmla="*/ 242 w 367"/>
                <a:gd name="T31" fmla="*/ 366 h 373"/>
                <a:gd name="T32" fmla="*/ 244 w 367"/>
                <a:gd name="T33" fmla="*/ 294 h 373"/>
                <a:gd name="T34" fmla="*/ 302 w 367"/>
                <a:gd name="T35" fmla="*/ 327 h 373"/>
                <a:gd name="T36" fmla="*/ 292 w 367"/>
                <a:gd name="T37" fmla="*/ 247 h 373"/>
                <a:gd name="T38" fmla="*/ 361 w 367"/>
                <a:gd name="T39" fmla="*/ 242 h 373"/>
                <a:gd name="T40" fmla="*/ 308 w 367"/>
                <a:gd name="T41" fmla="*/ 194 h 373"/>
                <a:gd name="T42" fmla="*/ 309 w 367"/>
                <a:gd name="T43" fmla="*/ 186 h 373"/>
                <a:gd name="T44" fmla="*/ 308 w 367"/>
                <a:gd name="T45" fmla="*/ 177 h 373"/>
                <a:gd name="T46" fmla="*/ 361 w 367"/>
                <a:gd name="T47" fmla="*/ 130 h 373"/>
                <a:gd name="T48" fmla="*/ 292 w 367"/>
                <a:gd name="T49" fmla="*/ 124 h 373"/>
                <a:gd name="T50" fmla="*/ 325 w 367"/>
                <a:gd name="T51" fmla="*/ 63 h 373"/>
                <a:gd name="T52" fmla="*/ 314 w 367"/>
                <a:gd name="T53" fmla="*/ 51 h 373"/>
                <a:gd name="T54" fmla="*/ 254 w 367"/>
                <a:gd name="T55" fmla="*/ 84 h 373"/>
                <a:gd name="T56" fmla="*/ 240 w 367"/>
                <a:gd name="T57" fmla="*/ 76 h 373"/>
                <a:gd name="T58" fmla="*/ 239 w 367"/>
                <a:gd name="T59" fmla="*/ 6 h 373"/>
                <a:gd name="T60" fmla="*/ 223 w 367"/>
                <a:gd name="T61" fmla="*/ 2 h 373"/>
                <a:gd name="T62" fmla="*/ 191 w 367"/>
                <a:gd name="T63" fmla="*/ 63 h 373"/>
                <a:gd name="T64" fmla="*/ 182 w 367"/>
                <a:gd name="T65" fmla="*/ 63 h 373"/>
                <a:gd name="T66" fmla="*/ 150 w 367"/>
                <a:gd name="T67" fmla="*/ 0 h 373"/>
                <a:gd name="T68" fmla="*/ 134 w 367"/>
                <a:gd name="T69" fmla="*/ 4 h 373"/>
                <a:gd name="T70" fmla="*/ 134 w 367"/>
                <a:gd name="T71" fmla="*/ 76 h 373"/>
                <a:gd name="T72" fmla="*/ 119 w 367"/>
                <a:gd name="T73" fmla="*/ 84 h 373"/>
                <a:gd name="T74" fmla="*/ 56 w 367"/>
                <a:gd name="T75" fmla="*/ 48 h 373"/>
                <a:gd name="T76" fmla="*/ 45 w 367"/>
                <a:gd name="T77" fmla="*/ 59 h 373"/>
                <a:gd name="T78" fmla="*/ 82 w 367"/>
                <a:gd name="T79" fmla="*/ 124 h 373"/>
                <a:gd name="T80" fmla="*/ 6 w 367"/>
                <a:gd name="T81" fmla="*/ 129 h 373"/>
                <a:gd name="T82" fmla="*/ 66 w 367"/>
                <a:gd name="T83" fmla="*/ 177 h 373"/>
                <a:gd name="T84" fmla="*/ 65 w 367"/>
                <a:gd name="T85" fmla="*/ 186 h 373"/>
                <a:gd name="T86" fmla="*/ 66 w 367"/>
                <a:gd name="T87" fmla="*/ 194 h 373"/>
                <a:gd name="T88" fmla="*/ 6 w 367"/>
                <a:gd name="T89" fmla="*/ 244 h 373"/>
                <a:gd name="T90" fmla="*/ 82 w 367"/>
                <a:gd name="T91" fmla="*/ 247 h 373"/>
                <a:gd name="T92" fmla="*/ 45 w 367"/>
                <a:gd name="T93" fmla="*/ 312 h 373"/>
                <a:gd name="T94" fmla="*/ 56 w 367"/>
                <a:gd name="T95" fmla="*/ 324 h 373"/>
                <a:gd name="T96" fmla="*/ 110 w 367"/>
                <a:gd name="T97" fmla="*/ 296 h 373"/>
                <a:gd name="T98" fmla="*/ 119 w 367"/>
                <a:gd name="T99" fmla="*/ 201 h 3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7"/>
                <a:gd name="T151" fmla="*/ 0 h 373"/>
                <a:gd name="T152" fmla="*/ 367 w 367"/>
                <a:gd name="T153" fmla="*/ 373 h 3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7" h="373">
                  <a:moveTo>
                    <a:pt x="117" y="190"/>
                  </a:moveTo>
                  <a:lnTo>
                    <a:pt x="118" y="175"/>
                  </a:lnTo>
                  <a:lnTo>
                    <a:pt x="121" y="162"/>
                  </a:lnTo>
                  <a:lnTo>
                    <a:pt x="127" y="150"/>
                  </a:lnTo>
                  <a:lnTo>
                    <a:pt x="135" y="139"/>
                  </a:lnTo>
                  <a:lnTo>
                    <a:pt x="145" y="130"/>
                  </a:lnTo>
                  <a:lnTo>
                    <a:pt x="155" y="123"/>
                  </a:lnTo>
                  <a:lnTo>
                    <a:pt x="168" y="118"/>
                  </a:lnTo>
                  <a:lnTo>
                    <a:pt x="182" y="115"/>
                  </a:lnTo>
                  <a:lnTo>
                    <a:pt x="196" y="116"/>
                  </a:lnTo>
                  <a:lnTo>
                    <a:pt x="209" y="119"/>
                  </a:lnTo>
                  <a:lnTo>
                    <a:pt x="221" y="125"/>
                  </a:lnTo>
                  <a:lnTo>
                    <a:pt x="231" y="133"/>
                  </a:lnTo>
                  <a:lnTo>
                    <a:pt x="241" y="142"/>
                  </a:lnTo>
                  <a:lnTo>
                    <a:pt x="248" y="154"/>
                  </a:lnTo>
                  <a:lnTo>
                    <a:pt x="252" y="167"/>
                  </a:lnTo>
                  <a:lnTo>
                    <a:pt x="254" y="181"/>
                  </a:lnTo>
                  <a:lnTo>
                    <a:pt x="254" y="195"/>
                  </a:lnTo>
                  <a:lnTo>
                    <a:pt x="250" y="209"/>
                  </a:lnTo>
                  <a:lnTo>
                    <a:pt x="245" y="221"/>
                  </a:lnTo>
                  <a:lnTo>
                    <a:pt x="237" y="232"/>
                  </a:lnTo>
                  <a:lnTo>
                    <a:pt x="228" y="241"/>
                  </a:lnTo>
                  <a:lnTo>
                    <a:pt x="216" y="248"/>
                  </a:lnTo>
                  <a:lnTo>
                    <a:pt x="204" y="253"/>
                  </a:lnTo>
                  <a:lnTo>
                    <a:pt x="191" y="255"/>
                  </a:lnTo>
                  <a:lnTo>
                    <a:pt x="182" y="255"/>
                  </a:lnTo>
                  <a:lnTo>
                    <a:pt x="174" y="254"/>
                  </a:lnTo>
                  <a:lnTo>
                    <a:pt x="166" y="252"/>
                  </a:lnTo>
                  <a:lnTo>
                    <a:pt x="159" y="249"/>
                  </a:lnTo>
                  <a:lnTo>
                    <a:pt x="152" y="246"/>
                  </a:lnTo>
                  <a:lnTo>
                    <a:pt x="146" y="241"/>
                  </a:lnTo>
                  <a:lnTo>
                    <a:pt x="140" y="237"/>
                  </a:lnTo>
                  <a:lnTo>
                    <a:pt x="134" y="231"/>
                  </a:lnTo>
                  <a:lnTo>
                    <a:pt x="118" y="289"/>
                  </a:lnTo>
                  <a:lnTo>
                    <a:pt x="119" y="288"/>
                  </a:lnTo>
                  <a:lnTo>
                    <a:pt x="123" y="290"/>
                  </a:lnTo>
                  <a:lnTo>
                    <a:pt x="126" y="292"/>
                  </a:lnTo>
                  <a:lnTo>
                    <a:pt x="130" y="294"/>
                  </a:lnTo>
                  <a:lnTo>
                    <a:pt x="134" y="296"/>
                  </a:lnTo>
                  <a:lnTo>
                    <a:pt x="123" y="365"/>
                  </a:lnTo>
                  <a:lnTo>
                    <a:pt x="127" y="366"/>
                  </a:lnTo>
                  <a:lnTo>
                    <a:pt x="131" y="367"/>
                  </a:lnTo>
                  <a:lnTo>
                    <a:pt x="134" y="368"/>
                  </a:lnTo>
                  <a:lnTo>
                    <a:pt x="138" y="369"/>
                  </a:lnTo>
                  <a:lnTo>
                    <a:pt x="142" y="370"/>
                  </a:lnTo>
                  <a:lnTo>
                    <a:pt x="146" y="371"/>
                  </a:lnTo>
                  <a:lnTo>
                    <a:pt x="150" y="372"/>
                  </a:lnTo>
                  <a:lnTo>
                    <a:pt x="154" y="373"/>
                  </a:lnTo>
                  <a:lnTo>
                    <a:pt x="178" y="308"/>
                  </a:lnTo>
                  <a:lnTo>
                    <a:pt x="181" y="309"/>
                  </a:lnTo>
                  <a:lnTo>
                    <a:pt x="182" y="309"/>
                  </a:lnTo>
                  <a:lnTo>
                    <a:pt x="185" y="309"/>
                  </a:lnTo>
                  <a:lnTo>
                    <a:pt x="187" y="309"/>
                  </a:lnTo>
                  <a:lnTo>
                    <a:pt x="189" y="309"/>
                  </a:lnTo>
                  <a:lnTo>
                    <a:pt x="191" y="309"/>
                  </a:lnTo>
                  <a:lnTo>
                    <a:pt x="193" y="309"/>
                  </a:lnTo>
                  <a:lnTo>
                    <a:pt x="195" y="308"/>
                  </a:lnTo>
                  <a:lnTo>
                    <a:pt x="219" y="372"/>
                  </a:lnTo>
                  <a:lnTo>
                    <a:pt x="222" y="371"/>
                  </a:lnTo>
                  <a:lnTo>
                    <a:pt x="226" y="370"/>
                  </a:lnTo>
                  <a:lnTo>
                    <a:pt x="230" y="369"/>
                  </a:lnTo>
                  <a:lnTo>
                    <a:pt x="234" y="368"/>
                  </a:lnTo>
                  <a:lnTo>
                    <a:pt x="238" y="368"/>
                  </a:lnTo>
                  <a:lnTo>
                    <a:pt x="242" y="366"/>
                  </a:lnTo>
                  <a:lnTo>
                    <a:pt x="246" y="366"/>
                  </a:lnTo>
                  <a:lnTo>
                    <a:pt x="250" y="365"/>
                  </a:lnTo>
                  <a:lnTo>
                    <a:pt x="240" y="296"/>
                  </a:lnTo>
                  <a:lnTo>
                    <a:pt x="244" y="294"/>
                  </a:lnTo>
                  <a:lnTo>
                    <a:pt x="248" y="292"/>
                  </a:lnTo>
                  <a:lnTo>
                    <a:pt x="251" y="290"/>
                  </a:lnTo>
                  <a:lnTo>
                    <a:pt x="254" y="288"/>
                  </a:lnTo>
                  <a:lnTo>
                    <a:pt x="302" y="327"/>
                  </a:lnTo>
                  <a:lnTo>
                    <a:pt x="325" y="308"/>
                  </a:lnTo>
                  <a:lnTo>
                    <a:pt x="288" y="255"/>
                  </a:lnTo>
                  <a:lnTo>
                    <a:pt x="290" y="251"/>
                  </a:lnTo>
                  <a:lnTo>
                    <a:pt x="292" y="247"/>
                  </a:lnTo>
                  <a:lnTo>
                    <a:pt x="294" y="244"/>
                  </a:lnTo>
                  <a:lnTo>
                    <a:pt x="296" y="240"/>
                  </a:lnTo>
                  <a:lnTo>
                    <a:pt x="359" y="250"/>
                  </a:lnTo>
                  <a:lnTo>
                    <a:pt x="361" y="242"/>
                  </a:lnTo>
                  <a:lnTo>
                    <a:pt x="364" y="234"/>
                  </a:lnTo>
                  <a:lnTo>
                    <a:pt x="365" y="226"/>
                  </a:lnTo>
                  <a:lnTo>
                    <a:pt x="367" y="217"/>
                  </a:lnTo>
                  <a:lnTo>
                    <a:pt x="308" y="194"/>
                  </a:lnTo>
                  <a:lnTo>
                    <a:pt x="308" y="192"/>
                  </a:lnTo>
                  <a:lnTo>
                    <a:pt x="309" y="190"/>
                  </a:lnTo>
                  <a:lnTo>
                    <a:pt x="309" y="188"/>
                  </a:lnTo>
                  <a:lnTo>
                    <a:pt x="309" y="186"/>
                  </a:lnTo>
                  <a:lnTo>
                    <a:pt x="309" y="184"/>
                  </a:lnTo>
                  <a:lnTo>
                    <a:pt x="309" y="182"/>
                  </a:lnTo>
                  <a:lnTo>
                    <a:pt x="308" y="180"/>
                  </a:lnTo>
                  <a:lnTo>
                    <a:pt x="308" y="177"/>
                  </a:lnTo>
                  <a:lnTo>
                    <a:pt x="367" y="154"/>
                  </a:lnTo>
                  <a:lnTo>
                    <a:pt x="365" y="146"/>
                  </a:lnTo>
                  <a:lnTo>
                    <a:pt x="364" y="138"/>
                  </a:lnTo>
                  <a:lnTo>
                    <a:pt x="361" y="130"/>
                  </a:lnTo>
                  <a:lnTo>
                    <a:pt x="359" y="122"/>
                  </a:lnTo>
                  <a:lnTo>
                    <a:pt x="296" y="132"/>
                  </a:lnTo>
                  <a:lnTo>
                    <a:pt x="294" y="128"/>
                  </a:lnTo>
                  <a:lnTo>
                    <a:pt x="292" y="124"/>
                  </a:lnTo>
                  <a:lnTo>
                    <a:pt x="290" y="121"/>
                  </a:lnTo>
                  <a:lnTo>
                    <a:pt x="288" y="118"/>
                  </a:lnTo>
                  <a:lnTo>
                    <a:pt x="328" y="67"/>
                  </a:lnTo>
                  <a:lnTo>
                    <a:pt x="325" y="63"/>
                  </a:lnTo>
                  <a:lnTo>
                    <a:pt x="323" y="61"/>
                  </a:lnTo>
                  <a:lnTo>
                    <a:pt x="320" y="58"/>
                  </a:lnTo>
                  <a:lnTo>
                    <a:pt x="317" y="54"/>
                  </a:lnTo>
                  <a:lnTo>
                    <a:pt x="314" y="51"/>
                  </a:lnTo>
                  <a:lnTo>
                    <a:pt x="311" y="48"/>
                  </a:lnTo>
                  <a:lnTo>
                    <a:pt x="308" y="46"/>
                  </a:lnTo>
                  <a:lnTo>
                    <a:pt x="305" y="43"/>
                  </a:lnTo>
                  <a:lnTo>
                    <a:pt x="254" y="84"/>
                  </a:lnTo>
                  <a:lnTo>
                    <a:pt x="251" y="82"/>
                  </a:lnTo>
                  <a:lnTo>
                    <a:pt x="248" y="80"/>
                  </a:lnTo>
                  <a:lnTo>
                    <a:pt x="244" y="78"/>
                  </a:lnTo>
                  <a:lnTo>
                    <a:pt x="240" y="76"/>
                  </a:lnTo>
                  <a:lnTo>
                    <a:pt x="250" y="10"/>
                  </a:lnTo>
                  <a:lnTo>
                    <a:pt x="247" y="8"/>
                  </a:lnTo>
                  <a:lnTo>
                    <a:pt x="243" y="7"/>
                  </a:lnTo>
                  <a:lnTo>
                    <a:pt x="239" y="6"/>
                  </a:lnTo>
                  <a:lnTo>
                    <a:pt x="235" y="5"/>
                  </a:lnTo>
                  <a:lnTo>
                    <a:pt x="231" y="4"/>
                  </a:lnTo>
                  <a:lnTo>
                    <a:pt x="227" y="2"/>
                  </a:lnTo>
                  <a:lnTo>
                    <a:pt x="223" y="2"/>
                  </a:lnTo>
                  <a:lnTo>
                    <a:pt x="219" y="1"/>
                  </a:lnTo>
                  <a:lnTo>
                    <a:pt x="195" y="63"/>
                  </a:lnTo>
                  <a:lnTo>
                    <a:pt x="193" y="63"/>
                  </a:lnTo>
                  <a:lnTo>
                    <a:pt x="191" y="63"/>
                  </a:lnTo>
                  <a:lnTo>
                    <a:pt x="189" y="63"/>
                  </a:lnTo>
                  <a:lnTo>
                    <a:pt x="187" y="63"/>
                  </a:lnTo>
                  <a:lnTo>
                    <a:pt x="185" y="63"/>
                  </a:lnTo>
                  <a:lnTo>
                    <a:pt x="182" y="63"/>
                  </a:lnTo>
                  <a:lnTo>
                    <a:pt x="181" y="63"/>
                  </a:lnTo>
                  <a:lnTo>
                    <a:pt x="178" y="63"/>
                  </a:lnTo>
                  <a:lnTo>
                    <a:pt x="154" y="0"/>
                  </a:lnTo>
                  <a:lnTo>
                    <a:pt x="150" y="0"/>
                  </a:lnTo>
                  <a:lnTo>
                    <a:pt x="146" y="1"/>
                  </a:lnTo>
                  <a:lnTo>
                    <a:pt x="142" y="2"/>
                  </a:lnTo>
                  <a:lnTo>
                    <a:pt x="138" y="3"/>
                  </a:lnTo>
                  <a:lnTo>
                    <a:pt x="134" y="4"/>
                  </a:lnTo>
                  <a:lnTo>
                    <a:pt x="131" y="5"/>
                  </a:lnTo>
                  <a:lnTo>
                    <a:pt x="127" y="6"/>
                  </a:lnTo>
                  <a:lnTo>
                    <a:pt x="123" y="8"/>
                  </a:lnTo>
                  <a:lnTo>
                    <a:pt x="134" y="76"/>
                  </a:lnTo>
                  <a:lnTo>
                    <a:pt x="130" y="78"/>
                  </a:lnTo>
                  <a:lnTo>
                    <a:pt x="126" y="80"/>
                  </a:lnTo>
                  <a:lnTo>
                    <a:pt x="123" y="82"/>
                  </a:lnTo>
                  <a:lnTo>
                    <a:pt x="119" y="84"/>
                  </a:lnTo>
                  <a:lnTo>
                    <a:pt x="65" y="40"/>
                  </a:lnTo>
                  <a:lnTo>
                    <a:pt x="62" y="43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3" y="51"/>
                  </a:lnTo>
                  <a:lnTo>
                    <a:pt x="50" y="54"/>
                  </a:lnTo>
                  <a:lnTo>
                    <a:pt x="48" y="57"/>
                  </a:lnTo>
                  <a:lnTo>
                    <a:pt x="45" y="59"/>
                  </a:lnTo>
                  <a:lnTo>
                    <a:pt x="43" y="63"/>
                  </a:lnTo>
                  <a:lnTo>
                    <a:pt x="86" y="118"/>
                  </a:lnTo>
                  <a:lnTo>
                    <a:pt x="84" y="121"/>
                  </a:lnTo>
                  <a:lnTo>
                    <a:pt x="82" y="124"/>
                  </a:lnTo>
                  <a:lnTo>
                    <a:pt x="79" y="128"/>
                  </a:lnTo>
                  <a:lnTo>
                    <a:pt x="78" y="132"/>
                  </a:lnTo>
                  <a:lnTo>
                    <a:pt x="9" y="120"/>
                  </a:lnTo>
                  <a:lnTo>
                    <a:pt x="6" y="129"/>
                  </a:lnTo>
                  <a:lnTo>
                    <a:pt x="4" y="136"/>
                  </a:lnTo>
                  <a:lnTo>
                    <a:pt x="2" y="144"/>
                  </a:lnTo>
                  <a:lnTo>
                    <a:pt x="0" y="152"/>
                  </a:lnTo>
                  <a:lnTo>
                    <a:pt x="66" y="177"/>
                  </a:lnTo>
                  <a:lnTo>
                    <a:pt x="66" y="180"/>
                  </a:lnTo>
                  <a:lnTo>
                    <a:pt x="66" y="182"/>
                  </a:lnTo>
                  <a:lnTo>
                    <a:pt x="65" y="184"/>
                  </a:lnTo>
                  <a:lnTo>
                    <a:pt x="65" y="186"/>
                  </a:lnTo>
                  <a:lnTo>
                    <a:pt x="65" y="188"/>
                  </a:lnTo>
                  <a:lnTo>
                    <a:pt x="66" y="190"/>
                  </a:lnTo>
                  <a:lnTo>
                    <a:pt x="66" y="192"/>
                  </a:lnTo>
                  <a:lnTo>
                    <a:pt x="66" y="194"/>
                  </a:lnTo>
                  <a:lnTo>
                    <a:pt x="0" y="220"/>
                  </a:lnTo>
                  <a:lnTo>
                    <a:pt x="2" y="228"/>
                  </a:lnTo>
                  <a:lnTo>
                    <a:pt x="4" y="236"/>
                  </a:lnTo>
                  <a:lnTo>
                    <a:pt x="6" y="244"/>
                  </a:lnTo>
                  <a:lnTo>
                    <a:pt x="9" y="251"/>
                  </a:lnTo>
                  <a:lnTo>
                    <a:pt x="78" y="240"/>
                  </a:lnTo>
                  <a:lnTo>
                    <a:pt x="79" y="244"/>
                  </a:lnTo>
                  <a:lnTo>
                    <a:pt x="82" y="247"/>
                  </a:lnTo>
                  <a:lnTo>
                    <a:pt x="84" y="251"/>
                  </a:lnTo>
                  <a:lnTo>
                    <a:pt x="86" y="255"/>
                  </a:lnTo>
                  <a:lnTo>
                    <a:pt x="43" y="309"/>
                  </a:lnTo>
                  <a:lnTo>
                    <a:pt x="45" y="312"/>
                  </a:lnTo>
                  <a:lnTo>
                    <a:pt x="48" y="315"/>
                  </a:lnTo>
                  <a:lnTo>
                    <a:pt x="50" y="319"/>
                  </a:lnTo>
                  <a:lnTo>
                    <a:pt x="53" y="321"/>
                  </a:lnTo>
                  <a:lnTo>
                    <a:pt x="56" y="324"/>
                  </a:lnTo>
                  <a:lnTo>
                    <a:pt x="59" y="327"/>
                  </a:lnTo>
                  <a:lnTo>
                    <a:pt x="62" y="330"/>
                  </a:lnTo>
                  <a:lnTo>
                    <a:pt x="65" y="332"/>
                  </a:lnTo>
                  <a:lnTo>
                    <a:pt x="110" y="296"/>
                  </a:lnTo>
                  <a:lnTo>
                    <a:pt x="132" y="229"/>
                  </a:lnTo>
                  <a:lnTo>
                    <a:pt x="126" y="220"/>
                  </a:lnTo>
                  <a:lnTo>
                    <a:pt x="122" y="211"/>
                  </a:lnTo>
                  <a:lnTo>
                    <a:pt x="119" y="201"/>
                  </a:lnTo>
                  <a:lnTo>
                    <a:pt x="117" y="19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4" name="Freeform 18"/>
            <p:cNvSpPr>
              <a:spLocks noChangeArrowheads="1"/>
            </p:cNvSpPr>
            <p:nvPr/>
          </p:nvSpPr>
          <p:spPr bwMode="auto">
            <a:xfrm>
              <a:off x="3762" y="1310"/>
              <a:ext cx="9" cy="24"/>
            </a:xfrm>
            <a:custGeom>
              <a:avLst/>
              <a:gdLst>
                <a:gd name="T0" fmla="*/ 24 w 24"/>
                <a:gd name="T1" fmla="*/ 2 h 67"/>
                <a:gd name="T2" fmla="*/ 24 w 24"/>
                <a:gd name="T3" fmla="*/ 1 h 67"/>
                <a:gd name="T4" fmla="*/ 23 w 24"/>
                <a:gd name="T5" fmla="*/ 1 h 67"/>
                <a:gd name="T6" fmla="*/ 22 w 24"/>
                <a:gd name="T7" fmla="*/ 0 h 67"/>
                <a:gd name="T8" fmla="*/ 22 w 24"/>
                <a:gd name="T9" fmla="*/ 0 h 67"/>
                <a:gd name="T10" fmla="*/ 0 w 24"/>
                <a:gd name="T11" fmla="*/ 67 h 67"/>
                <a:gd name="T12" fmla="*/ 8 w 24"/>
                <a:gd name="T13" fmla="*/ 60 h 67"/>
                <a:gd name="T14" fmla="*/ 24 w 24"/>
                <a:gd name="T15" fmla="*/ 2 h 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67"/>
                <a:gd name="T26" fmla="*/ 24 w 24"/>
                <a:gd name="T27" fmla="*/ 67 h 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67">
                  <a:moveTo>
                    <a:pt x="24" y="2"/>
                  </a:moveTo>
                  <a:lnTo>
                    <a:pt x="24" y="1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0" y="67"/>
                  </a:lnTo>
                  <a:lnTo>
                    <a:pt x="8" y="60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5" name="Freeform 19"/>
            <p:cNvSpPr>
              <a:spLocks noChangeArrowheads="1"/>
            </p:cNvSpPr>
            <p:nvPr/>
          </p:nvSpPr>
          <p:spPr bwMode="auto">
            <a:xfrm>
              <a:off x="3514" y="1174"/>
              <a:ext cx="188" cy="194"/>
            </a:xfrm>
            <a:custGeom>
              <a:avLst/>
              <a:gdLst>
                <a:gd name="T0" fmla="*/ 302 w 522"/>
                <a:gd name="T1" fmla="*/ 165 h 540"/>
                <a:gd name="T2" fmla="*/ 342 w 522"/>
                <a:gd name="T3" fmla="*/ 199 h 540"/>
                <a:gd name="T4" fmla="*/ 364 w 522"/>
                <a:gd name="T5" fmla="*/ 249 h 540"/>
                <a:gd name="T6" fmla="*/ 359 w 522"/>
                <a:gd name="T7" fmla="*/ 304 h 540"/>
                <a:gd name="T8" fmla="*/ 329 w 522"/>
                <a:gd name="T9" fmla="*/ 349 h 540"/>
                <a:gd name="T10" fmla="*/ 283 w 522"/>
                <a:gd name="T11" fmla="*/ 374 h 540"/>
                <a:gd name="T12" fmla="*/ 228 w 522"/>
                <a:gd name="T13" fmla="*/ 375 h 540"/>
                <a:gd name="T14" fmla="*/ 181 w 522"/>
                <a:gd name="T15" fmla="*/ 349 h 540"/>
                <a:gd name="T16" fmla="*/ 151 w 522"/>
                <a:gd name="T17" fmla="*/ 306 h 540"/>
                <a:gd name="T18" fmla="*/ 146 w 522"/>
                <a:gd name="T19" fmla="*/ 250 h 540"/>
                <a:gd name="T20" fmla="*/ 168 w 522"/>
                <a:gd name="T21" fmla="*/ 197 h 540"/>
                <a:gd name="T22" fmla="*/ 28 w 522"/>
                <a:gd name="T23" fmla="*/ 128 h 540"/>
                <a:gd name="T24" fmla="*/ 14 w 522"/>
                <a:gd name="T25" fmla="*/ 153 h 540"/>
                <a:gd name="T26" fmla="*/ 79 w 522"/>
                <a:gd name="T27" fmla="*/ 228 h 540"/>
                <a:gd name="T28" fmla="*/ 79 w 522"/>
                <a:gd name="T29" fmla="*/ 311 h 540"/>
                <a:gd name="T30" fmla="*/ 15 w 522"/>
                <a:gd name="T31" fmla="*/ 388 h 540"/>
                <a:gd name="T32" fmla="*/ 30 w 522"/>
                <a:gd name="T33" fmla="*/ 416 h 540"/>
                <a:gd name="T34" fmla="*/ 124 w 522"/>
                <a:gd name="T35" fmla="*/ 394 h 540"/>
                <a:gd name="T36" fmla="*/ 135 w 522"/>
                <a:gd name="T37" fmla="*/ 405 h 540"/>
                <a:gd name="T38" fmla="*/ 116 w 522"/>
                <a:gd name="T39" fmla="*/ 500 h 540"/>
                <a:gd name="T40" fmla="*/ 144 w 522"/>
                <a:gd name="T41" fmla="*/ 515 h 540"/>
                <a:gd name="T42" fmla="*/ 208 w 522"/>
                <a:gd name="T43" fmla="*/ 446 h 540"/>
                <a:gd name="T44" fmla="*/ 230 w 522"/>
                <a:gd name="T45" fmla="*/ 539 h 540"/>
                <a:gd name="T46" fmla="*/ 245 w 522"/>
                <a:gd name="T47" fmla="*/ 540 h 540"/>
                <a:gd name="T48" fmla="*/ 261 w 522"/>
                <a:gd name="T49" fmla="*/ 540 h 540"/>
                <a:gd name="T50" fmla="*/ 277 w 522"/>
                <a:gd name="T51" fmla="*/ 539 h 540"/>
                <a:gd name="T52" fmla="*/ 299 w 522"/>
                <a:gd name="T53" fmla="*/ 447 h 540"/>
                <a:gd name="T54" fmla="*/ 314 w 522"/>
                <a:gd name="T55" fmla="*/ 442 h 540"/>
                <a:gd name="T56" fmla="*/ 389 w 522"/>
                <a:gd name="T57" fmla="*/ 504 h 540"/>
                <a:gd name="T58" fmla="*/ 373 w 522"/>
                <a:gd name="T59" fmla="*/ 407 h 540"/>
                <a:gd name="T60" fmla="*/ 384 w 522"/>
                <a:gd name="T61" fmla="*/ 397 h 540"/>
                <a:gd name="T62" fmla="*/ 476 w 522"/>
                <a:gd name="T63" fmla="*/ 421 h 540"/>
                <a:gd name="T64" fmla="*/ 493 w 522"/>
                <a:gd name="T65" fmla="*/ 394 h 540"/>
                <a:gd name="T66" fmla="*/ 429 w 522"/>
                <a:gd name="T67" fmla="*/ 317 h 540"/>
                <a:gd name="T68" fmla="*/ 522 w 522"/>
                <a:gd name="T69" fmla="*/ 283 h 540"/>
                <a:gd name="T70" fmla="*/ 521 w 522"/>
                <a:gd name="T71" fmla="*/ 250 h 540"/>
                <a:gd name="T72" fmla="*/ 428 w 522"/>
                <a:gd name="T73" fmla="*/ 216 h 540"/>
                <a:gd name="T74" fmla="*/ 490 w 522"/>
                <a:gd name="T75" fmla="*/ 140 h 540"/>
                <a:gd name="T76" fmla="*/ 472 w 522"/>
                <a:gd name="T77" fmla="*/ 113 h 540"/>
                <a:gd name="T78" fmla="*/ 383 w 522"/>
                <a:gd name="T79" fmla="*/ 141 h 540"/>
                <a:gd name="T80" fmla="*/ 410 w 522"/>
                <a:gd name="T81" fmla="*/ 50 h 540"/>
                <a:gd name="T82" fmla="*/ 383 w 522"/>
                <a:gd name="T83" fmla="*/ 33 h 540"/>
                <a:gd name="T84" fmla="*/ 311 w 522"/>
                <a:gd name="T85" fmla="*/ 97 h 540"/>
                <a:gd name="T86" fmla="*/ 296 w 522"/>
                <a:gd name="T87" fmla="*/ 93 h 540"/>
                <a:gd name="T88" fmla="*/ 274 w 522"/>
                <a:gd name="T89" fmla="*/ 0 h 540"/>
                <a:gd name="T90" fmla="*/ 258 w 522"/>
                <a:gd name="T91" fmla="*/ 0 h 540"/>
                <a:gd name="T92" fmla="*/ 242 w 522"/>
                <a:gd name="T93" fmla="*/ 0 h 540"/>
                <a:gd name="T94" fmla="*/ 220 w 522"/>
                <a:gd name="T95" fmla="*/ 91 h 540"/>
                <a:gd name="T96" fmla="*/ 205 w 522"/>
                <a:gd name="T97" fmla="*/ 95 h 540"/>
                <a:gd name="T98" fmla="*/ 139 w 522"/>
                <a:gd name="T99" fmla="*/ 27 h 540"/>
                <a:gd name="T100" fmla="*/ 110 w 522"/>
                <a:gd name="T101" fmla="*/ 43 h 540"/>
                <a:gd name="T102" fmla="*/ 131 w 522"/>
                <a:gd name="T103" fmla="*/ 139 h 540"/>
                <a:gd name="T104" fmla="*/ 203 w 522"/>
                <a:gd name="T105" fmla="*/ 167 h 540"/>
                <a:gd name="T106" fmla="*/ 249 w 522"/>
                <a:gd name="T107" fmla="*/ 155 h 5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22"/>
                <a:gd name="T163" fmla="*/ 0 h 540"/>
                <a:gd name="T164" fmla="*/ 522 w 522"/>
                <a:gd name="T165" fmla="*/ 540 h 54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22" h="540">
                  <a:moveTo>
                    <a:pt x="259" y="155"/>
                  </a:moveTo>
                  <a:lnTo>
                    <a:pt x="270" y="156"/>
                  </a:lnTo>
                  <a:lnTo>
                    <a:pt x="281" y="158"/>
                  </a:lnTo>
                  <a:lnTo>
                    <a:pt x="292" y="161"/>
                  </a:lnTo>
                  <a:lnTo>
                    <a:pt x="302" y="165"/>
                  </a:lnTo>
                  <a:lnTo>
                    <a:pt x="311" y="170"/>
                  </a:lnTo>
                  <a:lnTo>
                    <a:pt x="320" y="176"/>
                  </a:lnTo>
                  <a:lnTo>
                    <a:pt x="328" y="183"/>
                  </a:lnTo>
                  <a:lnTo>
                    <a:pt x="335" y="190"/>
                  </a:lnTo>
                  <a:lnTo>
                    <a:pt x="342" y="199"/>
                  </a:lnTo>
                  <a:lnTo>
                    <a:pt x="348" y="208"/>
                  </a:lnTo>
                  <a:lnTo>
                    <a:pt x="353" y="217"/>
                  </a:lnTo>
                  <a:lnTo>
                    <a:pt x="358" y="227"/>
                  </a:lnTo>
                  <a:lnTo>
                    <a:pt x="361" y="238"/>
                  </a:lnTo>
                  <a:lnTo>
                    <a:pt x="364" y="249"/>
                  </a:lnTo>
                  <a:lnTo>
                    <a:pt x="365" y="260"/>
                  </a:lnTo>
                  <a:lnTo>
                    <a:pt x="365" y="271"/>
                  </a:lnTo>
                  <a:lnTo>
                    <a:pt x="364" y="283"/>
                  </a:lnTo>
                  <a:lnTo>
                    <a:pt x="361" y="294"/>
                  </a:lnTo>
                  <a:lnTo>
                    <a:pt x="359" y="304"/>
                  </a:lnTo>
                  <a:lnTo>
                    <a:pt x="354" y="314"/>
                  </a:lnTo>
                  <a:lnTo>
                    <a:pt x="349" y="323"/>
                  </a:lnTo>
                  <a:lnTo>
                    <a:pt x="343" y="333"/>
                  </a:lnTo>
                  <a:lnTo>
                    <a:pt x="337" y="341"/>
                  </a:lnTo>
                  <a:lnTo>
                    <a:pt x="329" y="349"/>
                  </a:lnTo>
                  <a:lnTo>
                    <a:pt x="321" y="356"/>
                  </a:lnTo>
                  <a:lnTo>
                    <a:pt x="312" y="361"/>
                  </a:lnTo>
                  <a:lnTo>
                    <a:pt x="303" y="367"/>
                  </a:lnTo>
                  <a:lnTo>
                    <a:pt x="293" y="371"/>
                  </a:lnTo>
                  <a:lnTo>
                    <a:pt x="283" y="374"/>
                  </a:lnTo>
                  <a:lnTo>
                    <a:pt x="272" y="377"/>
                  </a:lnTo>
                  <a:lnTo>
                    <a:pt x="261" y="378"/>
                  </a:lnTo>
                  <a:lnTo>
                    <a:pt x="250" y="378"/>
                  </a:lnTo>
                  <a:lnTo>
                    <a:pt x="239" y="377"/>
                  </a:lnTo>
                  <a:lnTo>
                    <a:pt x="228" y="375"/>
                  </a:lnTo>
                  <a:lnTo>
                    <a:pt x="218" y="372"/>
                  </a:lnTo>
                  <a:lnTo>
                    <a:pt x="208" y="367"/>
                  </a:lnTo>
                  <a:lnTo>
                    <a:pt x="198" y="362"/>
                  </a:lnTo>
                  <a:lnTo>
                    <a:pt x="189" y="356"/>
                  </a:lnTo>
                  <a:lnTo>
                    <a:pt x="181" y="349"/>
                  </a:lnTo>
                  <a:lnTo>
                    <a:pt x="174" y="342"/>
                  </a:lnTo>
                  <a:lnTo>
                    <a:pt x="167" y="334"/>
                  </a:lnTo>
                  <a:lnTo>
                    <a:pt x="161" y="325"/>
                  </a:lnTo>
                  <a:lnTo>
                    <a:pt x="156" y="315"/>
                  </a:lnTo>
                  <a:lnTo>
                    <a:pt x="151" y="306"/>
                  </a:lnTo>
                  <a:lnTo>
                    <a:pt x="148" y="295"/>
                  </a:lnTo>
                  <a:lnTo>
                    <a:pt x="146" y="284"/>
                  </a:lnTo>
                  <a:lnTo>
                    <a:pt x="144" y="273"/>
                  </a:lnTo>
                  <a:lnTo>
                    <a:pt x="144" y="262"/>
                  </a:lnTo>
                  <a:lnTo>
                    <a:pt x="146" y="250"/>
                  </a:lnTo>
                  <a:lnTo>
                    <a:pt x="148" y="238"/>
                  </a:lnTo>
                  <a:lnTo>
                    <a:pt x="151" y="227"/>
                  </a:lnTo>
                  <a:lnTo>
                    <a:pt x="156" y="217"/>
                  </a:lnTo>
                  <a:lnTo>
                    <a:pt x="161" y="207"/>
                  </a:lnTo>
                  <a:lnTo>
                    <a:pt x="168" y="197"/>
                  </a:lnTo>
                  <a:lnTo>
                    <a:pt x="175" y="189"/>
                  </a:lnTo>
                  <a:lnTo>
                    <a:pt x="183" y="181"/>
                  </a:lnTo>
                  <a:lnTo>
                    <a:pt x="35" y="118"/>
                  </a:lnTo>
                  <a:lnTo>
                    <a:pt x="31" y="123"/>
                  </a:lnTo>
                  <a:lnTo>
                    <a:pt x="28" y="128"/>
                  </a:lnTo>
                  <a:lnTo>
                    <a:pt x="25" y="133"/>
                  </a:lnTo>
                  <a:lnTo>
                    <a:pt x="22" y="137"/>
                  </a:lnTo>
                  <a:lnTo>
                    <a:pt x="20" y="143"/>
                  </a:lnTo>
                  <a:lnTo>
                    <a:pt x="17" y="148"/>
                  </a:lnTo>
                  <a:lnTo>
                    <a:pt x="14" y="153"/>
                  </a:lnTo>
                  <a:lnTo>
                    <a:pt x="12" y="158"/>
                  </a:lnTo>
                  <a:lnTo>
                    <a:pt x="85" y="211"/>
                  </a:lnTo>
                  <a:lnTo>
                    <a:pt x="83" y="216"/>
                  </a:lnTo>
                  <a:lnTo>
                    <a:pt x="81" y="223"/>
                  </a:lnTo>
                  <a:lnTo>
                    <a:pt x="79" y="228"/>
                  </a:lnTo>
                  <a:lnTo>
                    <a:pt x="78" y="235"/>
                  </a:lnTo>
                  <a:lnTo>
                    <a:pt x="0" y="243"/>
                  </a:lnTo>
                  <a:lnTo>
                    <a:pt x="1" y="297"/>
                  </a:lnTo>
                  <a:lnTo>
                    <a:pt x="78" y="305"/>
                  </a:lnTo>
                  <a:lnTo>
                    <a:pt x="79" y="311"/>
                  </a:lnTo>
                  <a:lnTo>
                    <a:pt x="81" y="317"/>
                  </a:lnTo>
                  <a:lnTo>
                    <a:pt x="83" y="323"/>
                  </a:lnTo>
                  <a:lnTo>
                    <a:pt x="85" y="329"/>
                  </a:lnTo>
                  <a:lnTo>
                    <a:pt x="12" y="382"/>
                  </a:lnTo>
                  <a:lnTo>
                    <a:pt x="15" y="388"/>
                  </a:lnTo>
                  <a:lnTo>
                    <a:pt x="18" y="394"/>
                  </a:lnTo>
                  <a:lnTo>
                    <a:pt x="21" y="399"/>
                  </a:lnTo>
                  <a:lnTo>
                    <a:pt x="24" y="405"/>
                  </a:lnTo>
                  <a:lnTo>
                    <a:pt x="27" y="410"/>
                  </a:lnTo>
                  <a:lnTo>
                    <a:pt x="30" y="416"/>
                  </a:lnTo>
                  <a:lnTo>
                    <a:pt x="34" y="421"/>
                  </a:lnTo>
                  <a:lnTo>
                    <a:pt x="38" y="427"/>
                  </a:lnTo>
                  <a:lnTo>
                    <a:pt x="119" y="390"/>
                  </a:lnTo>
                  <a:lnTo>
                    <a:pt x="121" y="392"/>
                  </a:lnTo>
                  <a:lnTo>
                    <a:pt x="124" y="394"/>
                  </a:lnTo>
                  <a:lnTo>
                    <a:pt x="125" y="397"/>
                  </a:lnTo>
                  <a:lnTo>
                    <a:pt x="128" y="399"/>
                  </a:lnTo>
                  <a:lnTo>
                    <a:pt x="130" y="401"/>
                  </a:lnTo>
                  <a:lnTo>
                    <a:pt x="132" y="403"/>
                  </a:lnTo>
                  <a:lnTo>
                    <a:pt x="135" y="405"/>
                  </a:lnTo>
                  <a:lnTo>
                    <a:pt x="137" y="407"/>
                  </a:lnTo>
                  <a:lnTo>
                    <a:pt x="100" y="490"/>
                  </a:lnTo>
                  <a:lnTo>
                    <a:pt x="105" y="493"/>
                  </a:lnTo>
                  <a:lnTo>
                    <a:pt x="110" y="497"/>
                  </a:lnTo>
                  <a:lnTo>
                    <a:pt x="116" y="500"/>
                  </a:lnTo>
                  <a:lnTo>
                    <a:pt x="121" y="504"/>
                  </a:lnTo>
                  <a:lnTo>
                    <a:pt x="127" y="507"/>
                  </a:lnTo>
                  <a:lnTo>
                    <a:pt x="133" y="509"/>
                  </a:lnTo>
                  <a:lnTo>
                    <a:pt x="139" y="512"/>
                  </a:lnTo>
                  <a:lnTo>
                    <a:pt x="144" y="515"/>
                  </a:lnTo>
                  <a:lnTo>
                    <a:pt x="197" y="442"/>
                  </a:lnTo>
                  <a:lnTo>
                    <a:pt x="200" y="443"/>
                  </a:lnTo>
                  <a:lnTo>
                    <a:pt x="203" y="444"/>
                  </a:lnTo>
                  <a:lnTo>
                    <a:pt x="205" y="445"/>
                  </a:lnTo>
                  <a:lnTo>
                    <a:pt x="208" y="446"/>
                  </a:lnTo>
                  <a:lnTo>
                    <a:pt x="211" y="447"/>
                  </a:lnTo>
                  <a:lnTo>
                    <a:pt x="215" y="447"/>
                  </a:lnTo>
                  <a:lnTo>
                    <a:pt x="218" y="448"/>
                  </a:lnTo>
                  <a:lnTo>
                    <a:pt x="220" y="448"/>
                  </a:lnTo>
                  <a:lnTo>
                    <a:pt x="230" y="539"/>
                  </a:lnTo>
                  <a:lnTo>
                    <a:pt x="233" y="539"/>
                  </a:lnTo>
                  <a:lnTo>
                    <a:pt x="236" y="539"/>
                  </a:lnTo>
                  <a:lnTo>
                    <a:pt x="239" y="539"/>
                  </a:lnTo>
                  <a:lnTo>
                    <a:pt x="242" y="539"/>
                  </a:lnTo>
                  <a:lnTo>
                    <a:pt x="245" y="540"/>
                  </a:lnTo>
                  <a:lnTo>
                    <a:pt x="249" y="540"/>
                  </a:lnTo>
                  <a:lnTo>
                    <a:pt x="251" y="540"/>
                  </a:lnTo>
                  <a:lnTo>
                    <a:pt x="255" y="540"/>
                  </a:lnTo>
                  <a:lnTo>
                    <a:pt x="258" y="540"/>
                  </a:lnTo>
                  <a:lnTo>
                    <a:pt x="261" y="540"/>
                  </a:lnTo>
                  <a:lnTo>
                    <a:pt x="265" y="540"/>
                  </a:lnTo>
                  <a:lnTo>
                    <a:pt x="268" y="539"/>
                  </a:lnTo>
                  <a:lnTo>
                    <a:pt x="271" y="539"/>
                  </a:lnTo>
                  <a:lnTo>
                    <a:pt x="274" y="539"/>
                  </a:lnTo>
                  <a:lnTo>
                    <a:pt x="277" y="539"/>
                  </a:lnTo>
                  <a:lnTo>
                    <a:pt x="281" y="539"/>
                  </a:lnTo>
                  <a:lnTo>
                    <a:pt x="289" y="448"/>
                  </a:lnTo>
                  <a:lnTo>
                    <a:pt x="293" y="448"/>
                  </a:lnTo>
                  <a:lnTo>
                    <a:pt x="296" y="447"/>
                  </a:lnTo>
                  <a:lnTo>
                    <a:pt x="299" y="447"/>
                  </a:lnTo>
                  <a:lnTo>
                    <a:pt x="302" y="446"/>
                  </a:lnTo>
                  <a:lnTo>
                    <a:pt x="305" y="445"/>
                  </a:lnTo>
                  <a:lnTo>
                    <a:pt x="308" y="444"/>
                  </a:lnTo>
                  <a:lnTo>
                    <a:pt x="311" y="443"/>
                  </a:lnTo>
                  <a:lnTo>
                    <a:pt x="314" y="442"/>
                  </a:lnTo>
                  <a:lnTo>
                    <a:pt x="366" y="515"/>
                  </a:lnTo>
                  <a:lnTo>
                    <a:pt x="372" y="512"/>
                  </a:lnTo>
                  <a:lnTo>
                    <a:pt x="378" y="509"/>
                  </a:lnTo>
                  <a:lnTo>
                    <a:pt x="383" y="507"/>
                  </a:lnTo>
                  <a:lnTo>
                    <a:pt x="389" y="504"/>
                  </a:lnTo>
                  <a:lnTo>
                    <a:pt x="394" y="500"/>
                  </a:lnTo>
                  <a:lnTo>
                    <a:pt x="400" y="497"/>
                  </a:lnTo>
                  <a:lnTo>
                    <a:pt x="405" y="493"/>
                  </a:lnTo>
                  <a:lnTo>
                    <a:pt x="410" y="490"/>
                  </a:lnTo>
                  <a:lnTo>
                    <a:pt x="373" y="407"/>
                  </a:lnTo>
                  <a:lnTo>
                    <a:pt x="376" y="405"/>
                  </a:lnTo>
                  <a:lnTo>
                    <a:pt x="378" y="403"/>
                  </a:lnTo>
                  <a:lnTo>
                    <a:pt x="380" y="401"/>
                  </a:lnTo>
                  <a:lnTo>
                    <a:pt x="383" y="399"/>
                  </a:lnTo>
                  <a:lnTo>
                    <a:pt x="384" y="397"/>
                  </a:lnTo>
                  <a:lnTo>
                    <a:pt x="387" y="394"/>
                  </a:lnTo>
                  <a:lnTo>
                    <a:pt x="389" y="392"/>
                  </a:lnTo>
                  <a:lnTo>
                    <a:pt x="391" y="390"/>
                  </a:lnTo>
                  <a:lnTo>
                    <a:pt x="472" y="427"/>
                  </a:lnTo>
                  <a:lnTo>
                    <a:pt x="476" y="421"/>
                  </a:lnTo>
                  <a:lnTo>
                    <a:pt x="479" y="416"/>
                  </a:lnTo>
                  <a:lnTo>
                    <a:pt x="483" y="410"/>
                  </a:lnTo>
                  <a:lnTo>
                    <a:pt x="486" y="405"/>
                  </a:lnTo>
                  <a:lnTo>
                    <a:pt x="490" y="399"/>
                  </a:lnTo>
                  <a:lnTo>
                    <a:pt x="493" y="394"/>
                  </a:lnTo>
                  <a:lnTo>
                    <a:pt x="495" y="388"/>
                  </a:lnTo>
                  <a:lnTo>
                    <a:pt x="498" y="382"/>
                  </a:lnTo>
                  <a:lnTo>
                    <a:pt x="425" y="329"/>
                  </a:lnTo>
                  <a:lnTo>
                    <a:pt x="428" y="323"/>
                  </a:lnTo>
                  <a:lnTo>
                    <a:pt x="429" y="317"/>
                  </a:lnTo>
                  <a:lnTo>
                    <a:pt x="431" y="311"/>
                  </a:lnTo>
                  <a:lnTo>
                    <a:pt x="432" y="305"/>
                  </a:lnTo>
                  <a:lnTo>
                    <a:pt x="521" y="296"/>
                  </a:lnTo>
                  <a:lnTo>
                    <a:pt x="521" y="289"/>
                  </a:lnTo>
                  <a:lnTo>
                    <a:pt x="522" y="283"/>
                  </a:lnTo>
                  <a:lnTo>
                    <a:pt x="522" y="276"/>
                  </a:lnTo>
                  <a:lnTo>
                    <a:pt x="522" y="270"/>
                  </a:lnTo>
                  <a:lnTo>
                    <a:pt x="522" y="264"/>
                  </a:lnTo>
                  <a:lnTo>
                    <a:pt x="522" y="257"/>
                  </a:lnTo>
                  <a:lnTo>
                    <a:pt x="521" y="250"/>
                  </a:lnTo>
                  <a:lnTo>
                    <a:pt x="521" y="244"/>
                  </a:lnTo>
                  <a:lnTo>
                    <a:pt x="432" y="235"/>
                  </a:lnTo>
                  <a:lnTo>
                    <a:pt x="431" y="228"/>
                  </a:lnTo>
                  <a:lnTo>
                    <a:pt x="429" y="223"/>
                  </a:lnTo>
                  <a:lnTo>
                    <a:pt x="428" y="216"/>
                  </a:lnTo>
                  <a:lnTo>
                    <a:pt x="425" y="211"/>
                  </a:lnTo>
                  <a:lnTo>
                    <a:pt x="498" y="158"/>
                  </a:lnTo>
                  <a:lnTo>
                    <a:pt x="495" y="152"/>
                  </a:lnTo>
                  <a:lnTo>
                    <a:pt x="493" y="146"/>
                  </a:lnTo>
                  <a:lnTo>
                    <a:pt x="490" y="140"/>
                  </a:lnTo>
                  <a:lnTo>
                    <a:pt x="486" y="135"/>
                  </a:lnTo>
                  <a:lnTo>
                    <a:pt x="483" y="129"/>
                  </a:lnTo>
                  <a:lnTo>
                    <a:pt x="479" y="124"/>
                  </a:lnTo>
                  <a:lnTo>
                    <a:pt x="476" y="118"/>
                  </a:lnTo>
                  <a:lnTo>
                    <a:pt x="472" y="113"/>
                  </a:lnTo>
                  <a:lnTo>
                    <a:pt x="391" y="150"/>
                  </a:lnTo>
                  <a:lnTo>
                    <a:pt x="389" y="148"/>
                  </a:lnTo>
                  <a:lnTo>
                    <a:pt x="387" y="145"/>
                  </a:lnTo>
                  <a:lnTo>
                    <a:pt x="384" y="143"/>
                  </a:lnTo>
                  <a:lnTo>
                    <a:pt x="383" y="141"/>
                  </a:lnTo>
                  <a:lnTo>
                    <a:pt x="380" y="139"/>
                  </a:lnTo>
                  <a:lnTo>
                    <a:pt x="378" y="137"/>
                  </a:lnTo>
                  <a:lnTo>
                    <a:pt x="376" y="135"/>
                  </a:lnTo>
                  <a:lnTo>
                    <a:pt x="373" y="133"/>
                  </a:lnTo>
                  <a:lnTo>
                    <a:pt x="410" y="50"/>
                  </a:lnTo>
                  <a:lnTo>
                    <a:pt x="405" y="46"/>
                  </a:lnTo>
                  <a:lnTo>
                    <a:pt x="400" y="43"/>
                  </a:lnTo>
                  <a:lnTo>
                    <a:pt x="394" y="40"/>
                  </a:lnTo>
                  <a:lnTo>
                    <a:pt x="389" y="36"/>
                  </a:lnTo>
                  <a:lnTo>
                    <a:pt x="383" y="33"/>
                  </a:lnTo>
                  <a:lnTo>
                    <a:pt x="378" y="30"/>
                  </a:lnTo>
                  <a:lnTo>
                    <a:pt x="372" y="27"/>
                  </a:lnTo>
                  <a:lnTo>
                    <a:pt x="366" y="25"/>
                  </a:lnTo>
                  <a:lnTo>
                    <a:pt x="314" y="98"/>
                  </a:lnTo>
                  <a:lnTo>
                    <a:pt x="311" y="97"/>
                  </a:lnTo>
                  <a:lnTo>
                    <a:pt x="308" y="95"/>
                  </a:lnTo>
                  <a:lnTo>
                    <a:pt x="305" y="95"/>
                  </a:lnTo>
                  <a:lnTo>
                    <a:pt x="302" y="94"/>
                  </a:lnTo>
                  <a:lnTo>
                    <a:pt x="299" y="93"/>
                  </a:lnTo>
                  <a:lnTo>
                    <a:pt x="296" y="93"/>
                  </a:lnTo>
                  <a:lnTo>
                    <a:pt x="293" y="92"/>
                  </a:lnTo>
                  <a:lnTo>
                    <a:pt x="289" y="91"/>
                  </a:lnTo>
                  <a:lnTo>
                    <a:pt x="281" y="1"/>
                  </a:lnTo>
                  <a:lnTo>
                    <a:pt x="277" y="1"/>
                  </a:lnTo>
                  <a:lnTo>
                    <a:pt x="274" y="0"/>
                  </a:lnTo>
                  <a:lnTo>
                    <a:pt x="271" y="0"/>
                  </a:lnTo>
                  <a:lnTo>
                    <a:pt x="268" y="0"/>
                  </a:lnTo>
                  <a:lnTo>
                    <a:pt x="265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9" y="0"/>
                  </a:lnTo>
                  <a:lnTo>
                    <a:pt x="245" y="0"/>
                  </a:lnTo>
                  <a:lnTo>
                    <a:pt x="242" y="0"/>
                  </a:lnTo>
                  <a:lnTo>
                    <a:pt x="239" y="0"/>
                  </a:lnTo>
                  <a:lnTo>
                    <a:pt x="236" y="0"/>
                  </a:lnTo>
                  <a:lnTo>
                    <a:pt x="233" y="1"/>
                  </a:lnTo>
                  <a:lnTo>
                    <a:pt x="230" y="1"/>
                  </a:lnTo>
                  <a:lnTo>
                    <a:pt x="220" y="91"/>
                  </a:lnTo>
                  <a:lnTo>
                    <a:pt x="218" y="92"/>
                  </a:lnTo>
                  <a:lnTo>
                    <a:pt x="215" y="93"/>
                  </a:lnTo>
                  <a:lnTo>
                    <a:pt x="211" y="93"/>
                  </a:lnTo>
                  <a:lnTo>
                    <a:pt x="208" y="94"/>
                  </a:lnTo>
                  <a:lnTo>
                    <a:pt x="205" y="95"/>
                  </a:lnTo>
                  <a:lnTo>
                    <a:pt x="203" y="95"/>
                  </a:lnTo>
                  <a:lnTo>
                    <a:pt x="200" y="97"/>
                  </a:lnTo>
                  <a:lnTo>
                    <a:pt x="197" y="98"/>
                  </a:lnTo>
                  <a:lnTo>
                    <a:pt x="144" y="25"/>
                  </a:lnTo>
                  <a:lnTo>
                    <a:pt x="139" y="27"/>
                  </a:lnTo>
                  <a:lnTo>
                    <a:pt x="133" y="30"/>
                  </a:lnTo>
                  <a:lnTo>
                    <a:pt x="127" y="33"/>
                  </a:lnTo>
                  <a:lnTo>
                    <a:pt x="121" y="36"/>
                  </a:lnTo>
                  <a:lnTo>
                    <a:pt x="116" y="40"/>
                  </a:lnTo>
                  <a:lnTo>
                    <a:pt x="110" y="43"/>
                  </a:lnTo>
                  <a:lnTo>
                    <a:pt x="105" y="46"/>
                  </a:lnTo>
                  <a:lnTo>
                    <a:pt x="100" y="50"/>
                  </a:lnTo>
                  <a:lnTo>
                    <a:pt x="137" y="133"/>
                  </a:lnTo>
                  <a:lnTo>
                    <a:pt x="134" y="136"/>
                  </a:lnTo>
                  <a:lnTo>
                    <a:pt x="131" y="139"/>
                  </a:lnTo>
                  <a:lnTo>
                    <a:pt x="128" y="141"/>
                  </a:lnTo>
                  <a:lnTo>
                    <a:pt x="125" y="144"/>
                  </a:lnTo>
                  <a:lnTo>
                    <a:pt x="188" y="178"/>
                  </a:lnTo>
                  <a:lnTo>
                    <a:pt x="195" y="172"/>
                  </a:lnTo>
                  <a:lnTo>
                    <a:pt x="203" y="167"/>
                  </a:lnTo>
                  <a:lnTo>
                    <a:pt x="212" y="163"/>
                  </a:lnTo>
                  <a:lnTo>
                    <a:pt x="221" y="160"/>
                  </a:lnTo>
                  <a:lnTo>
                    <a:pt x="230" y="158"/>
                  </a:lnTo>
                  <a:lnTo>
                    <a:pt x="239" y="156"/>
                  </a:lnTo>
                  <a:lnTo>
                    <a:pt x="249" y="155"/>
                  </a:lnTo>
                  <a:lnTo>
                    <a:pt x="259" y="155"/>
                  </a:lnTo>
                  <a:close/>
                </a:path>
              </a:pathLst>
            </a:custGeom>
            <a:solidFill>
              <a:srgbClr val="F4CE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6" name="Freeform 20"/>
            <p:cNvSpPr>
              <a:spLocks noChangeArrowheads="1"/>
            </p:cNvSpPr>
            <p:nvPr/>
          </p:nvSpPr>
          <p:spPr bwMode="auto">
            <a:xfrm>
              <a:off x="3527" y="1214"/>
              <a:ext cx="55" cy="25"/>
            </a:xfrm>
            <a:custGeom>
              <a:avLst/>
              <a:gdLst>
                <a:gd name="T0" fmla="*/ 2 w 153"/>
                <a:gd name="T1" fmla="*/ 0 h 68"/>
                <a:gd name="T2" fmla="*/ 2 w 153"/>
                <a:gd name="T3" fmla="*/ 1 h 68"/>
                <a:gd name="T4" fmla="*/ 1 w 153"/>
                <a:gd name="T5" fmla="*/ 3 h 68"/>
                <a:gd name="T6" fmla="*/ 0 w 153"/>
                <a:gd name="T7" fmla="*/ 4 h 68"/>
                <a:gd name="T8" fmla="*/ 0 w 153"/>
                <a:gd name="T9" fmla="*/ 5 h 68"/>
                <a:gd name="T10" fmla="*/ 148 w 153"/>
                <a:gd name="T11" fmla="*/ 68 h 68"/>
                <a:gd name="T12" fmla="*/ 149 w 153"/>
                <a:gd name="T13" fmla="*/ 67 h 68"/>
                <a:gd name="T14" fmla="*/ 150 w 153"/>
                <a:gd name="T15" fmla="*/ 66 h 68"/>
                <a:gd name="T16" fmla="*/ 151 w 153"/>
                <a:gd name="T17" fmla="*/ 65 h 68"/>
                <a:gd name="T18" fmla="*/ 153 w 153"/>
                <a:gd name="T19" fmla="*/ 65 h 68"/>
                <a:gd name="T20" fmla="*/ 90 w 153"/>
                <a:gd name="T21" fmla="*/ 31 h 68"/>
                <a:gd name="T22" fmla="*/ 89 w 153"/>
                <a:gd name="T23" fmla="*/ 32 h 68"/>
                <a:gd name="T24" fmla="*/ 87 w 153"/>
                <a:gd name="T25" fmla="*/ 34 h 68"/>
                <a:gd name="T26" fmla="*/ 86 w 153"/>
                <a:gd name="T27" fmla="*/ 36 h 68"/>
                <a:gd name="T28" fmla="*/ 84 w 153"/>
                <a:gd name="T29" fmla="*/ 37 h 68"/>
                <a:gd name="T30" fmla="*/ 2 w 153"/>
                <a:gd name="T31" fmla="*/ 0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3"/>
                <a:gd name="T49" fmla="*/ 0 h 68"/>
                <a:gd name="T50" fmla="*/ 153 w 153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3" h="68">
                  <a:moveTo>
                    <a:pt x="2" y="0"/>
                  </a:move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48" y="68"/>
                  </a:lnTo>
                  <a:lnTo>
                    <a:pt x="149" y="67"/>
                  </a:lnTo>
                  <a:lnTo>
                    <a:pt x="150" y="66"/>
                  </a:lnTo>
                  <a:lnTo>
                    <a:pt x="151" y="65"/>
                  </a:lnTo>
                  <a:lnTo>
                    <a:pt x="153" y="65"/>
                  </a:lnTo>
                  <a:lnTo>
                    <a:pt x="90" y="31"/>
                  </a:lnTo>
                  <a:lnTo>
                    <a:pt x="89" y="32"/>
                  </a:lnTo>
                  <a:lnTo>
                    <a:pt x="87" y="34"/>
                  </a:lnTo>
                  <a:lnTo>
                    <a:pt x="86" y="36"/>
                  </a:lnTo>
                  <a:lnTo>
                    <a:pt x="84" y="3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3CE8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7" name="Freeform 21"/>
            <p:cNvSpPr>
              <a:spLocks noChangeArrowheads="1"/>
            </p:cNvSpPr>
            <p:nvPr/>
          </p:nvSpPr>
          <p:spPr bwMode="auto">
            <a:xfrm>
              <a:off x="3633" y="1071"/>
              <a:ext cx="59" cy="8"/>
            </a:xfrm>
            <a:custGeom>
              <a:avLst/>
              <a:gdLst>
                <a:gd name="T0" fmla="*/ 164 w 164"/>
                <a:gd name="T1" fmla="*/ 14 h 23"/>
                <a:gd name="T2" fmla="*/ 72 w 164"/>
                <a:gd name="T3" fmla="*/ 0 h 23"/>
                <a:gd name="T4" fmla="*/ 71 w 164"/>
                <a:gd name="T5" fmla="*/ 2 h 23"/>
                <a:gd name="T6" fmla="*/ 71 w 164"/>
                <a:gd name="T7" fmla="*/ 4 h 23"/>
                <a:gd name="T8" fmla="*/ 71 w 164"/>
                <a:gd name="T9" fmla="*/ 5 h 23"/>
                <a:gd name="T10" fmla="*/ 70 w 164"/>
                <a:gd name="T11" fmla="*/ 7 h 23"/>
                <a:gd name="T12" fmla="*/ 0 w 164"/>
                <a:gd name="T13" fmla="*/ 14 h 23"/>
                <a:gd name="T14" fmla="*/ 162 w 164"/>
                <a:gd name="T15" fmla="*/ 23 h 23"/>
                <a:gd name="T16" fmla="*/ 163 w 164"/>
                <a:gd name="T17" fmla="*/ 20 h 23"/>
                <a:gd name="T18" fmla="*/ 163 w 164"/>
                <a:gd name="T19" fmla="*/ 18 h 23"/>
                <a:gd name="T20" fmla="*/ 163 w 164"/>
                <a:gd name="T21" fmla="*/ 16 h 23"/>
                <a:gd name="T22" fmla="*/ 164 w 164"/>
                <a:gd name="T23" fmla="*/ 14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4"/>
                <a:gd name="T37" fmla="*/ 0 h 23"/>
                <a:gd name="T38" fmla="*/ 164 w 16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4" h="23">
                  <a:moveTo>
                    <a:pt x="164" y="14"/>
                  </a:moveTo>
                  <a:lnTo>
                    <a:pt x="72" y="0"/>
                  </a:lnTo>
                  <a:lnTo>
                    <a:pt x="71" y="2"/>
                  </a:lnTo>
                  <a:lnTo>
                    <a:pt x="71" y="4"/>
                  </a:lnTo>
                  <a:lnTo>
                    <a:pt x="71" y="5"/>
                  </a:lnTo>
                  <a:lnTo>
                    <a:pt x="70" y="7"/>
                  </a:lnTo>
                  <a:lnTo>
                    <a:pt x="0" y="14"/>
                  </a:lnTo>
                  <a:lnTo>
                    <a:pt x="162" y="23"/>
                  </a:lnTo>
                  <a:lnTo>
                    <a:pt x="163" y="20"/>
                  </a:lnTo>
                  <a:lnTo>
                    <a:pt x="163" y="18"/>
                  </a:lnTo>
                  <a:lnTo>
                    <a:pt x="163" y="16"/>
                  </a:lnTo>
                  <a:lnTo>
                    <a:pt x="164" y="14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8" name="Freeform 22"/>
            <p:cNvSpPr>
              <a:spLocks noChangeArrowheads="1"/>
            </p:cNvSpPr>
            <p:nvPr/>
          </p:nvSpPr>
          <p:spPr bwMode="auto">
            <a:xfrm>
              <a:off x="3621" y="960"/>
              <a:ext cx="252" cy="261"/>
            </a:xfrm>
            <a:custGeom>
              <a:avLst/>
              <a:gdLst>
                <a:gd name="T0" fmla="*/ 701 w 701"/>
                <a:gd name="T1" fmla="*/ 363 h 725"/>
                <a:gd name="T2" fmla="*/ 580 w 701"/>
                <a:gd name="T3" fmla="*/ 316 h 725"/>
                <a:gd name="T4" fmla="*/ 669 w 701"/>
                <a:gd name="T5" fmla="*/ 212 h 725"/>
                <a:gd name="T6" fmla="*/ 649 w 701"/>
                <a:gd name="T7" fmla="*/ 174 h 725"/>
                <a:gd name="T8" fmla="*/ 522 w 701"/>
                <a:gd name="T9" fmla="*/ 199 h 725"/>
                <a:gd name="T10" fmla="*/ 507 w 701"/>
                <a:gd name="T11" fmla="*/ 184 h 725"/>
                <a:gd name="T12" fmla="*/ 536 w 701"/>
                <a:gd name="T13" fmla="*/ 58 h 725"/>
                <a:gd name="T14" fmla="*/ 499 w 701"/>
                <a:gd name="T15" fmla="*/ 37 h 725"/>
                <a:gd name="T16" fmla="*/ 409 w 701"/>
                <a:gd name="T17" fmla="*/ 127 h 725"/>
                <a:gd name="T18" fmla="*/ 389 w 701"/>
                <a:gd name="T19" fmla="*/ 123 h 725"/>
                <a:gd name="T20" fmla="*/ 360 w 701"/>
                <a:gd name="T21" fmla="*/ 1 h 725"/>
                <a:gd name="T22" fmla="*/ 338 w 701"/>
                <a:gd name="T23" fmla="*/ 0 h 725"/>
                <a:gd name="T24" fmla="*/ 317 w 701"/>
                <a:gd name="T25" fmla="*/ 1 h 725"/>
                <a:gd name="T26" fmla="*/ 288 w 701"/>
                <a:gd name="T27" fmla="*/ 124 h 725"/>
                <a:gd name="T28" fmla="*/ 269 w 701"/>
                <a:gd name="T29" fmla="*/ 130 h 725"/>
                <a:gd name="T30" fmla="*/ 171 w 701"/>
                <a:gd name="T31" fmla="*/ 44 h 725"/>
                <a:gd name="T32" fmla="*/ 135 w 701"/>
                <a:gd name="T33" fmla="*/ 67 h 725"/>
                <a:gd name="T34" fmla="*/ 172 w 701"/>
                <a:gd name="T35" fmla="*/ 189 h 725"/>
                <a:gd name="T36" fmla="*/ 51 w 701"/>
                <a:gd name="T37" fmla="*/ 152 h 725"/>
                <a:gd name="T38" fmla="*/ 28 w 701"/>
                <a:gd name="T39" fmla="*/ 189 h 725"/>
                <a:gd name="T40" fmla="*/ 112 w 701"/>
                <a:gd name="T41" fmla="*/ 290 h 725"/>
                <a:gd name="T42" fmla="*/ 203 w 701"/>
                <a:gd name="T43" fmla="*/ 310 h 725"/>
                <a:gd name="T44" fmla="*/ 234 w 701"/>
                <a:gd name="T45" fmla="*/ 255 h 725"/>
                <a:gd name="T46" fmla="*/ 284 w 701"/>
                <a:gd name="T47" fmla="*/ 218 h 725"/>
                <a:gd name="T48" fmla="*/ 346 w 701"/>
                <a:gd name="T49" fmla="*/ 204 h 725"/>
                <a:gd name="T50" fmla="*/ 419 w 701"/>
                <a:gd name="T51" fmla="*/ 223 h 725"/>
                <a:gd name="T52" fmla="*/ 472 w 701"/>
                <a:gd name="T53" fmla="*/ 272 h 725"/>
                <a:gd name="T54" fmla="*/ 498 w 701"/>
                <a:gd name="T55" fmla="*/ 343 h 725"/>
                <a:gd name="T56" fmla="*/ 486 w 701"/>
                <a:gd name="T57" fmla="*/ 419 h 725"/>
                <a:gd name="T58" fmla="*/ 443 w 701"/>
                <a:gd name="T59" fmla="*/ 478 h 725"/>
                <a:gd name="T60" fmla="*/ 377 w 701"/>
                <a:gd name="T61" fmla="*/ 510 h 725"/>
                <a:gd name="T62" fmla="*/ 301 w 701"/>
                <a:gd name="T63" fmla="*/ 506 h 725"/>
                <a:gd name="T64" fmla="*/ 239 w 701"/>
                <a:gd name="T65" fmla="*/ 468 h 725"/>
                <a:gd name="T66" fmla="*/ 201 w 701"/>
                <a:gd name="T67" fmla="*/ 405 h 725"/>
                <a:gd name="T68" fmla="*/ 195 w 701"/>
                <a:gd name="T69" fmla="*/ 345 h 725"/>
                <a:gd name="T70" fmla="*/ 2 w 701"/>
                <a:gd name="T71" fmla="*/ 399 h 725"/>
                <a:gd name="T72" fmla="*/ 114 w 701"/>
                <a:gd name="T73" fmla="*/ 442 h 725"/>
                <a:gd name="T74" fmla="*/ 32 w 701"/>
                <a:gd name="T75" fmla="*/ 544 h 725"/>
                <a:gd name="T76" fmla="*/ 160 w 701"/>
                <a:gd name="T77" fmla="*/ 524 h 725"/>
                <a:gd name="T78" fmla="*/ 175 w 701"/>
                <a:gd name="T79" fmla="*/ 538 h 725"/>
                <a:gd name="T80" fmla="*/ 142 w 701"/>
                <a:gd name="T81" fmla="*/ 662 h 725"/>
                <a:gd name="T82" fmla="*/ 178 w 701"/>
                <a:gd name="T83" fmla="*/ 685 h 725"/>
                <a:gd name="T84" fmla="*/ 273 w 701"/>
                <a:gd name="T85" fmla="*/ 596 h 725"/>
                <a:gd name="T86" fmla="*/ 292 w 701"/>
                <a:gd name="T87" fmla="*/ 601 h 725"/>
                <a:gd name="T88" fmla="*/ 321 w 701"/>
                <a:gd name="T89" fmla="*/ 725 h 725"/>
                <a:gd name="T90" fmla="*/ 342 w 701"/>
                <a:gd name="T91" fmla="*/ 725 h 725"/>
                <a:gd name="T92" fmla="*/ 364 w 701"/>
                <a:gd name="T93" fmla="*/ 725 h 725"/>
                <a:gd name="T94" fmla="*/ 393 w 701"/>
                <a:gd name="T95" fmla="*/ 601 h 725"/>
                <a:gd name="T96" fmla="*/ 413 w 701"/>
                <a:gd name="T97" fmla="*/ 596 h 725"/>
                <a:gd name="T98" fmla="*/ 507 w 701"/>
                <a:gd name="T99" fmla="*/ 685 h 725"/>
                <a:gd name="T100" fmla="*/ 544 w 701"/>
                <a:gd name="T101" fmla="*/ 662 h 725"/>
                <a:gd name="T102" fmla="*/ 510 w 701"/>
                <a:gd name="T103" fmla="*/ 538 h 725"/>
                <a:gd name="T104" fmla="*/ 525 w 701"/>
                <a:gd name="T105" fmla="*/ 524 h 725"/>
                <a:gd name="T106" fmla="*/ 653 w 701"/>
                <a:gd name="T107" fmla="*/ 544 h 725"/>
                <a:gd name="T108" fmla="*/ 571 w 701"/>
                <a:gd name="T109" fmla="*/ 442 h 725"/>
                <a:gd name="T110" fmla="*/ 700 w 701"/>
                <a:gd name="T111" fmla="*/ 397 h 7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01"/>
                <a:gd name="T169" fmla="*/ 0 h 725"/>
                <a:gd name="T170" fmla="*/ 701 w 701"/>
                <a:gd name="T171" fmla="*/ 725 h 72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01" h="725">
                  <a:moveTo>
                    <a:pt x="700" y="397"/>
                  </a:moveTo>
                  <a:lnTo>
                    <a:pt x="700" y="389"/>
                  </a:lnTo>
                  <a:lnTo>
                    <a:pt x="701" y="380"/>
                  </a:lnTo>
                  <a:lnTo>
                    <a:pt x="701" y="371"/>
                  </a:lnTo>
                  <a:lnTo>
                    <a:pt x="701" y="363"/>
                  </a:lnTo>
                  <a:lnTo>
                    <a:pt x="701" y="354"/>
                  </a:lnTo>
                  <a:lnTo>
                    <a:pt x="701" y="346"/>
                  </a:lnTo>
                  <a:lnTo>
                    <a:pt x="700" y="337"/>
                  </a:lnTo>
                  <a:lnTo>
                    <a:pt x="700" y="328"/>
                  </a:lnTo>
                  <a:lnTo>
                    <a:pt x="580" y="316"/>
                  </a:lnTo>
                  <a:lnTo>
                    <a:pt x="578" y="308"/>
                  </a:lnTo>
                  <a:lnTo>
                    <a:pt x="576" y="299"/>
                  </a:lnTo>
                  <a:lnTo>
                    <a:pt x="574" y="291"/>
                  </a:lnTo>
                  <a:lnTo>
                    <a:pt x="571" y="283"/>
                  </a:lnTo>
                  <a:lnTo>
                    <a:pt x="669" y="212"/>
                  </a:lnTo>
                  <a:lnTo>
                    <a:pt x="665" y="204"/>
                  </a:lnTo>
                  <a:lnTo>
                    <a:pt x="661" y="196"/>
                  </a:lnTo>
                  <a:lnTo>
                    <a:pt x="657" y="189"/>
                  </a:lnTo>
                  <a:lnTo>
                    <a:pt x="653" y="181"/>
                  </a:lnTo>
                  <a:lnTo>
                    <a:pt x="649" y="174"/>
                  </a:lnTo>
                  <a:lnTo>
                    <a:pt x="644" y="166"/>
                  </a:lnTo>
                  <a:lnTo>
                    <a:pt x="639" y="159"/>
                  </a:lnTo>
                  <a:lnTo>
                    <a:pt x="635" y="152"/>
                  </a:lnTo>
                  <a:lnTo>
                    <a:pt x="525" y="202"/>
                  </a:lnTo>
                  <a:lnTo>
                    <a:pt x="522" y="199"/>
                  </a:lnTo>
                  <a:lnTo>
                    <a:pt x="520" y="196"/>
                  </a:lnTo>
                  <a:lnTo>
                    <a:pt x="517" y="193"/>
                  </a:lnTo>
                  <a:lnTo>
                    <a:pt x="514" y="189"/>
                  </a:lnTo>
                  <a:lnTo>
                    <a:pt x="510" y="187"/>
                  </a:lnTo>
                  <a:lnTo>
                    <a:pt x="507" y="184"/>
                  </a:lnTo>
                  <a:lnTo>
                    <a:pt x="505" y="181"/>
                  </a:lnTo>
                  <a:lnTo>
                    <a:pt x="501" y="179"/>
                  </a:lnTo>
                  <a:lnTo>
                    <a:pt x="551" y="67"/>
                  </a:lnTo>
                  <a:lnTo>
                    <a:pt x="544" y="63"/>
                  </a:lnTo>
                  <a:lnTo>
                    <a:pt x="536" y="58"/>
                  </a:lnTo>
                  <a:lnTo>
                    <a:pt x="529" y="53"/>
                  </a:lnTo>
                  <a:lnTo>
                    <a:pt x="522" y="49"/>
                  </a:lnTo>
                  <a:lnTo>
                    <a:pt x="514" y="44"/>
                  </a:lnTo>
                  <a:lnTo>
                    <a:pt x="507" y="40"/>
                  </a:lnTo>
                  <a:lnTo>
                    <a:pt x="499" y="37"/>
                  </a:lnTo>
                  <a:lnTo>
                    <a:pt x="491" y="33"/>
                  </a:lnTo>
                  <a:lnTo>
                    <a:pt x="421" y="131"/>
                  </a:lnTo>
                  <a:lnTo>
                    <a:pt x="417" y="130"/>
                  </a:lnTo>
                  <a:lnTo>
                    <a:pt x="413" y="129"/>
                  </a:lnTo>
                  <a:lnTo>
                    <a:pt x="409" y="127"/>
                  </a:lnTo>
                  <a:lnTo>
                    <a:pt x="405" y="126"/>
                  </a:lnTo>
                  <a:lnTo>
                    <a:pt x="401" y="125"/>
                  </a:lnTo>
                  <a:lnTo>
                    <a:pt x="397" y="124"/>
                  </a:lnTo>
                  <a:lnTo>
                    <a:pt x="393" y="123"/>
                  </a:lnTo>
                  <a:lnTo>
                    <a:pt x="389" y="123"/>
                  </a:lnTo>
                  <a:lnTo>
                    <a:pt x="377" y="2"/>
                  </a:lnTo>
                  <a:lnTo>
                    <a:pt x="373" y="1"/>
                  </a:lnTo>
                  <a:lnTo>
                    <a:pt x="368" y="1"/>
                  </a:lnTo>
                  <a:lnTo>
                    <a:pt x="364" y="1"/>
                  </a:lnTo>
                  <a:lnTo>
                    <a:pt x="360" y="1"/>
                  </a:lnTo>
                  <a:lnTo>
                    <a:pt x="356" y="0"/>
                  </a:lnTo>
                  <a:lnTo>
                    <a:pt x="351" y="0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330" y="0"/>
                  </a:lnTo>
                  <a:lnTo>
                    <a:pt x="326" y="1"/>
                  </a:lnTo>
                  <a:lnTo>
                    <a:pt x="321" y="1"/>
                  </a:lnTo>
                  <a:lnTo>
                    <a:pt x="317" y="1"/>
                  </a:lnTo>
                  <a:lnTo>
                    <a:pt x="313" y="1"/>
                  </a:lnTo>
                  <a:lnTo>
                    <a:pt x="309" y="2"/>
                  </a:lnTo>
                  <a:lnTo>
                    <a:pt x="296" y="123"/>
                  </a:lnTo>
                  <a:lnTo>
                    <a:pt x="292" y="123"/>
                  </a:lnTo>
                  <a:lnTo>
                    <a:pt x="288" y="124"/>
                  </a:lnTo>
                  <a:lnTo>
                    <a:pt x="284" y="125"/>
                  </a:lnTo>
                  <a:lnTo>
                    <a:pt x="280" y="126"/>
                  </a:lnTo>
                  <a:lnTo>
                    <a:pt x="276" y="127"/>
                  </a:lnTo>
                  <a:lnTo>
                    <a:pt x="273" y="129"/>
                  </a:lnTo>
                  <a:lnTo>
                    <a:pt x="269" y="130"/>
                  </a:lnTo>
                  <a:lnTo>
                    <a:pt x="265" y="131"/>
                  </a:lnTo>
                  <a:lnTo>
                    <a:pt x="194" y="33"/>
                  </a:lnTo>
                  <a:lnTo>
                    <a:pt x="186" y="37"/>
                  </a:lnTo>
                  <a:lnTo>
                    <a:pt x="178" y="40"/>
                  </a:lnTo>
                  <a:lnTo>
                    <a:pt x="171" y="44"/>
                  </a:lnTo>
                  <a:lnTo>
                    <a:pt x="163" y="49"/>
                  </a:lnTo>
                  <a:lnTo>
                    <a:pt x="156" y="53"/>
                  </a:lnTo>
                  <a:lnTo>
                    <a:pt x="149" y="58"/>
                  </a:lnTo>
                  <a:lnTo>
                    <a:pt x="142" y="63"/>
                  </a:lnTo>
                  <a:lnTo>
                    <a:pt x="135" y="67"/>
                  </a:lnTo>
                  <a:lnTo>
                    <a:pt x="184" y="179"/>
                  </a:lnTo>
                  <a:lnTo>
                    <a:pt x="181" y="181"/>
                  </a:lnTo>
                  <a:lnTo>
                    <a:pt x="178" y="184"/>
                  </a:lnTo>
                  <a:lnTo>
                    <a:pt x="175" y="187"/>
                  </a:lnTo>
                  <a:lnTo>
                    <a:pt x="172" y="189"/>
                  </a:lnTo>
                  <a:lnTo>
                    <a:pt x="169" y="193"/>
                  </a:lnTo>
                  <a:lnTo>
                    <a:pt x="166" y="196"/>
                  </a:lnTo>
                  <a:lnTo>
                    <a:pt x="163" y="199"/>
                  </a:lnTo>
                  <a:lnTo>
                    <a:pt x="160" y="202"/>
                  </a:lnTo>
                  <a:lnTo>
                    <a:pt x="51" y="152"/>
                  </a:lnTo>
                  <a:lnTo>
                    <a:pt x="46" y="159"/>
                  </a:lnTo>
                  <a:lnTo>
                    <a:pt x="41" y="166"/>
                  </a:lnTo>
                  <a:lnTo>
                    <a:pt x="36" y="174"/>
                  </a:lnTo>
                  <a:lnTo>
                    <a:pt x="32" y="181"/>
                  </a:lnTo>
                  <a:lnTo>
                    <a:pt x="28" y="189"/>
                  </a:lnTo>
                  <a:lnTo>
                    <a:pt x="24" y="196"/>
                  </a:lnTo>
                  <a:lnTo>
                    <a:pt x="20" y="204"/>
                  </a:lnTo>
                  <a:lnTo>
                    <a:pt x="17" y="212"/>
                  </a:lnTo>
                  <a:lnTo>
                    <a:pt x="114" y="283"/>
                  </a:lnTo>
                  <a:lnTo>
                    <a:pt x="112" y="290"/>
                  </a:lnTo>
                  <a:lnTo>
                    <a:pt x="110" y="296"/>
                  </a:lnTo>
                  <a:lnTo>
                    <a:pt x="108" y="303"/>
                  </a:lnTo>
                  <a:lnTo>
                    <a:pt x="107" y="309"/>
                  </a:lnTo>
                  <a:lnTo>
                    <a:pt x="199" y="323"/>
                  </a:lnTo>
                  <a:lnTo>
                    <a:pt x="203" y="310"/>
                  </a:lnTo>
                  <a:lnTo>
                    <a:pt x="207" y="298"/>
                  </a:lnTo>
                  <a:lnTo>
                    <a:pt x="212" y="286"/>
                  </a:lnTo>
                  <a:lnTo>
                    <a:pt x="219" y="275"/>
                  </a:lnTo>
                  <a:lnTo>
                    <a:pt x="226" y="265"/>
                  </a:lnTo>
                  <a:lnTo>
                    <a:pt x="234" y="255"/>
                  </a:lnTo>
                  <a:lnTo>
                    <a:pt x="243" y="246"/>
                  </a:lnTo>
                  <a:lnTo>
                    <a:pt x="252" y="238"/>
                  </a:lnTo>
                  <a:lnTo>
                    <a:pt x="262" y="230"/>
                  </a:lnTo>
                  <a:lnTo>
                    <a:pt x="273" y="223"/>
                  </a:lnTo>
                  <a:lnTo>
                    <a:pt x="284" y="218"/>
                  </a:lnTo>
                  <a:lnTo>
                    <a:pt x="296" y="213"/>
                  </a:lnTo>
                  <a:lnTo>
                    <a:pt x="308" y="209"/>
                  </a:lnTo>
                  <a:lnTo>
                    <a:pt x="320" y="206"/>
                  </a:lnTo>
                  <a:lnTo>
                    <a:pt x="333" y="204"/>
                  </a:lnTo>
                  <a:lnTo>
                    <a:pt x="346" y="204"/>
                  </a:lnTo>
                  <a:lnTo>
                    <a:pt x="362" y="204"/>
                  </a:lnTo>
                  <a:lnTo>
                    <a:pt x="377" y="207"/>
                  </a:lnTo>
                  <a:lnTo>
                    <a:pt x="392" y="211"/>
                  </a:lnTo>
                  <a:lnTo>
                    <a:pt x="406" y="216"/>
                  </a:lnTo>
                  <a:lnTo>
                    <a:pt x="419" y="223"/>
                  </a:lnTo>
                  <a:lnTo>
                    <a:pt x="432" y="230"/>
                  </a:lnTo>
                  <a:lnTo>
                    <a:pt x="443" y="240"/>
                  </a:lnTo>
                  <a:lnTo>
                    <a:pt x="454" y="249"/>
                  </a:lnTo>
                  <a:lnTo>
                    <a:pt x="464" y="260"/>
                  </a:lnTo>
                  <a:lnTo>
                    <a:pt x="472" y="272"/>
                  </a:lnTo>
                  <a:lnTo>
                    <a:pt x="480" y="285"/>
                  </a:lnTo>
                  <a:lnTo>
                    <a:pt x="486" y="299"/>
                  </a:lnTo>
                  <a:lnTo>
                    <a:pt x="491" y="313"/>
                  </a:lnTo>
                  <a:lnTo>
                    <a:pt x="495" y="328"/>
                  </a:lnTo>
                  <a:lnTo>
                    <a:pt x="498" y="343"/>
                  </a:lnTo>
                  <a:lnTo>
                    <a:pt x="498" y="359"/>
                  </a:lnTo>
                  <a:lnTo>
                    <a:pt x="498" y="374"/>
                  </a:lnTo>
                  <a:lnTo>
                    <a:pt x="495" y="390"/>
                  </a:lnTo>
                  <a:lnTo>
                    <a:pt x="491" y="405"/>
                  </a:lnTo>
                  <a:lnTo>
                    <a:pt x="486" y="419"/>
                  </a:lnTo>
                  <a:lnTo>
                    <a:pt x="480" y="433"/>
                  </a:lnTo>
                  <a:lnTo>
                    <a:pt x="472" y="445"/>
                  </a:lnTo>
                  <a:lnTo>
                    <a:pt x="464" y="457"/>
                  </a:lnTo>
                  <a:lnTo>
                    <a:pt x="454" y="468"/>
                  </a:lnTo>
                  <a:lnTo>
                    <a:pt x="443" y="478"/>
                  </a:lnTo>
                  <a:lnTo>
                    <a:pt x="432" y="487"/>
                  </a:lnTo>
                  <a:lnTo>
                    <a:pt x="419" y="495"/>
                  </a:lnTo>
                  <a:lnTo>
                    <a:pt x="406" y="501"/>
                  </a:lnTo>
                  <a:lnTo>
                    <a:pt x="392" y="506"/>
                  </a:lnTo>
                  <a:lnTo>
                    <a:pt x="377" y="510"/>
                  </a:lnTo>
                  <a:lnTo>
                    <a:pt x="362" y="513"/>
                  </a:lnTo>
                  <a:lnTo>
                    <a:pt x="346" y="513"/>
                  </a:lnTo>
                  <a:lnTo>
                    <a:pt x="331" y="513"/>
                  </a:lnTo>
                  <a:lnTo>
                    <a:pt x="316" y="510"/>
                  </a:lnTo>
                  <a:lnTo>
                    <a:pt x="301" y="506"/>
                  </a:lnTo>
                  <a:lnTo>
                    <a:pt x="288" y="501"/>
                  </a:lnTo>
                  <a:lnTo>
                    <a:pt x="274" y="495"/>
                  </a:lnTo>
                  <a:lnTo>
                    <a:pt x="262" y="487"/>
                  </a:lnTo>
                  <a:lnTo>
                    <a:pt x="250" y="478"/>
                  </a:lnTo>
                  <a:lnTo>
                    <a:pt x="239" y="468"/>
                  </a:lnTo>
                  <a:lnTo>
                    <a:pt x="230" y="457"/>
                  </a:lnTo>
                  <a:lnTo>
                    <a:pt x="220" y="445"/>
                  </a:lnTo>
                  <a:lnTo>
                    <a:pt x="213" y="433"/>
                  </a:lnTo>
                  <a:lnTo>
                    <a:pt x="207" y="419"/>
                  </a:lnTo>
                  <a:lnTo>
                    <a:pt x="201" y="405"/>
                  </a:lnTo>
                  <a:lnTo>
                    <a:pt x="197" y="390"/>
                  </a:lnTo>
                  <a:lnTo>
                    <a:pt x="195" y="374"/>
                  </a:lnTo>
                  <a:lnTo>
                    <a:pt x="194" y="359"/>
                  </a:lnTo>
                  <a:lnTo>
                    <a:pt x="194" y="352"/>
                  </a:lnTo>
                  <a:lnTo>
                    <a:pt x="195" y="345"/>
                  </a:lnTo>
                  <a:lnTo>
                    <a:pt x="196" y="339"/>
                  </a:lnTo>
                  <a:lnTo>
                    <a:pt x="197" y="332"/>
                  </a:lnTo>
                  <a:lnTo>
                    <a:pt x="35" y="323"/>
                  </a:lnTo>
                  <a:lnTo>
                    <a:pt x="0" y="327"/>
                  </a:lnTo>
                  <a:lnTo>
                    <a:pt x="2" y="399"/>
                  </a:lnTo>
                  <a:lnTo>
                    <a:pt x="105" y="409"/>
                  </a:lnTo>
                  <a:lnTo>
                    <a:pt x="107" y="418"/>
                  </a:lnTo>
                  <a:lnTo>
                    <a:pt x="109" y="426"/>
                  </a:lnTo>
                  <a:lnTo>
                    <a:pt x="112" y="434"/>
                  </a:lnTo>
                  <a:lnTo>
                    <a:pt x="114" y="442"/>
                  </a:lnTo>
                  <a:lnTo>
                    <a:pt x="17" y="513"/>
                  </a:lnTo>
                  <a:lnTo>
                    <a:pt x="20" y="521"/>
                  </a:lnTo>
                  <a:lnTo>
                    <a:pt x="24" y="529"/>
                  </a:lnTo>
                  <a:lnTo>
                    <a:pt x="28" y="537"/>
                  </a:lnTo>
                  <a:lnTo>
                    <a:pt x="32" y="544"/>
                  </a:lnTo>
                  <a:lnTo>
                    <a:pt x="36" y="552"/>
                  </a:lnTo>
                  <a:lnTo>
                    <a:pt x="41" y="559"/>
                  </a:lnTo>
                  <a:lnTo>
                    <a:pt x="46" y="566"/>
                  </a:lnTo>
                  <a:lnTo>
                    <a:pt x="51" y="573"/>
                  </a:lnTo>
                  <a:lnTo>
                    <a:pt x="160" y="524"/>
                  </a:lnTo>
                  <a:lnTo>
                    <a:pt x="163" y="527"/>
                  </a:lnTo>
                  <a:lnTo>
                    <a:pt x="166" y="530"/>
                  </a:lnTo>
                  <a:lnTo>
                    <a:pt x="169" y="533"/>
                  </a:lnTo>
                  <a:lnTo>
                    <a:pt x="172" y="536"/>
                  </a:lnTo>
                  <a:lnTo>
                    <a:pt x="175" y="538"/>
                  </a:lnTo>
                  <a:lnTo>
                    <a:pt x="178" y="541"/>
                  </a:lnTo>
                  <a:lnTo>
                    <a:pt x="181" y="544"/>
                  </a:lnTo>
                  <a:lnTo>
                    <a:pt x="184" y="547"/>
                  </a:lnTo>
                  <a:lnTo>
                    <a:pt x="135" y="658"/>
                  </a:lnTo>
                  <a:lnTo>
                    <a:pt x="142" y="662"/>
                  </a:lnTo>
                  <a:lnTo>
                    <a:pt x="149" y="667"/>
                  </a:lnTo>
                  <a:lnTo>
                    <a:pt x="156" y="672"/>
                  </a:lnTo>
                  <a:lnTo>
                    <a:pt x="163" y="676"/>
                  </a:lnTo>
                  <a:lnTo>
                    <a:pt x="171" y="681"/>
                  </a:lnTo>
                  <a:lnTo>
                    <a:pt x="178" y="685"/>
                  </a:lnTo>
                  <a:lnTo>
                    <a:pt x="186" y="688"/>
                  </a:lnTo>
                  <a:lnTo>
                    <a:pt x="194" y="692"/>
                  </a:lnTo>
                  <a:lnTo>
                    <a:pt x="265" y="594"/>
                  </a:lnTo>
                  <a:lnTo>
                    <a:pt x="269" y="595"/>
                  </a:lnTo>
                  <a:lnTo>
                    <a:pt x="273" y="596"/>
                  </a:lnTo>
                  <a:lnTo>
                    <a:pt x="276" y="597"/>
                  </a:lnTo>
                  <a:lnTo>
                    <a:pt x="280" y="598"/>
                  </a:lnTo>
                  <a:lnTo>
                    <a:pt x="284" y="600"/>
                  </a:lnTo>
                  <a:lnTo>
                    <a:pt x="288" y="601"/>
                  </a:lnTo>
                  <a:lnTo>
                    <a:pt x="292" y="601"/>
                  </a:lnTo>
                  <a:lnTo>
                    <a:pt x="296" y="602"/>
                  </a:lnTo>
                  <a:lnTo>
                    <a:pt x="309" y="723"/>
                  </a:lnTo>
                  <a:lnTo>
                    <a:pt x="313" y="724"/>
                  </a:lnTo>
                  <a:lnTo>
                    <a:pt x="317" y="724"/>
                  </a:lnTo>
                  <a:lnTo>
                    <a:pt x="321" y="725"/>
                  </a:lnTo>
                  <a:lnTo>
                    <a:pt x="326" y="725"/>
                  </a:lnTo>
                  <a:lnTo>
                    <a:pt x="330" y="725"/>
                  </a:lnTo>
                  <a:lnTo>
                    <a:pt x="334" y="725"/>
                  </a:lnTo>
                  <a:lnTo>
                    <a:pt x="338" y="725"/>
                  </a:lnTo>
                  <a:lnTo>
                    <a:pt x="342" y="725"/>
                  </a:lnTo>
                  <a:lnTo>
                    <a:pt x="347" y="725"/>
                  </a:lnTo>
                  <a:lnTo>
                    <a:pt x="351" y="725"/>
                  </a:lnTo>
                  <a:lnTo>
                    <a:pt x="356" y="725"/>
                  </a:lnTo>
                  <a:lnTo>
                    <a:pt x="360" y="725"/>
                  </a:lnTo>
                  <a:lnTo>
                    <a:pt x="364" y="725"/>
                  </a:lnTo>
                  <a:lnTo>
                    <a:pt x="368" y="724"/>
                  </a:lnTo>
                  <a:lnTo>
                    <a:pt x="373" y="724"/>
                  </a:lnTo>
                  <a:lnTo>
                    <a:pt x="377" y="723"/>
                  </a:lnTo>
                  <a:lnTo>
                    <a:pt x="389" y="602"/>
                  </a:lnTo>
                  <a:lnTo>
                    <a:pt x="393" y="601"/>
                  </a:lnTo>
                  <a:lnTo>
                    <a:pt x="397" y="601"/>
                  </a:lnTo>
                  <a:lnTo>
                    <a:pt x="401" y="600"/>
                  </a:lnTo>
                  <a:lnTo>
                    <a:pt x="405" y="598"/>
                  </a:lnTo>
                  <a:lnTo>
                    <a:pt x="409" y="597"/>
                  </a:lnTo>
                  <a:lnTo>
                    <a:pt x="413" y="596"/>
                  </a:lnTo>
                  <a:lnTo>
                    <a:pt x="417" y="595"/>
                  </a:lnTo>
                  <a:lnTo>
                    <a:pt x="421" y="594"/>
                  </a:lnTo>
                  <a:lnTo>
                    <a:pt x="491" y="692"/>
                  </a:lnTo>
                  <a:lnTo>
                    <a:pt x="499" y="688"/>
                  </a:lnTo>
                  <a:lnTo>
                    <a:pt x="507" y="685"/>
                  </a:lnTo>
                  <a:lnTo>
                    <a:pt x="514" y="681"/>
                  </a:lnTo>
                  <a:lnTo>
                    <a:pt x="522" y="676"/>
                  </a:lnTo>
                  <a:lnTo>
                    <a:pt x="529" y="672"/>
                  </a:lnTo>
                  <a:lnTo>
                    <a:pt x="536" y="667"/>
                  </a:lnTo>
                  <a:lnTo>
                    <a:pt x="544" y="662"/>
                  </a:lnTo>
                  <a:lnTo>
                    <a:pt x="551" y="658"/>
                  </a:lnTo>
                  <a:lnTo>
                    <a:pt x="501" y="547"/>
                  </a:lnTo>
                  <a:lnTo>
                    <a:pt x="505" y="544"/>
                  </a:lnTo>
                  <a:lnTo>
                    <a:pt x="507" y="541"/>
                  </a:lnTo>
                  <a:lnTo>
                    <a:pt x="510" y="538"/>
                  </a:lnTo>
                  <a:lnTo>
                    <a:pt x="514" y="536"/>
                  </a:lnTo>
                  <a:lnTo>
                    <a:pt x="517" y="533"/>
                  </a:lnTo>
                  <a:lnTo>
                    <a:pt x="520" y="530"/>
                  </a:lnTo>
                  <a:lnTo>
                    <a:pt x="522" y="527"/>
                  </a:lnTo>
                  <a:lnTo>
                    <a:pt x="525" y="524"/>
                  </a:lnTo>
                  <a:lnTo>
                    <a:pt x="635" y="573"/>
                  </a:lnTo>
                  <a:lnTo>
                    <a:pt x="639" y="566"/>
                  </a:lnTo>
                  <a:lnTo>
                    <a:pt x="644" y="559"/>
                  </a:lnTo>
                  <a:lnTo>
                    <a:pt x="649" y="552"/>
                  </a:lnTo>
                  <a:lnTo>
                    <a:pt x="653" y="544"/>
                  </a:lnTo>
                  <a:lnTo>
                    <a:pt x="658" y="537"/>
                  </a:lnTo>
                  <a:lnTo>
                    <a:pt x="662" y="529"/>
                  </a:lnTo>
                  <a:lnTo>
                    <a:pt x="665" y="521"/>
                  </a:lnTo>
                  <a:lnTo>
                    <a:pt x="669" y="513"/>
                  </a:lnTo>
                  <a:lnTo>
                    <a:pt x="571" y="442"/>
                  </a:lnTo>
                  <a:lnTo>
                    <a:pt x="574" y="434"/>
                  </a:lnTo>
                  <a:lnTo>
                    <a:pt x="576" y="426"/>
                  </a:lnTo>
                  <a:lnTo>
                    <a:pt x="578" y="418"/>
                  </a:lnTo>
                  <a:lnTo>
                    <a:pt x="580" y="409"/>
                  </a:lnTo>
                  <a:lnTo>
                    <a:pt x="700" y="397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215" name="Picture 2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42" y="967"/>
              <a:ext cx="393" cy="3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>
              <a:outerShdw dist="17819" dir="2700000" algn="ctr" rotWithShape="0">
                <a:srgbClr val="808080"/>
              </a:outerShdw>
            </a:effectLst>
          </p:spPr>
        </p:pic>
        <p:sp>
          <p:nvSpPr>
            <p:cNvPr id="7210" name="Line 24"/>
            <p:cNvSpPr>
              <a:spLocks noChangeShapeType="1"/>
            </p:cNvSpPr>
            <p:nvPr/>
          </p:nvSpPr>
          <p:spPr bwMode="auto">
            <a:xfrm>
              <a:off x="3274" y="1164"/>
              <a:ext cx="192" cy="1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</p:grpSp>
      <p:grpSp>
        <p:nvGrpSpPr>
          <p:cNvPr id="7174" name="Group 25"/>
          <p:cNvGrpSpPr>
            <a:grpSpLocks/>
          </p:cNvGrpSpPr>
          <p:nvPr/>
        </p:nvGrpSpPr>
        <p:grpSpPr bwMode="auto">
          <a:xfrm>
            <a:off x="4495800" y="2636838"/>
            <a:ext cx="1666875" cy="660400"/>
            <a:chOff x="2832" y="1661"/>
            <a:chExt cx="1050" cy="416"/>
          </a:xfrm>
        </p:grpSpPr>
        <p:pic>
          <p:nvPicPr>
            <p:cNvPr id="8218" name="Picture 2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32" y="1685"/>
              <a:ext cx="404" cy="3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>
              <a:outerShdw dist="17819" dir="2700000" algn="ctr" rotWithShape="0">
                <a:srgbClr val="808080"/>
              </a:outerShdw>
            </a:effectLst>
          </p:spPr>
        </p:pic>
        <p:sp>
          <p:nvSpPr>
            <p:cNvPr id="7196" name="Freeform 27"/>
            <p:cNvSpPr>
              <a:spLocks noChangeArrowheads="1"/>
            </p:cNvSpPr>
            <p:nvPr/>
          </p:nvSpPr>
          <p:spPr bwMode="auto">
            <a:xfrm>
              <a:off x="3733" y="1929"/>
              <a:ext cx="132" cy="134"/>
            </a:xfrm>
            <a:custGeom>
              <a:avLst/>
              <a:gdLst>
                <a:gd name="T0" fmla="*/ 127 w 367"/>
                <a:gd name="T1" fmla="*/ 150 h 373"/>
                <a:gd name="T2" fmla="*/ 168 w 367"/>
                <a:gd name="T3" fmla="*/ 118 h 373"/>
                <a:gd name="T4" fmla="*/ 221 w 367"/>
                <a:gd name="T5" fmla="*/ 125 h 373"/>
                <a:gd name="T6" fmla="*/ 252 w 367"/>
                <a:gd name="T7" fmla="*/ 167 h 373"/>
                <a:gd name="T8" fmla="*/ 245 w 367"/>
                <a:gd name="T9" fmla="*/ 221 h 373"/>
                <a:gd name="T10" fmla="*/ 204 w 367"/>
                <a:gd name="T11" fmla="*/ 253 h 373"/>
                <a:gd name="T12" fmla="*/ 166 w 367"/>
                <a:gd name="T13" fmla="*/ 252 h 373"/>
                <a:gd name="T14" fmla="*/ 140 w 367"/>
                <a:gd name="T15" fmla="*/ 237 h 373"/>
                <a:gd name="T16" fmla="*/ 123 w 367"/>
                <a:gd name="T17" fmla="*/ 290 h 373"/>
                <a:gd name="T18" fmla="*/ 123 w 367"/>
                <a:gd name="T19" fmla="*/ 365 h 373"/>
                <a:gd name="T20" fmla="*/ 138 w 367"/>
                <a:gd name="T21" fmla="*/ 369 h 373"/>
                <a:gd name="T22" fmla="*/ 154 w 367"/>
                <a:gd name="T23" fmla="*/ 373 h 373"/>
                <a:gd name="T24" fmla="*/ 185 w 367"/>
                <a:gd name="T25" fmla="*/ 309 h 373"/>
                <a:gd name="T26" fmla="*/ 193 w 367"/>
                <a:gd name="T27" fmla="*/ 309 h 373"/>
                <a:gd name="T28" fmla="*/ 226 w 367"/>
                <a:gd name="T29" fmla="*/ 370 h 373"/>
                <a:gd name="T30" fmla="*/ 242 w 367"/>
                <a:gd name="T31" fmla="*/ 366 h 373"/>
                <a:gd name="T32" fmla="*/ 244 w 367"/>
                <a:gd name="T33" fmla="*/ 294 h 373"/>
                <a:gd name="T34" fmla="*/ 302 w 367"/>
                <a:gd name="T35" fmla="*/ 327 h 373"/>
                <a:gd name="T36" fmla="*/ 292 w 367"/>
                <a:gd name="T37" fmla="*/ 247 h 373"/>
                <a:gd name="T38" fmla="*/ 361 w 367"/>
                <a:gd name="T39" fmla="*/ 242 h 373"/>
                <a:gd name="T40" fmla="*/ 308 w 367"/>
                <a:gd name="T41" fmla="*/ 194 h 373"/>
                <a:gd name="T42" fmla="*/ 309 w 367"/>
                <a:gd name="T43" fmla="*/ 186 h 373"/>
                <a:gd name="T44" fmla="*/ 308 w 367"/>
                <a:gd name="T45" fmla="*/ 177 h 373"/>
                <a:gd name="T46" fmla="*/ 361 w 367"/>
                <a:gd name="T47" fmla="*/ 130 h 373"/>
                <a:gd name="T48" fmla="*/ 292 w 367"/>
                <a:gd name="T49" fmla="*/ 124 h 373"/>
                <a:gd name="T50" fmla="*/ 325 w 367"/>
                <a:gd name="T51" fmla="*/ 63 h 373"/>
                <a:gd name="T52" fmla="*/ 314 w 367"/>
                <a:gd name="T53" fmla="*/ 51 h 373"/>
                <a:gd name="T54" fmla="*/ 254 w 367"/>
                <a:gd name="T55" fmla="*/ 84 h 373"/>
                <a:gd name="T56" fmla="*/ 240 w 367"/>
                <a:gd name="T57" fmla="*/ 76 h 373"/>
                <a:gd name="T58" fmla="*/ 239 w 367"/>
                <a:gd name="T59" fmla="*/ 6 h 373"/>
                <a:gd name="T60" fmla="*/ 223 w 367"/>
                <a:gd name="T61" fmla="*/ 2 h 373"/>
                <a:gd name="T62" fmla="*/ 191 w 367"/>
                <a:gd name="T63" fmla="*/ 63 h 373"/>
                <a:gd name="T64" fmla="*/ 182 w 367"/>
                <a:gd name="T65" fmla="*/ 63 h 373"/>
                <a:gd name="T66" fmla="*/ 150 w 367"/>
                <a:gd name="T67" fmla="*/ 0 h 373"/>
                <a:gd name="T68" fmla="*/ 134 w 367"/>
                <a:gd name="T69" fmla="*/ 4 h 373"/>
                <a:gd name="T70" fmla="*/ 134 w 367"/>
                <a:gd name="T71" fmla="*/ 76 h 373"/>
                <a:gd name="T72" fmla="*/ 119 w 367"/>
                <a:gd name="T73" fmla="*/ 84 h 373"/>
                <a:gd name="T74" fmla="*/ 56 w 367"/>
                <a:gd name="T75" fmla="*/ 48 h 373"/>
                <a:gd name="T76" fmla="*/ 45 w 367"/>
                <a:gd name="T77" fmla="*/ 59 h 373"/>
                <a:gd name="T78" fmla="*/ 82 w 367"/>
                <a:gd name="T79" fmla="*/ 124 h 373"/>
                <a:gd name="T80" fmla="*/ 6 w 367"/>
                <a:gd name="T81" fmla="*/ 129 h 373"/>
                <a:gd name="T82" fmla="*/ 66 w 367"/>
                <a:gd name="T83" fmla="*/ 177 h 373"/>
                <a:gd name="T84" fmla="*/ 65 w 367"/>
                <a:gd name="T85" fmla="*/ 186 h 373"/>
                <a:gd name="T86" fmla="*/ 66 w 367"/>
                <a:gd name="T87" fmla="*/ 194 h 373"/>
                <a:gd name="T88" fmla="*/ 6 w 367"/>
                <a:gd name="T89" fmla="*/ 244 h 373"/>
                <a:gd name="T90" fmla="*/ 82 w 367"/>
                <a:gd name="T91" fmla="*/ 247 h 373"/>
                <a:gd name="T92" fmla="*/ 45 w 367"/>
                <a:gd name="T93" fmla="*/ 312 h 373"/>
                <a:gd name="T94" fmla="*/ 56 w 367"/>
                <a:gd name="T95" fmla="*/ 324 h 373"/>
                <a:gd name="T96" fmla="*/ 110 w 367"/>
                <a:gd name="T97" fmla="*/ 296 h 373"/>
                <a:gd name="T98" fmla="*/ 119 w 367"/>
                <a:gd name="T99" fmla="*/ 201 h 3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7"/>
                <a:gd name="T151" fmla="*/ 0 h 373"/>
                <a:gd name="T152" fmla="*/ 367 w 367"/>
                <a:gd name="T153" fmla="*/ 373 h 3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7" h="373">
                  <a:moveTo>
                    <a:pt x="117" y="190"/>
                  </a:moveTo>
                  <a:lnTo>
                    <a:pt x="118" y="175"/>
                  </a:lnTo>
                  <a:lnTo>
                    <a:pt x="121" y="162"/>
                  </a:lnTo>
                  <a:lnTo>
                    <a:pt x="127" y="150"/>
                  </a:lnTo>
                  <a:lnTo>
                    <a:pt x="135" y="139"/>
                  </a:lnTo>
                  <a:lnTo>
                    <a:pt x="145" y="130"/>
                  </a:lnTo>
                  <a:lnTo>
                    <a:pt x="155" y="123"/>
                  </a:lnTo>
                  <a:lnTo>
                    <a:pt x="168" y="118"/>
                  </a:lnTo>
                  <a:lnTo>
                    <a:pt x="182" y="115"/>
                  </a:lnTo>
                  <a:lnTo>
                    <a:pt x="196" y="116"/>
                  </a:lnTo>
                  <a:lnTo>
                    <a:pt x="209" y="119"/>
                  </a:lnTo>
                  <a:lnTo>
                    <a:pt x="221" y="125"/>
                  </a:lnTo>
                  <a:lnTo>
                    <a:pt x="231" y="133"/>
                  </a:lnTo>
                  <a:lnTo>
                    <a:pt x="241" y="142"/>
                  </a:lnTo>
                  <a:lnTo>
                    <a:pt x="248" y="154"/>
                  </a:lnTo>
                  <a:lnTo>
                    <a:pt x="252" y="167"/>
                  </a:lnTo>
                  <a:lnTo>
                    <a:pt x="254" y="181"/>
                  </a:lnTo>
                  <a:lnTo>
                    <a:pt x="254" y="195"/>
                  </a:lnTo>
                  <a:lnTo>
                    <a:pt x="250" y="209"/>
                  </a:lnTo>
                  <a:lnTo>
                    <a:pt x="245" y="221"/>
                  </a:lnTo>
                  <a:lnTo>
                    <a:pt x="237" y="232"/>
                  </a:lnTo>
                  <a:lnTo>
                    <a:pt x="228" y="241"/>
                  </a:lnTo>
                  <a:lnTo>
                    <a:pt x="216" y="248"/>
                  </a:lnTo>
                  <a:lnTo>
                    <a:pt x="204" y="253"/>
                  </a:lnTo>
                  <a:lnTo>
                    <a:pt x="191" y="255"/>
                  </a:lnTo>
                  <a:lnTo>
                    <a:pt x="182" y="255"/>
                  </a:lnTo>
                  <a:lnTo>
                    <a:pt x="174" y="254"/>
                  </a:lnTo>
                  <a:lnTo>
                    <a:pt x="166" y="252"/>
                  </a:lnTo>
                  <a:lnTo>
                    <a:pt x="159" y="249"/>
                  </a:lnTo>
                  <a:lnTo>
                    <a:pt x="152" y="246"/>
                  </a:lnTo>
                  <a:lnTo>
                    <a:pt x="146" y="241"/>
                  </a:lnTo>
                  <a:lnTo>
                    <a:pt x="140" y="237"/>
                  </a:lnTo>
                  <a:lnTo>
                    <a:pt x="134" y="231"/>
                  </a:lnTo>
                  <a:lnTo>
                    <a:pt x="118" y="289"/>
                  </a:lnTo>
                  <a:lnTo>
                    <a:pt x="119" y="288"/>
                  </a:lnTo>
                  <a:lnTo>
                    <a:pt x="123" y="290"/>
                  </a:lnTo>
                  <a:lnTo>
                    <a:pt x="126" y="292"/>
                  </a:lnTo>
                  <a:lnTo>
                    <a:pt x="130" y="294"/>
                  </a:lnTo>
                  <a:lnTo>
                    <a:pt x="134" y="296"/>
                  </a:lnTo>
                  <a:lnTo>
                    <a:pt x="123" y="365"/>
                  </a:lnTo>
                  <a:lnTo>
                    <a:pt x="127" y="366"/>
                  </a:lnTo>
                  <a:lnTo>
                    <a:pt x="131" y="367"/>
                  </a:lnTo>
                  <a:lnTo>
                    <a:pt x="134" y="368"/>
                  </a:lnTo>
                  <a:lnTo>
                    <a:pt x="138" y="369"/>
                  </a:lnTo>
                  <a:lnTo>
                    <a:pt x="142" y="370"/>
                  </a:lnTo>
                  <a:lnTo>
                    <a:pt x="146" y="371"/>
                  </a:lnTo>
                  <a:lnTo>
                    <a:pt x="150" y="372"/>
                  </a:lnTo>
                  <a:lnTo>
                    <a:pt x="154" y="373"/>
                  </a:lnTo>
                  <a:lnTo>
                    <a:pt x="178" y="308"/>
                  </a:lnTo>
                  <a:lnTo>
                    <a:pt x="181" y="309"/>
                  </a:lnTo>
                  <a:lnTo>
                    <a:pt x="182" y="309"/>
                  </a:lnTo>
                  <a:lnTo>
                    <a:pt x="185" y="309"/>
                  </a:lnTo>
                  <a:lnTo>
                    <a:pt x="187" y="309"/>
                  </a:lnTo>
                  <a:lnTo>
                    <a:pt x="189" y="309"/>
                  </a:lnTo>
                  <a:lnTo>
                    <a:pt x="191" y="309"/>
                  </a:lnTo>
                  <a:lnTo>
                    <a:pt x="193" y="309"/>
                  </a:lnTo>
                  <a:lnTo>
                    <a:pt x="195" y="308"/>
                  </a:lnTo>
                  <a:lnTo>
                    <a:pt x="219" y="372"/>
                  </a:lnTo>
                  <a:lnTo>
                    <a:pt x="222" y="371"/>
                  </a:lnTo>
                  <a:lnTo>
                    <a:pt x="226" y="370"/>
                  </a:lnTo>
                  <a:lnTo>
                    <a:pt x="230" y="369"/>
                  </a:lnTo>
                  <a:lnTo>
                    <a:pt x="234" y="368"/>
                  </a:lnTo>
                  <a:lnTo>
                    <a:pt x="238" y="368"/>
                  </a:lnTo>
                  <a:lnTo>
                    <a:pt x="242" y="366"/>
                  </a:lnTo>
                  <a:lnTo>
                    <a:pt x="246" y="366"/>
                  </a:lnTo>
                  <a:lnTo>
                    <a:pt x="250" y="365"/>
                  </a:lnTo>
                  <a:lnTo>
                    <a:pt x="240" y="296"/>
                  </a:lnTo>
                  <a:lnTo>
                    <a:pt x="244" y="294"/>
                  </a:lnTo>
                  <a:lnTo>
                    <a:pt x="248" y="292"/>
                  </a:lnTo>
                  <a:lnTo>
                    <a:pt x="251" y="290"/>
                  </a:lnTo>
                  <a:lnTo>
                    <a:pt x="254" y="288"/>
                  </a:lnTo>
                  <a:lnTo>
                    <a:pt x="302" y="327"/>
                  </a:lnTo>
                  <a:lnTo>
                    <a:pt x="325" y="308"/>
                  </a:lnTo>
                  <a:lnTo>
                    <a:pt x="288" y="255"/>
                  </a:lnTo>
                  <a:lnTo>
                    <a:pt x="290" y="251"/>
                  </a:lnTo>
                  <a:lnTo>
                    <a:pt x="292" y="247"/>
                  </a:lnTo>
                  <a:lnTo>
                    <a:pt x="294" y="244"/>
                  </a:lnTo>
                  <a:lnTo>
                    <a:pt x="296" y="240"/>
                  </a:lnTo>
                  <a:lnTo>
                    <a:pt x="359" y="250"/>
                  </a:lnTo>
                  <a:lnTo>
                    <a:pt x="361" y="242"/>
                  </a:lnTo>
                  <a:lnTo>
                    <a:pt x="364" y="234"/>
                  </a:lnTo>
                  <a:lnTo>
                    <a:pt x="365" y="226"/>
                  </a:lnTo>
                  <a:lnTo>
                    <a:pt x="367" y="217"/>
                  </a:lnTo>
                  <a:lnTo>
                    <a:pt x="308" y="194"/>
                  </a:lnTo>
                  <a:lnTo>
                    <a:pt x="308" y="192"/>
                  </a:lnTo>
                  <a:lnTo>
                    <a:pt x="309" y="190"/>
                  </a:lnTo>
                  <a:lnTo>
                    <a:pt x="309" y="188"/>
                  </a:lnTo>
                  <a:lnTo>
                    <a:pt x="309" y="186"/>
                  </a:lnTo>
                  <a:lnTo>
                    <a:pt x="309" y="184"/>
                  </a:lnTo>
                  <a:lnTo>
                    <a:pt x="309" y="182"/>
                  </a:lnTo>
                  <a:lnTo>
                    <a:pt x="308" y="180"/>
                  </a:lnTo>
                  <a:lnTo>
                    <a:pt x="308" y="177"/>
                  </a:lnTo>
                  <a:lnTo>
                    <a:pt x="367" y="154"/>
                  </a:lnTo>
                  <a:lnTo>
                    <a:pt x="365" y="146"/>
                  </a:lnTo>
                  <a:lnTo>
                    <a:pt x="364" y="138"/>
                  </a:lnTo>
                  <a:lnTo>
                    <a:pt x="361" y="130"/>
                  </a:lnTo>
                  <a:lnTo>
                    <a:pt x="359" y="122"/>
                  </a:lnTo>
                  <a:lnTo>
                    <a:pt x="296" y="132"/>
                  </a:lnTo>
                  <a:lnTo>
                    <a:pt x="294" y="128"/>
                  </a:lnTo>
                  <a:lnTo>
                    <a:pt x="292" y="124"/>
                  </a:lnTo>
                  <a:lnTo>
                    <a:pt x="290" y="121"/>
                  </a:lnTo>
                  <a:lnTo>
                    <a:pt x="288" y="118"/>
                  </a:lnTo>
                  <a:lnTo>
                    <a:pt x="328" y="67"/>
                  </a:lnTo>
                  <a:lnTo>
                    <a:pt x="325" y="63"/>
                  </a:lnTo>
                  <a:lnTo>
                    <a:pt x="323" y="61"/>
                  </a:lnTo>
                  <a:lnTo>
                    <a:pt x="320" y="58"/>
                  </a:lnTo>
                  <a:lnTo>
                    <a:pt x="317" y="54"/>
                  </a:lnTo>
                  <a:lnTo>
                    <a:pt x="314" y="51"/>
                  </a:lnTo>
                  <a:lnTo>
                    <a:pt x="311" y="48"/>
                  </a:lnTo>
                  <a:lnTo>
                    <a:pt x="308" y="46"/>
                  </a:lnTo>
                  <a:lnTo>
                    <a:pt x="305" y="43"/>
                  </a:lnTo>
                  <a:lnTo>
                    <a:pt x="254" y="84"/>
                  </a:lnTo>
                  <a:lnTo>
                    <a:pt x="251" y="82"/>
                  </a:lnTo>
                  <a:lnTo>
                    <a:pt x="248" y="80"/>
                  </a:lnTo>
                  <a:lnTo>
                    <a:pt x="244" y="78"/>
                  </a:lnTo>
                  <a:lnTo>
                    <a:pt x="240" y="76"/>
                  </a:lnTo>
                  <a:lnTo>
                    <a:pt x="250" y="10"/>
                  </a:lnTo>
                  <a:lnTo>
                    <a:pt x="247" y="8"/>
                  </a:lnTo>
                  <a:lnTo>
                    <a:pt x="243" y="7"/>
                  </a:lnTo>
                  <a:lnTo>
                    <a:pt x="239" y="6"/>
                  </a:lnTo>
                  <a:lnTo>
                    <a:pt x="235" y="5"/>
                  </a:lnTo>
                  <a:lnTo>
                    <a:pt x="231" y="4"/>
                  </a:lnTo>
                  <a:lnTo>
                    <a:pt x="227" y="2"/>
                  </a:lnTo>
                  <a:lnTo>
                    <a:pt x="223" y="2"/>
                  </a:lnTo>
                  <a:lnTo>
                    <a:pt x="219" y="1"/>
                  </a:lnTo>
                  <a:lnTo>
                    <a:pt x="195" y="63"/>
                  </a:lnTo>
                  <a:lnTo>
                    <a:pt x="193" y="63"/>
                  </a:lnTo>
                  <a:lnTo>
                    <a:pt x="191" y="63"/>
                  </a:lnTo>
                  <a:lnTo>
                    <a:pt x="189" y="63"/>
                  </a:lnTo>
                  <a:lnTo>
                    <a:pt x="187" y="63"/>
                  </a:lnTo>
                  <a:lnTo>
                    <a:pt x="185" y="63"/>
                  </a:lnTo>
                  <a:lnTo>
                    <a:pt x="182" y="63"/>
                  </a:lnTo>
                  <a:lnTo>
                    <a:pt x="181" y="63"/>
                  </a:lnTo>
                  <a:lnTo>
                    <a:pt x="178" y="63"/>
                  </a:lnTo>
                  <a:lnTo>
                    <a:pt x="154" y="0"/>
                  </a:lnTo>
                  <a:lnTo>
                    <a:pt x="150" y="0"/>
                  </a:lnTo>
                  <a:lnTo>
                    <a:pt x="146" y="1"/>
                  </a:lnTo>
                  <a:lnTo>
                    <a:pt x="142" y="2"/>
                  </a:lnTo>
                  <a:lnTo>
                    <a:pt x="138" y="3"/>
                  </a:lnTo>
                  <a:lnTo>
                    <a:pt x="134" y="4"/>
                  </a:lnTo>
                  <a:lnTo>
                    <a:pt x="131" y="5"/>
                  </a:lnTo>
                  <a:lnTo>
                    <a:pt x="127" y="6"/>
                  </a:lnTo>
                  <a:lnTo>
                    <a:pt x="123" y="8"/>
                  </a:lnTo>
                  <a:lnTo>
                    <a:pt x="134" y="76"/>
                  </a:lnTo>
                  <a:lnTo>
                    <a:pt x="130" y="78"/>
                  </a:lnTo>
                  <a:lnTo>
                    <a:pt x="126" y="80"/>
                  </a:lnTo>
                  <a:lnTo>
                    <a:pt x="123" y="82"/>
                  </a:lnTo>
                  <a:lnTo>
                    <a:pt x="119" y="84"/>
                  </a:lnTo>
                  <a:lnTo>
                    <a:pt x="65" y="40"/>
                  </a:lnTo>
                  <a:lnTo>
                    <a:pt x="62" y="43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3" y="51"/>
                  </a:lnTo>
                  <a:lnTo>
                    <a:pt x="50" y="54"/>
                  </a:lnTo>
                  <a:lnTo>
                    <a:pt x="48" y="57"/>
                  </a:lnTo>
                  <a:lnTo>
                    <a:pt x="45" y="59"/>
                  </a:lnTo>
                  <a:lnTo>
                    <a:pt x="43" y="63"/>
                  </a:lnTo>
                  <a:lnTo>
                    <a:pt x="86" y="118"/>
                  </a:lnTo>
                  <a:lnTo>
                    <a:pt x="84" y="121"/>
                  </a:lnTo>
                  <a:lnTo>
                    <a:pt x="82" y="124"/>
                  </a:lnTo>
                  <a:lnTo>
                    <a:pt x="79" y="128"/>
                  </a:lnTo>
                  <a:lnTo>
                    <a:pt x="78" y="132"/>
                  </a:lnTo>
                  <a:lnTo>
                    <a:pt x="9" y="120"/>
                  </a:lnTo>
                  <a:lnTo>
                    <a:pt x="6" y="129"/>
                  </a:lnTo>
                  <a:lnTo>
                    <a:pt x="4" y="136"/>
                  </a:lnTo>
                  <a:lnTo>
                    <a:pt x="2" y="144"/>
                  </a:lnTo>
                  <a:lnTo>
                    <a:pt x="0" y="152"/>
                  </a:lnTo>
                  <a:lnTo>
                    <a:pt x="66" y="177"/>
                  </a:lnTo>
                  <a:lnTo>
                    <a:pt x="66" y="180"/>
                  </a:lnTo>
                  <a:lnTo>
                    <a:pt x="66" y="182"/>
                  </a:lnTo>
                  <a:lnTo>
                    <a:pt x="65" y="184"/>
                  </a:lnTo>
                  <a:lnTo>
                    <a:pt x="65" y="186"/>
                  </a:lnTo>
                  <a:lnTo>
                    <a:pt x="65" y="188"/>
                  </a:lnTo>
                  <a:lnTo>
                    <a:pt x="66" y="190"/>
                  </a:lnTo>
                  <a:lnTo>
                    <a:pt x="66" y="192"/>
                  </a:lnTo>
                  <a:lnTo>
                    <a:pt x="66" y="194"/>
                  </a:lnTo>
                  <a:lnTo>
                    <a:pt x="0" y="220"/>
                  </a:lnTo>
                  <a:lnTo>
                    <a:pt x="2" y="228"/>
                  </a:lnTo>
                  <a:lnTo>
                    <a:pt x="4" y="236"/>
                  </a:lnTo>
                  <a:lnTo>
                    <a:pt x="6" y="244"/>
                  </a:lnTo>
                  <a:lnTo>
                    <a:pt x="9" y="251"/>
                  </a:lnTo>
                  <a:lnTo>
                    <a:pt x="78" y="240"/>
                  </a:lnTo>
                  <a:lnTo>
                    <a:pt x="79" y="244"/>
                  </a:lnTo>
                  <a:lnTo>
                    <a:pt x="82" y="247"/>
                  </a:lnTo>
                  <a:lnTo>
                    <a:pt x="84" y="251"/>
                  </a:lnTo>
                  <a:lnTo>
                    <a:pt x="86" y="255"/>
                  </a:lnTo>
                  <a:lnTo>
                    <a:pt x="43" y="309"/>
                  </a:lnTo>
                  <a:lnTo>
                    <a:pt x="45" y="312"/>
                  </a:lnTo>
                  <a:lnTo>
                    <a:pt x="48" y="315"/>
                  </a:lnTo>
                  <a:lnTo>
                    <a:pt x="50" y="319"/>
                  </a:lnTo>
                  <a:lnTo>
                    <a:pt x="53" y="321"/>
                  </a:lnTo>
                  <a:lnTo>
                    <a:pt x="56" y="324"/>
                  </a:lnTo>
                  <a:lnTo>
                    <a:pt x="59" y="327"/>
                  </a:lnTo>
                  <a:lnTo>
                    <a:pt x="62" y="330"/>
                  </a:lnTo>
                  <a:lnTo>
                    <a:pt x="65" y="332"/>
                  </a:lnTo>
                  <a:lnTo>
                    <a:pt x="110" y="296"/>
                  </a:lnTo>
                  <a:lnTo>
                    <a:pt x="132" y="229"/>
                  </a:lnTo>
                  <a:lnTo>
                    <a:pt x="126" y="220"/>
                  </a:lnTo>
                  <a:lnTo>
                    <a:pt x="122" y="211"/>
                  </a:lnTo>
                  <a:lnTo>
                    <a:pt x="119" y="201"/>
                  </a:lnTo>
                  <a:lnTo>
                    <a:pt x="117" y="19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7" name="Freeform 28"/>
            <p:cNvSpPr>
              <a:spLocks noChangeArrowheads="1"/>
            </p:cNvSpPr>
            <p:nvPr/>
          </p:nvSpPr>
          <p:spPr bwMode="auto">
            <a:xfrm>
              <a:off x="3772" y="2011"/>
              <a:ext cx="9" cy="24"/>
            </a:xfrm>
            <a:custGeom>
              <a:avLst/>
              <a:gdLst>
                <a:gd name="T0" fmla="*/ 24 w 24"/>
                <a:gd name="T1" fmla="*/ 2 h 67"/>
                <a:gd name="T2" fmla="*/ 24 w 24"/>
                <a:gd name="T3" fmla="*/ 1 h 67"/>
                <a:gd name="T4" fmla="*/ 23 w 24"/>
                <a:gd name="T5" fmla="*/ 1 h 67"/>
                <a:gd name="T6" fmla="*/ 22 w 24"/>
                <a:gd name="T7" fmla="*/ 0 h 67"/>
                <a:gd name="T8" fmla="*/ 22 w 24"/>
                <a:gd name="T9" fmla="*/ 0 h 67"/>
                <a:gd name="T10" fmla="*/ 0 w 24"/>
                <a:gd name="T11" fmla="*/ 67 h 67"/>
                <a:gd name="T12" fmla="*/ 8 w 24"/>
                <a:gd name="T13" fmla="*/ 60 h 67"/>
                <a:gd name="T14" fmla="*/ 24 w 24"/>
                <a:gd name="T15" fmla="*/ 2 h 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67"/>
                <a:gd name="T26" fmla="*/ 24 w 24"/>
                <a:gd name="T27" fmla="*/ 67 h 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67">
                  <a:moveTo>
                    <a:pt x="24" y="2"/>
                  </a:moveTo>
                  <a:lnTo>
                    <a:pt x="24" y="1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0" y="67"/>
                  </a:lnTo>
                  <a:lnTo>
                    <a:pt x="8" y="60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8" name="Freeform 29"/>
            <p:cNvSpPr>
              <a:spLocks noChangeArrowheads="1"/>
            </p:cNvSpPr>
            <p:nvPr/>
          </p:nvSpPr>
          <p:spPr bwMode="auto">
            <a:xfrm>
              <a:off x="3524" y="1875"/>
              <a:ext cx="188" cy="194"/>
            </a:xfrm>
            <a:custGeom>
              <a:avLst/>
              <a:gdLst>
                <a:gd name="T0" fmla="*/ 302 w 522"/>
                <a:gd name="T1" fmla="*/ 165 h 540"/>
                <a:gd name="T2" fmla="*/ 342 w 522"/>
                <a:gd name="T3" fmla="*/ 199 h 540"/>
                <a:gd name="T4" fmla="*/ 364 w 522"/>
                <a:gd name="T5" fmla="*/ 249 h 540"/>
                <a:gd name="T6" fmla="*/ 359 w 522"/>
                <a:gd name="T7" fmla="*/ 304 h 540"/>
                <a:gd name="T8" fmla="*/ 329 w 522"/>
                <a:gd name="T9" fmla="*/ 349 h 540"/>
                <a:gd name="T10" fmla="*/ 283 w 522"/>
                <a:gd name="T11" fmla="*/ 374 h 540"/>
                <a:gd name="T12" fmla="*/ 228 w 522"/>
                <a:gd name="T13" fmla="*/ 375 h 540"/>
                <a:gd name="T14" fmla="*/ 181 w 522"/>
                <a:gd name="T15" fmla="*/ 349 h 540"/>
                <a:gd name="T16" fmla="*/ 151 w 522"/>
                <a:gd name="T17" fmla="*/ 306 h 540"/>
                <a:gd name="T18" fmla="*/ 146 w 522"/>
                <a:gd name="T19" fmla="*/ 250 h 540"/>
                <a:gd name="T20" fmla="*/ 168 w 522"/>
                <a:gd name="T21" fmla="*/ 197 h 540"/>
                <a:gd name="T22" fmla="*/ 28 w 522"/>
                <a:gd name="T23" fmla="*/ 128 h 540"/>
                <a:gd name="T24" fmla="*/ 14 w 522"/>
                <a:gd name="T25" fmla="*/ 153 h 540"/>
                <a:gd name="T26" fmla="*/ 79 w 522"/>
                <a:gd name="T27" fmla="*/ 228 h 540"/>
                <a:gd name="T28" fmla="*/ 79 w 522"/>
                <a:gd name="T29" fmla="*/ 311 h 540"/>
                <a:gd name="T30" fmla="*/ 15 w 522"/>
                <a:gd name="T31" fmla="*/ 388 h 540"/>
                <a:gd name="T32" fmla="*/ 30 w 522"/>
                <a:gd name="T33" fmla="*/ 416 h 540"/>
                <a:gd name="T34" fmla="*/ 124 w 522"/>
                <a:gd name="T35" fmla="*/ 394 h 540"/>
                <a:gd name="T36" fmla="*/ 135 w 522"/>
                <a:gd name="T37" fmla="*/ 405 h 540"/>
                <a:gd name="T38" fmla="*/ 116 w 522"/>
                <a:gd name="T39" fmla="*/ 500 h 540"/>
                <a:gd name="T40" fmla="*/ 144 w 522"/>
                <a:gd name="T41" fmla="*/ 515 h 540"/>
                <a:gd name="T42" fmla="*/ 208 w 522"/>
                <a:gd name="T43" fmla="*/ 446 h 540"/>
                <a:gd name="T44" fmla="*/ 230 w 522"/>
                <a:gd name="T45" fmla="*/ 539 h 540"/>
                <a:gd name="T46" fmla="*/ 245 w 522"/>
                <a:gd name="T47" fmla="*/ 540 h 540"/>
                <a:gd name="T48" fmla="*/ 261 w 522"/>
                <a:gd name="T49" fmla="*/ 540 h 540"/>
                <a:gd name="T50" fmla="*/ 277 w 522"/>
                <a:gd name="T51" fmla="*/ 539 h 540"/>
                <a:gd name="T52" fmla="*/ 299 w 522"/>
                <a:gd name="T53" fmla="*/ 447 h 540"/>
                <a:gd name="T54" fmla="*/ 314 w 522"/>
                <a:gd name="T55" fmla="*/ 442 h 540"/>
                <a:gd name="T56" fmla="*/ 389 w 522"/>
                <a:gd name="T57" fmla="*/ 504 h 540"/>
                <a:gd name="T58" fmla="*/ 373 w 522"/>
                <a:gd name="T59" fmla="*/ 407 h 540"/>
                <a:gd name="T60" fmla="*/ 384 w 522"/>
                <a:gd name="T61" fmla="*/ 397 h 540"/>
                <a:gd name="T62" fmla="*/ 476 w 522"/>
                <a:gd name="T63" fmla="*/ 421 h 540"/>
                <a:gd name="T64" fmla="*/ 493 w 522"/>
                <a:gd name="T65" fmla="*/ 394 h 540"/>
                <a:gd name="T66" fmla="*/ 429 w 522"/>
                <a:gd name="T67" fmla="*/ 317 h 540"/>
                <a:gd name="T68" fmla="*/ 522 w 522"/>
                <a:gd name="T69" fmla="*/ 283 h 540"/>
                <a:gd name="T70" fmla="*/ 521 w 522"/>
                <a:gd name="T71" fmla="*/ 250 h 540"/>
                <a:gd name="T72" fmla="*/ 428 w 522"/>
                <a:gd name="T73" fmla="*/ 216 h 540"/>
                <a:gd name="T74" fmla="*/ 490 w 522"/>
                <a:gd name="T75" fmla="*/ 140 h 540"/>
                <a:gd name="T76" fmla="*/ 472 w 522"/>
                <a:gd name="T77" fmla="*/ 113 h 540"/>
                <a:gd name="T78" fmla="*/ 383 w 522"/>
                <a:gd name="T79" fmla="*/ 141 h 540"/>
                <a:gd name="T80" fmla="*/ 410 w 522"/>
                <a:gd name="T81" fmla="*/ 50 h 540"/>
                <a:gd name="T82" fmla="*/ 383 w 522"/>
                <a:gd name="T83" fmla="*/ 33 h 540"/>
                <a:gd name="T84" fmla="*/ 311 w 522"/>
                <a:gd name="T85" fmla="*/ 97 h 540"/>
                <a:gd name="T86" fmla="*/ 296 w 522"/>
                <a:gd name="T87" fmla="*/ 93 h 540"/>
                <a:gd name="T88" fmla="*/ 274 w 522"/>
                <a:gd name="T89" fmla="*/ 0 h 540"/>
                <a:gd name="T90" fmla="*/ 258 w 522"/>
                <a:gd name="T91" fmla="*/ 0 h 540"/>
                <a:gd name="T92" fmla="*/ 242 w 522"/>
                <a:gd name="T93" fmla="*/ 0 h 540"/>
                <a:gd name="T94" fmla="*/ 220 w 522"/>
                <a:gd name="T95" fmla="*/ 91 h 540"/>
                <a:gd name="T96" fmla="*/ 205 w 522"/>
                <a:gd name="T97" fmla="*/ 95 h 540"/>
                <a:gd name="T98" fmla="*/ 139 w 522"/>
                <a:gd name="T99" fmla="*/ 27 h 540"/>
                <a:gd name="T100" fmla="*/ 110 w 522"/>
                <a:gd name="T101" fmla="*/ 43 h 540"/>
                <a:gd name="T102" fmla="*/ 131 w 522"/>
                <a:gd name="T103" fmla="*/ 139 h 540"/>
                <a:gd name="T104" fmla="*/ 203 w 522"/>
                <a:gd name="T105" fmla="*/ 167 h 540"/>
                <a:gd name="T106" fmla="*/ 249 w 522"/>
                <a:gd name="T107" fmla="*/ 155 h 5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22"/>
                <a:gd name="T163" fmla="*/ 0 h 540"/>
                <a:gd name="T164" fmla="*/ 522 w 522"/>
                <a:gd name="T165" fmla="*/ 540 h 54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22" h="540">
                  <a:moveTo>
                    <a:pt x="259" y="155"/>
                  </a:moveTo>
                  <a:lnTo>
                    <a:pt x="270" y="156"/>
                  </a:lnTo>
                  <a:lnTo>
                    <a:pt x="281" y="158"/>
                  </a:lnTo>
                  <a:lnTo>
                    <a:pt x="292" y="161"/>
                  </a:lnTo>
                  <a:lnTo>
                    <a:pt x="302" y="165"/>
                  </a:lnTo>
                  <a:lnTo>
                    <a:pt x="311" y="170"/>
                  </a:lnTo>
                  <a:lnTo>
                    <a:pt x="320" y="176"/>
                  </a:lnTo>
                  <a:lnTo>
                    <a:pt x="328" y="183"/>
                  </a:lnTo>
                  <a:lnTo>
                    <a:pt x="335" y="190"/>
                  </a:lnTo>
                  <a:lnTo>
                    <a:pt x="342" y="199"/>
                  </a:lnTo>
                  <a:lnTo>
                    <a:pt x="348" y="208"/>
                  </a:lnTo>
                  <a:lnTo>
                    <a:pt x="353" y="217"/>
                  </a:lnTo>
                  <a:lnTo>
                    <a:pt x="358" y="227"/>
                  </a:lnTo>
                  <a:lnTo>
                    <a:pt x="361" y="238"/>
                  </a:lnTo>
                  <a:lnTo>
                    <a:pt x="364" y="249"/>
                  </a:lnTo>
                  <a:lnTo>
                    <a:pt x="365" y="260"/>
                  </a:lnTo>
                  <a:lnTo>
                    <a:pt x="365" y="271"/>
                  </a:lnTo>
                  <a:lnTo>
                    <a:pt x="364" y="283"/>
                  </a:lnTo>
                  <a:lnTo>
                    <a:pt x="361" y="294"/>
                  </a:lnTo>
                  <a:lnTo>
                    <a:pt x="359" y="304"/>
                  </a:lnTo>
                  <a:lnTo>
                    <a:pt x="354" y="314"/>
                  </a:lnTo>
                  <a:lnTo>
                    <a:pt x="349" y="323"/>
                  </a:lnTo>
                  <a:lnTo>
                    <a:pt x="343" y="333"/>
                  </a:lnTo>
                  <a:lnTo>
                    <a:pt x="337" y="341"/>
                  </a:lnTo>
                  <a:lnTo>
                    <a:pt x="329" y="349"/>
                  </a:lnTo>
                  <a:lnTo>
                    <a:pt x="321" y="356"/>
                  </a:lnTo>
                  <a:lnTo>
                    <a:pt x="312" y="361"/>
                  </a:lnTo>
                  <a:lnTo>
                    <a:pt x="303" y="367"/>
                  </a:lnTo>
                  <a:lnTo>
                    <a:pt x="293" y="371"/>
                  </a:lnTo>
                  <a:lnTo>
                    <a:pt x="283" y="374"/>
                  </a:lnTo>
                  <a:lnTo>
                    <a:pt x="272" y="377"/>
                  </a:lnTo>
                  <a:lnTo>
                    <a:pt x="261" y="378"/>
                  </a:lnTo>
                  <a:lnTo>
                    <a:pt x="250" y="378"/>
                  </a:lnTo>
                  <a:lnTo>
                    <a:pt x="239" y="377"/>
                  </a:lnTo>
                  <a:lnTo>
                    <a:pt x="228" y="375"/>
                  </a:lnTo>
                  <a:lnTo>
                    <a:pt x="218" y="372"/>
                  </a:lnTo>
                  <a:lnTo>
                    <a:pt x="208" y="367"/>
                  </a:lnTo>
                  <a:lnTo>
                    <a:pt x="198" y="362"/>
                  </a:lnTo>
                  <a:lnTo>
                    <a:pt x="189" y="356"/>
                  </a:lnTo>
                  <a:lnTo>
                    <a:pt x="181" y="349"/>
                  </a:lnTo>
                  <a:lnTo>
                    <a:pt x="174" y="342"/>
                  </a:lnTo>
                  <a:lnTo>
                    <a:pt x="167" y="334"/>
                  </a:lnTo>
                  <a:lnTo>
                    <a:pt x="161" y="325"/>
                  </a:lnTo>
                  <a:lnTo>
                    <a:pt x="156" y="315"/>
                  </a:lnTo>
                  <a:lnTo>
                    <a:pt x="151" y="306"/>
                  </a:lnTo>
                  <a:lnTo>
                    <a:pt x="148" y="295"/>
                  </a:lnTo>
                  <a:lnTo>
                    <a:pt x="146" y="284"/>
                  </a:lnTo>
                  <a:lnTo>
                    <a:pt x="144" y="273"/>
                  </a:lnTo>
                  <a:lnTo>
                    <a:pt x="144" y="262"/>
                  </a:lnTo>
                  <a:lnTo>
                    <a:pt x="146" y="250"/>
                  </a:lnTo>
                  <a:lnTo>
                    <a:pt x="148" y="238"/>
                  </a:lnTo>
                  <a:lnTo>
                    <a:pt x="151" y="227"/>
                  </a:lnTo>
                  <a:lnTo>
                    <a:pt x="156" y="217"/>
                  </a:lnTo>
                  <a:lnTo>
                    <a:pt x="161" y="207"/>
                  </a:lnTo>
                  <a:lnTo>
                    <a:pt x="168" y="197"/>
                  </a:lnTo>
                  <a:lnTo>
                    <a:pt x="175" y="189"/>
                  </a:lnTo>
                  <a:lnTo>
                    <a:pt x="183" y="181"/>
                  </a:lnTo>
                  <a:lnTo>
                    <a:pt x="35" y="118"/>
                  </a:lnTo>
                  <a:lnTo>
                    <a:pt x="31" y="123"/>
                  </a:lnTo>
                  <a:lnTo>
                    <a:pt x="28" y="128"/>
                  </a:lnTo>
                  <a:lnTo>
                    <a:pt x="25" y="133"/>
                  </a:lnTo>
                  <a:lnTo>
                    <a:pt x="22" y="137"/>
                  </a:lnTo>
                  <a:lnTo>
                    <a:pt x="20" y="143"/>
                  </a:lnTo>
                  <a:lnTo>
                    <a:pt x="17" y="148"/>
                  </a:lnTo>
                  <a:lnTo>
                    <a:pt x="14" y="153"/>
                  </a:lnTo>
                  <a:lnTo>
                    <a:pt x="12" y="158"/>
                  </a:lnTo>
                  <a:lnTo>
                    <a:pt x="85" y="211"/>
                  </a:lnTo>
                  <a:lnTo>
                    <a:pt x="83" y="216"/>
                  </a:lnTo>
                  <a:lnTo>
                    <a:pt x="81" y="223"/>
                  </a:lnTo>
                  <a:lnTo>
                    <a:pt x="79" y="228"/>
                  </a:lnTo>
                  <a:lnTo>
                    <a:pt x="78" y="235"/>
                  </a:lnTo>
                  <a:lnTo>
                    <a:pt x="0" y="243"/>
                  </a:lnTo>
                  <a:lnTo>
                    <a:pt x="1" y="297"/>
                  </a:lnTo>
                  <a:lnTo>
                    <a:pt x="78" y="305"/>
                  </a:lnTo>
                  <a:lnTo>
                    <a:pt x="79" y="311"/>
                  </a:lnTo>
                  <a:lnTo>
                    <a:pt x="81" y="317"/>
                  </a:lnTo>
                  <a:lnTo>
                    <a:pt x="83" y="323"/>
                  </a:lnTo>
                  <a:lnTo>
                    <a:pt x="85" y="329"/>
                  </a:lnTo>
                  <a:lnTo>
                    <a:pt x="12" y="382"/>
                  </a:lnTo>
                  <a:lnTo>
                    <a:pt x="15" y="388"/>
                  </a:lnTo>
                  <a:lnTo>
                    <a:pt x="18" y="394"/>
                  </a:lnTo>
                  <a:lnTo>
                    <a:pt x="21" y="399"/>
                  </a:lnTo>
                  <a:lnTo>
                    <a:pt x="24" y="405"/>
                  </a:lnTo>
                  <a:lnTo>
                    <a:pt x="27" y="410"/>
                  </a:lnTo>
                  <a:lnTo>
                    <a:pt x="30" y="416"/>
                  </a:lnTo>
                  <a:lnTo>
                    <a:pt x="34" y="421"/>
                  </a:lnTo>
                  <a:lnTo>
                    <a:pt x="38" y="427"/>
                  </a:lnTo>
                  <a:lnTo>
                    <a:pt x="119" y="390"/>
                  </a:lnTo>
                  <a:lnTo>
                    <a:pt x="121" y="392"/>
                  </a:lnTo>
                  <a:lnTo>
                    <a:pt x="124" y="394"/>
                  </a:lnTo>
                  <a:lnTo>
                    <a:pt x="125" y="397"/>
                  </a:lnTo>
                  <a:lnTo>
                    <a:pt x="128" y="399"/>
                  </a:lnTo>
                  <a:lnTo>
                    <a:pt x="130" y="401"/>
                  </a:lnTo>
                  <a:lnTo>
                    <a:pt x="132" y="403"/>
                  </a:lnTo>
                  <a:lnTo>
                    <a:pt x="135" y="405"/>
                  </a:lnTo>
                  <a:lnTo>
                    <a:pt x="137" y="407"/>
                  </a:lnTo>
                  <a:lnTo>
                    <a:pt x="100" y="490"/>
                  </a:lnTo>
                  <a:lnTo>
                    <a:pt x="105" y="493"/>
                  </a:lnTo>
                  <a:lnTo>
                    <a:pt x="110" y="497"/>
                  </a:lnTo>
                  <a:lnTo>
                    <a:pt x="116" y="500"/>
                  </a:lnTo>
                  <a:lnTo>
                    <a:pt x="121" y="504"/>
                  </a:lnTo>
                  <a:lnTo>
                    <a:pt x="127" y="507"/>
                  </a:lnTo>
                  <a:lnTo>
                    <a:pt x="133" y="509"/>
                  </a:lnTo>
                  <a:lnTo>
                    <a:pt x="139" y="512"/>
                  </a:lnTo>
                  <a:lnTo>
                    <a:pt x="144" y="515"/>
                  </a:lnTo>
                  <a:lnTo>
                    <a:pt x="197" y="442"/>
                  </a:lnTo>
                  <a:lnTo>
                    <a:pt x="200" y="443"/>
                  </a:lnTo>
                  <a:lnTo>
                    <a:pt x="203" y="444"/>
                  </a:lnTo>
                  <a:lnTo>
                    <a:pt x="205" y="445"/>
                  </a:lnTo>
                  <a:lnTo>
                    <a:pt x="208" y="446"/>
                  </a:lnTo>
                  <a:lnTo>
                    <a:pt x="211" y="447"/>
                  </a:lnTo>
                  <a:lnTo>
                    <a:pt x="215" y="447"/>
                  </a:lnTo>
                  <a:lnTo>
                    <a:pt x="218" y="448"/>
                  </a:lnTo>
                  <a:lnTo>
                    <a:pt x="220" y="448"/>
                  </a:lnTo>
                  <a:lnTo>
                    <a:pt x="230" y="539"/>
                  </a:lnTo>
                  <a:lnTo>
                    <a:pt x="233" y="539"/>
                  </a:lnTo>
                  <a:lnTo>
                    <a:pt x="236" y="539"/>
                  </a:lnTo>
                  <a:lnTo>
                    <a:pt x="239" y="539"/>
                  </a:lnTo>
                  <a:lnTo>
                    <a:pt x="242" y="539"/>
                  </a:lnTo>
                  <a:lnTo>
                    <a:pt x="245" y="540"/>
                  </a:lnTo>
                  <a:lnTo>
                    <a:pt x="249" y="540"/>
                  </a:lnTo>
                  <a:lnTo>
                    <a:pt x="251" y="540"/>
                  </a:lnTo>
                  <a:lnTo>
                    <a:pt x="255" y="540"/>
                  </a:lnTo>
                  <a:lnTo>
                    <a:pt x="258" y="540"/>
                  </a:lnTo>
                  <a:lnTo>
                    <a:pt x="261" y="540"/>
                  </a:lnTo>
                  <a:lnTo>
                    <a:pt x="265" y="540"/>
                  </a:lnTo>
                  <a:lnTo>
                    <a:pt x="268" y="539"/>
                  </a:lnTo>
                  <a:lnTo>
                    <a:pt x="271" y="539"/>
                  </a:lnTo>
                  <a:lnTo>
                    <a:pt x="274" y="539"/>
                  </a:lnTo>
                  <a:lnTo>
                    <a:pt x="277" y="539"/>
                  </a:lnTo>
                  <a:lnTo>
                    <a:pt x="281" y="539"/>
                  </a:lnTo>
                  <a:lnTo>
                    <a:pt x="289" y="448"/>
                  </a:lnTo>
                  <a:lnTo>
                    <a:pt x="293" y="448"/>
                  </a:lnTo>
                  <a:lnTo>
                    <a:pt x="296" y="447"/>
                  </a:lnTo>
                  <a:lnTo>
                    <a:pt x="299" y="447"/>
                  </a:lnTo>
                  <a:lnTo>
                    <a:pt x="302" y="446"/>
                  </a:lnTo>
                  <a:lnTo>
                    <a:pt x="305" y="445"/>
                  </a:lnTo>
                  <a:lnTo>
                    <a:pt x="308" y="444"/>
                  </a:lnTo>
                  <a:lnTo>
                    <a:pt x="311" y="443"/>
                  </a:lnTo>
                  <a:lnTo>
                    <a:pt x="314" y="442"/>
                  </a:lnTo>
                  <a:lnTo>
                    <a:pt x="366" y="515"/>
                  </a:lnTo>
                  <a:lnTo>
                    <a:pt x="372" y="512"/>
                  </a:lnTo>
                  <a:lnTo>
                    <a:pt x="378" y="509"/>
                  </a:lnTo>
                  <a:lnTo>
                    <a:pt x="383" y="507"/>
                  </a:lnTo>
                  <a:lnTo>
                    <a:pt x="389" y="504"/>
                  </a:lnTo>
                  <a:lnTo>
                    <a:pt x="394" y="500"/>
                  </a:lnTo>
                  <a:lnTo>
                    <a:pt x="400" y="497"/>
                  </a:lnTo>
                  <a:lnTo>
                    <a:pt x="405" y="493"/>
                  </a:lnTo>
                  <a:lnTo>
                    <a:pt x="410" y="490"/>
                  </a:lnTo>
                  <a:lnTo>
                    <a:pt x="373" y="407"/>
                  </a:lnTo>
                  <a:lnTo>
                    <a:pt x="376" y="405"/>
                  </a:lnTo>
                  <a:lnTo>
                    <a:pt x="378" y="403"/>
                  </a:lnTo>
                  <a:lnTo>
                    <a:pt x="380" y="401"/>
                  </a:lnTo>
                  <a:lnTo>
                    <a:pt x="383" y="399"/>
                  </a:lnTo>
                  <a:lnTo>
                    <a:pt x="384" y="397"/>
                  </a:lnTo>
                  <a:lnTo>
                    <a:pt x="387" y="394"/>
                  </a:lnTo>
                  <a:lnTo>
                    <a:pt x="389" y="392"/>
                  </a:lnTo>
                  <a:lnTo>
                    <a:pt x="391" y="390"/>
                  </a:lnTo>
                  <a:lnTo>
                    <a:pt x="472" y="427"/>
                  </a:lnTo>
                  <a:lnTo>
                    <a:pt x="476" y="421"/>
                  </a:lnTo>
                  <a:lnTo>
                    <a:pt x="479" y="416"/>
                  </a:lnTo>
                  <a:lnTo>
                    <a:pt x="483" y="410"/>
                  </a:lnTo>
                  <a:lnTo>
                    <a:pt x="486" y="405"/>
                  </a:lnTo>
                  <a:lnTo>
                    <a:pt x="490" y="399"/>
                  </a:lnTo>
                  <a:lnTo>
                    <a:pt x="493" y="394"/>
                  </a:lnTo>
                  <a:lnTo>
                    <a:pt x="495" y="388"/>
                  </a:lnTo>
                  <a:lnTo>
                    <a:pt x="498" y="382"/>
                  </a:lnTo>
                  <a:lnTo>
                    <a:pt x="425" y="329"/>
                  </a:lnTo>
                  <a:lnTo>
                    <a:pt x="428" y="323"/>
                  </a:lnTo>
                  <a:lnTo>
                    <a:pt x="429" y="317"/>
                  </a:lnTo>
                  <a:lnTo>
                    <a:pt x="431" y="311"/>
                  </a:lnTo>
                  <a:lnTo>
                    <a:pt x="432" y="305"/>
                  </a:lnTo>
                  <a:lnTo>
                    <a:pt x="521" y="296"/>
                  </a:lnTo>
                  <a:lnTo>
                    <a:pt x="521" y="289"/>
                  </a:lnTo>
                  <a:lnTo>
                    <a:pt x="522" y="283"/>
                  </a:lnTo>
                  <a:lnTo>
                    <a:pt x="522" y="276"/>
                  </a:lnTo>
                  <a:lnTo>
                    <a:pt x="522" y="270"/>
                  </a:lnTo>
                  <a:lnTo>
                    <a:pt x="522" y="264"/>
                  </a:lnTo>
                  <a:lnTo>
                    <a:pt x="522" y="257"/>
                  </a:lnTo>
                  <a:lnTo>
                    <a:pt x="521" y="250"/>
                  </a:lnTo>
                  <a:lnTo>
                    <a:pt x="521" y="244"/>
                  </a:lnTo>
                  <a:lnTo>
                    <a:pt x="432" y="235"/>
                  </a:lnTo>
                  <a:lnTo>
                    <a:pt x="431" y="228"/>
                  </a:lnTo>
                  <a:lnTo>
                    <a:pt x="429" y="223"/>
                  </a:lnTo>
                  <a:lnTo>
                    <a:pt x="428" y="216"/>
                  </a:lnTo>
                  <a:lnTo>
                    <a:pt x="425" y="211"/>
                  </a:lnTo>
                  <a:lnTo>
                    <a:pt x="498" y="158"/>
                  </a:lnTo>
                  <a:lnTo>
                    <a:pt x="495" y="152"/>
                  </a:lnTo>
                  <a:lnTo>
                    <a:pt x="493" y="146"/>
                  </a:lnTo>
                  <a:lnTo>
                    <a:pt x="490" y="140"/>
                  </a:lnTo>
                  <a:lnTo>
                    <a:pt x="486" y="135"/>
                  </a:lnTo>
                  <a:lnTo>
                    <a:pt x="483" y="129"/>
                  </a:lnTo>
                  <a:lnTo>
                    <a:pt x="479" y="124"/>
                  </a:lnTo>
                  <a:lnTo>
                    <a:pt x="476" y="118"/>
                  </a:lnTo>
                  <a:lnTo>
                    <a:pt x="472" y="113"/>
                  </a:lnTo>
                  <a:lnTo>
                    <a:pt x="391" y="150"/>
                  </a:lnTo>
                  <a:lnTo>
                    <a:pt x="389" y="148"/>
                  </a:lnTo>
                  <a:lnTo>
                    <a:pt x="387" y="145"/>
                  </a:lnTo>
                  <a:lnTo>
                    <a:pt x="384" y="143"/>
                  </a:lnTo>
                  <a:lnTo>
                    <a:pt x="383" y="141"/>
                  </a:lnTo>
                  <a:lnTo>
                    <a:pt x="380" y="139"/>
                  </a:lnTo>
                  <a:lnTo>
                    <a:pt x="378" y="137"/>
                  </a:lnTo>
                  <a:lnTo>
                    <a:pt x="376" y="135"/>
                  </a:lnTo>
                  <a:lnTo>
                    <a:pt x="373" y="133"/>
                  </a:lnTo>
                  <a:lnTo>
                    <a:pt x="410" y="50"/>
                  </a:lnTo>
                  <a:lnTo>
                    <a:pt x="405" y="46"/>
                  </a:lnTo>
                  <a:lnTo>
                    <a:pt x="400" y="43"/>
                  </a:lnTo>
                  <a:lnTo>
                    <a:pt x="394" y="40"/>
                  </a:lnTo>
                  <a:lnTo>
                    <a:pt x="389" y="36"/>
                  </a:lnTo>
                  <a:lnTo>
                    <a:pt x="383" y="33"/>
                  </a:lnTo>
                  <a:lnTo>
                    <a:pt x="378" y="30"/>
                  </a:lnTo>
                  <a:lnTo>
                    <a:pt x="372" y="27"/>
                  </a:lnTo>
                  <a:lnTo>
                    <a:pt x="366" y="25"/>
                  </a:lnTo>
                  <a:lnTo>
                    <a:pt x="314" y="98"/>
                  </a:lnTo>
                  <a:lnTo>
                    <a:pt x="311" y="97"/>
                  </a:lnTo>
                  <a:lnTo>
                    <a:pt x="308" y="95"/>
                  </a:lnTo>
                  <a:lnTo>
                    <a:pt x="305" y="95"/>
                  </a:lnTo>
                  <a:lnTo>
                    <a:pt x="302" y="94"/>
                  </a:lnTo>
                  <a:lnTo>
                    <a:pt x="299" y="93"/>
                  </a:lnTo>
                  <a:lnTo>
                    <a:pt x="296" y="93"/>
                  </a:lnTo>
                  <a:lnTo>
                    <a:pt x="293" y="92"/>
                  </a:lnTo>
                  <a:lnTo>
                    <a:pt x="289" y="91"/>
                  </a:lnTo>
                  <a:lnTo>
                    <a:pt x="281" y="1"/>
                  </a:lnTo>
                  <a:lnTo>
                    <a:pt x="277" y="1"/>
                  </a:lnTo>
                  <a:lnTo>
                    <a:pt x="274" y="0"/>
                  </a:lnTo>
                  <a:lnTo>
                    <a:pt x="271" y="0"/>
                  </a:lnTo>
                  <a:lnTo>
                    <a:pt x="268" y="0"/>
                  </a:lnTo>
                  <a:lnTo>
                    <a:pt x="265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9" y="0"/>
                  </a:lnTo>
                  <a:lnTo>
                    <a:pt x="245" y="0"/>
                  </a:lnTo>
                  <a:lnTo>
                    <a:pt x="242" y="0"/>
                  </a:lnTo>
                  <a:lnTo>
                    <a:pt x="239" y="0"/>
                  </a:lnTo>
                  <a:lnTo>
                    <a:pt x="236" y="0"/>
                  </a:lnTo>
                  <a:lnTo>
                    <a:pt x="233" y="1"/>
                  </a:lnTo>
                  <a:lnTo>
                    <a:pt x="230" y="1"/>
                  </a:lnTo>
                  <a:lnTo>
                    <a:pt x="220" y="91"/>
                  </a:lnTo>
                  <a:lnTo>
                    <a:pt x="218" y="92"/>
                  </a:lnTo>
                  <a:lnTo>
                    <a:pt x="215" y="93"/>
                  </a:lnTo>
                  <a:lnTo>
                    <a:pt x="211" y="93"/>
                  </a:lnTo>
                  <a:lnTo>
                    <a:pt x="208" y="94"/>
                  </a:lnTo>
                  <a:lnTo>
                    <a:pt x="205" y="95"/>
                  </a:lnTo>
                  <a:lnTo>
                    <a:pt x="203" y="95"/>
                  </a:lnTo>
                  <a:lnTo>
                    <a:pt x="200" y="97"/>
                  </a:lnTo>
                  <a:lnTo>
                    <a:pt x="197" y="98"/>
                  </a:lnTo>
                  <a:lnTo>
                    <a:pt x="144" y="25"/>
                  </a:lnTo>
                  <a:lnTo>
                    <a:pt x="139" y="27"/>
                  </a:lnTo>
                  <a:lnTo>
                    <a:pt x="133" y="30"/>
                  </a:lnTo>
                  <a:lnTo>
                    <a:pt x="127" y="33"/>
                  </a:lnTo>
                  <a:lnTo>
                    <a:pt x="121" y="36"/>
                  </a:lnTo>
                  <a:lnTo>
                    <a:pt x="116" y="40"/>
                  </a:lnTo>
                  <a:lnTo>
                    <a:pt x="110" y="43"/>
                  </a:lnTo>
                  <a:lnTo>
                    <a:pt x="105" y="46"/>
                  </a:lnTo>
                  <a:lnTo>
                    <a:pt x="100" y="50"/>
                  </a:lnTo>
                  <a:lnTo>
                    <a:pt x="137" y="133"/>
                  </a:lnTo>
                  <a:lnTo>
                    <a:pt x="134" y="136"/>
                  </a:lnTo>
                  <a:lnTo>
                    <a:pt x="131" y="139"/>
                  </a:lnTo>
                  <a:lnTo>
                    <a:pt x="128" y="141"/>
                  </a:lnTo>
                  <a:lnTo>
                    <a:pt x="125" y="144"/>
                  </a:lnTo>
                  <a:lnTo>
                    <a:pt x="188" y="178"/>
                  </a:lnTo>
                  <a:lnTo>
                    <a:pt x="195" y="172"/>
                  </a:lnTo>
                  <a:lnTo>
                    <a:pt x="203" y="167"/>
                  </a:lnTo>
                  <a:lnTo>
                    <a:pt x="212" y="163"/>
                  </a:lnTo>
                  <a:lnTo>
                    <a:pt x="221" y="160"/>
                  </a:lnTo>
                  <a:lnTo>
                    <a:pt x="230" y="158"/>
                  </a:lnTo>
                  <a:lnTo>
                    <a:pt x="239" y="156"/>
                  </a:lnTo>
                  <a:lnTo>
                    <a:pt x="249" y="155"/>
                  </a:lnTo>
                  <a:lnTo>
                    <a:pt x="259" y="155"/>
                  </a:lnTo>
                  <a:close/>
                </a:path>
              </a:pathLst>
            </a:custGeom>
            <a:solidFill>
              <a:srgbClr val="F4CE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9" name="Freeform 30"/>
            <p:cNvSpPr>
              <a:spLocks noChangeArrowheads="1"/>
            </p:cNvSpPr>
            <p:nvPr/>
          </p:nvSpPr>
          <p:spPr bwMode="auto">
            <a:xfrm>
              <a:off x="3537" y="1915"/>
              <a:ext cx="55" cy="25"/>
            </a:xfrm>
            <a:custGeom>
              <a:avLst/>
              <a:gdLst>
                <a:gd name="T0" fmla="*/ 2 w 153"/>
                <a:gd name="T1" fmla="*/ 0 h 68"/>
                <a:gd name="T2" fmla="*/ 2 w 153"/>
                <a:gd name="T3" fmla="*/ 1 h 68"/>
                <a:gd name="T4" fmla="*/ 1 w 153"/>
                <a:gd name="T5" fmla="*/ 3 h 68"/>
                <a:gd name="T6" fmla="*/ 0 w 153"/>
                <a:gd name="T7" fmla="*/ 4 h 68"/>
                <a:gd name="T8" fmla="*/ 0 w 153"/>
                <a:gd name="T9" fmla="*/ 5 h 68"/>
                <a:gd name="T10" fmla="*/ 148 w 153"/>
                <a:gd name="T11" fmla="*/ 68 h 68"/>
                <a:gd name="T12" fmla="*/ 149 w 153"/>
                <a:gd name="T13" fmla="*/ 67 h 68"/>
                <a:gd name="T14" fmla="*/ 150 w 153"/>
                <a:gd name="T15" fmla="*/ 66 h 68"/>
                <a:gd name="T16" fmla="*/ 151 w 153"/>
                <a:gd name="T17" fmla="*/ 65 h 68"/>
                <a:gd name="T18" fmla="*/ 153 w 153"/>
                <a:gd name="T19" fmla="*/ 65 h 68"/>
                <a:gd name="T20" fmla="*/ 90 w 153"/>
                <a:gd name="T21" fmla="*/ 31 h 68"/>
                <a:gd name="T22" fmla="*/ 89 w 153"/>
                <a:gd name="T23" fmla="*/ 32 h 68"/>
                <a:gd name="T24" fmla="*/ 87 w 153"/>
                <a:gd name="T25" fmla="*/ 34 h 68"/>
                <a:gd name="T26" fmla="*/ 86 w 153"/>
                <a:gd name="T27" fmla="*/ 36 h 68"/>
                <a:gd name="T28" fmla="*/ 84 w 153"/>
                <a:gd name="T29" fmla="*/ 37 h 68"/>
                <a:gd name="T30" fmla="*/ 2 w 153"/>
                <a:gd name="T31" fmla="*/ 0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3"/>
                <a:gd name="T49" fmla="*/ 0 h 68"/>
                <a:gd name="T50" fmla="*/ 153 w 153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3" h="68">
                  <a:moveTo>
                    <a:pt x="2" y="0"/>
                  </a:move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48" y="68"/>
                  </a:lnTo>
                  <a:lnTo>
                    <a:pt x="149" y="67"/>
                  </a:lnTo>
                  <a:lnTo>
                    <a:pt x="150" y="66"/>
                  </a:lnTo>
                  <a:lnTo>
                    <a:pt x="151" y="65"/>
                  </a:lnTo>
                  <a:lnTo>
                    <a:pt x="153" y="65"/>
                  </a:lnTo>
                  <a:lnTo>
                    <a:pt x="90" y="31"/>
                  </a:lnTo>
                  <a:lnTo>
                    <a:pt x="89" y="32"/>
                  </a:lnTo>
                  <a:lnTo>
                    <a:pt x="87" y="34"/>
                  </a:lnTo>
                  <a:lnTo>
                    <a:pt x="86" y="36"/>
                  </a:lnTo>
                  <a:lnTo>
                    <a:pt x="84" y="3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3CE8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0" name="Freeform 31"/>
            <p:cNvSpPr>
              <a:spLocks noChangeArrowheads="1"/>
            </p:cNvSpPr>
            <p:nvPr/>
          </p:nvSpPr>
          <p:spPr bwMode="auto">
            <a:xfrm>
              <a:off x="3643" y="1772"/>
              <a:ext cx="59" cy="8"/>
            </a:xfrm>
            <a:custGeom>
              <a:avLst/>
              <a:gdLst>
                <a:gd name="T0" fmla="*/ 164 w 164"/>
                <a:gd name="T1" fmla="*/ 14 h 23"/>
                <a:gd name="T2" fmla="*/ 72 w 164"/>
                <a:gd name="T3" fmla="*/ 0 h 23"/>
                <a:gd name="T4" fmla="*/ 71 w 164"/>
                <a:gd name="T5" fmla="*/ 2 h 23"/>
                <a:gd name="T6" fmla="*/ 71 w 164"/>
                <a:gd name="T7" fmla="*/ 4 h 23"/>
                <a:gd name="T8" fmla="*/ 71 w 164"/>
                <a:gd name="T9" fmla="*/ 5 h 23"/>
                <a:gd name="T10" fmla="*/ 70 w 164"/>
                <a:gd name="T11" fmla="*/ 7 h 23"/>
                <a:gd name="T12" fmla="*/ 0 w 164"/>
                <a:gd name="T13" fmla="*/ 14 h 23"/>
                <a:gd name="T14" fmla="*/ 162 w 164"/>
                <a:gd name="T15" fmla="*/ 23 h 23"/>
                <a:gd name="T16" fmla="*/ 163 w 164"/>
                <a:gd name="T17" fmla="*/ 20 h 23"/>
                <a:gd name="T18" fmla="*/ 163 w 164"/>
                <a:gd name="T19" fmla="*/ 18 h 23"/>
                <a:gd name="T20" fmla="*/ 163 w 164"/>
                <a:gd name="T21" fmla="*/ 16 h 23"/>
                <a:gd name="T22" fmla="*/ 164 w 164"/>
                <a:gd name="T23" fmla="*/ 14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4"/>
                <a:gd name="T37" fmla="*/ 0 h 23"/>
                <a:gd name="T38" fmla="*/ 164 w 16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4" h="23">
                  <a:moveTo>
                    <a:pt x="164" y="14"/>
                  </a:moveTo>
                  <a:lnTo>
                    <a:pt x="72" y="0"/>
                  </a:lnTo>
                  <a:lnTo>
                    <a:pt x="71" y="2"/>
                  </a:lnTo>
                  <a:lnTo>
                    <a:pt x="71" y="4"/>
                  </a:lnTo>
                  <a:lnTo>
                    <a:pt x="71" y="5"/>
                  </a:lnTo>
                  <a:lnTo>
                    <a:pt x="70" y="7"/>
                  </a:lnTo>
                  <a:lnTo>
                    <a:pt x="0" y="14"/>
                  </a:lnTo>
                  <a:lnTo>
                    <a:pt x="162" y="23"/>
                  </a:lnTo>
                  <a:lnTo>
                    <a:pt x="163" y="20"/>
                  </a:lnTo>
                  <a:lnTo>
                    <a:pt x="163" y="18"/>
                  </a:lnTo>
                  <a:lnTo>
                    <a:pt x="163" y="16"/>
                  </a:lnTo>
                  <a:lnTo>
                    <a:pt x="164" y="14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1" name="Freeform 32"/>
            <p:cNvSpPr>
              <a:spLocks noChangeArrowheads="1"/>
            </p:cNvSpPr>
            <p:nvPr/>
          </p:nvSpPr>
          <p:spPr bwMode="auto">
            <a:xfrm>
              <a:off x="3631" y="1661"/>
              <a:ext cx="252" cy="261"/>
            </a:xfrm>
            <a:custGeom>
              <a:avLst/>
              <a:gdLst>
                <a:gd name="T0" fmla="*/ 701 w 701"/>
                <a:gd name="T1" fmla="*/ 363 h 725"/>
                <a:gd name="T2" fmla="*/ 580 w 701"/>
                <a:gd name="T3" fmla="*/ 316 h 725"/>
                <a:gd name="T4" fmla="*/ 669 w 701"/>
                <a:gd name="T5" fmla="*/ 212 h 725"/>
                <a:gd name="T6" fmla="*/ 649 w 701"/>
                <a:gd name="T7" fmla="*/ 174 h 725"/>
                <a:gd name="T8" fmla="*/ 522 w 701"/>
                <a:gd name="T9" fmla="*/ 199 h 725"/>
                <a:gd name="T10" fmla="*/ 507 w 701"/>
                <a:gd name="T11" fmla="*/ 184 h 725"/>
                <a:gd name="T12" fmla="*/ 536 w 701"/>
                <a:gd name="T13" fmla="*/ 58 h 725"/>
                <a:gd name="T14" fmla="*/ 499 w 701"/>
                <a:gd name="T15" fmla="*/ 37 h 725"/>
                <a:gd name="T16" fmla="*/ 409 w 701"/>
                <a:gd name="T17" fmla="*/ 127 h 725"/>
                <a:gd name="T18" fmla="*/ 389 w 701"/>
                <a:gd name="T19" fmla="*/ 123 h 725"/>
                <a:gd name="T20" fmla="*/ 360 w 701"/>
                <a:gd name="T21" fmla="*/ 1 h 725"/>
                <a:gd name="T22" fmla="*/ 338 w 701"/>
                <a:gd name="T23" fmla="*/ 0 h 725"/>
                <a:gd name="T24" fmla="*/ 317 w 701"/>
                <a:gd name="T25" fmla="*/ 1 h 725"/>
                <a:gd name="T26" fmla="*/ 288 w 701"/>
                <a:gd name="T27" fmla="*/ 124 h 725"/>
                <a:gd name="T28" fmla="*/ 269 w 701"/>
                <a:gd name="T29" fmla="*/ 130 h 725"/>
                <a:gd name="T30" fmla="*/ 171 w 701"/>
                <a:gd name="T31" fmla="*/ 44 h 725"/>
                <a:gd name="T32" fmla="*/ 135 w 701"/>
                <a:gd name="T33" fmla="*/ 67 h 725"/>
                <a:gd name="T34" fmla="*/ 172 w 701"/>
                <a:gd name="T35" fmla="*/ 189 h 725"/>
                <a:gd name="T36" fmla="*/ 51 w 701"/>
                <a:gd name="T37" fmla="*/ 152 h 725"/>
                <a:gd name="T38" fmla="*/ 28 w 701"/>
                <a:gd name="T39" fmla="*/ 189 h 725"/>
                <a:gd name="T40" fmla="*/ 112 w 701"/>
                <a:gd name="T41" fmla="*/ 290 h 725"/>
                <a:gd name="T42" fmla="*/ 203 w 701"/>
                <a:gd name="T43" fmla="*/ 310 h 725"/>
                <a:gd name="T44" fmla="*/ 234 w 701"/>
                <a:gd name="T45" fmla="*/ 255 h 725"/>
                <a:gd name="T46" fmla="*/ 284 w 701"/>
                <a:gd name="T47" fmla="*/ 218 h 725"/>
                <a:gd name="T48" fmla="*/ 346 w 701"/>
                <a:gd name="T49" fmla="*/ 204 h 725"/>
                <a:gd name="T50" fmla="*/ 419 w 701"/>
                <a:gd name="T51" fmla="*/ 223 h 725"/>
                <a:gd name="T52" fmla="*/ 472 w 701"/>
                <a:gd name="T53" fmla="*/ 272 h 725"/>
                <a:gd name="T54" fmla="*/ 498 w 701"/>
                <a:gd name="T55" fmla="*/ 343 h 725"/>
                <a:gd name="T56" fmla="*/ 486 w 701"/>
                <a:gd name="T57" fmla="*/ 419 h 725"/>
                <a:gd name="T58" fmla="*/ 443 w 701"/>
                <a:gd name="T59" fmla="*/ 478 h 725"/>
                <a:gd name="T60" fmla="*/ 377 w 701"/>
                <a:gd name="T61" fmla="*/ 510 h 725"/>
                <a:gd name="T62" fmla="*/ 301 w 701"/>
                <a:gd name="T63" fmla="*/ 506 h 725"/>
                <a:gd name="T64" fmla="*/ 239 w 701"/>
                <a:gd name="T65" fmla="*/ 468 h 725"/>
                <a:gd name="T66" fmla="*/ 201 w 701"/>
                <a:gd name="T67" fmla="*/ 405 h 725"/>
                <a:gd name="T68" fmla="*/ 195 w 701"/>
                <a:gd name="T69" fmla="*/ 345 h 725"/>
                <a:gd name="T70" fmla="*/ 2 w 701"/>
                <a:gd name="T71" fmla="*/ 399 h 725"/>
                <a:gd name="T72" fmla="*/ 114 w 701"/>
                <a:gd name="T73" fmla="*/ 442 h 725"/>
                <a:gd name="T74" fmla="*/ 32 w 701"/>
                <a:gd name="T75" fmla="*/ 544 h 725"/>
                <a:gd name="T76" fmla="*/ 160 w 701"/>
                <a:gd name="T77" fmla="*/ 524 h 725"/>
                <a:gd name="T78" fmla="*/ 175 w 701"/>
                <a:gd name="T79" fmla="*/ 538 h 725"/>
                <a:gd name="T80" fmla="*/ 142 w 701"/>
                <a:gd name="T81" fmla="*/ 662 h 725"/>
                <a:gd name="T82" fmla="*/ 178 w 701"/>
                <a:gd name="T83" fmla="*/ 685 h 725"/>
                <a:gd name="T84" fmla="*/ 273 w 701"/>
                <a:gd name="T85" fmla="*/ 596 h 725"/>
                <a:gd name="T86" fmla="*/ 292 w 701"/>
                <a:gd name="T87" fmla="*/ 601 h 725"/>
                <a:gd name="T88" fmla="*/ 321 w 701"/>
                <a:gd name="T89" fmla="*/ 725 h 725"/>
                <a:gd name="T90" fmla="*/ 342 w 701"/>
                <a:gd name="T91" fmla="*/ 725 h 725"/>
                <a:gd name="T92" fmla="*/ 364 w 701"/>
                <a:gd name="T93" fmla="*/ 725 h 725"/>
                <a:gd name="T94" fmla="*/ 393 w 701"/>
                <a:gd name="T95" fmla="*/ 601 h 725"/>
                <a:gd name="T96" fmla="*/ 413 w 701"/>
                <a:gd name="T97" fmla="*/ 596 h 725"/>
                <a:gd name="T98" fmla="*/ 507 w 701"/>
                <a:gd name="T99" fmla="*/ 685 h 725"/>
                <a:gd name="T100" fmla="*/ 544 w 701"/>
                <a:gd name="T101" fmla="*/ 662 h 725"/>
                <a:gd name="T102" fmla="*/ 510 w 701"/>
                <a:gd name="T103" fmla="*/ 538 h 725"/>
                <a:gd name="T104" fmla="*/ 525 w 701"/>
                <a:gd name="T105" fmla="*/ 524 h 725"/>
                <a:gd name="T106" fmla="*/ 653 w 701"/>
                <a:gd name="T107" fmla="*/ 544 h 725"/>
                <a:gd name="T108" fmla="*/ 571 w 701"/>
                <a:gd name="T109" fmla="*/ 442 h 725"/>
                <a:gd name="T110" fmla="*/ 700 w 701"/>
                <a:gd name="T111" fmla="*/ 397 h 7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01"/>
                <a:gd name="T169" fmla="*/ 0 h 725"/>
                <a:gd name="T170" fmla="*/ 701 w 701"/>
                <a:gd name="T171" fmla="*/ 725 h 72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01" h="725">
                  <a:moveTo>
                    <a:pt x="700" y="397"/>
                  </a:moveTo>
                  <a:lnTo>
                    <a:pt x="700" y="389"/>
                  </a:lnTo>
                  <a:lnTo>
                    <a:pt x="701" y="380"/>
                  </a:lnTo>
                  <a:lnTo>
                    <a:pt x="701" y="371"/>
                  </a:lnTo>
                  <a:lnTo>
                    <a:pt x="701" y="363"/>
                  </a:lnTo>
                  <a:lnTo>
                    <a:pt x="701" y="354"/>
                  </a:lnTo>
                  <a:lnTo>
                    <a:pt x="701" y="346"/>
                  </a:lnTo>
                  <a:lnTo>
                    <a:pt x="700" y="337"/>
                  </a:lnTo>
                  <a:lnTo>
                    <a:pt x="700" y="328"/>
                  </a:lnTo>
                  <a:lnTo>
                    <a:pt x="580" y="316"/>
                  </a:lnTo>
                  <a:lnTo>
                    <a:pt x="578" y="308"/>
                  </a:lnTo>
                  <a:lnTo>
                    <a:pt x="576" y="299"/>
                  </a:lnTo>
                  <a:lnTo>
                    <a:pt x="574" y="291"/>
                  </a:lnTo>
                  <a:lnTo>
                    <a:pt x="571" y="283"/>
                  </a:lnTo>
                  <a:lnTo>
                    <a:pt x="669" y="212"/>
                  </a:lnTo>
                  <a:lnTo>
                    <a:pt x="665" y="204"/>
                  </a:lnTo>
                  <a:lnTo>
                    <a:pt x="661" y="196"/>
                  </a:lnTo>
                  <a:lnTo>
                    <a:pt x="657" y="189"/>
                  </a:lnTo>
                  <a:lnTo>
                    <a:pt x="653" y="181"/>
                  </a:lnTo>
                  <a:lnTo>
                    <a:pt x="649" y="174"/>
                  </a:lnTo>
                  <a:lnTo>
                    <a:pt x="644" y="166"/>
                  </a:lnTo>
                  <a:lnTo>
                    <a:pt x="639" y="159"/>
                  </a:lnTo>
                  <a:lnTo>
                    <a:pt x="635" y="152"/>
                  </a:lnTo>
                  <a:lnTo>
                    <a:pt x="525" y="202"/>
                  </a:lnTo>
                  <a:lnTo>
                    <a:pt x="522" y="199"/>
                  </a:lnTo>
                  <a:lnTo>
                    <a:pt x="520" y="196"/>
                  </a:lnTo>
                  <a:lnTo>
                    <a:pt x="517" y="193"/>
                  </a:lnTo>
                  <a:lnTo>
                    <a:pt x="514" y="189"/>
                  </a:lnTo>
                  <a:lnTo>
                    <a:pt x="510" y="187"/>
                  </a:lnTo>
                  <a:lnTo>
                    <a:pt x="507" y="184"/>
                  </a:lnTo>
                  <a:lnTo>
                    <a:pt x="505" y="181"/>
                  </a:lnTo>
                  <a:lnTo>
                    <a:pt x="501" y="179"/>
                  </a:lnTo>
                  <a:lnTo>
                    <a:pt x="551" y="67"/>
                  </a:lnTo>
                  <a:lnTo>
                    <a:pt x="544" y="63"/>
                  </a:lnTo>
                  <a:lnTo>
                    <a:pt x="536" y="58"/>
                  </a:lnTo>
                  <a:lnTo>
                    <a:pt x="529" y="53"/>
                  </a:lnTo>
                  <a:lnTo>
                    <a:pt x="522" y="49"/>
                  </a:lnTo>
                  <a:lnTo>
                    <a:pt x="514" y="44"/>
                  </a:lnTo>
                  <a:lnTo>
                    <a:pt x="507" y="40"/>
                  </a:lnTo>
                  <a:lnTo>
                    <a:pt x="499" y="37"/>
                  </a:lnTo>
                  <a:lnTo>
                    <a:pt x="491" y="33"/>
                  </a:lnTo>
                  <a:lnTo>
                    <a:pt x="421" y="131"/>
                  </a:lnTo>
                  <a:lnTo>
                    <a:pt x="417" y="130"/>
                  </a:lnTo>
                  <a:lnTo>
                    <a:pt x="413" y="129"/>
                  </a:lnTo>
                  <a:lnTo>
                    <a:pt x="409" y="127"/>
                  </a:lnTo>
                  <a:lnTo>
                    <a:pt x="405" y="126"/>
                  </a:lnTo>
                  <a:lnTo>
                    <a:pt x="401" y="125"/>
                  </a:lnTo>
                  <a:lnTo>
                    <a:pt x="397" y="124"/>
                  </a:lnTo>
                  <a:lnTo>
                    <a:pt x="393" y="123"/>
                  </a:lnTo>
                  <a:lnTo>
                    <a:pt x="389" y="123"/>
                  </a:lnTo>
                  <a:lnTo>
                    <a:pt x="377" y="2"/>
                  </a:lnTo>
                  <a:lnTo>
                    <a:pt x="373" y="1"/>
                  </a:lnTo>
                  <a:lnTo>
                    <a:pt x="368" y="1"/>
                  </a:lnTo>
                  <a:lnTo>
                    <a:pt x="364" y="1"/>
                  </a:lnTo>
                  <a:lnTo>
                    <a:pt x="360" y="1"/>
                  </a:lnTo>
                  <a:lnTo>
                    <a:pt x="356" y="0"/>
                  </a:lnTo>
                  <a:lnTo>
                    <a:pt x="351" y="0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330" y="0"/>
                  </a:lnTo>
                  <a:lnTo>
                    <a:pt x="326" y="1"/>
                  </a:lnTo>
                  <a:lnTo>
                    <a:pt x="321" y="1"/>
                  </a:lnTo>
                  <a:lnTo>
                    <a:pt x="317" y="1"/>
                  </a:lnTo>
                  <a:lnTo>
                    <a:pt x="313" y="1"/>
                  </a:lnTo>
                  <a:lnTo>
                    <a:pt x="309" y="2"/>
                  </a:lnTo>
                  <a:lnTo>
                    <a:pt x="296" y="123"/>
                  </a:lnTo>
                  <a:lnTo>
                    <a:pt x="292" y="123"/>
                  </a:lnTo>
                  <a:lnTo>
                    <a:pt x="288" y="124"/>
                  </a:lnTo>
                  <a:lnTo>
                    <a:pt x="284" y="125"/>
                  </a:lnTo>
                  <a:lnTo>
                    <a:pt x="280" y="126"/>
                  </a:lnTo>
                  <a:lnTo>
                    <a:pt x="276" y="127"/>
                  </a:lnTo>
                  <a:lnTo>
                    <a:pt x="273" y="129"/>
                  </a:lnTo>
                  <a:lnTo>
                    <a:pt x="269" y="130"/>
                  </a:lnTo>
                  <a:lnTo>
                    <a:pt x="265" y="131"/>
                  </a:lnTo>
                  <a:lnTo>
                    <a:pt x="194" y="33"/>
                  </a:lnTo>
                  <a:lnTo>
                    <a:pt x="186" y="37"/>
                  </a:lnTo>
                  <a:lnTo>
                    <a:pt x="178" y="40"/>
                  </a:lnTo>
                  <a:lnTo>
                    <a:pt x="171" y="44"/>
                  </a:lnTo>
                  <a:lnTo>
                    <a:pt x="163" y="49"/>
                  </a:lnTo>
                  <a:lnTo>
                    <a:pt x="156" y="53"/>
                  </a:lnTo>
                  <a:lnTo>
                    <a:pt x="149" y="58"/>
                  </a:lnTo>
                  <a:lnTo>
                    <a:pt x="142" y="63"/>
                  </a:lnTo>
                  <a:lnTo>
                    <a:pt x="135" y="67"/>
                  </a:lnTo>
                  <a:lnTo>
                    <a:pt x="184" y="179"/>
                  </a:lnTo>
                  <a:lnTo>
                    <a:pt x="181" y="181"/>
                  </a:lnTo>
                  <a:lnTo>
                    <a:pt x="178" y="184"/>
                  </a:lnTo>
                  <a:lnTo>
                    <a:pt x="175" y="187"/>
                  </a:lnTo>
                  <a:lnTo>
                    <a:pt x="172" y="189"/>
                  </a:lnTo>
                  <a:lnTo>
                    <a:pt x="169" y="193"/>
                  </a:lnTo>
                  <a:lnTo>
                    <a:pt x="166" y="196"/>
                  </a:lnTo>
                  <a:lnTo>
                    <a:pt x="163" y="199"/>
                  </a:lnTo>
                  <a:lnTo>
                    <a:pt x="160" y="202"/>
                  </a:lnTo>
                  <a:lnTo>
                    <a:pt x="51" y="152"/>
                  </a:lnTo>
                  <a:lnTo>
                    <a:pt x="46" y="159"/>
                  </a:lnTo>
                  <a:lnTo>
                    <a:pt x="41" y="166"/>
                  </a:lnTo>
                  <a:lnTo>
                    <a:pt x="36" y="174"/>
                  </a:lnTo>
                  <a:lnTo>
                    <a:pt x="32" y="181"/>
                  </a:lnTo>
                  <a:lnTo>
                    <a:pt x="28" y="189"/>
                  </a:lnTo>
                  <a:lnTo>
                    <a:pt x="24" y="196"/>
                  </a:lnTo>
                  <a:lnTo>
                    <a:pt x="20" y="204"/>
                  </a:lnTo>
                  <a:lnTo>
                    <a:pt x="17" y="212"/>
                  </a:lnTo>
                  <a:lnTo>
                    <a:pt x="114" y="283"/>
                  </a:lnTo>
                  <a:lnTo>
                    <a:pt x="112" y="290"/>
                  </a:lnTo>
                  <a:lnTo>
                    <a:pt x="110" y="296"/>
                  </a:lnTo>
                  <a:lnTo>
                    <a:pt x="108" y="303"/>
                  </a:lnTo>
                  <a:lnTo>
                    <a:pt x="107" y="309"/>
                  </a:lnTo>
                  <a:lnTo>
                    <a:pt x="199" y="323"/>
                  </a:lnTo>
                  <a:lnTo>
                    <a:pt x="203" y="310"/>
                  </a:lnTo>
                  <a:lnTo>
                    <a:pt x="207" y="298"/>
                  </a:lnTo>
                  <a:lnTo>
                    <a:pt x="212" y="286"/>
                  </a:lnTo>
                  <a:lnTo>
                    <a:pt x="219" y="275"/>
                  </a:lnTo>
                  <a:lnTo>
                    <a:pt x="226" y="265"/>
                  </a:lnTo>
                  <a:lnTo>
                    <a:pt x="234" y="255"/>
                  </a:lnTo>
                  <a:lnTo>
                    <a:pt x="243" y="246"/>
                  </a:lnTo>
                  <a:lnTo>
                    <a:pt x="252" y="238"/>
                  </a:lnTo>
                  <a:lnTo>
                    <a:pt x="262" y="230"/>
                  </a:lnTo>
                  <a:lnTo>
                    <a:pt x="273" y="223"/>
                  </a:lnTo>
                  <a:lnTo>
                    <a:pt x="284" y="218"/>
                  </a:lnTo>
                  <a:lnTo>
                    <a:pt x="296" y="213"/>
                  </a:lnTo>
                  <a:lnTo>
                    <a:pt x="308" y="209"/>
                  </a:lnTo>
                  <a:lnTo>
                    <a:pt x="320" y="206"/>
                  </a:lnTo>
                  <a:lnTo>
                    <a:pt x="333" y="204"/>
                  </a:lnTo>
                  <a:lnTo>
                    <a:pt x="346" y="204"/>
                  </a:lnTo>
                  <a:lnTo>
                    <a:pt x="362" y="204"/>
                  </a:lnTo>
                  <a:lnTo>
                    <a:pt x="377" y="207"/>
                  </a:lnTo>
                  <a:lnTo>
                    <a:pt x="392" y="211"/>
                  </a:lnTo>
                  <a:lnTo>
                    <a:pt x="406" y="216"/>
                  </a:lnTo>
                  <a:lnTo>
                    <a:pt x="419" y="223"/>
                  </a:lnTo>
                  <a:lnTo>
                    <a:pt x="432" y="230"/>
                  </a:lnTo>
                  <a:lnTo>
                    <a:pt x="443" y="240"/>
                  </a:lnTo>
                  <a:lnTo>
                    <a:pt x="454" y="249"/>
                  </a:lnTo>
                  <a:lnTo>
                    <a:pt x="464" y="260"/>
                  </a:lnTo>
                  <a:lnTo>
                    <a:pt x="472" y="272"/>
                  </a:lnTo>
                  <a:lnTo>
                    <a:pt x="480" y="285"/>
                  </a:lnTo>
                  <a:lnTo>
                    <a:pt x="486" y="299"/>
                  </a:lnTo>
                  <a:lnTo>
                    <a:pt x="491" y="313"/>
                  </a:lnTo>
                  <a:lnTo>
                    <a:pt x="495" y="328"/>
                  </a:lnTo>
                  <a:lnTo>
                    <a:pt x="498" y="343"/>
                  </a:lnTo>
                  <a:lnTo>
                    <a:pt x="498" y="359"/>
                  </a:lnTo>
                  <a:lnTo>
                    <a:pt x="498" y="374"/>
                  </a:lnTo>
                  <a:lnTo>
                    <a:pt x="495" y="390"/>
                  </a:lnTo>
                  <a:lnTo>
                    <a:pt x="491" y="405"/>
                  </a:lnTo>
                  <a:lnTo>
                    <a:pt x="486" y="419"/>
                  </a:lnTo>
                  <a:lnTo>
                    <a:pt x="480" y="433"/>
                  </a:lnTo>
                  <a:lnTo>
                    <a:pt x="472" y="445"/>
                  </a:lnTo>
                  <a:lnTo>
                    <a:pt x="464" y="457"/>
                  </a:lnTo>
                  <a:lnTo>
                    <a:pt x="454" y="468"/>
                  </a:lnTo>
                  <a:lnTo>
                    <a:pt x="443" y="478"/>
                  </a:lnTo>
                  <a:lnTo>
                    <a:pt x="432" y="487"/>
                  </a:lnTo>
                  <a:lnTo>
                    <a:pt x="419" y="495"/>
                  </a:lnTo>
                  <a:lnTo>
                    <a:pt x="406" y="501"/>
                  </a:lnTo>
                  <a:lnTo>
                    <a:pt x="392" y="506"/>
                  </a:lnTo>
                  <a:lnTo>
                    <a:pt x="377" y="510"/>
                  </a:lnTo>
                  <a:lnTo>
                    <a:pt x="362" y="513"/>
                  </a:lnTo>
                  <a:lnTo>
                    <a:pt x="346" y="513"/>
                  </a:lnTo>
                  <a:lnTo>
                    <a:pt x="331" y="513"/>
                  </a:lnTo>
                  <a:lnTo>
                    <a:pt x="316" y="510"/>
                  </a:lnTo>
                  <a:lnTo>
                    <a:pt x="301" y="506"/>
                  </a:lnTo>
                  <a:lnTo>
                    <a:pt x="288" y="501"/>
                  </a:lnTo>
                  <a:lnTo>
                    <a:pt x="274" y="495"/>
                  </a:lnTo>
                  <a:lnTo>
                    <a:pt x="262" y="487"/>
                  </a:lnTo>
                  <a:lnTo>
                    <a:pt x="250" y="478"/>
                  </a:lnTo>
                  <a:lnTo>
                    <a:pt x="239" y="468"/>
                  </a:lnTo>
                  <a:lnTo>
                    <a:pt x="230" y="457"/>
                  </a:lnTo>
                  <a:lnTo>
                    <a:pt x="220" y="445"/>
                  </a:lnTo>
                  <a:lnTo>
                    <a:pt x="213" y="433"/>
                  </a:lnTo>
                  <a:lnTo>
                    <a:pt x="207" y="419"/>
                  </a:lnTo>
                  <a:lnTo>
                    <a:pt x="201" y="405"/>
                  </a:lnTo>
                  <a:lnTo>
                    <a:pt x="197" y="390"/>
                  </a:lnTo>
                  <a:lnTo>
                    <a:pt x="195" y="374"/>
                  </a:lnTo>
                  <a:lnTo>
                    <a:pt x="194" y="359"/>
                  </a:lnTo>
                  <a:lnTo>
                    <a:pt x="194" y="352"/>
                  </a:lnTo>
                  <a:lnTo>
                    <a:pt x="195" y="345"/>
                  </a:lnTo>
                  <a:lnTo>
                    <a:pt x="196" y="339"/>
                  </a:lnTo>
                  <a:lnTo>
                    <a:pt x="197" y="332"/>
                  </a:lnTo>
                  <a:lnTo>
                    <a:pt x="35" y="323"/>
                  </a:lnTo>
                  <a:lnTo>
                    <a:pt x="0" y="327"/>
                  </a:lnTo>
                  <a:lnTo>
                    <a:pt x="2" y="399"/>
                  </a:lnTo>
                  <a:lnTo>
                    <a:pt x="105" y="409"/>
                  </a:lnTo>
                  <a:lnTo>
                    <a:pt x="107" y="418"/>
                  </a:lnTo>
                  <a:lnTo>
                    <a:pt x="109" y="426"/>
                  </a:lnTo>
                  <a:lnTo>
                    <a:pt x="112" y="434"/>
                  </a:lnTo>
                  <a:lnTo>
                    <a:pt x="114" y="442"/>
                  </a:lnTo>
                  <a:lnTo>
                    <a:pt x="17" y="513"/>
                  </a:lnTo>
                  <a:lnTo>
                    <a:pt x="20" y="521"/>
                  </a:lnTo>
                  <a:lnTo>
                    <a:pt x="24" y="529"/>
                  </a:lnTo>
                  <a:lnTo>
                    <a:pt x="28" y="537"/>
                  </a:lnTo>
                  <a:lnTo>
                    <a:pt x="32" y="544"/>
                  </a:lnTo>
                  <a:lnTo>
                    <a:pt x="36" y="552"/>
                  </a:lnTo>
                  <a:lnTo>
                    <a:pt x="41" y="559"/>
                  </a:lnTo>
                  <a:lnTo>
                    <a:pt x="46" y="566"/>
                  </a:lnTo>
                  <a:lnTo>
                    <a:pt x="51" y="573"/>
                  </a:lnTo>
                  <a:lnTo>
                    <a:pt x="160" y="524"/>
                  </a:lnTo>
                  <a:lnTo>
                    <a:pt x="163" y="527"/>
                  </a:lnTo>
                  <a:lnTo>
                    <a:pt x="166" y="530"/>
                  </a:lnTo>
                  <a:lnTo>
                    <a:pt x="169" y="533"/>
                  </a:lnTo>
                  <a:lnTo>
                    <a:pt x="172" y="536"/>
                  </a:lnTo>
                  <a:lnTo>
                    <a:pt x="175" y="538"/>
                  </a:lnTo>
                  <a:lnTo>
                    <a:pt x="178" y="541"/>
                  </a:lnTo>
                  <a:lnTo>
                    <a:pt x="181" y="544"/>
                  </a:lnTo>
                  <a:lnTo>
                    <a:pt x="184" y="547"/>
                  </a:lnTo>
                  <a:lnTo>
                    <a:pt x="135" y="658"/>
                  </a:lnTo>
                  <a:lnTo>
                    <a:pt x="142" y="662"/>
                  </a:lnTo>
                  <a:lnTo>
                    <a:pt x="149" y="667"/>
                  </a:lnTo>
                  <a:lnTo>
                    <a:pt x="156" y="672"/>
                  </a:lnTo>
                  <a:lnTo>
                    <a:pt x="163" y="676"/>
                  </a:lnTo>
                  <a:lnTo>
                    <a:pt x="171" y="681"/>
                  </a:lnTo>
                  <a:lnTo>
                    <a:pt x="178" y="685"/>
                  </a:lnTo>
                  <a:lnTo>
                    <a:pt x="186" y="688"/>
                  </a:lnTo>
                  <a:lnTo>
                    <a:pt x="194" y="692"/>
                  </a:lnTo>
                  <a:lnTo>
                    <a:pt x="265" y="594"/>
                  </a:lnTo>
                  <a:lnTo>
                    <a:pt x="269" y="595"/>
                  </a:lnTo>
                  <a:lnTo>
                    <a:pt x="273" y="596"/>
                  </a:lnTo>
                  <a:lnTo>
                    <a:pt x="276" y="597"/>
                  </a:lnTo>
                  <a:lnTo>
                    <a:pt x="280" y="598"/>
                  </a:lnTo>
                  <a:lnTo>
                    <a:pt x="284" y="600"/>
                  </a:lnTo>
                  <a:lnTo>
                    <a:pt x="288" y="601"/>
                  </a:lnTo>
                  <a:lnTo>
                    <a:pt x="292" y="601"/>
                  </a:lnTo>
                  <a:lnTo>
                    <a:pt x="296" y="602"/>
                  </a:lnTo>
                  <a:lnTo>
                    <a:pt x="309" y="723"/>
                  </a:lnTo>
                  <a:lnTo>
                    <a:pt x="313" y="724"/>
                  </a:lnTo>
                  <a:lnTo>
                    <a:pt x="317" y="724"/>
                  </a:lnTo>
                  <a:lnTo>
                    <a:pt x="321" y="725"/>
                  </a:lnTo>
                  <a:lnTo>
                    <a:pt x="326" y="725"/>
                  </a:lnTo>
                  <a:lnTo>
                    <a:pt x="330" y="725"/>
                  </a:lnTo>
                  <a:lnTo>
                    <a:pt x="334" y="725"/>
                  </a:lnTo>
                  <a:lnTo>
                    <a:pt x="338" y="725"/>
                  </a:lnTo>
                  <a:lnTo>
                    <a:pt x="342" y="725"/>
                  </a:lnTo>
                  <a:lnTo>
                    <a:pt x="347" y="725"/>
                  </a:lnTo>
                  <a:lnTo>
                    <a:pt x="351" y="725"/>
                  </a:lnTo>
                  <a:lnTo>
                    <a:pt x="356" y="725"/>
                  </a:lnTo>
                  <a:lnTo>
                    <a:pt x="360" y="725"/>
                  </a:lnTo>
                  <a:lnTo>
                    <a:pt x="364" y="725"/>
                  </a:lnTo>
                  <a:lnTo>
                    <a:pt x="368" y="724"/>
                  </a:lnTo>
                  <a:lnTo>
                    <a:pt x="373" y="724"/>
                  </a:lnTo>
                  <a:lnTo>
                    <a:pt x="377" y="723"/>
                  </a:lnTo>
                  <a:lnTo>
                    <a:pt x="389" y="602"/>
                  </a:lnTo>
                  <a:lnTo>
                    <a:pt x="393" y="601"/>
                  </a:lnTo>
                  <a:lnTo>
                    <a:pt x="397" y="601"/>
                  </a:lnTo>
                  <a:lnTo>
                    <a:pt x="401" y="600"/>
                  </a:lnTo>
                  <a:lnTo>
                    <a:pt x="405" y="598"/>
                  </a:lnTo>
                  <a:lnTo>
                    <a:pt x="409" y="597"/>
                  </a:lnTo>
                  <a:lnTo>
                    <a:pt x="413" y="596"/>
                  </a:lnTo>
                  <a:lnTo>
                    <a:pt x="417" y="595"/>
                  </a:lnTo>
                  <a:lnTo>
                    <a:pt x="421" y="594"/>
                  </a:lnTo>
                  <a:lnTo>
                    <a:pt x="491" y="692"/>
                  </a:lnTo>
                  <a:lnTo>
                    <a:pt x="499" y="688"/>
                  </a:lnTo>
                  <a:lnTo>
                    <a:pt x="507" y="685"/>
                  </a:lnTo>
                  <a:lnTo>
                    <a:pt x="514" y="681"/>
                  </a:lnTo>
                  <a:lnTo>
                    <a:pt x="522" y="676"/>
                  </a:lnTo>
                  <a:lnTo>
                    <a:pt x="529" y="672"/>
                  </a:lnTo>
                  <a:lnTo>
                    <a:pt x="536" y="667"/>
                  </a:lnTo>
                  <a:lnTo>
                    <a:pt x="544" y="662"/>
                  </a:lnTo>
                  <a:lnTo>
                    <a:pt x="551" y="658"/>
                  </a:lnTo>
                  <a:lnTo>
                    <a:pt x="501" y="547"/>
                  </a:lnTo>
                  <a:lnTo>
                    <a:pt x="505" y="544"/>
                  </a:lnTo>
                  <a:lnTo>
                    <a:pt x="507" y="541"/>
                  </a:lnTo>
                  <a:lnTo>
                    <a:pt x="510" y="538"/>
                  </a:lnTo>
                  <a:lnTo>
                    <a:pt x="514" y="536"/>
                  </a:lnTo>
                  <a:lnTo>
                    <a:pt x="517" y="533"/>
                  </a:lnTo>
                  <a:lnTo>
                    <a:pt x="520" y="530"/>
                  </a:lnTo>
                  <a:lnTo>
                    <a:pt x="522" y="527"/>
                  </a:lnTo>
                  <a:lnTo>
                    <a:pt x="525" y="524"/>
                  </a:lnTo>
                  <a:lnTo>
                    <a:pt x="635" y="573"/>
                  </a:lnTo>
                  <a:lnTo>
                    <a:pt x="639" y="566"/>
                  </a:lnTo>
                  <a:lnTo>
                    <a:pt x="644" y="559"/>
                  </a:lnTo>
                  <a:lnTo>
                    <a:pt x="649" y="552"/>
                  </a:lnTo>
                  <a:lnTo>
                    <a:pt x="653" y="544"/>
                  </a:lnTo>
                  <a:lnTo>
                    <a:pt x="658" y="537"/>
                  </a:lnTo>
                  <a:lnTo>
                    <a:pt x="662" y="529"/>
                  </a:lnTo>
                  <a:lnTo>
                    <a:pt x="665" y="521"/>
                  </a:lnTo>
                  <a:lnTo>
                    <a:pt x="669" y="513"/>
                  </a:lnTo>
                  <a:lnTo>
                    <a:pt x="571" y="442"/>
                  </a:lnTo>
                  <a:lnTo>
                    <a:pt x="574" y="434"/>
                  </a:lnTo>
                  <a:lnTo>
                    <a:pt x="576" y="426"/>
                  </a:lnTo>
                  <a:lnTo>
                    <a:pt x="578" y="418"/>
                  </a:lnTo>
                  <a:lnTo>
                    <a:pt x="580" y="409"/>
                  </a:lnTo>
                  <a:lnTo>
                    <a:pt x="700" y="397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2" name="Line 33"/>
            <p:cNvSpPr>
              <a:spLocks noChangeShapeType="1"/>
            </p:cNvSpPr>
            <p:nvPr/>
          </p:nvSpPr>
          <p:spPr bwMode="auto">
            <a:xfrm>
              <a:off x="3284" y="1865"/>
              <a:ext cx="192" cy="1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</p:grpSp>
      <p:grpSp>
        <p:nvGrpSpPr>
          <p:cNvPr id="7175" name="Group 34"/>
          <p:cNvGrpSpPr>
            <a:grpSpLocks/>
          </p:cNvGrpSpPr>
          <p:nvPr/>
        </p:nvGrpSpPr>
        <p:grpSpPr bwMode="auto">
          <a:xfrm>
            <a:off x="4511675" y="3763963"/>
            <a:ext cx="1635125" cy="660400"/>
            <a:chOff x="2842" y="2371"/>
            <a:chExt cx="1030" cy="416"/>
          </a:xfrm>
        </p:grpSpPr>
        <p:pic>
          <p:nvPicPr>
            <p:cNvPr id="8227" name="Picture 3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842" y="2395"/>
              <a:ext cx="393" cy="3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>
              <a:outerShdw dist="17819" dir="2700000" algn="ctr" rotWithShape="0">
                <a:srgbClr val="808080"/>
              </a:outerShdw>
            </a:effectLst>
          </p:spPr>
        </p:pic>
        <p:sp>
          <p:nvSpPr>
            <p:cNvPr id="7188" name="Freeform 36"/>
            <p:cNvSpPr>
              <a:spLocks noChangeArrowheads="1"/>
            </p:cNvSpPr>
            <p:nvPr/>
          </p:nvSpPr>
          <p:spPr bwMode="auto">
            <a:xfrm>
              <a:off x="3723" y="2639"/>
              <a:ext cx="132" cy="134"/>
            </a:xfrm>
            <a:custGeom>
              <a:avLst/>
              <a:gdLst>
                <a:gd name="T0" fmla="*/ 127 w 367"/>
                <a:gd name="T1" fmla="*/ 150 h 373"/>
                <a:gd name="T2" fmla="*/ 168 w 367"/>
                <a:gd name="T3" fmla="*/ 118 h 373"/>
                <a:gd name="T4" fmla="*/ 221 w 367"/>
                <a:gd name="T5" fmla="*/ 125 h 373"/>
                <a:gd name="T6" fmla="*/ 252 w 367"/>
                <a:gd name="T7" fmla="*/ 167 h 373"/>
                <a:gd name="T8" fmla="*/ 245 w 367"/>
                <a:gd name="T9" fmla="*/ 221 h 373"/>
                <a:gd name="T10" fmla="*/ 204 w 367"/>
                <a:gd name="T11" fmla="*/ 253 h 373"/>
                <a:gd name="T12" fmla="*/ 166 w 367"/>
                <a:gd name="T13" fmla="*/ 252 h 373"/>
                <a:gd name="T14" fmla="*/ 140 w 367"/>
                <a:gd name="T15" fmla="*/ 237 h 373"/>
                <a:gd name="T16" fmla="*/ 123 w 367"/>
                <a:gd name="T17" fmla="*/ 290 h 373"/>
                <a:gd name="T18" fmla="*/ 123 w 367"/>
                <a:gd name="T19" fmla="*/ 365 h 373"/>
                <a:gd name="T20" fmla="*/ 138 w 367"/>
                <a:gd name="T21" fmla="*/ 369 h 373"/>
                <a:gd name="T22" fmla="*/ 154 w 367"/>
                <a:gd name="T23" fmla="*/ 373 h 373"/>
                <a:gd name="T24" fmla="*/ 185 w 367"/>
                <a:gd name="T25" fmla="*/ 309 h 373"/>
                <a:gd name="T26" fmla="*/ 193 w 367"/>
                <a:gd name="T27" fmla="*/ 309 h 373"/>
                <a:gd name="T28" fmla="*/ 226 w 367"/>
                <a:gd name="T29" fmla="*/ 370 h 373"/>
                <a:gd name="T30" fmla="*/ 242 w 367"/>
                <a:gd name="T31" fmla="*/ 366 h 373"/>
                <a:gd name="T32" fmla="*/ 244 w 367"/>
                <a:gd name="T33" fmla="*/ 294 h 373"/>
                <a:gd name="T34" fmla="*/ 302 w 367"/>
                <a:gd name="T35" fmla="*/ 327 h 373"/>
                <a:gd name="T36" fmla="*/ 292 w 367"/>
                <a:gd name="T37" fmla="*/ 247 h 373"/>
                <a:gd name="T38" fmla="*/ 361 w 367"/>
                <a:gd name="T39" fmla="*/ 242 h 373"/>
                <a:gd name="T40" fmla="*/ 308 w 367"/>
                <a:gd name="T41" fmla="*/ 194 h 373"/>
                <a:gd name="T42" fmla="*/ 309 w 367"/>
                <a:gd name="T43" fmla="*/ 186 h 373"/>
                <a:gd name="T44" fmla="*/ 308 w 367"/>
                <a:gd name="T45" fmla="*/ 177 h 373"/>
                <a:gd name="T46" fmla="*/ 361 w 367"/>
                <a:gd name="T47" fmla="*/ 130 h 373"/>
                <a:gd name="T48" fmla="*/ 292 w 367"/>
                <a:gd name="T49" fmla="*/ 124 h 373"/>
                <a:gd name="T50" fmla="*/ 325 w 367"/>
                <a:gd name="T51" fmla="*/ 63 h 373"/>
                <a:gd name="T52" fmla="*/ 314 w 367"/>
                <a:gd name="T53" fmla="*/ 51 h 373"/>
                <a:gd name="T54" fmla="*/ 254 w 367"/>
                <a:gd name="T55" fmla="*/ 84 h 373"/>
                <a:gd name="T56" fmla="*/ 240 w 367"/>
                <a:gd name="T57" fmla="*/ 76 h 373"/>
                <a:gd name="T58" fmla="*/ 239 w 367"/>
                <a:gd name="T59" fmla="*/ 6 h 373"/>
                <a:gd name="T60" fmla="*/ 223 w 367"/>
                <a:gd name="T61" fmla="*/ 2 h 373"/>
                <a:gd name="T62" fmla="*/ 191 w 367"/>
                <a:gd name="T63" fmla="*/ 63 h 373"/>
                <a:gd name="T64" fmla="*/ 182 w 367"/>
                <a:gd name="T65" fmla="*/ 63 h 373"/>
                <a:gd name="T66" fmla="*/ 150 w 367"/>
                <a:gd name="T67" fmla="*/ 0 h 373"/>
                <a:gd name="T68" fmla="*/ 134 w 367"/>
                <a:gd name="T69" fmla="*/ 4 h 373"/>
                <a:gd name="T70" fmla="*/ 134 w 367"/>
                <a:gd name="T71" fmla="*/ 76 h 373"/>
                <a:gd name="T72" fmla="*/ 119 w 367"/>
                <a:gd name="T73" fmla="*/ 84 h 373"/>
                <a:gd name="T74" fmla="*/ 56 w 367"/>
                <a:gd name="T75" fmla="*/ 48 h 373"/>
                <a:gd name="T76" fmla="*/ 45 w 367"/>
                <a:gd name="T77" fmla="*/ 59 h 373"/>
                <a:gd name="T78" fmla="*/ 82 w 367"/>
                <a:gd name="T79" fmla="*/ 124 h 373"/>
                <a:gd name="T80" fmla="*/ 6 w 367"/>
                <a:gd name="T81" fmla="*/ 129 h 373"/>
                <a:gd name="T82" fmla="*/ 66 w 367"/>
                <a:gd name="T83" fmla="*/ 177 h 373"/>
                <a:gd name="T84" fmla="*/ 65 w 367"/>
                <a:gd name="T85" fmla="*/ 186 h 373"/>
                <a:gd name="T86" fmla="*/ 66 w 367"/>
                <a:gd name="T87" fmla="*/ 194 h 373"/>
                <a:gd name="T88" fmla="*/ 6 w 367"/>
                <a:gd name="T89" fmla="*/ 244 h 373"/>
                <a:gd name="T90" fmla="*/ 82 w 367"/>
                <a:gd name="T91" fmla="*/ 247 h 373"/>
                <a:gd name="T92" fmla="*/ 45 w 367"/>
                <a:gd name="T93" fmla="*/ 312 h 373"/>
                <a:gd name="T94" fmla="*/ 56 w 367"/>
                <a:gd name="T95" fmla="*/ 324 h 373"/>
                <a:gd name="T96" fmla="*/ 110 w 367"/>
                <a:gd name="T97" fmla="*/ 296 h 373"/>
                <a:gd name="T98" fmla="*/ 119 w 367"/>
                <a:gd name="T99" fmla="*/ 201 h 3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7"/>
                <a:gd name="T151" fmla="*/ 0 h 373"/>
                <a:gd name="T152" fmla="*/ 367 w 367"/>
                <a:gd name="T153" fmla="*/ 373 h 3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7" h="373">
                  <a:moveTo>
                    <a:pt x="117" y="190"/>
                  </a:moveTo>
                  <a:lnTo>
                    <a:pt x="118" y="175"/>
                  </a:lnTo>
                  <a:lnTo>
                    <a:pt x="121" y="162"/>
                  </a:lnTo>
                  <a:lnTo>
                    <a:pt x="127" y="150"/>
                  </a:lnTo>
                  <a:lnTo>
                    <a:pt x="135" y="139"/>
                  </a:lnTo>
                  <a:lnTo>
                    <a:pt x="145" y="130"/>
                  </a:lnTo>
                  <a:lnTo>
                    <a:pt x="155" y="123"/>
                  </a:lnTo>
                  <a:lnTo>
                    <a:pt x="168" y="118"/>
                  </a:lnTo>
                  <a:lnTo>
                    <a:pt x="182" y="115"/>
                  </a:lnTo>
                  <a:lnTo>
                    <a:pt x="196" y="116"/>
                  </a:lnTo>
                  <a:lnTo>
                    <a:pt x="209" y="119"/>
                  </a:lnTo>
                  <a:lnTo>
                    <a:pt x="221" y="125"/>
                  </a:lnTo>
                  <a:lnTo>
                    <a:pt x="231" y="133"/>
                  </a:lnTo>
                  <a:lnTo>
                    <a:pt x="241" y="142"/>
                  </a:lnTo>
                  <a:lnTo>
                    <a:pt x="248" y="154"/>
                  </a:lnTo>
                  <a:lnTo>
                    <a:pt x="252" y="167"/>
                  </a:lnTo>
                  <a:lnTo>
                    <a:pt x="254" y="181"/>
                  </a:lnTo>
                  <a:lnTo>
                    <a:pt x="254" y="195"/>
                  </a:lnTo>
                  <a:lnTo>
                    <a:pt x="250" y="209"/>
                  </a:lnTo>
                  <a:lnTo>
                    <a:pt x="245" y="221"/>
                  </a:lnTo>
                  <a:lnTo>
                    <a:pt x="237" y="232"/>
                  </a:lnTo>
                  <a:lnTo>
                    <a:pt x="228" y="241"/>
                  </a:lnTo>
                  <a:lnTo>
                    <a:pt x="216" y="248"/>
                  </a:lnTo>
                  <a:lnTo>
                    <a:pt x="204" y="253"/>
                  </a:lnTo>
                  <a:lnTo>
                    <a:pt x="191" y="255"/>
                  </a:lnTo>
                  <a:lnTo>
                    <a:pt x="182" y="255"/>
                  </a:lnTo>
                  <a:lnTo>
                    <a:pt x="174" y="254"/>
                  </a:lnTo>
                  <a:lnTo>
                    <a:pt x="166" y="252"/>
                  </a:lnTo>
                  <a:lnTo>
                    <a:pt x="159" y="249"/>
                  </a:lnTo>
                  <a:lnTo>
                    <a:pt x="152" y="246"/>
                  </a:lnTo>
                  <a:lnTo>
                    <a:pt x="146" y="241"/>
                  </a:lnTo>
                  <a:lnTo>
                    <a:pt x="140" y="237"/>
                  </a:lnTo>
                  <a:lnTo>
                    <a:pt x="134" y="231"/>
                  </a:lnTo>
                  <a:lnTo>
                    <a:pt x="118" y="289"/>
                  </a:lnTo>
                  <a:lnTo>
                    <a:pt x="119" y="288"/>
                  </a:lnTo>
                  <a:lnTo>
                    <a:pt x="123" y="290"/>
                  </a:lnTo>
                  <a:lnTo>
                    <a:pt x="126" y="292"/>
                  </a:lnTo>
                  <a:lnTo>
                    <a:pt x="130" y="294"/>
                  </a:lnTo>
                  <a:lnTo>
                    <a:pt x="134" y="296"/>
                  </a:lnTo>
                  <a:lnTo>
                    <a:pt x="123" y="365"/>
                  </a:lnTo>
                  <a:lnTo>
                    <a:pt x="127" y="366"/>
                  </a:lnTo>
                  <a:lnTo>
                    <a:pt x="131" y="367"/>
                  </a:lnTo>
                  <a:lnTo>
                    <a:pt x="134" y="368"/>
                  </a:lnTo>
                  <a:lnTo>
                    <a:pt x="138" y="369"/>
                  </a:lnTo>
                  <a:lnTo>
                    <a:pt x="142" y="370"/>
                  </a:lnTo>
                  <a:lnTo>
                    <a:pt x="146" y="371"/>
                  </a:lnTo>
                  <a:lnTo>
                    <a:pt x="150" y="372"/>
                  </a:lnTo>
                  <a:lnTo>
                    <a:pt x="154" y="373"/>
                  </a:lnTo>
                  <a:lnTo>
                    <a:pt x="178" y="308"/>
                  </a:lnTo>
                  <a:lnTo>
                    <a:pt x="181" y="309"/>
                  </a:lnTo>
                  <a:lnTo>
                    <a:pt x="182" y="309"/>
                  </a:lnTo>
                  <a:lnTo>
                    <a:pt x="185" y="309"/>
                  </a:lnTo>
                  <a:lnTo>
                    <a:pt x="187" y="309"/>
                  </a:lnTo>
                  <a:lnTo>
                    <a:pt x="189" y="309"/>
                  </a:lnTo>
                  <a:lnTo>
                    <a:pt x="191" y="309"/>
                  </a:lnTo>
                  <a:lnTo>
                    <a:pt x="193" y="309"/>
                  </a:lnTo>
                  <a:lnTo>
                    <a:pt x="195" y="308"/>
                  </a:lnTo>
                  <a:lnTo>
                    <a:pt x="219" y="372"/>
                  </a:lnTo>
                  <a:lnTo>
                    <a:pt x="222" y="371"/>
                  </a:lnTo>
                  <a:lnTo>
                    <a:pt x="226" y="370"/>
                  </a:lnTo>
                  <a:lnTo>
                    <a:pt x="230" y="369"/>
                  </a:lnTo>
                  <a:lnTo>
                    <a:pt x="234" y="368"/>
                  </a:lnTo>
                  <a:lnTo>
                    <a:pt x="238" y="368"/>
                  </a:lnTo>
                  <a:lnTo>
                    <a:pt x="242" y="366"/>
                  </a:lnTo>
                  <a:lnTo>
                    <a:pt x="246" y="366"/>
                  </a:lnTo>
                  <a:lnTo>
                    <a:pt x="250" y="365"/>
                  </a:lnTo>
                  <a:lnTo>
                    <a:pt x="240" y="296"/>
                  </a:lnTo>
                  <a:lnTo>
                    <a:pt x="244" y="294"/>
                  </a:lnTo>
                  <a:lnTo>
                    <a:pt x="248" y="292"/>
                  </a:lnTo>
                  <a:lnTo>
                    <a:pt x="251" y="290"/>
                  </a:lnTo>
                  <a:lnTo>
                    <a:pt x="254" y="288"/>
                  </a:lnTo>
                  <a:lnTo>
                    <a:pt x="302" y="327"/>
                  </a:lnTo>
                  <a:lnTo>
                    <a:pt x="325" y="308"/>
                  </a:lnTo>
                  <a:lnTo>
                    <a:pt x="288" y="255"/>
                  </a:lnTo>
                  <a:lnTo>
                    <a:pt x="290" y="251"/>
                  </a:lnTo>
                  <a:lnTo>
                    <a:pt x="292" y="247"/>
                  </a:lnTo>
                  <a:lnTo>
                    <a:pt x="294" y="244"/>
                  </a:lnTo>
                  <a:lnTo>
                    <a:pt x="296" y="240"/>
                  </a:lnTo>
                  <a:lnTo>
                    <a:pt x="359" y="250"/>
                  </a:lnTo>
                  <a:lnTo>
                    <a:pt x="361" y="242"/>
                  </a:lnTo>
                  <a:lnTo>
                    <a:pt x="364" y="234"/>
                  </a:lnTo>
                  <a:lnTo>
                    <a:pt x="365" y="226"/>
                  </a:lnTo>
                  <a:lnTo>
                    <a:pt x="367" y="217"/>
                  </a:lnTo>
                  <a:lnTo>
                    <a:pt x="308" y="194"/>
                  </a:lnTo>
                  <a:lnTo>
                    <a:pt x="308" y="192"/>
                  </a:lnTo>
                  <a:lnTo>
                    <a:pt x="309" y="190"/>
                  </a:lnTo>
                  <a:lnTo>
                    <a:pt x="309" y="188"/>
                  </a:lnTo>
                  <a:lnTo>
                    <a:pt x="309" y="186"/>
                  </a:lnTo>
                  <a:lnTo>
                    <a:pt x="309" y="184"/>
                  </a:lnTo>
                  <a:lnTo>
                    <a:pt x="309" y="182"/>
                  </a:lnTo>
                  <a:lnTo>
                    <a:pt x="308" y="180"/>
                  </a:lnTo>
                  <a:lnTo>
                    <a:pt x="308" y="177"/>
                  </a:lnTo>
                  <a:lnTo>
                    <a:pt x="367" y="154"/>
                  </a:lnTo>
                  <a:lnTo>
                    <a:pt x="365" y="146"/>
                  </a:lnTo>
                  <a:lnTo>
                    <a:pt x="364" y="138"/>
                  </a:lnTo>
                  <a:lnTo>
                    <a:pt x="361" y="130"/>
                  </a:lnTo>
                  <a:lnTo>
                    <a:pt x="359" y="122"/>
                  </a:lnTo>
                  <a:lnTo>
                    <a:pt x="296" y="132"/>
                  </a:lnTo>
                  <a:lnTo>
                    <a:pt x="294" y="128"/>
                  </a:lnTo>
                  <a:lnTo>
                    <a:pt x="292" y="124"/>
                  </a:lnTo>
                  <a:lnTo>
                    <a:pt x="290" y="121"/>
                  </a:lnTo>
                  <a:lnTo>
                    <a:pt x="288" y="118"/>
                  </a:lnTo>
                  <a:lnTo>
                    <a:pt x="328" y="67"/>
                  </a:lnTo>
                  <a:lnTo>
                    <a:pt x="325" y="63"/>
                  </a:lnTo>
                  <a:lnTo>
                    <a:pt x="323" y="61"/>
                  </a:lnTo>
                  <a:lnTo>
                    <a:pt x="320" y="58"/>
                  </a:lnTo>
                  <a:lnTo>
                    <a:pt x="317" y="54"/>
                  </a:lnTo>
                  <a:lnTo>
                    <a:pt x="314" y="51"/>
                  </a:lnTo>
                  <a:lnTo>
                    <a:pt x="311" y="48"/>
                  </a:lnTo>
                  <a:lnTo>
                    <a:pt x="308" y="46"/>
                  </a:lnTo>
                  <a:lnTo>
                    <a:pt x="305" y="43"/>
                  </a:lnTo>
                  <a:lnTo>
                    <a:pt x="254" y="84"/>
                  </a:lnTo>
                  <a:lnTo>
                    <a:pt x="251" y="82"/>
                  </a:lnTo>
                  <a:lnTo>
                    <a:pt x="248" y="80"/>
                  </a:lnTo>
                  <a:lnTo>
                    <a:pt x="244" y="78"/>
                  </a:lnTo>
                  <a:lnTo>
                    <a:pt x="240" y="76"/>
                  </a:lnTo>
                  <a:lnTo>
                    <a:pt x="250" y="10"/>
                  </a:lnTo>
                  <a:lnTo>
                    <a:pt x="247" y="8"/>
                  </a:lnTo>
                  <a:lnTo>
                    <a:pt x="243" y="7"/>
                  </a:lnTo>
                  <a:lnTo>
                    <a:pt x="239" y="6"/>
                  </a:lnTo>
                  <a:lnTo>
                    <a:pt x="235" y="5"/>
                  </a:lnTo>
                  <a:lnTo>
                    <a:pt x="231" y="4"/>
                  </a:lnTo>
                  <a:lnTo>
                    <a:pt x="227" y="2"/>
                  </a:lnTo>
                  <a:lnTo>
                    <a:pt x="223" y="2"/>
                  </a:lnTo>
                  <a:lnTo>
                    <a:pt x="219" y="1"/>
                  </a:lnTo>
                  <a:lnTo>
                    <a:pt x="195" y="63"/>
                  </a:lnTo>
                  <a:lnTo>
                    <a:pt x="193" y="63"/>
                  </a:lnTo>
                  <a:lnTo>
                    <a:pt x="191" y="63"/>
                  </a:lnTo>
                  <a:lnTo>
                    <a:pt x="189" y="63"/>
                  </a:lnTo>
                  <a:lnTo>
                    <a:pt x="187" y="63"/>
                  </a:lnTo>
                  <a:lnTo>
                    <a:pt x="185" y="63"/>
                  </a:lnTo>
                  <a:lnTo>
                    <a:pt x="182" y="63"/>
                  </a:lnTo>
                  <a:lnTo>
                    <a:pt x="181" y="63"/>
                  </a:lnTo>
                  <a:lnTo>
                    <a:pt x="178" y="63"/>
                  </a:lnTo>
                  <a:lnTo>
                    <a:pt x="154" y="0"/>
                  </a:lnTo>
                  <a:lnTo>
                    <a:pt x="150" y="0"/>
                  </a:lnTo>
                  <a:lnTo>
                    <a:pt x="146" y="1"/>
                  </a:lnTo>
                  <a:lnTo>
                    <a:pt x="142" y="2"/>
                  </a:lnTo>
                  <a:lnTo>
                    <a:pt x="138" y="3"/>
                  </a:lnTo>
                  <a:lnTo>
                    <a:pt x="134" y="4"/>
                  </a:lnTo>
                  <a:lnTo>
                    <a:pt x="131" y="5"/>
                  </a:lnTo>
                  <a:lnTo>
                    <a:pt x="127" y="6"/>
                  </a:lnTo>
                  <a:lnTo>
                    <a:pt x="123" y="8"/>
                  </a:lnTo>
                  <a:lnTo>
                    <a:pt x="134" y="76"/>
                  </a:lnTo>
                  <a:lnTo>
                    <a:pt x="130" y="78"/>
                  </a:lnTo>
                  <a:lnTo>
                    <a:pt x="126" y="80"/>
                  </a:lnTo>
                  <a:lnTo>
                    <a:pt x="123" y="82"/>
                  </a:lnTo>
                  <a:lnTo>
                    <a:pt x="119" y="84"/>
                  </a:lnTo>
                  <a:lnTo>
                    <a:pt x="65" y="40"/>
                  </a:lnTo>
                  <a:lnTo>
                    <a:pt x="62" y="43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3" y="51"/>
                  </a:lnTo>
                  <a:lnTo>
                    <a:pt x="50" y="54"/>
                  </a:lnTo>
                  <a:lnTo>
                    <a:pt x="48" y="57"/>
                  </a:lnTo>
                  <a:lnTo>
                    <a:pt x="45" y="59"/>
                  </a:lnTo>
                  <a:lnTo>
                    <a:pt x="43" y="63"/>
                  </a:lnTo>
                  <a:lnTo>
                    <a:pt x="86" y="118"/>
                  </a:lnTo>
                  <a:lnTo>
                    <a:pt x="84" y="121"/>
                  </a:lnTo>
                  <a:lnTo>
                    <a:pt x="82" y="124"/>
                  </a:lnTo>
                  <a:lnTo>
                    <a:pt x="79" y="128"/>
                  </a:lnTo>
                  <a:lnTo>
                    <a:pt x="78" y="132"/>
                  </a:lnTo>
                  <a:lnTo>
                    <a:pt x="9" y="120"/>
                  </a:lnTo>
                  <a:lnTo>
                    <a:pt x="6" y="129"/>
                  </a:lnTo>
                  <a:lnTo>
                    <a:pt x="4" y="136"/>
                  </a:lnTo>
                  <a:lnTo>
                    <a:pt x="2" y="144"/>
                  </a:lnTo>
                  <a:lnTo>
                    <a:pt x="0" y="152"/>
                  </a:lnTo>
                  <a:lnTo>
                    <a:pt x="66" y="177"/>
                  </a:lnTo>
                  <a:lnTo>
                    <a:pt x="66" y="180"/>
                  </a:lnTo>
                  <a:lnTo>
                    <a:pt x="66" y="182"/>
                  </a:lnTo>
                  <a:lnTo>
                    <a:pt x="65" y="184"/>
                  </a:lnTo>
                  <a:lnTo>
                    <a:pt x="65" y="186"/>
                  </a:lnTo>
                  <a:lnTo>
                    <a:pt x="65" y="188"/>
                  </a:lnTo>
                  <a:lnTo>
                    <a:pt x="66" y="190"/>
                  </a:lnTo>
                  <a:lnTo>
                    <a:pt x="66" y="192"/>
                  </a:lnTo>
                  <a:lnTo>
                    <a:pt x="66" y="194"/>
                  </a:lnTo>
                  <a:lnTo>
                    <a:pt x="0" y="220"/>
                  </a:lnTo>
                  <a:lnTo>
                    <a:pt x="2" y="228"/>
                  </a:lnTo>
                  <a:lnTo>
                    <a:pt x="4" y="236"/>
                  </a:lnTo>
                  <a:lnTo>
                    <a:pt x="6" y="244"/>
                  </a:lnTo>
                  <a:lnTo>
                    <a:pt x="9" y="251"/>
                  </a:lnTo>
                  <a:lnTo>
                    <a:pt x="78" y="240"/>
                  </a:lnTo>
                  <a:lnTo>
                    <a:pt x="79" y="244"/>
                  </a:lnTo>
                  <a:lnTo>
                    <a:pt x="82" y="247"/>
                  </a:lnTo>
                  <a:lnTo>
                    <a:pt x="84" y="251"/>
                  </a:lnTo>
                  <a:lnTo>
                    <a:pt x="86" y="255"/>
                  </a:lnTo>
                  <a:lnTo>
                    <a:pt x="43" y="309"/>
                  </a:lnTo>
                  <a:lnTo>
                    <a:pt x="45" y="312"/>
                  </a:lnTo>
                  <a:lnTo>
                    <a:pt x="48" y="315"/>
                  </a:lnTo>
                  <a:lnTo>
                    <a:pt x="50" y="319"/>
                  </a:lnTo>
                  <a:lnTo>
                    <a:pt x="53" y="321"/>
                  </a:lnTo>
                  <a:lnTo>
                    <a:pt x="56" y="324"/>
                  </a:lnTo>
                  <a:lnTo>
                    <a:pt x="59" y="327"/>
                  </a:lnTo>
                  <a:lnTo>
                    <a:pt x="62" y="330"/>
                  </a:lnTo>
                  <a:lnTo>
                    <a:pt x="65" y="332"/>
                  </a:lnTo>
                  <a:lnTo>
                    <a:pt x="110" y="296"/>
                  </a:lnTo>
                  <a:lnTo>
                    <a:pt x="132" y="229"/>
                  </a:lnTo>
                  <a:lnTo>
                    <a:pt x="126" y="220"/>
                  </a:lnTo>
                  <a:lnTo>
                    <a:pt x="122" y="211"/>
                  </a:lnTo>
                  <a:lnTo>
                    <a:pt x="119" y="201"/>
                  </a:lnTo>
                  <a:lnTo>
                    <a:pt x="117" y="19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9" name="Freeform 37"/>
            <p:cNvSpPr>
              <a:spLocks noChangeArrowheads="1"/>
            </p:cNvSpPr>
            <p:nvPr/>
          </p:nvSpPr>
          <p:spPr bwMode="auto">
            <a:xfrm>
              <a:off x="3762" y="2721"/>
              <a:ext cx="9" cy="24"/>
            </a:xfrm>
            <a:custGeom>
              <a:avLst/>
              <a:gdLst>
                <a:gd name="T0" fmla="*/ 24 w 24"/>
                <a:gd name="T1" fmla="*/ 2 h 67"/>
                <a:gd name="T2" fmla="*/ 24 w 24"/>
                <a:gd name="T3" fmla="*/ 1 h 67"/>
                <a:gd name="T4" fmla="*/ 23 w 24"/>
                <a:gd name="T5" fmla="*/ 1 h 67"/>
                <a:gd name="T6" fmla="*/ 22 w 24"/>
                <a:gd name="T7" fmla="*/ 0 h 67"/>
                <a:gd name="T8" fmla="*/ 22 w 24"/>
                <a:gd name="T9" fmla="*/ 0 h 67"/>
                <a:gd name="T10" fmla="*/ 0 w 24"/>
                <a:gd name="T11" fmla="*/ 67 h 67"/>
                <a:gd name="T12" fmla="*/ 8 w 24"/>
                <a:gd name="T13" fmla="*/ 60 h 67"/>
                <a:gd name="T14" fmla="*/ 24 w 24"/>
                <a:gd name="T15" fmla="*/ 2 h 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67"/>
                <a:gd name="T26" fmla="*/ 24 w 24"/>
                <a:gd name="T27" fmla="*/ 67 h 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67">
                  <a:moveTo>
                    <a:pt x="24" y="2"/>
                  </a:moveTo>
                  <a:lnTo>
                    <a:pt x="24" y="1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0" y="67"/>
                  </a:lnTo>
                  <a:lnTo>
                    <a:pt x="8" y="60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0" name="Freeform 38"/>
            <p:cNvSpPr>
              <a:spLocks noChangeArrowheads="1"/>
            </p:cNvSpPr>
            <p:nvPr/>
          </p:nvSpPr>
          <p:spPr bwMode="auto">
            <a:xfrm>
              <a:off x="3514" y="2585"/>
              <a:ext cx="188" cy="194"/>
            </a:xfrm>
            <a:custGeom>
              <a:avLst/>
              <a:gdLst>
                <a:gd name="T0" fmla="*/ 302 w 522"/>
                <a:gd name="T1" fmla="*/ 165 h 540"/>
                <a:gd name="T2" fmla="*/ 342 w 522"/>
                <a:gd name="T3" fmla="*/ 199 h 540"/>
                <a:gd name="T4" fmla="*/ 364 w 522"/>
                <a:gd name="T5" fmla="*/ 249 h 540"/>
                <a:gd name="T6" fmla="*/ 359 w 522"/>
                <a:gd name="T7" fmla="*/ 304 h 540"/>
                <a:gd name="T8" fmla="*/ 329 w 522"/>
                <a:gd name="T9" fmla="*/ 349 h 540"/>
                <a:gd name="T10" fmla="*/ 283 w 522"/>
                <a:gd name="T11" fmla="*/ 374 h 540"/>
                <a:gd name="T12" fmla="*/ 228 w 522"/>
                <a:gd name="T13" fmla="*/ 375 h 540"/>
                <a:gd name="T14" fmla="*/ 181 w 522"/>
                <a:gd name="T15" fmla="*/ 349 h 540"/>
                <a:gd name="T16" fmla="*/ 151 w 522"/>
                <a:gd name="T17" fmla="*/ 306 h 540"/>
                <a:gd name="T18" fmla="*/ 146 w 522"/>
                <a:gd name="T19" fmla="*/ 250 h 540"/>
                <a:gd name="T20" fmla="*/ 168 w 522"/>
                <a:gd name="T21" fmla="*/ 197 h 540"/>
                <a:gd name="T22" fmla="*/ 28 w 522"/>
                <a:gd name="T23" fmla="*/ 128 h 540"/>
                <a:gd name="T24" fmla="*/ 14 w 522"/>
                <a:gd name="T25" fmla="*/ 153 h 540"/>
                <a:gd name="T26" fmla="*/ 79 w 522"/>
                <a:gd name="T27" fmla="*/ 228 h 540"/>
                <a:gd name="T28" fmla="*/ 79 w 522"/>
                <a:gd name="T29" fmla="*/ 311 h 540"/>
                <a:gd name="T30" fmla="*/ 15 w 522"/>
                <a:gd name="T31" fmla="*/ 388 h 540"/>
                <a:gd name="T32" fmla="*/ 30 w 522"/>
                <a:gd name="T33" fmla="*/ 416 h 540"/>
                <a:gd name="T34" fmla="*/ 124 w 522"/>
                <a:gd name="T35" fmla="*/ 394 h 540"/>
                <a:gd name="T36" fmla="*/ 135 w 522"/>
                <a:gd name="T37" fmla="*/ 405 h 540"/>
                <a:gd name="T38" fmla="*/ 116 w 522"/>
                <a:gd name="T39" fmla="*/ 500 h 540"/>
                <a:gd name="T40" fmla="*/ 144 w 522"/>
                <a:gd name="T41" fmla="*/ 515 h 540"/>
                <a:gd name="T42" fmla="*/ 208 w 522"/>
                <a:gd name="T43" fmla="*/ 446 h 540"/>
                <a:gd name="T44" fmla="*/ 230 w 522"/>
                <a:gd name="T45" fmla="*/ 539 h 540"/>
                <a:gd name="T46" fmla="*/ 245 w 522"/>
                <a:gd name="T47" fmla="*/ 540 h 540"/>
                <a:gd name="T48" fmla="*/ 261 w 522"/>
                <a:gd name="T49" fmla="*/ 540 h 540"/>
                <a:gd name="T50" fmla="*/ 277 w 522"/>
                <a:gd name="T51" fmla="*/ 539 h 540"/>
                <a:gd name="T52" fmla="*/ 299 w 522"/>
                <a:gd name="T53" fmla="*/ 447 h 540"/>
                <a:gd name="T54" fmla="*/ 314 w 522"/>
                <a:gd name="T55" fmla="*/ 442 h 540"/>
                <a:gd name="T56" fmla="*/ 389 w 522"/>
                <a:gd name="T57" fmla="*/ 504 h 540"/>
                <a:gd name="T58" fmla="*/ 373 w 522"/>
                <a:gd name="T59" fmla="*/ 407 h 540"/>
                <a:gd name="T60" fmla="*/ 384 w 522"/>
                <a:gd name="T61" fmla="*/ 397 h 540"/>
                <a:gd name="T62" fmla="*/ 476 w 522"/>
                <a:gd name="T63" fmla="*/ 421 h 540"/>
                <a:gd name="T64" fmla="*/ 493 w 522"/>
                <a:gd name="T65" fmla="*/ 394 h 540"/>
                <a:gd name="T66" fmla="*/ 429 w 522"/>
                <a:gd name="T67" fmla="*/ 317 h 540"/>
                <a:gd name="T68" fmla="*/ 522 w 522"/>
                <a:gd name="T69" fmla="*/ 283 h 540"/>
                <a:gd name="T70" fmla="*/ 521 w 522"/>
                <a:gd name="T71" fmla="*/ 250 h 540"/>
                <a:gd name="T72" fmla="*/ 428 w 522"/>
                <a:gd name="T73" fmla="*/ 216 h 540"/>
                <a:gd name="T74" fmla="*/ 490 w 522"/>
                <a:gd name="T75" fmla="*/ 140 h 540"/>
                <a:gd name="T76" fmla="*/ 472 w 522"/>
                <a:gd name="T77" fmla="*/ 113 h 540"/>
                <a:gd name="T78" fmla="*/ 383 w 522"/>
                <a:gd name="T79" fmla="*/ 141 h 540"/>
                <a:gd name="T80" fmla="*/ 410 w 522"/>
                <a:gd name="T81" fmla="*/ 50 h 540"/>
                <a:gd name="T82" fmla="*/ 383 w 522"/>
                <a:gd name="T83" fmla="*/ 33 h 540"/>
                <a:gd name="T84" fmla="*/ 311 w 522"/>
                <a:gd name="T85" fmla="*/ 97 h 540"/>
                <a:gd name="T86" fmla="*/ 296 w 522"/>
                <a:gd name="T87" fmla="*/ 93 h 540"/>
                <a:gd name="T88" fmla="*/ 274 w 522"/>
                <a:gd name="T89" fmla="*/ 0 h 540"/>
                <a:gd name="T90" fmla="*/ 258 w 522"/>
                <a:gd name="T91" fmla="*/ 0 h 540"/>
                <a:gd name="T92" fmla="*/ 242 w 522"/>
                <a:gd name="T93" fmla="*/ 0 h 540"/>
                <a:gd name="T94" fmla="*/ 220 w 522"/>
                <a:gd name="T95" fmla="*/ 91 h 540"/>
                <a:gd name="T96" fmla="*/ 205 w 522"/>
                <a:gd name="T97" fmla="*/ 95 h 540"/>
                <a:gd name="T98" fmla="*/ 139 w 522"/>
                <a:gd name="T99" fmla="*/ 27 h 540"/>
                <a:gd name="T100" fmla="*/ 110 w 522"/>
                <a:gd name="T101" fmla="*/ 43 h 540"/>
                <a:gd name="T102" fmla="*/ 131 w 522"/>
                <a:gd name="T103" fmla="*/ 139 h 540"/>
                <a:gd name="T104" fmla="*/ 203 w 522"/>
                <a:gd name="T105" fmla="*/ 167 h 540"/>
                <a:gd name="T106" fmla="*/ 249 w 522"/>
                <a:gd name="T107" fmla="*/ 155 h 5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22"/>
                <a:gd name="T163" fmla="*/ 0 h 540"/>
                <a:gd name="T164" fmla="*/ 522 w 522"/>
                <a:gd name="T165" fmla="*/ 540 h 54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22" h="540">
                  <a:moveTo>
                    <a:pt x="259" y="155"/>
                  </a:moveTo>
                  <a:lnTo>
                    <a:pt x="270" y="156"/>
                  </a:lnTo>
                  <a:lnTo>
                    <a:pt x="281" y="158"/>
                  </a:lnTo>
                  <a:lnTo>
                    <a:pt x="292" y="161"/>
                  </a:lnTo>
                  <a:lnTo>
                    <a:pt x="302" y="165"/>
                  </a:lnTo>
                  <a:lnTo>
                    <a:pt x="311" y="170"/>
                  </a:lnTo>
                  <a:lnTo>
                    <a:pt x="320" y="176"/>
                  </a:lnTo>
                  <a:lnTo>
                    <a:pt x="328" y="183"/>
                  </a:lnTo>
                  <a:lnTo>
                    <a:pt x="335" y="190"/>
                  </a:lnTo>
                  <a:lnTo>
                    <a:pt x="342" y="199"/>
                  </a:lnTo>
                  <a:lnTo>
                    <a:pt x="348" y="208"/>
                  </a:lnTo>
                  <a:lnTo>
                    <a:pt x="353" y="217"/>
                  </a:lnTo>
                  <a:lnTo>
                    <a:pt x="358" y="227"/>
                  </a:lnTo>
                  <a:lnTo>
                    <a:pt x="361" y="238"/>
                  </a:lnTo>
                  <a:lnTo>
                    <a:pt x="364" y="249"/>
                  </a:lnTo>
                  <a:lnTo>
                    <a:pt x="365" y="260"/>
                  </a:lnTo>
                  <a:lnTo>
                    <a:pt x="365" y="271"/>
                  </a:lnTo>
                  <a:lnTo>
                    <a:pt x="364" y="283"/>
                  </a:lnTo>
                  <a:lnTo>
                    <a:pt x="361" y="294"/>
                  </a:lnTo>
                  <a:lnTo>
                    <a:pt x="359" y="304"/>
                  </a:lnTo>
                  <a:lnTo>
                    <a:pt x="354" y="314"/>
                  </a:lnTo>
                  <a:lnTo>
                    <a:pt x="349" y="323"/>
                  </a:lnTo>
                  <a:lnTo>
                    <a:pt x="343" y="333"/>
                  </a:lnTo>
                  <a:lnTo>
                    <a:pt x="337" y="341"/>
                  </a:lnTo>
                  <a:lnTo>
                    <a:pt x="329" y="349"/>
                  </a:lnTo>
                  <a:lnTo>
                    <a:pt x="321" y="356"/>
                  </a:lnTo>
                  <a:lnTo>
                    <a:pt x="312" y="361"/>
                  </a:lnTo>
                  <a:lnTo>
                    <a:pt x="303" y="367"/>
                  </a:lnTo>
                  <a:lnTo>
                    <a:pt x="293" y="371"/>
                  </a:lnTo>
                  <a:lnTo>
                    <a:pt x="283" y="374"/>
                  </a:lnTo>
                  <a:lnTo>
                    <a:pt x="272" y="377"/>
                  </a:lnTo>
                  <a:lnTo>
                    <a:pt x="261" y="378"/>
                  </a:lnTo>
                  <a:lnTo>
                    <a:pt x="250" y="378"/>
                  </a:lnTo>
                  <a:lnTo>
                    <a:pt x="239" y="377"/>
                  </a:lnTo>
                  <a:lnTo>
                    <a:pt x="228" y="375"/>
                  </a:lnTo>
                  <a:lnTo>
                    <a:pt x="218" y="372"/>
                  </a:lnTo>
                  <a:lnTo>
                    <a:pt x="208" y="367"/>
                  </a:lnTo>
                  <a:lnTo>
                    <a:pt x="198" y="362"/>
                  </a:lnTo>
                  <a:lnTo>
                    <a:pt x="189" y="356"/>
                  </a:lnTo>
                  <a:lnTo>
                    <a:pt x="181" y="349"/>
                  </a:lnTo>
                  <a:lnTo>
                    <a:pt x="174" y="342"/>
                  </a:lnTo>
                  <a:lnTo>
                    <a:pt x="167" y="334"/>
                  </a:lnTo>
                  <a:lnTo>
                    <a:pt x="161" y="325"/>
                  </a:lnTo>
                  <a:lnTo>
                    <a:pt x="156" y="315"/>
                  </a:lnTo>
                  <a:lnTo>
                    <a:pt x="151" y="306"/>
                  </a:lnTo>
                  <a:lnTo>
                    <a:pt x="148" y="295"/>
                  </a:lnTo>
                  <a:lnTo>
                    <a:pt x="146" y="284"/>
                  </a:lnTo>
                  <a:lnTo>
                    <a:pt x="144" y="273"/>
                  </a:lnTo>
                  <a:lnTo>
                    <a:pt x="144" y="262"/>
                  </a:lnTo>
                  <a:lnTo>
                    <a:pt x="146" y="250"/>
                  </a:lnTo>
                  <a:lnTo>
                    <a:pt x="148" y="238"/>
                  </a:lnTo>
                  <a:lnTo>
                    <a:pt x="151" y="227"/>
                  </a:lnTo>
                  <a:lnTo>
                    <a:pt x="156" y="217"/>
                  </a:lnTo>
                  <a:lnTo>
                    <a:pt x="161" y="207"/>
                  </a:lnTo>
                  <a:lnTo>
                    <a:pt x="168" y="197"/>
                  </a:lnTo>
                  <a:lnTo>
                    <a:pt x="175" y="189"/>
                  </a:lnTo>
                  <a:lnTo>
                    <a:pt x="183" y="181"/>
                  </a:lnTo>
                  <a:lnTo>
                    <a:pt x="35" y="118"/>
                  </a:lnTo>
                  <a:lnTo>
                    <a:pt x="31" y="123"/>
                  </a:lnTo>
                  <a:lnTo>
                    <a:pt x="28" y="128"/>
                  </a:lnTo>
                  <a:lnTo>
                    <a:pt x="25" y="133"/>
                  </a:lnTo>
                  <a:lnTo>
                    <a:pt x="22" y="137"/>
                  </a:lnTo>
                  <a:lnTo>
                    <a:pt x="20" y="143"/>
                  </a:lnTo>
                  <a:lnTo>
                    <a:pt x="17" y="148"/>
                  </a:lnTo>
                  <a:lnTo>
                    <a:pt x="14" y="153"/>
                  </a:lnTo>
                  <a:lnTo>
                    <a:pt x="12" y="158"/>
                  </a:lnTo>
                  <a:lnTo>
                    <a:pt x="85" y="211"/>
                  </a:lnTo>
                  <a:lnTo>
                    <a:pt x="83" y="216"/>
                  </a:lnTo>
                  <a:lnTo>
                    <a:pt x="81" y="223"/>
                  </a:lnTo>
                  <a:lnTo>
                    <a:pt x="79" y="228"/>
                  </a:lnTo>
                  <a:lnTo>
                    <a:pt x="78" y="235"/>
                  </a:lnTo>
                  <a:lnTo>
                    <a:pt x="0" y="243"/>
                  </a:lnTo>
                  <a:lnTo>
                    <a:pt x="1" y="297"/>
                  </a:lnTo>
                  <a:lnTo>
                    <a:pt x="78" y="305"/>
                  </a:lnTo>
                  <a:lnTo>
                    <a:pt x="79" y="311"/>
                  </a:lnTo>
                  <a:lnTo>
                    <a:pt x="81" y="317"/>
                  </a:lnTo>
                  <a:lnTo>
                    <a:pt x="83" y="323"/>
                  </a:lnTo>
                  <a:lnTo>
                    <a:pt x="85" y="329"/>
                  </a:lnTo>
                  <a:lnTo>
                    <a:pt x="12" y="382"/>
                  </a:lnTo>
                  <a:lnTo>
                    <a:pt x="15" y="388"/>
                  </a:lnTo>
                  <a:lnTo>
                    <a:pt x="18" y="394"/>
                  </a:lnTo>
                  <a:lnTo>
                    <a:pt x="21" y="399"/>
                  </a:lnTo>
                  <a:lnTo>
                    <a:pt x="24" y="405"/>
                  </a:lnTo>
                  <a:lnTo>
                    <a:pt x="27" y="410"/>
                  </a:lnTo>
                  <a:lnTo>
                    <a:pt x="30" y="416"/>
                  </a:lnTo>
                  <a:lnTo>
                    <a:pt x="34" y="421"/>
                  </a:lnTo>
                  <a:lnTo>
                    <a:pt x="38" y="427"/>
                  </a:lnTo>
                  <a:lnTo>
                    <a:pt x="119" y="390"/>
                  </a:lnTo>
                  <a:lnTo>
                    <a:pt x="121" y="392"/>
                  </a:lnTo>
                  <a:lnTo>
                    <a:pt x="124" y="394"/>
                  </a:lnTo>
                  <a:lnTo>
                    <a:pt x="125" y="397"/>
                  </a:lnTo>
                  <a:lnTo>
                    <a:pt x="128" y="399"/>
                  </a:lnTo>
                  <a:lnTo>
                    <a:pt x="130" y="401"/>
                  </a:lnTo>
                  <a:lnTo>
                    <a:pt x="132" y="403"/>
                  </a:lnTo>
                  <a:lnTo>
                    <a:pt x="135" y="405"/>
                  </a:lnTo>
                  <a:lnTo>
                    <a:pt x="137" y="407"/>
                  </a:lnTo>
                  <a:lnTo>
                    <a:pt x="100" y="490"/>
                  </a:lnTo>
                  <a:lnTo>
                    <a:pt x="105" y="493"/>
                  </a:lnTo>
                  <a:lnTo>
                    <a:pt x="110" y="497"/>
                  </a:lnTo>
                  <a:lnTo>
                    <a:pt x="116" y="500"/>
                  </a:lnTo>
                  <a:lnTo>
                    <a:pt x="121" y="504"/>
                  </a:lnTo>
                  <a:lnTo>
                    <a:pt x="127" y="507"/>
                  </a:lnTo>
                  <a:lnTo>
                    <a:pt x="133" y="509"/>
                  </a:lnTo>
                  <a:lnTo>
                    <a:pt x="139" y="512"/>
                  </a:lnTo>
                  <a:lnTo>
                    <a:pt x="144" y="515"/>
                  </a:lnTo>
                  <a:lnTo>
                    <a:pt x="197" y="442"/>
                  </a:lnTo>
                  <a:lnTo>
                    <a:pt x="200" y="443"/>
                  </a:lnTo>
                  <a:lnTo>
                    <a:pt x="203" y="444"/>
                  </a:lnTo>
                  <a:lnTo>
                    <a:pt x="205" y="445"/>
                  </a:lnTo>
                  <a:lnTo>
                    <a:pt x="208" y="446"/>
                  </a:lnTo>
                  <a:lnTo>
                    <a:pt x="211" y="447"/>
                  </a:lnTo>
                  <a:lnTo>
                    <a:pt x="215" y="447"/>
                  </a:lnTo>
                  <a:lnTo>
                    <a:pt x="218" y="448"/>
                  </a:lnTo>
                  <a:lnTo>
                    <a:pt x="220" y="448"/>
                  </a:lnTo>
                  <a:lnTo>
                    <a:pt x="230" y="539"/>
                  </a:lnTo>
                  <a:lnTo>
                    <a:pt x="233" y="539"/>
                  </a:lnTo>
                  <a:lnTo>
                    <a:pt x="236" y="539"/>
                  </a:lnTo>
                  <a:lnTo>
                    <a:pt x="239" y="539"/>
                  </a:lnTo>
                  <a:lnTo>
                    <a:pt x="242" y="539"/>
                  </a:lnTo>
                  <a:lnTo>
                    <a:pt x="245" y="540"/>
                  </a:lnTo>
                  <a:lnTo>
                    <a:pt x="249" y="540"/>
                  </a:lnTo>
                  <a:lnTo>
                    <a:pt x="251" y="540"/>
                  </a:lnTo>
                  <a:lnTo>
                    <a:pt x="255" y="540"/>
                  </a:lnTo>
                  <a:lnTo>
                    <a:pt x="258" y="540"/>
                  </a:lnTo>
                  <a:lnTo>
                    <a:pt x="261" y="540"/>
                  </a:lnTo>
                  <a:lnTo>
                    <a:pt x="265" y="540"/>
                  </a:lnTo>
                  <a:lnTo>
                    <a:pt x="268" y="539"/>
                  </a:lnTo>
                  <a:lnTo>
                    <a:pt x="271" y="539"/>
                  </a:lnTo>
                  <a:lnTo>
                    <a:pt x="274" y="539"/>
                  </a:lnTo>
                  <a:lnTo>
                    <a:pt x="277" y="539"/>
                  </a:lnTo>
                  <a:lnTo>
                    <a:pt x="281" y="539"/>
                  </a:lnTo>
                  <a:lnTo>
                    <a:pt x="289" y="448"/>
                  </a:lnTo>
                  <a:lnTo>
                    <a:pt x="293" y="448"/>
                  </a:lnTo>
                  <a:lnTo>
                    <a:pt x="296" y="447"/>
                  </a:lnTo>
                  <a:lnTo>
                    <a:pt x="299" y="447"/>
                  </a:lnTo>
                  <a:lnTo>
                    <a:pt x="302" y="446"/>
                  </a:lnTo>
                  <a:lnTo>
                    <a:pt x="305" y="445"/>
                  </a:lnTo>
                  <a:lnTo>
                    <a:pt x="308" y="444"/>
                  </a:lnTo>
                  <a:lnTo>
                    <a:pt x="311" y="443"/>
                  </a:lnTo>
                  <a:lnTo>
                    <a:pt x="314" y="442"/>
                  </a:lnTo>
                  <a:lnTo>
                    <a:pt x="366" y="515"/>
                  </a:lnTo>
                  <a:lnTo>
                    <a:pt x="372" y="512"/>
                  </a:lnTo>
                  <a:lnTo>
                    <a:pt x="378" y="509"/>
                  </a:lnTo>
                  <a:lnTo>
                    <a:pt x="383" y="507"/>
                  </a:lnTo>
                  <a:lnTo>
                    <a:pt x="389" y="504"/>
                  </a:lnTo>
                  <a:lnTo>
                    <a:pt x="394" y="500"/>
                  </a:lnTo>
                  <a:lnTo>
                    <a:pt x="400" y="497"/>
                  </a:lnTo>
                  <a:lnTo>
                    <a:pt x="405" y="493"/>
                  </a:lnTo>
                  <a:lnTo>
                    <a:pt x="410" y="490"/>
                  </a:lnTo>
                  <a:lnTo>
                    <a:pt x="373" y="407"/>
                  </a:lnTo>
                  <a:lnTo>
                    <a:pt x="376" y="405"/>
                  </a:lnTo>
                  <a:lnTo>
                    <a:pt x="378" y="403"/>
                  </a:lnTo>
                  <a:lnTo>
                    <a:pt x="380" y="401"/>
                  </a:lnTo>
                  <a:lnTo>
                    <a:pt x="383" y="399"/>
                  </a:lnTo>
                  <a:lnTo>
                    <a:pt x="384" y="397"/>
                  </a:lnTo>
                  <a:lnTo>
                    <a:pt x="387" y="394"/>
                  </a:lnTo>
                  <a:lnTo>
                    <a:pt x="389" y="392"/>
                  </a:lnTo>
                  <a:lnTo>
                    <a:pt x="391" y="390"/>
                  </a:lnTo>
                  <a:lnTo>
                    <a:pt x="472" y="427"/>
                  </a:lnTo>
                  <a:lnTo>
                    <a:pt x="476" y="421"/>
                  </a:lnTo>
                  <a:lnTo>
                    <a:pt x="479" y="416"/>
                  </a:lnTo>
                  <a:lnTo>
                    <a:pt x="483" y="410"/>
                  </a:lnTo>
                  <a:lnTo>
                    <a:pt x="486" y="405"/>
                  </a:lnTo>
                  <a:lnTo>
                    <a:pt x="490" y="399"/>
                  </a:lnTo>
                  <a:lnTo>
                    <a:pt x="493" y="394"/>
                  </a:lnTo>
                  <a:lnTo>
                    <a:pt x="495" y="388"/>
                  </a:lnTo>
                  <a:lnTo>
                    <a:pt x="498" y="382"/>
                  </a:lnTo>
                  <a:lnTo>
                    <a:pt x="425" y="329"/>
                  </a:lnTo>
                  <a:lnTo>
                    <a:pt x="428" y="323"/>
                  </a:lnTo>
                  <a:lnTo>
                    <a:pt x="429" y="317"/>
                  </a:lnTo>
                  <a:lnTo>
                    <a:pt x="431" y="311"/>
                  </a:lnTo>
                  <a:lnTo>
                    <a:pt x="432" y="305"/>
                  </a:lnTo>
                  <a:lnTo>
                    <a:pt x="521" y="296"/>
                  </a:lnTo>
                  <a:lnTo>
                    <a:pt x="521" y="289"/>
                  </a:lnTo>
                  <a:lnTo>
                    <a:pt x="522" y="283"/>
                  </a:lnTo>
                  <a:lnTo>
                    <a:pt x="522" y="276"/>
                  </a:lnTo>
                  <a:lnTo>
                    <a:pt x="522" y="270"/>
                  </a:lnTo>
                  <a:lnTo>
                    <a:pt x="522" y="264"/>
                  </a:lnTo>
                  <a:lnTo>
                    <a:pt x="522" y="257"/>
                  </a:lnTo>
                  <a:lnTo>
                    <a:pt x="521" y="250"/>
                  </a:lnTo>
                  <a:lnTo>
                    <a:pt x="521" y="244"/>
                  </a:lnTo>
                  <a:lnTo>
                    <a:pt x="432" y="235"/>
                  </a:lnTo>
                  <a:lnTo>
                    <a:pt x="431" y="228"/>
                  </a:lnTo>
                  <a:lnTo>
                    <a:pt x="429" y="223"/>
                  </a:lnTo>
                  <a:lnTo>
                    <a:pt x="428" y="216"/>
                  </a:lnTo>
                  <a:lnTo>
                    <a:pt x="425" y="211"/>
                  </a:lnTo>
                  <a:lnTo>
                    <a:pt x="498" y="158"/>
                  </a:lnTo>
                  <a:lnTo>
                    <a:pt x="495" y="152"/>
                  </a:lnTo>
                  <a:lnTo>
                    <a:pt x="493" y="146"/>
                  </a:lnTo>
                  <a:lnTo>
                    <a:pt x="490" y="140"/>
                  </a:lnTo>
                  <a:lnTo>
                    <a:pt x="486" y="135"/>
                  </a:lnTo>
                  <a:lnTo>
                    <a:pt x="483" y="129"/>
                  </a:lnTo>
                  <a:lnTo>
                    <a:pt x="479" y="124"/>
                  </a:lnTo>
                  <a:lnTo>
                    <a:pt x="476" y="118"/>
                  </a:lnTo>
                  <a:lnTo>
                    <a:pt x="472" y="113"/>
                  </a:lnTo>
                  <a:lnTo>
                    <a:pt x="391" y="150"/>
                  </a:lnTo>
                  <a:lnTo>
                    <a:pt x="389" y="148"/>
                  </a:lnTo>
                  <a:lnTo>
                    <a:pt x="387" y="145"/>
                  </a:lnTo>
                  <a:lnTo>
                    <a:pt x="384" y="143"/>
                  </a:lnTo>
                  <a:lnTo>
                    <a:pt x="383" y="141"/>
                  </a:lnTo>
                  <a:lnTo>
                    <a:pt x="380" y="139"/>
                  </a:lnTo>
                  <a:lnTo>
                    <a:pt x="378" y="137"/>
                  </a:lnTo>
                  <a:lnTo>
                    <a:pt x="376" y="135"/>
                  </a:lnTo>
                  <a:lnTo>
                    <a:pt x="373" y="133"/>
                  </a:lnTo>
                  <a:lnTo>
                    <a:pt x="410" y="50"/>
                  </a:lnTo>
                  <a:lnTo>
                    <a:pt x="405" y="46"/>
                  </a:lnTo>
                  <a:lnTo>
                    <a:pt x="400" y="43"/>
                  </a:lnTo>
                  <a:lnTo>
                    <a:pt x="394" y="40"/>
                  </a:lnTo>
                  <a:lnTo>
                    <a:pt x="389" y="36"/>
                  </a:lnTo>
                  <a:lnTo>
                    <a:pt x="383" y="33"/>
                  </a:lnTo>
                  <a:lnTo>
                    <a:pt x="378" y="30"/>
                  </a:lnTo>
                  <a:lnTo>
                    <a:pt x="372" y="27"/>
                  </a:lnTo>
                  <a:lnTo>
                    <a:pt x="366" y="25"/>
                  </a:lnTo>
                  <a:lnTo>
                    <a:pt x="314" y="98"/>
                  </a:lnTo>
                  <a:lnTo>
                    <a:pt x="311" y="97"/>
                  </a:lnTo>
                  <a:lnTo>
                    <a:pt x="308" y="95"/>
                  </a:lnTo>
                  <a:lnTo>
                    <a:pt x="305" y="95"/>
                  </a:lnTo>
                  <a:lnTo>
                    <a:pt x="302" y="94"/>
                  </a:lnTo>
                  <a:lnTo>
                    <a:pt x="299" y="93"/>
                  </a:lnTo>
                  <a:lnTo>
                    <a:pt x="296" y="93"/>
                  </a:lnTo>
                  <a:lnTo>
                    <a:pt x="293" y="92"/>
                  </a:lnTo>
                  <a:lnTo>
                    <a:pt x="289" y="91"/>
                  </a:lnTo>
                  <a:lnTo>
                    <a:pt x="281" y="1"/>
                  </a:lnTo>
                  <a:lnTo>
                    <a:pt x="277" y="1"/>
                  </a:lnTo>
                  <a:lnTo>
                    <a:pt x="274" y="0"/>
                  </a:lnTo>
                  <a:lnTo>
                    <a:pt x="271" y="0"/>
                  </a:lnTo>
                  <a:lnTo>
                    <a:pt x="268" y="0"/>
                  </a:lnTo>
                  <a:lnTo>
                    <a:pt x="265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5" y="0"/>
                  </a:lnTo>
                  <a:lnTo>
                    <a:pt x="251" y="0"/>
                  </a:lnTo>
                  <a:lnTo>
                    <a:pt x="249" y="0"/>
                  </a:lnTo>
                  <a:lnTo>
                    <a:pt x="245" y="0"/>
                  </a:lnTo>
                  <a:lnTo>
                    <a:pt x="242" y="0"/>
                  </a:lnTo>
                  <a:lnTo>
                    <a:pt x="239" y="0"/>
                  </a:lnTo>
                  <a:lnTo>
                    <a:pt x="236" y="0"/>
                  </a:lnTo>
                  <a:lnTo>
                    <a:pt x="233" y="1"/>
                  </a:lnTo>
                  <a:lnTo>
                    <a:pt x="230" y="1"/>
                  </a:lnTo>
                  <a:lnTo>
                    <a:pt x="220" y="91"/>
                  </a:lnTo>
                  <a:lnTo>
                    <a:pt x="218" y="92"/>
                  </a:lnTo>
                  <a:lnTo>
                    <a:pt x="215" y="93"/>
                  </a:lnTo>
                  <a:lnTo>
                    <a:pt x="211" y="93"/>
                  </a:lnTo>
                  <a:lnTo>
                    <a:pt x="208" y="94"/>
                  </a:lnTo>
                  <a:lnTo>
                    <a:pt x="205" y="95"/>
                  </a:lnTo>
                  <a:lnTo>
                    <a:pt x="203" y="95"/>
                  </a:lnTo>
                  <a:lnTo>
                    <a:pt x="200" y="97"/>
                  </a:lnTo>
                  <a:lnTo>
                    <a:pt x="197" y="98"/>
                  </a:lnTo>
                  <a:lnTo>
                    <a:pt x="144" y="25"/>
                  </a:lnTo>
                  <a:lnTo>
                    <a:pt x="139" y="27"/>
                  </a:lnTo>
                  <a:lnTo>
                    <a:pt x="133" y="30"/>
                  </a:lnTo>
                  <a:lnTo>
                    <a:pt x="127" y="33"/>
                  </a:lnTo>
                  <a:lnTo>
                    <a:pt x="121" y="36"/>
                  </a:lnTo>
                  <a:lnTo>
                    <a:pt x="116" y="40"/>
                  </a:lnTo>
                  <a:lnTo>
                    <a:pt x="110" y="43"/>
                  </a:lnTo>
                  <a:lnTo>
                    <a:pt x="105" y="46"/>
                  </a:lnTo>
                  <a:lnTo>
                    <a:pt x="100" y="50"/>
                  </a:lnTo>
                  <a:lnTo>
                    <a:pt x="137" y="133"/>
                  </a:lnTo>
                  <a:lnTo>
                    <a:pt x="134" y="136"/>
                  </a:lnTo>
                  <a:lnTo>
                    <a:pt x="131" y="139"/>
                  </a:lnTo>
                  <a:lnTo>
                    <a:pt x="128" y="141"/>
                  </a:lnTo>
                  <a:lnTo>
                    <a:pt x="125" y="144"/>
                  </a:lnTo>
                  <a:lnTo>
                    <a:pt x="188" y="178"/>
                  </a:lnTo>
                  <a:lnTo>
                    <a:pt x="195" y="172"/>
                  </a:lnTo>
                  <a:lnTo>
                    <a:pt x="203" y="167"/>
                  </a:lnTo>
                  <a:lnTo>
                    <a:pt x="212" y="163"/>
                  </a:lnTo>
                  <a:lnTo>
                    <a:pt x="221" y="160"/>
                  </a:lnTo>
                  <a:lnTo>
                    <a:pt x="230" y="158"/>
                  </a:lnTo>
                  <a:lnTo>
                    <a:pt x="239" y="156"/>
                  </a:lnTo>
                  <a:lnTo>
                    <a:pt x="249" y="155"/>
                  </a:lnTo>
                  <a:lnTo>
                    <a:pt x="259" y="155"/>
                  </a:lnTo>
                  <a:close/>
                </a:path>
              </a:pathLst>
            </a:custGeom>
            <a:solidFill>
              <a:srgbClr val="F4CE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1" name="Freeform 39"/>
            <p:cNvSpPr>
              <a:spLocks noChangeArrowheads="1"/>
            </p:cNvSpPr>
            <p:nvPr/>
          </p:nvSpPr>
          <p:spPr bwMode="auto">
            <a:xfrm>
              <a:off x="3527" y="2625"/>
              <a:ext cx="55" cy="25"/>
            </a:xfrm>
            <a:custGeom>
              <a:avLst/>
              <a:gdLst>
                <a:gd name="T0" fmla="*/ 2 w 153"/>
                <a:gd name="T1" fmla="*/ 0 h 68"/>
                <a:gd name="T2" fmla="*/ 2 w 153"/>
                <a:gd name="T3" fmla="*/ 1 h 68"/>
                <a:gd name="T4" fmla="*/ 1 w 153"/>
                <a:gd name="T5" fmla="*/ 3 h 68"/>
                <a:gd name="T6" fmla="*/ 0 w 153"/>
                <a:gd name="T7" fmla="*/ 4 h 68"/>
                <a:gd name="T8" fmla="*/ 0 w 153"/>
                <a:gd name="T9" fmla="*/ 5 h 68"/>
                <a:gd name="T10" fmla="*/ 148 w 153"/>
                <a:gd name="T11" fmla="*/ 68 h 68"/>
                <a:gd name="T12" fmla="*/ 149 w 153"/>
                <a:gd name="T13" fmla="*/ 67 h 68"/>
                <a:gd name="T14" fmla="*/ 150 w 153"/>
                <a:gd name="T15" fmla="*/ 66 h 68"/>
                <a:gd name="T16" fmla="*/ 151 w 153"/>
                <a:gd name="T17" fmla="*/ 65 h 68"/>
                <a:gd name="T18" fmla="*/ 153 w 153"/>
                <a:gd name="T19" fmla="*/ 65 h 68"/>
                <a:gd name="T20" fmla="*/ 90 w 153"/>
                <a:gd name="T21" fmla="*/ 31 h 68"/>
                <a:gd name="T22" fmla="*/ 89 w 153"/>
                <a:gd name="T23" fmla="*/ 32 h 68"/>
                <a:gd name="T24" fmla="*/ 87 w 153"/>
                <a:gd name="T25" fmla="*/ 34 h 68"/>
                <a:gd name="T26" fmla="*/ 86 w 153"/>
                <a:gd name="T27" fmla="*/ 36 h 68"/>
                <a:gd name="T28" fmla="*/ 84 w 153"/>
                <a:gd name="T29" fmla="*/ 37 h 68"/>
                <a:gd name="T30" fmla="*/ 2 w 153"/>
                <a:gd name="T31" fmla="*/ 0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3"/>
                <a:gd name="T49" fmla="*/ 0 h 68"/>
                <a:gd name="T50" fmla="*/ 153 w 153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3" h="68">
                  <a:moveTo>
                    <a:pt x="2" y="0"/>
                  </a:move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48" y="68"/>
                  </a:lnTo>
                  <a:lnTo>
                    <a:pt x="149" y="67"/>
                  </a:lnTo>
                  <a:lnTo>
                    <a:pt x="150" y="66"/>
                  </a:lnTo>
                  <a:lnTo>
                    <a:pt x="151" y="65"/>
                  </a:lnTo>
                  <a:lnTo>
                    <a:pt x="153" y="65"/>
                  </a:lnTo>
                  <a:lnTo>
                    <a:pt x="90" y="31"/>
                  </a:lnTo>
                  <a:lnTo>
                    <a:pt x="89" y="32"/>
                  </a:lnTo>
                  <a:lnTo>
                    <a:pt x="87" y="34"/>
                  </a:lnTo>
                  <a:lnTo>
                    <a:pt x="86" y="36"/>
                  </a:lnTo>
                  <a:lnTo>
                    <a:pt x="84" y="3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3CE8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2" name="Freeform 40"/>
            <p:cNvSpPr>
              <a:spLocks noChangeArrowheads="1"/>
            </p:cNvSpPr>
            <p:nvPr/>
          </p:nvSpPr>
          <p:spPr bwMode="auto">
            <a:xfrm>
              <a:off x="3633" y="2482"/>
              <a:ext cx="59" cy="8"/>
            </a:xfrm>
            <a:custGeom>
              <a:avLst/>
              <a:gdLst>
                <a:gd name="T0" fmla="*/ 164 w 164"/>
                <a:gd name="T1" fmla="*/ 14 h 23"/>
                <a:gd name="T2" fmla="*/ 72 w 164"/>
                <a:gd name="T3" fmla="*/ 0 h 23"/>
                <a:gd name="T4" fmla="*/ 71 w 164"/>
                <a:gd name="T5" fmla="*/ 2 h 23"/>
                <a:gd name="T6" fmla="*/ 71 w 164"/>
                <a:gd name="T7" fmla="*/ 4 h 23"/>
                <a:gd name="T8" fmla="*/ 71 w 164"/>
                <a:gd name="T9" fmla="*/ 5 h 23"/>
                <a:gd name="T10" fmla="*/ 70 w 164"/>
                <a:gd name="T11" fmla="*/ 7 h 23"/>
                <a:gd name="T12" fmla="*/ 0 w 164"/>
                <a:gd name="T13" fmla="*/ 14 h 23"/>
                <a:gd name="T14" fmla="*/ 162 w 164"/>
                <a:gd name="T15" fmla="*/ 23 h 23"/>
                <a:gd name="T16" fmla="*/ 163 w 164"/>
                <a:gd name="T17" fmla="*/ 20 h 23"/>
                <a:gd name="T18" fmla="*/ 163 w 164"/>
                <a:gd name="T19" fmla="*/ 18 h 23"/>
                <a:gd name="T20" fmla="*/ 163 w 164"/>
                <a:gd name="T21" fmla="*/ 16 h 23"/>
                <a:gd name="T22" fmla="*/ 164 w 164"/>
                <a:gd name="T23" fmla="*/ 14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4"/>
                <a:gd name="T37" fmla="*/ 0 h 23"/>
                <a:gd name="T38" fmla="*/ 164 w 16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4" h="23">
                  <a:moveTo>
                    <a:pt x="164" y="14"/>
                  </a:moveTo>
                  <a:lnTo>
                    <a:pt x="72" y="0"/>
                  </a:lnTo>
                  <a:lnTo>
                    <a:pt x="71" y="2"/>
                  </a:lnTo>
                  <a:lnTo>
                    <a:pt x="71" y="4"/>
                  </a:lnTo>
                  <a:lnTo>
                    <a:pt x="71" y="5"/>
                  </a:lnTo>
                  <a:lnTo>
                    <a:pt x="70" y="7"/>
                  </a:lnTo>
                  <a:lnTo>
                    <a:pt x="0" y="14"/>
                  </a:lnTo>
                  <a:lnTo>
                    <a:pt x="162" y="23"/>
                  </a:lnTo>
                  <a:lnTo>
                    <a:pt x="163" y="20"/>
                  </a:lnTo>
                  <a:lnTo>
                    <a:pt x="163" y="18"/>
                  </a:lnTo>
                  <a:lnTo>
                    <a:pt x="163" y="16"/>
                  </a:lnTo>
                  <a:lnTo>
                    <a:pt x="164" y="14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3" name="Freeform 41"/>
            <p:cNvSpPr>
              <a:spLocks noChangeArrowheads="1"/>
            </p:cNvSpPr>
            <p:nvPr/>
          </p:nvSpPr>
          <p:spPr bwMode="auto">
            <a:xfrm>
              <a:off x="3621" y="2371"/>
              <a:ext cx="252" cy="261"/>
            </a:xfrm>
            <a:custGeom>
              <a:avLst/>
              <a:gdLst>
                <a:gd name="T0" fmla="*/ 701 w 701"/>
                <a:gd name="T1" fmla="*/ 363 h 725"/>
                <a:gd name="T2" fmla="*/ 580 w 701"/>
                <a:gd name="T3" fmla="*/ 316 h 725"/>
                <a:gd name="T4" fmla="*/ 669 w 701"/>
                <a:gd name="T5" fmla="*/ 212 h 725"/>
                <a:gd name="T6" fmla="*/ 649 w 701"/>
                <a:gd name="T7" fmla="*/ 174 h 725"/>
                <a:gd name="T8" fmla="*/ 522 w 701"/>
                <a:gd name="T9" fmla="*/ 199 h 725"/>
                <a:gd name="T10" fmla="*/ 507 w 701"/>
                <a:gd name="T11" fmla="*/ 184 h 725"/>
                <a:gd name="T12" fmla="*/ 536 w 701"/>
                <a:gd name="T13" fmla="*/ 58 h 725"/>
                <a:gd name="T14" fmla="*/ 499 w 701"/>
                <a:gd name="T15" fmla="*/ 37 h 725"/>
                <a:gd name="T16" fmla="*/ 409 w 701"/>
                <a:gd name="T17" fmla="*/ 127 h 725"/>
                <a:gd name="T18" fmla="*/ 389 w 701"/>
                <a:gd name="T19" fmla="*/ 123 h 725"/>
                <a:gd name="T20" fmla="*/ 360 w 701"/>
                <a:gd name="T21" fmla="*/ 1 h 725"/>
                <a:gd name="T22" fmla="*/ 338 w 701"/>
                <a:gd name="T23" fmla="*/ 0 h 725"/>
                <a:gd name="T24" fmla="*/ 317 w 701"/>
                <a:gd name="T25" fmla="*/ 1 h 725"/>
                <a:gd name="T26" fmla="*/ 288 w 701"/>
                <a:gd name="T27" fmla="*/ 124 h 725"/>
                <a:gd name="T28" fmla="*/ 269 w 701"/>
                <a:gd name="T29" fmla="*/ 130 h 725"/>
                <a:gd name="T30" fmla="*/ 171 w 701"/>
                <a:gd name="T31" fmla="*/ 44 h 725"/>
                <a:gd name="T32" fmla="*/ 135 w 701"/>
                <a:gd name="T33" fmla="*/ 67 h 725"/>
                <a:gd name="T34" fmla="*/ 172 w 701"/>
                <a:gd name="T35" fmla="*/ 189 h 725"/>
                <a:gd name="T36" fmla="*/ 51 w 701"/>
                <a:gd name="T37" fmla="*/ 152 h 725"/>
                <a:gd name="T38" fmla="*/ 28 w 701"/>
                <a:gd name="T39" fmla="*/ 189 h 725"/>
                <a:gd name="T40" fmla="*/ 112 w 701"/>
                <a:gd name="T41" fmla="*/ 290 h 725"/>
                <a:gd name="T42" fmla="*/ 203 w 701"/>
                <a:gd name="T43" fmla="*/ 310 h 725"/>
                <a:gd name="T44" fmla="*/ 234 w 701"/>
                <a:gd name="T45" fmla="*/ 255 h 725"/>
                <a:gd name="T46" fmla="*/ 284 w 701"/>
                <a:gd name="T47" fmla="*/ 218 h 725"/>
                <a:gd name="T48" fmla="*/ 346 w 701"/>
                <a:gd name="T49" fmla="*/ 204 h 725"/>
                <a:gd name="T50" fmla="*/ 419 w 701"/>
                <a:gd name="T51" fmla="*/ 223 h 725"/>
                <a:gd name="T52" fmla="*/ 472 w 701"/>
                <a:gd name="T53" fmla="*/ 272 h 725"/>
                <a:gd name="T54" fmla="*/ 498 w 701"/>
                <a:gd name="T55" fmla="*/ 343 h 725"/>
                <a:gd name="T56" fmla="*/ 486 w 701"/>
                <a:gd name="T57" fmla="*/ 419 h 725"/>
                <a:gd name="T58" fmla="*/ 443 w 701"/>
                <a:gd name="T59" fmla="*/ 478 h 725"/>
                <a:gd name="T60" fmla="*/ 377 w 701"/>
                <a:gd name="T61" fmla="*/ 510 h 725"/>
                <a:gd name="T62" fmla="*/ 301 w 701"/>
                <a:gd name="T63" fmla="*/ 506 h 725"/>
                <a:gd name="T64" fmla="*/ 239 w 701"/>
                <a:gd name="T65" fmla="*/ 468 h 725"/>
                <a:gd name="T66" fmla="*/ 201 w 701"/>
                <a:gd name="T67" fmla="*/ 405 h 725"/>
                <a:gd name="T68" fmla="*/ 195 w 701"/>
                <a:gd name="T69" fmla="*/ 345 h 725"/>
                <a:gd name="T70" fmla="*/ 2 w 701"/>
                <a:gd name="T71" fmla="*/ 399 h 725"/>
                <a:gd name="T72" fmla="*/ 114 w 701"/>
                <a:gd name="T73" fmla="*/ 442 h 725"/>
                <a:gd name="T74" fmla="*/ 32 w 701"/>
                <a:gd name="T75" fmla="*/ 544 h 725"/>
                <a:gd name="T76" fmla="*/ 160 w 701"/>
                <a:gd name="T77" fmla="*/ 524 h 725"/>
                <a:gd name="T78" fmla="*/ 175 w 701"/>
                <a:gd name="T79" fmla="*/ 538 h 725"/>
                <a:gd name="T80" fmla="*/ 142 w 701"/>
                <a:gd name="T81" fmla="*/ 662 h 725"/>
                <a:gd name="T82" fmla="*/ 178 w 701"/>
                <a:gd name="T83" fmla="*/ 685 h 725"/>
                <a:gd name="T84" fmla="*/ 273 w 701"/>
                <a:gd name="T85" fmla="*/ 596 h 725"/>
                <a:gd name="T86" fmla="*/ 292 w 701"/>
                <a:gd name="T87" fmla="*/ 601 h 725"/>
                <a:gd name="T88" fmla="*/ 321 w 701"/>
                <a:gd name="T89" fmla="*/ 725 h 725"/>
                <a:gd name="T90" fmla="*/ 342 w 701"/>
                <a:gd name="T91" fmla="*/ 725 h 725"/>
                <a:gd name="T92" fmla="*/ 364 w 701"/>
                <a:gd name="T93" fmla="*/ 725 h 725"/>
                <a:gd name="T94" fmla="*/ 393 w 701"/>
                <a:gd name="T95" fmla="*/ 601 h 725"/>
                <a:gd name="T96" fmla="*/ 413 w 701"/>
                <a:gd name="T97" fmla="*/ 596 h 725"/>
                <a:gd name="T98" fmla="*/ 507 w 701"/>
                <a:gd name="T99" fmla="*/ 685 h 725"/>
                <a:gd name="T100" fmla="*/ 544 w 701"/>
                <a:gd name="T101" fmla="*/ 662 h 725"/>
                <a:gd name="T102" fmla="*/ 510 w 701"/>
                <a:gd name="T103" fmla="*/ 538 h 725"/>
                <a:gd name="T104" fmla="*/ 525 w 701"/>
                <a:gd name="T105" fmla="*/ 524 h 725"/>
                <a:gd name="T106" fmla="*/ 653 w 701"/>
                <a:gd name="T107" fmla="*/ 544 h 725"/>
                <a:gd name="T108" fmla="*/ 571 w 701"/>
                <a:gd name="T109" fmla="*/ 442 h 725"/>
                <a:gd name="T110" fmla="*/ 700 w 701"/>
                <a:gd name="T111" fmla="*/ 397 h 7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01"/>
                <a:gd name="T169" fmla="*/ 0 h 725"/>
                <a:gd name="T170" fmla="*/ 701 w 701"/>
                <a:gd name="T171" fmla="*/ 725 h 72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01" h="725">
                  <a:moveTo>
                    <a:pt x="700" y="397"/>
                  </a:moveTo>
                  <a:lnTo>
                    <a:pt x="700" y="389"/>
                  </a:lnTo>
                  <a:lnTo>
                    <a:pt x="701" y="380"/>
                  </a:lnTo>
                  <a:lnTo>
                    <a:pt x="701" y="371"/>
                  </a:lnTo>
                  <a:lnTo>
                    <a:pt x="701" y="363"/>
                  </a:lnTo>
                  <a:lnTo>
                    <a:pt x="701" y="354"/>
                  </a:lnTo>
                  <a:lnTo>
                    <a:pt x="701" y="346"/>
                  </a:lnTo>
                  <a:lnTo>
                    <a:pt x="700" y="337"/>
                  </a:lnTo>
                  <a:lnTo>
                    <a:pt x="700" y="328"/>
                  </a:lnTo>
                  <a:lnTo>
                    <a:pt x="580" y="316"/>
                  </a:lnTo>
                  <a:lnTo>
                    <a:pt x="578" y="308"/>
                  </a:lnTo>
                  <a:lnTo>
                    <a:pt x="576" y="299"/>
                  </a:lnTo>
                  <a:lnTo>
                    <a:pt x="574" y="291"/>
                  </a:lnTo>
                  <a:lnTo>
                    <a:pt x="571" y="283"/>
                  </a:lnTo>
                  <a:lnTo>
                    <a:pt x="669" y="212"/>
                  </a:lnTo>
                  <a:lnTo>
                    <a:pt x="665" y="204"/>
                  </a:lnTo>
                  <a:lnTo>
                    <a:pt x="661" y="196"/>
                  </a:lnTo>
                  <a:lnTo>
                    <a:pt x="657" y="189"/>
                  </a:lnTo>
                  <a:lnTo>
                    <a:pt x="653" y="181"/>
                  </a:lnTo>
                  <a:lnTo>
                    <a:pt x="649" y="174"/>
                  </a:lnTo>
                  <a:lnTo>
                    <a:pt x="644" y="166"/>
                  </a:lnTo>
                  <a:lnTo>
                    <a:pt x="639" y="159"/>
                  </a:lnTo>
                  <a:lnTo>
                    <a:pt x="635" y="152"/>
                  </a:lnTo>
                  <a:lnTo>
                    <a:pt x="525" y="202"/>
                  </a:lnTo>
                  <a:lnTo>
                    <a:pt x="522" y="199"/>
                  </a:lnTo>
                  <a:lnTo>
                    <a:pt x="520" y="196"/>
                  </a:lnTo>
                  <a:lnTo>
                    <a:pt x="517" y="193"/>
                  </a:lnTo>
                  <a:lnTo>
                    <a:pt x="514" y="189"/>
                  </a:lnTo>
                  <a:lnTo>
                    <a:pt x="510" y="187"/>
                  </a:lnTo>
                  <a:lnTo>
                    <a:pt x="507" y="184"/>
                  </a:lnTo>
                  <a:lnTo>
                    <a:pt x="505" y="181"/>
                  </a:lnTo>
                  <a:lnTo>
                    <a:pt x="501" y="179"/>
                  </a:lnTo>
                  <a:lnTo>
                    <a:pt x="551" y="67"/>
                  </a:lnTo>
                  <a:lnTo>
                    <a:pt x="544" y="63"/>
                  </a:lnTo>
                  <a:lnTo>
                    <a:pt x="536" y="58"/>
                  </a:lnTo>
                  <a:lnTo>
                    <a:pt x="529" y="53"/>
                  </a:lnTo>
                  <a:lnTo>
                    <a:pt x="522" y="49"/>
                  </a:lnTo>
                  <a:lnTo>
                    <a:pt x="514" y="44"/>
                  </a:lnTo>
                  <a:lnTo>
                    <a:pt x="507" y="40"/>
                  </a:lnTo>
                  <a:lnTo>
                    <a:pt x="499" y="37"/>
                  </a:lnTo>
                  <a:lnTo>
                    <a:pt x="491" y="33"/>
                  </a:lnTo>
                  <a:lnTo>
                    <a:pt x="421" y="131"/>
                  </a:lnTo>
                  <a:lnTo>
                    <a:pt x="417" y="130"/>
                  </a:lnTo>
                  <a:lnTo>
                    <a:pt x="413" y="129"/>
                  </a:lnTo>
                  <a:lnTo>
                    <a:pt x="409" y="127"/>
                  </a:lnTo>
                  <a:lnTo>
                    <a:pt x="405" y="126"/>
                  </a:lnTo>
                  <a:lnTo>
                    <a:pt x="401" y="125"/>
                  </a:lnTo>
                  <a:lnTo>
                    <a:pt x="397" y="124"/>
                  </a:lnTo>
                  <a:lnTo>
                    <a:pt x="393" y="123"/>
                  </a:lnTo>
                  <a:lnTo>
                    <a:pt x="389" y="123"/>
                  </a:lnTo>
                  <a:lnTo>
                    <a:pt x="377" y="2"/>
                  </a:lnTo>
                  <a:lnTo>
                    <a:pt x="373" y="1"/>
                  </a:lnTo>
                  <a:lnTo>
                    <a:pt x="368" y="1"/>
                  </a:lnTo>
                  <a:lnTo>
                    <a:pt x="364" y="1"/>
                  </a:lnTo>
                  <a:lnTo>
                    <a:pt x="360" y="1"/>
                  </a:lnTo>
                  <a:lnTo>
                    <a:pt x="356" y="0"/>
                  </a:lnTo>
                  <a:lnTo>
                    <a:pt x="351" y="0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330" y="0"/>
                  </a:lnTo>
                  <a:lnTo>
                    <a:pt x="326" y="1"/>
                  </a:lnTo>
                  <a:lnTo>
                    <a:pt x="321" y="1"/>
                  </a:lnTo>
                  <a:lnTo>
                    <a:pt x="317" y="1"/>
                  </a:lnTo>
                  <a:lnTo>
                    <a:pt x="313" y="1"/>
                  </a:lnTo>
                  <a:lnTo>
                    <a:pt x="309" y="2"/>
                  </a:lnTo>
                  <a:lnTo>
                    <a:pt x="296" y="123"/>
                  </a:lnTo>
                  <a:lnTo>
                    <a:pt x="292" y="123"/>
                  </a:lnTo>
                  <a:lnTo>
                    <a:pt x="288" y="124"/>
                  </a:lnTo>
                  <a:lnTo>
                    <a:pt x="284" y="125"/>
                  </a:lnTo>
                  <a:lnTo>
                    <a:pt x="280" y="126"/>
                  </a:lnTo>
                  <a:lnTo>
                    <a:pt x="276" y="127"/>
                  </a:lnTo>
                  <a:lnTo>
                    <a:pt x="273" y="129"/>
                  </a:lnTo>
                  <a:lnTo>
                    <a:pt x="269" y="130"/>
                  </a:lnTo>
                  <a:lnTo>
                    <a:pt x="265" y="131"/>
                  </a:lnTo>
                  <a:lnTo>
                    <a:pt x="194" y="33"/>
                  </a:lnTo>
                  <a:lnTo>
                    <a:pt x="186" y="37"/>
                  </a:lnTo>
                  <a:lnTo>
                    <a:pt x="178" y="40"/>
                  </a:lnTo>
                  <a:lnTo>
                    <a:pt x="171" y="44"/>
                  </a:lnTo>
                  <a:lnTo>
                    <a:pt x="163" y="49"/>
                  </a:lnTo>
                  <a:lnTo>
                    <a:pt x="156" y="53"/>
                  </a:lnTo>
                  <a:lnTo>
                    <a:pt x="149" y="58"/>
                  </a:lnTo>
                  <a:lnTo>
                    <a:pt x="142" y="63"/>
                  </a:lnTo>
                  <a:lnTo>
                    <a:pt x="135" y="67"/>
                  </a:lnTo>
                  <a:lnTo>
                    <a:pt x="184" y="179"/>
                  </a:lnTo>
                  <a:lnTo>
                    <a:pt x="181" y="181"/>
                  </a:lnTo>
                  <a:lnTo>
                    <a:pt x="178" y="184"/>
                  </a:lnTo>
                  <a:lnTo>
                    <a:pt x="175" y="187"/>
                  </a:lnTo>
                  <a:lnTo>
                    <a:pt x="172" y="189"/>
                  </a:lnTo>
                  <a:lnTo>
                    <a:pt x="169" y="193"/>
                  </a:lnTo>
                  <a:lnTo>
                    <a:pt x="166" y="196"/>
                  </a:lnTo>
                  <a:lnTo>
                    <a:pt x="163" y="199"/>
                  </a:lnTo>
                  <a:lnTo>
                    <a:pt x="160" y="202"/>
                  </a:lnTo>
                  <a:lnTo>
                    <a:pt x="51" y="152"/>
                  </a:lnTo>
                  <a:lnTo>
                    <a:pt x="46" y="159"/>
                  </a:lnTo>
                  <a:lnTo>
                    <a:pt x="41" y="166"/>
                  </a:lnTo>
                  <a:lnTo>
                    <a:pt x="36" y="174"/>
                  </a:lnTo>
                  <a:lnTo>
                    <a:pt x="32" y="181"/>
                  </a:lnTo>
                  <a:lnTo>
                    <a:pt x="28" y="189"/>
                  </a:lnTo>
                  <a:lnTo>
                    <a:pt x="24" y="196"/>
                  </a:lnTo>
                  <a:lnTo>
                    <a:pt x="20" y="204"/>
                  </a:lnTo>
                  <a:lnTo>
                    <a:pt x="17" y="212"/>
                  </a:lnTo>
                  <a:lnTo>
                    <a:pt x="114" y="283"/>
                  </a:lnTo>
                  <a:lnTo>
                    <a:pt x="112" y="290"/>
                  </a:lnTo>
                  <a:lnTo>
                    <a:pt x="110" y="296"/>
                  </a:lnTo>
                  <a:lnTo>
                    <a:pt x="108" y="303"/>
                  </a:lnTo>
                  <a:lnTo>
                    <a:pt x="107" y="309"/>
                  </a:lnTo>
                  <a:lnTo>
                    <a:pt x="199" y="323"/>
                  </a:lnTo>
                  <a:lnTo>
                    <a:pt x="203" y="310"/>
                  </a:lnTo>
                  <a:lnTo>
                    <a:pt x="207" y="298"/>
                  </a:lnTo>
                  <a:lnTo>
                    <a:pt x="212" y="286"/>
                  </a:lnTo>
                  <a:lnTo>
                    <a:pt x="219" y="275"/>
                  </a:lnTo>
                  <a:lnTo>
                    <a:pt x="226" y="265"/>
                  </a:lnTo>
                  <a:lnTo>
                    <a:pt x="234" y="255"/>
                  </a:lnTo>
                  <a:lnTo>
                    <a:pt x="243" y="246"/>
                  </a:lnTo>
                  <a:lnTo>
                    <a:pt x="252" y="238"/>
                  </a:lnTo>
                  <a:lnTo>
                    <a:pt x="262" y="230"/>
                  </a:lnTo>
                  <a:lnTo>
                    <a:pt x="273" y="223"/>
                  </a:lnTo>
                  <a:lnTo>
                    <a:pt x="284" y="218"/>
                  </a:lnTo>
                  <a:lnTo>
                    <a:pt x="296" y="213"/>
                  </a:lnTo>
                  <a:lnTo>
                    <a:pt x="308" y="209"/>
                  </a:lnTo>
                  <a:lnTo>
                    <a:pt x="320" y="206"/>
                  </a:lnTo>
                  <a:lnTo>
                    <a:pt x="333" y="204"/>
                  </a:lnTo>
                  <a:lnTo>
                    <a:pt x="346" y="204"/>
                  </a:lnTo>
                  <a:lnTo>
                    <a:pt x="362" y="204"/>
                  </a:lnTo>
                  <a:lnTo>
                    <a:pt x="377" y="207"/>
                  </a:lnTo>
                  <a:lnTo>
                    <a:pt x="392" y="211"/>
                  </a:lnTo>
                  <a:lnTo>
                    <a:pt x="406" y="216"/>
                  </a:lnTo>
                  <a:lnTo>
                    <a:pt x="419" y="223"/>
                  </a:lnTo>
                  <a:lnTo>
                    <a:pt x="432" y="230"/>
                  </a:lnTo>
                  <a:lnTo>
                    <a:pt x="443" y="240"/>
                  </a:lnTo>
                  <a:lnTo>
                    <a:pt x="454" y="249"/>
                  </a:lnTo>
                  <a:lnTo>
                    <a:pt x="464" y="260"/>
                  </a:lnTo>
                  <a:lnTo>
                    <a:pt x="472" y="272"/>
                  </a:lnTo>
                  <a:lnTo>
                    <a:pt x="480" y="285"/>
                  </a:lnTo>
                  <a:lnTo>
                    <a:pt x="486" y="299"/>
                  </a:lnTo>
                  <a:lnTo>
                    <a:pt x="491" y="313"/>
                  </a:lnTo>
                  <a:lnTo>
                    <a:pt x="495" y="328"/>
                  </a:lnTo>
                  <a:lnTo>
                    <a:pt x="498" y="343"/>
                  </a:lnTo>
                  <a:lnTo>
                    <a:pt x="498" y="359"/>
                  </a:lnTo>
                  <a:lnTo>
                    <a:pt x="498" y="374"/>
                  </a:lnTo>
                  <a:lnTo>
                    <a:pt x="495" y="390"/>
                  </a:lnTo>
                  <a:lnTo>
                    <a:pt x="491" y="405"/>
                  </a:lnTo>
                  <a:lnTo>
                    <a:pt x="486" y="419"/>
                  </a:lnTo>
                  <a:lnTo>
                    <a:pt x="480" y="433"/>
                  </a:lnTo>
                  <a:lnTo>
                    <a:pt x="472" y="445"/>
                  </a:lnTo>
                  <a:lnTo>
                    <a:pt x="464" y="457"/>
                  </a:lnTo>
                  <a:lnTo>
                    <a:pt x="454" y="468"/>
                  </a:lnTo>
                  <a:lnTo>
                    <a:pt x="443" y="478"/>
                  </a:lnTo>
                  <a:lnTo>
                    <a:pt x="432" y="487"/>
                  </a:lnTo>
                  <a:lnTo>
                    <a:pt x="419" y="495"/>
                  </a:lnTo>
                  <a:lnTo>
                    <a:pt x="406" y="501"/>
                  </a:lnTo>
                  <a:lnTo>
                    <a:pt x="392" y="506"/>
                  </a:lnTo>
                  <a:lnTo>
                    <a:pt x="377" y="510"/>
                  </a:lnTo>
                  <a:lnTo>
                    <a:pt x="362" y="513"/>
                  </a:lnTo>
                  <a:lnTo>
                    <a:pt x="346" y="513"/>
                  </a:lnTo>
                  <a:lnTo>
                    <a:pt x="331" y="513"/>
                  </a:lnTo>
                  <a:lnTo>
                    <a:pt x="316" y="510"/>
                  </a:lnTo>
                  <a:lnTo>
                    <a:pt x="301" y="506"/>
                  </a:lnTo>
                  <a:lnTo>
                    <a:pt x="288" y="501"/>
                  </a:lnTo>
                  <a:lnTo>
                    <a:pt x="274" y="495"/>
                  </a:lnTo>
                  <a:lnTo>
                    <a:pt x="262" y="487"/>
                  </a:lnTo>
                  <a:lnTo>
                    <a:pt x="250" y="478"/>
                  </a:lnTo>
                  <a:lnTo>
                    <a:pt x="239" y="468"/>
                  </a:lnTo>
                  <a:lnTo>
                    <a:pt x="230" y="457"/>
                  </a:lnTo>
                  <a:lnTo>
                    <a:pt x="220" y="445"/>
                  </a:lnTo>
                  <a:lnTo>
                    <a:pt x="213" y="433"/>
                  </a:lnTo>
                  <a:lnTo>
                    <a:pt x="207" y="419"/>
                  </a:lnTo>
                  <a:lnTo>
                    <a:pt x="201" y="405"/>
                  </a:lnTo>
                  <a:lnTo>
                    <a:pt x="197" y="390"/>
                  </a:lnTo>
                  <a:lnTo>
                    <a:pt x="195" y="374"/>
                  </a:lnTo>
                  <a:lnTo>
                    <a:pt x="194" y="359"/>
                  </a:lnTo>
                  <a:lnTo>
                    <a:pt x="194" y="352"/>
                  </a:lnTo>
                  <a:lnTo>
                    <a:pt x="195" y="345"/>
                  </a:lnTo>
                  <a:lnTo>
                    <a:pt x="196" y="339"/>
                  </a:lnTo>
                  <a:lnTo>
                    <a:pt x="197" y="332"/>
                  </a:lnTo>
                  <a:lnTo>
                    <a:pt x="35" y="323"/>
                  </a:lnTo>
                  <a:lnTo>
                    <a:pt x="0" y="327"/>
                  </a:lnTo>
                  <a:lnTo>
                    <a:pt x="2" y="399"/>
                  </a:lnTo>
                  <a:lnTo>
                    <a:pt x="105" y="409"/>
                  </a:lnTo>
                  <a:lnTo>
                    <a:pt x="107" y="418"/>
                  </a:lnTo>
                  <a:lnTo>
                    <a:pt x="109" y="426"/>
                  </a:lnTo>
                  <a:lnTo>
                    <a:pt x="112" y="434"/>
                  </a:lnTo>
                  <a:lnTo>
                    <a:pt x="114" y="442"/>
                  </a:lnTo>
                  <a:lnTo>
                    <a:pt x="17" y="513"/>
                  </a:lnTo>
                  <a:lnTo>
                    <a:pt x="20" y="521"/>
                  </a:lnTo>
                  <a:lnTo>
                    <a:pt x="24" y="529"/>
                  </a:lnTo>
                  <a:lnTo>
                    <a:pt x="28" y="537"/>
                  </a:lnTo>
                  <a:lnTo>
                    <a:pt x="32" y="544"/>
                  </a:lnTo>
                  <a:lnTo>
                    <a:pt x="36" y="552"/>
                  </a:lnTo>
                  <a:lnTo>
                    <a:pt x="41" y="559"/>
                  </a:lnTo>
                  <a:lnTo>
                    <a:pt x="46" y="566"/>
                  </a:lnTo>
                  <a:lnTo>
                    <a:pt x="51" y="573"/>
                  </a:lnTo>
                  <a:lnTo>
                    <a:pt x="160" y="524"/>
                  </a:lnTo>
                  <a:lnTo>
                    <a:pt x="163" y="527"/>
                  </a:lnTo>
                  <a:lnTo>
                    <a:pt x="166" y="530"/>
                  </a:lnTo>
                  <a:lnTo>
                    <a:pt x="169" y="533"/>
                  </a:lnTo>
                  <a:lnTo>
                    <a:pt x="172" y="536"/>
                  </a:lnTo>
                  <a:lnTo>
                    <a:pt x="175" y="538"/>
                  </a:lnTo>
                  <a:lnTo>
                    <a:pt x="178" y="541"/>
                  </a:lnTo>
                  <a:lnTo>
                    <a:pt x="181" y="544"/>
                  </a:lnTo>
                  <a:lnTo>
                    <a:pt x="184" y="547"/>
                  </a:lnTo>
                  <a:lnTo>
                    <a:pt x="135" y="658"/>
                  </a:lnTo>
                  <a:lnTo>
                    <a:pt x="142" y="662"/>
                  </a:lnTo>
                  <a:lnTo>
                    <a:pt x="149" y="667"/>
                  </a:lnTo>
                  <a:lnTo>
                    <a:pt x="156" y="672"/>
                  </a:lnTo>
                  <a:lnTo>
                    <a:pt x="163" y="676"/>
                  </a:lnTo>
                  <a:lnTo>
                    <a:pt x="171" y="681"/>
                  </a:lnTo>
                  <a:lnTo>
                    <a:pt x="178" y="685"/>
                  </a:lnTo>
                  <a:lnTo>
                    <a:pt x="186" y="688"/>
                  </a:lnTo>
                  <a:lnTo>
                    <a:pt x="194" y="692"/>
                  </a:lnTo>
                  <a:lnTo>
                    <a:pt x="265" y="594"/>
                  </a:lnTo>
                  <a:lnTo>
                    <a:pt x="269" y="595"/>
                  </a:lnTo>
                  <a:lnTo>
                    <a:pt x="273" y="596"/>
                  </a:lnTo>
                  <a:lnTo>
                    <a:pt x="276" y="597"/>
                  </a:lnTo>
                  <a:lnTo>
                    <a:pt x="280" y="598"/>
                  </a:lnTo>
                  <a:lnTo>
                    <a:pt x="284" y="600"/>
                  </a:lnTo>
                  <a:lnTo>
                    <a:pt x="288" y="601"/>
                  </a:lnTo>
                  <a:lnTo>
                    <a:pt x="292" y="601"/>
                  </a:lnTo>
                  <a:lnTo>
                    <a:pt x="296" y="602"/>
                  </a:lnTo>
                  <a:lnTo>
                    <a:pt x="309" y="723"/>
                  </a:lnTo>
                  <a:lnTo>
                    <a:pt x="313" y="724"/>
                  </a:lnTo>
                  <a:lnTo>
                    <a:pt x="317" y="724"/>
                  </a:lnTo>
                  <a:lnTo>
                    <a:pt x="321" y="725"/>
                  </a:lnTo>
                  <a:lnTo>
                    <a:pt x="326" y="725"/>
                  </a:lnTo>
                  <a:lnTo>
                    <a:pt x="330" y="725"/>
                  </a:lnTo>
                  <a:lnTo>
                    <a:pt x="334" y="725"/>
                  </a:lnTo>
                  <a:lnTo>
                    <a:pt x="338" y="725"/>
                  </a:lnTo>
                  <a:lnTo>
                    <a:pt x="342" y="725"/>
                  </a:lnTo>
                  <a:lnTo>
                    <a:pt x="347" y="725"/>
                  </a:lnTo>
                  <a:lnTo>
                    <a:pt x="351" y="725"/>
                  </a:lnTo>
                  <a:lnTo>
                    <a:pt x="356" y="725"/>
                  </a:lnTo>
                  <a:lnTo>
                    <a:pt x="360" y="725"/>
                  </a:lnTo>
                  <a:lnTo>
                    <a:pt x="364" y="725"/>
                  </a:lnTo>
                  <a:lnTo>
                    <a:pt x="368" y="724"/>
                  </a:lnTo>
                  <a:lnTo>
                    <a:pt x="373" y="724"/>
                  </a:lnTo>
                  <a:lnTo>
                    <a:pt x="377" y="723"/>
                  </a:lnTo>
                  <a:lnTo>
                    <a:pt x="389" y="602"/>
                  </a:lnTo>
                  <a:lnTo>
                    <a:pt x="393" y="601"/>
                  </a:lnTo>
                  <a:lnTo>
                    <a:pt x="397" y="601"/>
                  </a:lnTo>
                  <a:lnTo>
                    <a:pt x="401" y="600"/>
                  </a:lnTo>
                  <a:lnTo>
                    <a:pt x="405" y="598"/>
                  </a:lnTo>
                  <a:lnTo>
                    <a:pt x="409" y="597"/>
                  </a:lnTo>
                  <a:lnTo>
                    <a:pt x="413" y="596"/>
                  </a:lnTo>
                  <a:lnTo>
                    <a:pt x="417" y="595"/>
                  </a:lnTo>
                  <a:lnTo>
                    <a:pt x="421" y="594"/>
                  </a:lnTo>
                  <a:lnTo>
                    <a:pt x="491" y="692"/>
                  </a:lnTo>
                  <a:lnTo>
                    <a:pt x="499" y="688"/>
                  </a:lnTo>
                  <a:lnTo>
                    <a:pt x="507" y="685"/>
                  </a:lnTo>
                  <a:lnTo>
                    <a:pt x="514" y="681"/>
                  </a:lnTo>
                  <a:lnTo>
                    <a:pt x="522" y="676"/>
                  </a:lnTo>
                  <a:lnTo>
                    <a:pt x="529" y="672"/>
                  </a:lnTo>
                  <a:lnTo>
                    <a:pt x="536" y="667"/>
                  </a:lnTo>
                  <a:lnTo>
                    <a:pt x="544" y="662"/>
                  </a:lnTo>
                  <a:lnTo>
                    <a:pt x="551" y="658"/>
                  </a:lnTo>
                  <a:lnTo>
                    <a:pt x="501" y="547"/>
                  </a:lnTo>
                  <a:lnTo>
                    <a:pt x="505" y="544"/>
                  </a:lnTo>
                  <a:lnTo>
                    <a:pt x="507" y="541"/>
                  </a:lnTo>
                  <a:lnTo>
                    <a:pt x="510" y="538"/>
                  </a:lnTo>
                  <a:lnTo>
                    <a:pt x="514" y="536"/>
                  </a:lnTo>
                  <a:lnTo>
                    <a:pt x="517" y="533"/>
                  </a:lnTo>
                  <a:lnTo>
                    <a:pt x="520" y="530"/>
                  </a:lnTo>
                  <a:lnTo>
                    <a:pt x="522" y="527"/>
                  </a:lnTo>
                  <a:lnTo>
                    <a:pt x="525" y="524"/>
                  </a:lnTo>
                  <a:lnTo>
                    <a:pt x="635" y="573"/>
                  </a:lnTo>
                  <a:lnTo>
                    <a:pt x="639" y="566"/>
                  </a:lnTo>
                  <a:lnTo>
                    <a:pt x="644" y="559"/>
                  </a:lnTo>
                  <a:lnTo>
                    <a:pt x="649" y="552"/>
                  </a:lnTo>
                  <a:lnTo>
                    <a:pt x="653" y="544"/>
                  </a:lnTo>
                  <a:lnTo>
                    <a:pt x="658" y="537"/>
                  </a:lnTo>
                  <a:lnTo>
                    <a:pt x="662" y="529"/>
                  </a:lnTo>
                  <a:lnTo>
                    <a:pt x="665" y="521"/>
                  </a:lnTo>
                  <a:lnTo>
                    <a:pt x="669" y="513"/>
                  </a:lnTo>
                  <a:lnTo>
                    <a:pt x="571" y="442"/>
                  </a:lnTo>
                  <a:lnTo>
                    <a:pt x="574" y="434"/>
                  </a:lnTo>
                  <a:lnTo>
                    <a:pt x="576" y="426"/>
                  </a:lnTo>
                  <a:lnTo>
                    <a:pt x="578" y="418"/>
                  </a:lnTo>
                  <a:lnTo>
                    <a:pt x="580" y="409"/>
                  </a:lnTo>
                  <a:lnTo>
                    <a:pt x="700" y="397"/>
                  </a:lnTo>
                  <a:close/>
                </a:path>
              </a:pathLst>
            </a:custGeom>
            <a:solidFill>
              <a:srgbClr val="325FA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4" name="Line 42"/>
            <p:cNvSpPr>
              <a:spLocks noChangeShapeType="1"/>
            </p:cNvSpPr>
            <p:nvPr/>
          </p:nvSpPr>
          <p:spPr bwMode="auto">
            <a:xfrm>
              <a:off x="3274" y="2575"/>
              <a:ext cx="192" cy="1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7176" name="Freeform 43"/>
          <p:cNvSpPr>
            <a:spLocks noChangeArrowheads="1"/>
          </p:cNvSpPr>
          <p:nvPr/>
        </p:nvSpPr>
        <p:spPr bwMode="auto">
          <a:xfrm>
            <a:off x="5972175" y="6194425"/>
            <a:ext cx="14288" cy="38100"/>
          </a:xfrm>
          <a:custGeom>
            <a:avLst/>
            <a:gdLst>
              <a:gd name="T0" fmla="*/ 24 w 24"/>
              <a:gd name="T1" fmla="*/ 2 h 67"/>
              <a:gd name="T2" fmla="*/ 24 w 24"/>
              <a:gd name="T3" fmla="*/ 1 h 67"/>
              <a:gd name="T4" fmla="*/ 23 w 24"/>
              <a:gd name="T5" fmla="*/ 1 h 67"/>
              <a:gd name="T6" fmla="*/ 22 w 24"/>
              <a:gd name="T7" fmla="*/ 0 h 67"/>
              <a:gd name="T8" fmla="*/ 22 w 24"/>
              <a:gd name="T9" fmla="*/ 0 h 67"/>
              <a:gd name="T10" fmla="*/ 0 w 24"/>
              <a:gd name="T11" fmla="*/ 67 h 67"/>
              <a:gd name="T12" fmla="*/ 8 w 24"/>
              <a:gd name="T13" fmla="*/ 60 h 67"/>
              <a:gd name="T14" fmla="*/ 24 w 24"/>
              <a:gd name="T15" fmla="*/ 2 h 6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4"/>
              <a:gd name="T25" fmla="*/ 0 h 67"/>
              <a:gd name="T26" fmla="*/ 24 w 24"/>
              <a:gd name="T27" fmla="*/ 67 h 6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4" h="67">
                <a:moveTo>
                  <a:pt x="24" y="2"/>
                </a:moveTo>
                <a:lnTo>
                  <a:pt x="24" y="1"/>
                </a:lnTo>
                <a:lnTo>
                  <a:pt x="23" y="1"/>
                </a:lnTo>
                <a:lnTo>
                  <a:pt x="22" y="0"/>
                </a:lnTo>
                <a:lnTo>
                  <a:pt x="0" y="67"/>
                </a:lnTo>
                <a:lnTo>
                  <a:pt x="8" y="60"/>
                </a:lnTo>
                <a:lnTo>
                  <a:pt x="24" y="2"/>
                </a:lnTo>
                <a:close/>
              </a:path>
            </a:pathLst>
          </a:custGeom>
          <a:solidFill>
            <a:srgbClr val="325FA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Freeform 44"/>
          <p:cNvSpPr>
            <a:spLocks noChangeArrowheads="1"/>
          </p:cNvSpPr>
          <p:nvPr/>
        </p:nvSpPr>
        <p:spPr bwMode="auto">
          <a:xfrm>
            <a:off x="5599113" y="6042025"/>
            <a:ext cx="87312" cy="39688"/>
          </a:xfrm>
          <a:custGeom>
            <a:avLst/>
            <a:gdLst>
              <a:gd name="T0" fmla="*/ 2 w 153"/>
              <a:gd name="T1" fmla="*/ 0 h 68"/>
              <a:gd name="T2" fmla="*/ 2 w 153"/>
              <a:gd name="T3" fmla="*/ 1 h 68"/>
              <a:gd name="T4" fmla="*/ 1 w 153"/>
              <a:gd name="T5" fmla="*/ 3 h 68"/>
              <a:gd name="T6" fmla="*/ 0 w 153"/>
              <a:gd name="T7" fmla="*/ 4 h 68"/>
              <a:gd name="T8" fmla="*/ 0 w 153"/>
              <a:gd name="T9" fmla="*/ 5 h 68"/>
              <a:gd name="T10" fmla="*/ 148 w 153"/>
              <a:gd name="T11" fmla="*/ 68 h 68"/>
              <a:gd name="T12" fmla="*/ 149 w 153"/>
              <a:gd name="T13" fmla="*/ 67 h 68"/>
              <a:gd name="T14" fmla="*/ 150 w 153"/>
              <a:gd name="T15" fmla="*/ 66 h 68"/>
              <a:gd name="T16" fmla="*/ 151 w 153"/>
              <a:gd name="T17" fmla="*/ 65 h 68"/>
              <a:gd name="T18" fmla="*/ 153 w 153"/>
              <a:gd name="T19" fmla="*/ 65 h 68"/>
              <a:gd name="T20" fmla="*/ 90 w 153"/>
              <a:gd name="T21" fmla="*/ 31 h 68"/>
              <a:gd name="T22" fmla="*/ 89 w 153"/>
              <a:gd name="T23" fmla="*/ 32 h 68"/>
              <a:gd name="T24" fmla="*/ 87 w 153"/>
              <a:gd name="T25" fmla="*/ 34 h 68"/>
              <a:gd name="T26" fmla="*/ 86 w 153"/>
              <a:gd name="T27" fmla="*/ 36 h 68"/>
              <a:gd name="T28" fmla="*/ 84 w 153"/>
              <a:gd name="T29" fmla="*/ 37 h 68"/>
              <a:gd name="T30" fmla="*/ 2 w 153"/>
              <a:gd name="T31" fmla="*/ 0 h 6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3"/>
              <a:gd name="T49" fmla="*/ 0 h 68"/>
              <a:gd name="T50" fmla="*/ 153 w 153"/>
              <a:gd name="T51" fmla="*/ 68 h 6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3" h="68">
                <a:moveTo>
                  <a:pt x="2" y="0"/>
                </a:moveTo>
                <a:lnTo>
                  <a:pt x="2" y="1"/>
                </a:lnTo>
                <a:lnTo>
                  <a:pt x="1" y="3"/>
                </a:lnTo>
                <a:lnTo>
                  <a:pt x="0" y="4"/>
                </a:lnTo>
                <a:lnTo>
                  <a:pt x="0" y="5"/>
                </a:lnTo>
                <a:lnTo>
                  <a:pt x="148" y="68"/>
                </a:lnTo>
                <a:lnTo>
                  <a:pt x="149" y="67"/>
                </a:lnTo>
                <a:lnTo>
                  <a:pt x="150" y="66"/>
                </a:lnTo>
                <a:lnTo>
                  <a:pt x="151" y="65"/>
                </a:lnTo>
                <a:lnTo>
                  <a:pt x="153" y="65"/>
                </a:lnTo>
                <a:lnTo>
                  <a:pt x="90" y="31"/>
                </a:lnTo>
                <a:lnTo>
                  <a:pt x="89" y="32"/>
                </a:lnTo>
                <a:lnTo>
                  <a:pt x="87" y="34"/>
                </a:lnTo>
                <a:lnTo>
                  <a:pt x="86" y="36"/>
                </a:lnTo>
                <a:lnTo>
                  <a:pt x="84" y="37"/>
                </a:lnTo>
                <a:lnTo>
                  <a:pt x="2" y="0"/>
                </a:lnTo>
                <a:close/>
              </a:path>
            </a:pathLst>
          </a:custGeom>
          <a:solidFill>
            <a:srgbClr val="D3CE8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Freeform 45"/>
          <p:cNvSpPr>
            <a:spLocks noChangeArrowheads="1"/>
          </p:cNvSpPr>
          <p:nvPr/>
        </p:nvSpPr>
        <p:spPr bwMode="auto">
          <a:xfrm>
            <a:off x="5767388" y="5815013"/>
            <a:ext cx="93662" cy="12700"/>
          </a:xfrm>
          <a:custGeom>
            <a:avLst/>
            <a:gdLst>
              <a:gd name="T0" fmla="*/ 164 w 164"/>
              <a:gd name="T1" fmla="*/ 14 h 23"/>
              <a:gd name="T2" fmla="*/ 72 w 164"/>
              <a:gd name="T3" fmla="*/ 0 h 23"/>
              <a:gd name="T4" fmla="*/ 71 w 164"/>
              <a:gd name="T5" fmla="*/ 2 h 23"/>
              <a:gd name="T6" fmla="*/ 71 w 164"/>
              <a:gd name="T7" fmla="*/ 4 h 23"/>
              <a:gd name="T8" fmla="*/ 71 w 164"/>
              <a:gd name="T9" fmla="*/ 5 h 23"/>
              <a:gd name="T10" fmla="*/ 70 w 164"/>
              <a:gd name="T11" fmla="*/ 7 h 23"/>
              <a:gd name="T12" fmla="*/ 0 w 164"/>
              <a:gd name="T13" fmla="*/ 14 h 23"/>
              <a:gd name="T14" fmla="*/ 162 w 164"/>
              <a:gd name="T15" fmla="*/ 23 h 23"/>
              <a:gd name="T16" fmla="*/ 163 w 164"/>
              <a:gd name="T17" fmla="*/ 20 h 23"/>
              <a:gd name="T18" fmla="*/ 163 w 164"/>
              <a:gd name="T19" fmla="*/ 18 h 23"/>
              <a:gd name="T20" fmla="*/ 163 w 164"/>
              <a:gd name="T21" fmla="*/ 16 h 23"/>
              <a:gd name="T22" fmla="*/ 164 w 164"/>
              <a:gd name="T23" fmla="*/ 14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4"/>
              <a:gd name="T37" fmla="*/ 0 h 23"/>
              <a:gd name="T38" fmla="*/ 164 w 16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4" h="23">
                <a:moveTo>
                  <a:pt x="164" y="14"/>
                </a:moveTo>
                <a:lnTo>
                  <a:pt x="72" y="0"/>
                </a:lnTo>
                <a:lnTo>
                  <a:pt x="71" y="2"/>
                </a:lnTo>
                <a:lnTo>
                  <a:pt x="71" y="4"/>
                </a:lnTo>
                <a:lnTo>
                  <a:pt x="71" y="5"/>
                </a:lnTo>
                <a:lnTo>
                  <a:pt x="70" y="7"/>
                </a:lnTo>
                <a:lnTo>
                  <a:pt x="0" y="14"/>
                </a:lnTo>
                <a:lnTo>
                  <a:pt x="162" y="23"/>
                </a:lnTo>
                <a:lnTo>
                  <a:pt x="163" y="20"/>
                </a:lnTo>
                <a:lnTo>
                  <a:pt x="163" y="18"/>
                </a:lnTo>
                <a:lnTo>
                  <a:pt x="163" y="16"/>
                </a:lnTo>
                <a:lnTo>
                  <a:pt x="164" y="14"/>
                </a:lnTo>
                <a:close/>
              </a:path>
            </a:pathLst>
          </a:custGeom>
          <a:solidFill>
            <a:srgbClr val="325FA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Line 46"/>
          <p:cNvSpPr>
            <a:spLocks noChangeShapeType="1"/>
          </p:cNvSpPr>
          <p:nvPr/>
        </p:nvSpPr>
        <p:spPr bwMode="auto">
          <a:xfrm>
            <a:off x="3200400" y="3505200"/>
            <a:ext cx="914400" cy="15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7180" name="Line 47"/>
          <p:cNvSpPr>
            <a:spLocks noChangeShapeType="1"/>
          </p:cNvSpPr>
          <p:nvPr/>
        </p:nvSpPr>
        <p:spPr bwMode="auto">
          <a:xfrm>
            <a:off x="6324600" y="3505200"/>
            <a:ext cx="914400" cy="15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7181" name="Rectangle 48"/>
          <p:cNvSpPr>
            <a:spLocks noChangeArrowheads="1"/>
          </p:cNvSpPr>
          <p:nvPr/>
        </p:nvSpPr>
        <p:spPr bwMode="auto">
          <a:xfrm>
            <a:off x="560388" y="4648200"/>
            <a:ext cx="2143125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data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decomposition</a:t>
            </a:r>
          </a:p>
        </p:txBody>
      </p:sp>
      <p:sp>
        <p:nvSpPr>
          <p:cNvPr id="7182" name="Rectangle 49"/>
          <p:cNvSpPr>
            <a:spLocks noChangeArrowheads="1"/>
          </p:cNvSpPr>
          <p:nvPr/>
        </p:nvSpPr>
        <p:spPr bwMode="auto">
          <a:xfrm>
            <a:off x="4586288" y="5410200"/>
            <a:ext cx="1652587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parallel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processing</a:t>
            </a:r>
          </a:p>
        </p:txBody>
      </p:sp>
      <p:sp>
        <p:nvSpPr>
          <p:cNvPr id="7183" name="Rectangle 50"/>
          <p:cNvSpPr>
            <a:spLocks noChangeArrowheads="1"/>
          </p:cNvSpPr>
          <p:nvPr/>
        </p:nvSpPr>
        <p:spPr bwMode="auto">
          <a:xfrm>
            <a:off x="7307263" y="4648200"/>
            <a:ext cx="1804987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data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composition</a:t>
            </a:r>
          </a:p>
        </p:txBody>
      </p:sp>
      <p:sp>
        <p:nvSpPr>
          <p:cNvPr id="7184" name="Oval 51"/>
          <p:cNvSpPr>
            <a:spLocks noChangeArrowheads="1"/>
          </p:cNvSpPr>
          <p:nvPr/>
        </p:nvSpPr>
        <p:spPr bwMode="auto">
          <a:xfrm>
            <a:off x="5334000" y="4800600"/>
            <a:ext cx="76200" cy="76200"/>
          </a:xfrm>
          <a:prstGeom prst="ellipse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Oval 52"/>
          <p:cNvSpPr>
            <a:spLocks noChangeArrowheads="1"/>
          </p:cNvSpPr>
          <p:nvPr/>
        </p:nvSpPr>
        <p:spPr bwMode="auto">
          <a:xfrm>
            <a:off x="5334000" y="4953000"/>
            <a:ext cx="76200" cy="76200"/>
          </a:xfrm>
          <a:prstGeom prst="ellipse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Oval 53"/>
          <p:cNvSpPr>
            <a:spLocks noChangeArrowheads="1"/>
          </p:cNvSpPr>
          <p:nvPr/>
        </p:nvSpPr>
        <p:spPr bwMode="auto">
          <a:xfrm>
            <a:off x="5334000" y="5105400"/>
            <a:ext cx="76200" cy="76200"/>
          </a:xfrm>
          <a:prstGeom prst="ellipse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"/>
          <p:cNvSpPr>
            <a:spLocks noChangeArrowheads="1"/>
          </p:cNvSpPr>
          <p:nvPr/>
        </p:nvSpPr>
        <p:spPr bwMode="auto">
          <a:xfrm>
            <a:off x="381000" y="1524000"/>
            <a:ext cx="8353425" cy="5048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Roadmap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493125" cy="54292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Application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Environment configuration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Information discovery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Data management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execution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Summary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1"/>
          <p:cNvSpPr>
            <a:spLocks noChangeShapeType="1"/>
          </p:cNvSpPr>
          <p:nvPr/>
        </p:nvSpPr>
        <p:spPr bwMode="auto">
          <a:xfrm>
            <a:off x="2620963" y="1371600"/>
            <a:ext cx="1587" cy="4648200"/>
          </a:xfrm>
          <a:prstGeom prst="line">
            <a:avLst/>
          </a:prstGeom>
          <a:noFill/>
          <a:ln w="76320">
            <a:solidFill>
              <a:srgbClr val="FFCC66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l-GR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28700" y="2057400"/>
            <a:ext cx="7085013" cy="4189413"/>
            <a:chOff x="648" y="1296"/>
            <a:chExt cx="4463" cy="2639"/>
          </a:xfrm>
        </p:grpSpPr>
        <p:sp>
          <p:nvSpPr>
            <p:cNvPr id="9257" name="AutoShape 3"/>
            <p:cNvSpPr>
              <a:spLocks noChangeArrowheads="1"/>
            </p:cNvSpPr>
            <p:nvPr/>
          </p:nvSpPr>
          <p:spPr bwMode="auto">
            <a:xfrm>
              <a:off x="2016" y="1296"/>
              <a:ext cx="1584" cy="2640"/>
            </a:xfrm>
            <a:prstGeom prst="roundRect">
              <a:avLst>
                <a:gd name="adj" fmla="val 16667"/>
              </a:avLst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8" name="AutoShape 4"/>
            <p:cNvSpPr>
              <a:spLocks noChangeArrowheads="1"/>
            </p:cNvSpPr>
            <p:nvPr/>
          </p:nvSpPr>
          <p:spPr bwMode="auto">
            <a:xfrm>
              <a:off x="648" y="3552"/>
              <a:ext cx="4464" cy="384"/>
            </a:xfrm>
            <a:prstGeom prst="roundRect">
              <a:avLst>
                <a:gd name="adj" fmla="val 16667"/>
              </a:avLst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b="1">
                  <a:solidFill>
                    <a:srgbClr val="2B519A"/>
                  </a:solidFill>
                </a:rPr>
                <a:t>Provides information on the user's relationship with his VO: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b="1">
                  <a:solidFill>
                    <a:srgbClr val="2B519A"/>
                  </a:solidFill>
                </a:rPr>
                <a:t>Groups , Roles, Capabilities</a:t>
              </a:r>
            </a:p>
          </p:txBody>
        </p:sp>
      </p:grpSp>
      <p:sp>
        <p:nvSpPr>
          <p:cNvPr id="922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smtClean="0"/>
              <a:t>Authentication</a:t>
            </a:r>
          </a:p>
        </p:txBody>
      </p:sp>
      <p:grpSp>
        <p:nvGrpSpPr>
          <p:cNvPr id="9221" name="Group 6"/>
          <p:cNvGrpSpPr>
            <a:grpSpLocks/>
          </p:cNvGrpSpPr>
          <p:nvPr/>
        </p:nvGrpSpPr>
        <p:grpSpPr bwMode="auto">
          <a:xfrm>
            <a:off x="1112838" y="1101725"/>
            <a:ext cx="525462" cy="503238"/>
            <a:chOff x="701" y="694"/>
            <a:chExt cx="331" cy="317"/>
          </a:xfrm>
        </p:grpSpPr>
        <p:sp>
          <p:nvSpPr>
            <p:cNvPr id="9255" name="AutoShape 7"/>
            <p:cNvSpPr>
              <a:spLocks noChangeArrowheads="1"/>
            </p:cNvSpPr>
            <p:nvPr/>
          </p:nvSpPr>
          <p:spPr bwMode="auto">
            <a:xfrm>
              <a:off x="705" y="694"/>
              <a:ext cx="328" cy="318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6" name="Rectangle 8"/>
            <p:cNvSpPr>
              <a:spLocks noChangeArrowheads="1"/>
            </p:cNvSpPr>
            <p:nvPr/>
          </p:nvSpPr>
          <p:spPr bwMode="auto">
            <a:xfrm>
              <a:off x="701" y="716"/>
              <a:ext cx="306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UI</a:t>
              </a:r>
            </a:p>
          </p:txBody>
        </p:sp>
      </p:grpSp>
      <p:grpSp>
        <p:nvGrpSpPr>
          <p:cNvPr id="9222" name="Group 9"/>
          <p:cNvGrpSpPr>
            <a:grpSpLocks/>
          </p:cNvGrpSpPr>
          <p:nvPr/>
        </p:nvGrpSpPr>
        <p:grpSpPr bwMode="auto">
          <a:xfrm>
            <a:off x="5411788" y="1101725"/>
            <a:ext cx="758825" cy="503238"/>
            <a:chOff x="3409" y="694"/>
            <a:chExt cx="478" cy="317"/>
          </a:xfrm>
        </p:grpSpPr>
        <p:sp>
          <p:nvSpPr>
            <p:cNvPr id="9253" name="AutoShape 10"/>
            <p:cNvSpPr>
              <a:spLocks noChangeArrowheads="1"/>
            </p:cNvSpPr>
            <p:nvPr/>
          </p:nvSpPr>
          <p:spPr bwMode="auto">
            <a:xfrm>
              <a:off x="3412" y="694"/>
              <a:ext cx="476" cy="318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4" name="Rectangle 11"/>
            <p:cNvSpPr>
              <a:spLocks noChangeArrowheads="1"/>
            </p:cNvSpPr>
            <p:nvPr/>
          </p:nvSpPr>
          <p:spPr bwMode="auto">
            <a:xfrm>
              <a:off x="3409" y="716"/>
              <a:ext cx="477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Grid</a:t>
              </a:r>
            </a:p>
          </p:txBody>
        </p:sp>
      </p:grpSp>
      <p:pic>
        <p:nvPicPr>
          <p:cNvPr id="922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875" y="3009900"/>
            <a:ext cx="839788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24" name="Text Box 13"/>
          <p:cNvSpPr txBox="1">
            <a:spLocks noChangeArrowheads="1"/>
          </p:cNvSpPr>
          <p:nvPr/>
        </p:nvSpPr>
        <p:spPr bwMode="auto">
          <a:xfrm>
            <a:off x="381000" y="2376488"/>
            <a:ext cx="1377950" cy="42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2B519A"/>
                </a:solidFill>
              </a:rPr>
              <a:t>certificate</a:t>
            </a: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662113" y="2209800"/>
            <a:ext cx="3544887" cy="2211388"/>
            <a:chOff x="1047" y="1392"/>
            <a:chExt cx="2233" cy="1393"/>
          </a:xfrm>
        </p:grpSpPr>
        <p:pic>
          <p:nvPicPr>
            <p:cNvPr id="9249" name="Picture 15"/>
            <p:cNvPicPr>
              <a:picLocks noChangeAspect="1" noChangeArrowheads="1"/>
            </p:cNvPicPr>
            <p:nvPr/>
          </p:nvPicPr>
          <p:blipFill>
            <a:blip r:embed="rId3">
              <a:grayscl/>
            </a:blip>
            <a:srcRect/>
            <a:stretch>
              <a:fillRect/>
            </a:stretch>
          </p:blipFill>
          <p:spPr bwMode="auto">
            <a:xfrm>
              <a:off x="2565" y="1896"/>
              <a:ext cx="529" cy="6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9250" name="Text Box 16"/>
            <p:cNvSpPr txBox="1">
              <a:spLocks noChangeArrowheads="1"/>
            </p:cNvSpPr>
            <p:nvPr/>
          </p:nvSpPr>
          <p:spPr bwMode="auto">
            <a:xfrm>
              <a:off x="2386" y="1392"/>
              <a:ext cx="895" cy="27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Voms API</a:t>
              </a:r>
            </a:p>
          </p:txBody>
        </p:sp>
        <p:sp>
          <p:nvSpPr>
            <p:cNvPr id="9251" name="Line 17"/>
            <p:cNvSpPr>
              <a:spLocks noChangeShapeType="1"/>
            </p:cNvSpPr>
            <p:nvPr/>
          </p:nvSpPr>
          <p:spPr bwMode="auto">
            <a:xfrm>
              <a:off x="1104" y="2208"/>
              <a:ext cx="1200" cy="1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52" name="Text Box 18"/>
            <p:cNvSpPr txBox="1">
              <a:spLocks noChangeArrowheads="1"/>
            </p:cNvSpPr>
            <p:nvPr/>
          </p:nvSpPr>
          <p:spPr bwMode="auto">
            <a:xfrm>
              <a:off x="1047" y="2304"/>
              <a:ext cx="1209" cy="4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create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(w/ password)</a:t>
              </a:r>
              <a:r>
                <a:rPr lang="ar-SA" sz="2200">
                  <a:solidFill>
                    <a:srgbClr val="2B519A"/>
                  </a:solidFill>
                  <a:cs typeface="Arial" charset="0"/>
                </a:rPr>
                <a:t>‏</a:t>
              </a:r>
              <a:endParaRPr lang="en-GB" sz="2200">
                <a:solidFill>
                  <a:srgbClr val="2B519A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5257800" y="1828800"/>
            <a:ext cx="3351213" cy="3657600"/>
            <a:chOff x="3312" y="1152"/>
            <a:chExt cx="2111" cy="2304"/>
          </a:xfrm>
        </p:grpSpPr>
        <p:sp>
          <p:nvSpPr>
            <p:cNvPr id="9230" name="Text Box 20"/>
            <p:cNvSpPr txBox="1">
              <a:spLocks noChangeArrowheads="1"/>
            </p:cNvSpPr>
            <p:nvPr/>
          </p:nvSpPr>
          <p:spPr bwMode="auto">
            <a:xfrm>
              <a:off x="4605" y="3187"/>
              <a:ext cx="820" cy="27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service 2</a:t>
              </a:r>
            </a:p>
          </p:txBody>
        </p:sp>
        <p:grpSp>
          <p:nvGrpSpPr>
            <p:cNvPr id="9231" name="Group 21"/>
            <p:cNvGrpSpPr>
              <a:grpSpLocks/>
            </p:cNvGrpSpPr>
            <p:nvPr/>
          </p:nvGrpSpPr>
          <p:grpSpPr bwMode="auto">
            <a:xfrm>
              <a:off x="4715" y="1152"/>
              <a:ext cx="597" cy="679"/>
              <a:chOff x="4715" y="1152"/>
              <a:chExt cx="597" cy="679"/>
            </a:xfrm>
          </p:grpSpPr>
          <p:sp>
            <p:nvSpPr>
              <p:cNvPr id="9243" name="Freeform 22"/>
              <p:cNvSpPr>
                <a:spLocks noChangeArrowheads="1"/>
              </p:cNvSpPr>
              <p:nvPr/>
            </p:nvSpPr>
            <p:spPr bwMode="auto">
              <a:xfrm>
                <a:off x="5062" y="1598"/>
                <a:ext cx="220" cy="224"/>
              </a:xfrm>
              <a:custGeom>
                <a:avLst/>
                <a:gdLst>
                  <a:gd name="T0" fmla="*/ 127 w 367"/>
                  <a:gd name="T1" fmla="*/ 150 h 373"/>
                  <a:gd name="T2" fmla="*/ 168 w 367"/>
                  <a:gd name="T3" fmla="*/ 118 h 373"/>
                  <a:gd name="T4" fmla="*/ 221 w 367"/>
                  <a:gd name="T5" fmla="*/ 125 h 373"/>
                  <a:gd name="T6" fmla="*/ 252 w 367"/>
                  <a:gd name="T7" fmla="*/ 167 h 373"/>
                  <a:gd name="T8" fmla="*/ 245 w 367"/>
                  <a:gd name="T9" fmla="*/ 221 h 373"/>
                  <a:gd name="T10" fmla="*/ 204 w 367"/>
                  <a:gd name="T11" fmla="*/ 253 h 373"/>
                  <a:gd name="T12" fmla="*/ 166 w 367"/>
                  <a:gd name="T13" fmla="*/ 252 h 373"/>
                  <a:gd name="T14" fmla="*/ 140 w 367"/>
                  <a:gd name="T15" fmla="*/ 237 h 373"/>
                  <a:gd name="T16" fmla="*/ 123 w 367"/>
                  <a:gd name="T17" fmla="*/ 290 h 373"/>
                  <a:gd name="T18" fmla="*/ 123 w 367"/>
                  <a:gd name="T19" fmla="*/ 365 h 373"/>
                  <a:gd name="T20" fmla="*/ 138 w 367"/>
                  <a:gd name="T21" fmla="*/ 369 h 373"/>
                  <a:gd name="T22" fmla="*/ 154 w 367"/>
                  <a:gd name="T23" fmla="*/ 373 h 373"/>
                  <a:gd name="T24" fmla="*/ 185 w 367"/>
                  <a:gd name="T25" fmla="*/ 309 h 373"/>
                  <a:gd name="T26" fmla="*/ 193 w 367"/>
                  <a:gd name="T27" fmla="*/ 309 h 373"/>
                  <a:gd name="T28" fmla="*/ 226 w 367"/>
                  <a:gd name="T29" fmla="*/ 370 h 373"/>
                  <a:gd name="T30" fmla="*/ 242 w 367"/>
                  <a:gd name="T31" fmla="*/ 366 h 373"/>
                  <a:gd name="T32" fmla="*/ 244 w 367"/>
                  <a:gd name="T33" fmla="*/ 294 h 373"/>
                  <a:gd name="T34" fmla="*/ 302 w 367"/>
                  <a:gd name="T35" fmla="*/ 327 h 373"/>
                  <a:gd name="T36" fmla="*/ 292 w 367"/>
                  <a:gd name="T37" fmla="*/ 247 h 373"/>
                  <a:gd name="T38" fmla="*/ 361 w 367"/>
                  <a:gd name="T39" fmla="*/ 242 h 373"/>
                  <a:gd name="T40" fmla="*/ 308 w 367"/>
                  <a:gd name="T41" fmla="*/ 194 h 373"/>
                  <a:gd name="T42" fmla="*/ 309 w 367"/>
                  <a:gd name="T43" fmla="*/ 186 h 373"/>
                  <a:gd name="T44" fmla="*/ 308 w 367"/>
                  <a:gd name="T45" fmla="*/ 177 h 373"/>
                  <a:gd name="T46" fmla="*/ 361 w 367"/>
                  <a:gd name="T47" fmla="*/ 130 h 373"/>
                  <a:gd name="T48" fmla="*/ 292 w 367"/>
                  <a:gd name="T49" fmla="*/ 124 h 373"/>
                  <a:gd name="T50" fmla="*/ 325 w 367"/>
                  <a:gd name="T51" fmla="*/ 63 h 373"/>
                  <a:gd name="T52" fmla="*/ 314 w 367"/>
                  <a:gd name="T53" fmla="*/ 51 h 373"/>
                  <a:gd name="T54" fmla="*/ 254 w 367"/>
                  <a:gd name="T55" fmla="*/ 84 h 373"/>
                  <a:gd name="T56" fmla="*/ 240 w 367"/>
                  <a:gd name="T57" fmla="*/ 76 h 373"/>
                  <a:gd name="T58" fmla="*/ 239 w 367"/>
                  <a:gd name="T59" fmla="*/ 6 h 373"/>
                  <a:gd name="T60" fmla="*/ 223 w 367"/>
                  <a:gd name="T61" fmla="*/ 2 h 373"/>
                  <a:gd name="T62" fmla="*/ 191 w 367"/>
                  <a:gd name="T63" fmla="*/ 63 h 373"/>
                  <a:gd name="T64" fmla="*/ 182 w 367"/>
                  <a:gd name="T65" fmla="*/ 63 h 373"/>
                  <a:gd name="T66" fmla="*/ 150 w 367"/>
                  <a:gd name="T67" fmla="*/ 0 h 373"/>
                  <a:gd name="T68" fmla="*/ 134 w 367"/>
                  <a:gd name="T69" fmla="*/ 4 h 373"/>
                  <a:gd name="T70" fmla="*/ 134 w 367"/>
                  <a:gd name="T71" fmla="*/ 76 h 373"/>
                  <a:gd name="T72" fmla="*/ 119 w 367"/>
                  <a:gd name="T73" fmla="*/ 84 h 373"/>
                  <a:gd name="T74" fmla="*/ 56 w 367"/>
                  <a:gd name="T75" fmla="*/ 48 h 373"/>
                  <a:gd name="T76" fmla="*/ 45 w 367"/>
                  <a:gd name="T77" fmla="*/ 59 h 373"/>
                  <a:gd name="T78" fmla="*/ 82 w 367"/>
                  <a:gd name="T79" fmla="*/ 124 h 373"/>
                  <a:gd name="T80" fmla="*/ 6 w 367"/>
                  <a:gd name="T81" fmla="*/ 129 h 373"/>
                  <a:gd name="T82" fmla="*/ 66 w 367"/>
                  <a:gd name="T83" fmla="*/ 177 h 373"/>
                  <a:gd name="T84" fmla="*/ 65 w 367"/>
                  <a:gd name="T85" fmla="*/ 186 h 373"/>
                  <a:gd name="T86" fmla="*/ 66 w 367"/>
                  <a:gd name="T87" fmla="*/ 194 h 373"/>
                  <a:gd name="T88" fmla="*/ 6 w 367"/>
                  <a:gd name="T89" fmla="*/ 244 h 373"/>
                  <a:gd name="T90" fmla="*/ 82 w 367"/>
                  <a:gd name="T91" fmla="*/ 247 h 373"/>
                  <a:gd name="T92" fmla="*/ 45 w 367"/>
                  <a:gd name="T93" fmla="*/ 312 h 373"/>
                  <a:gd name="T94" fmla="*/ 56 w 367"/>
                  <a:gd name="T95" fmla="*/ 324 h 373"/>
                  <a:gd name="T96" fmla="*/ 110 w 367"/>
                  <a:gd name="T97" fmla="*/ 296 h 373"/>
                  <a:gd name="T98" fmla="*/ 119 w 367"/>
                  <a:gd name="T99" fmla="*/ 201 h 37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67"/>
                  <a:gd name="T151" fmla="*/ 0 h 373"/>
                  <a:gd name="T152" fmla="*/ 367 w 367"/>
                  <a:gd name="T153" fmla="*/ 373 h 373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67" h="373">
                    <a:moveTo>
                      <a:pt x="117" y="190"/>
                    </a:moveTo>
                    <a:lnTo>
                      <a:pt x="118" y="175"/>
                    </a:lnTo>
                    <a:lnTo>
                      <a:pt x="121" y="162"/>
                    </a:lnTo>
                    <a:lnTo>
                      <a:pt x="127" y="150"/>
                    </a:lnTo>
                    <a:lnTo>
                      <a:pt x="135" y="139"/>
                    </a:lnTo>
                    <a:lnTo>
                      <a:pt x="145" y="130"/>
                    </a:lnTo>
                    <a:lnTo>
                      <a:pt x="155" y="123"/>
                    </a:lnTo>
                    <a:lnTo>
                      <a:pt x="168" y="118"/>
                    </a:lnTo>
                    <a:lnTo>
                      <a:pt x="182" y="115"/>
                    </a:lnTo>
                    <a:lnTo>
                      <a:pt x="196" y="116"/>
                    </a:lnTo>
                    <a:lnTo>
                      <a:pt x="209" y="119"/>
                    </a:lnTo>
                    <a:lnTo>
                      <a:pt x="221" y="125"/>
                    </a:lnTo>
                    <a:lnTo>
                      <a:pt x="231" y="133"/>
                    </a:lnTo>
                    <a:lnTo>
                      <a:pt x="241" y="142"/>
                    </a:lnTo>
                    <a:lnTo>
                      <a:pt x="248" y="154"/>
                    </a:lnTo>
                    <a:lnTo>
                      <a:pt x="252" y="167"/>
                    </a:lnTo>
                    <a:lnTo>
                      <a:pt x="254" y="181"/>
                    </a:lnTo>
                    <a:lnTo>
                      <a:pt x="254" y="195"/>
                    </a:lnTo>
                    <a:lnTo>
                      <a:pt x="250" y="209"/>
                    </a:lnTo>
                    <a:lnTo>
                      <a:pt x="245" y="221"/>
                    </a:lnTo>
                    <a:lnTo>
                      <a:pt x="237" y="232"/>
                    </a:lnTo>
                    <a:lnTo>
                      <a:pt x="228" y="241"/>
                    </a:lnTo>
                    <a:lnTo>
                      <a:pt x="216" y="248"/>
                    </a:lnTo>
                    <a:lnTo>
                      <a:pt x="204" y="253"/>
                    </a:lnTo>
                    <a:lnTo>
                      <a:pt x="191" y="255"/>
                    </a:lnTo>
                    <a:lnTo>
                      <a:pt x="182" y="255"/>
                    </a:lnTo>
                    <a:lnTo>
                      <a:pt x="174" y="254"/>
                    </a:lnTo>
                    <a:lnTo>
                      <a:pt x="166" y="252"/>
                    </a:lnTo>
                    <a:lnTo>
                      <a:pt x="159" y="249"/>
                    </a:lnTo>
                    <a:lnTo>
                      <a:pt x="152" y="246"/>
                    </a:lnTo>
                    <a:lnTo>
                      <a:pt x="146" y="241"/>
                    </a:lnTo>
                    <a:lnTo>
                      <a:pt x="140" y="237"/>
                    </a:lnTo>
                    <a:lnTo>
                      <a:pt x="134" y="231"/>
                    </a:lnTo>
                    <a:lnTo>
                      <a:pt x="118" y="289"/>
                    </a:lnTo>
                    <a:lnTo>
                      <a:pt x="119" y="288"/>
                    </a:lnTo>
                    <a:lnTo>
                      <a:pt x="123" y="290"/>
                    </a:lnTo>
                    <a:lnTo>
                      <a:pt x="126" y="292"/>
                    </a:lnTo>
                    <a:lnTo>
                      <a:pt x="130" y="294"/>
                    </a:lnTo>
                    <a:lnTo>
                      <a:pt x="134" y="296"/>
                    </a:lnTo>
                    <a:lnTo>
                      <a:pt x="123" y="365"/>
                    </a:lnTo>
                    <a:lnTo>
                      <a:pt x="127" y="366"/>
                    </a:lnTo>
                    <a:lnTo>
                      <a:pt x="131" y="367"/>
                    </a:lnTo>
                    <a:lnTo>
                      <a:pt x="134" y="368"/>
                    </a:lnTo>
                    <a:lnTo>
                      <a:pt x="138" y="369"/>
                    </a:lnTo>
                    <a:lnTo>
                      <a:pt x="142" y="370"/>
                    </a:lnTo>
                    <a:lnTo>
                      <a:pt x="146" y="371"/>
                    </a:lnTo>
                    <a:lnTo>
                      <a:pt x="150" y="372"/>
                    </a:lnTo>
                    <a:lnTo>
                      <a:pt x="154" y="373"/>
                    </a:lnTo>
                    <a:lnTo>
                      <a:pt x="178" y="308"/>
                    </a:lnTo>
                    <a:lnTo>
                      <a:pt x="181" y="309"/>
                    </a:lnTo>
                    <a:lnTo>
                      <a:pt x="182" y="309"/>
                    </a:lnTo>
                    <a:lnTo>
                      <a:pt x="185" y="309"/>
                    </a:lnTo>
                    <a:lnTo>
                      <a:pt x="187" y="309"/>
                    </a:lnTo>
                    <a:lnTo>
                      <a:pt x="189" y="309"/>
                    </a:lnTo>
                    <a:lnTo>
                      <a:pt x="191" y="309"/>
                    </a:lnTo>
                    <a:lnTo>
                      <a:pt x="193" y="309"/>
                    </a:lnTo>
                    <a:lnTo>
                      <a:pt x="195" y="308"/>
                    </a:lnTo>
                    <a:lnTo>
                      <a:pt x="219" y="372"/>
                    </a:lnTo>
                    <a:lnTo>
                      <a:pt x="222" y="371"/>
                    </a:lnTo>
                    <a:lnTo>
                      <a:pt x="226" y="370"/>
                    </a:lnTo>
                    <a:lnTo>
                      <a:pt x="230" y="369"/>
                    </a:lnTo>
                    <a:lnTo>
                      <a:pt x="234" y="368"/>
                    </a:lnTo>
                    <a:lnTo>
                      <a:pt x="238" y="368"/>
                    </a:lnTo>
                    <a:lnTo>
                      <a:pt x="242" y="366"/>
                    </a:lnTo>
                    <a:lnTo>
                      <a:pt x="246" y="366"/>
                    </a:lnTo>
                    <a:lnTo>
                      <a:pt x="250" y="365"/>
                    </a:lnTo>
                    <a:lnTo>
                      <a:pt x="240" y="296"/>
                    </a:lnTo>
                    <a:lnTo>
                      <a:pt x="244" y="294"/>
                    </a:lnTo>
                    <a:lnTo>
                      <a:pt x="248" y="292"/>
                    </a:lnTo>
                    <a:lnTo>
                      <a:pt x="251" y="290"/>
                    </a:lnTo>
                    <a:lnTo>
                      <a:pt x="254" y="288"/>
                    </a:lnTo>
                    <a:lnTo>
                      <a:pt x="302" y="327"/>
                    </a:lnTo>
                    <a:lnTo>
                      <a:pt x="325" y="308"/>
                    </a:lnTo>
                    <a:lnTo>
                      <a:pt x="288" y="255"/>
                    </a:lnTo>
                    <a:lnTo>
                      <a:pt x="290" y="251"/>
                    </a:lnTo>
                    <a:lnTo>
                      <a:pt x="292" y="247"/>
                    </a:lnTo>
                    <a:lnTo>
                      <a:pt x="294" y="244"/>
                    </a:lnTo>
                    <a:lnTo>
                      <a:pt x="296" y="240"/>
                    </a:lnTo>
                    <a:lnTo>
                      <a:pt x="359" y="250"/>
                    </a:lnTo>
                    <a:lnTo>
                      <a:pt x="361" y="242"/>
                    </a:lnTo>
                    <a:lnTo>
                      <a:pt x="364" y="234"/>
                    </a:lnTo>
                    <a:lnTo>
                      <a:pt x="365" y="226"/>
                    </a:lnTo>
                    <a:lnTo>
                      <a:pt x="367" y="217"/>
                    </a:lnTo>
                    <a:lnTo>
                      <a:pt x="308" y="194"/>
                    </a:lnTo>
                    <a:lnTo>
                      <a:pt x="308" y="192"/>
                    </a:lnTo>
                    <a:lnTo>
                      <a:pt x="309" y="190"/>
                    </a:lnTo>
                    <a:lnTo>
                      <a:pt x="309" y="188"/>
                    </a:lnTo>
                    <a:lnTo>
                      <a:pt x="309" y="186"/>
                    </a:lnTo>
                    <a:lnTo>
                      <a:pt x="309" y="184"/>
                    </a:lnTo>
                    <a:lnTo>
                      <a:pt x="309" y="182"/>
                    </a:lnTo>
                    <a:lnTo>
                      <a:pt x="308" y="180"/>
                    </a:lnTo>
                    <a:lnTo>
                      <a:pt x="308" y="177"/>
                    </a:lnTo>
                    <a:lnTo>
                      <a:pt x="367" y="154"/>
                    </a:lnTo>
                    <a:lnTo>
                      <a:pt x="365" y="146"/>
                    </a:lnTo>
                    <a:lnTo>
                      <a:pt x="364" y="138"/>
                    </a:lnTo>
                    <a:lnTo>
                      <a:pt x="361" y="130"/>
                    </a:lnTo>
                    <a:lnTo>
                      <a:pt x="359" y="122"/>
                    </a:lnTo>
                    <a:lnTo>
                      <a:pt x="296" y="132"/>
                    </a:lnTo>
                    <a:lnTo>
                      <a:pt x="294" y="128"/>
                    </a:lnTo>
                    <a:lnTo>
                      <a:pt x="292" y="124"/>
                    </a:lnTo>
                    <a:lnTo>
                      <a:pt x="290" y="121"/>
                    </a:lnTo>
                    <a:lnTo>
                      <a:pt x="288" y="118"/>
                    </a:lnTo>
                    <a:lnTo>
                      <a:pt x="328" y="67"/>
                    </a:lnTo>
                    <a:lnTo>
                      <a:pt x="325" y="63"/>
                    </a:lnTo>
                    <a:lnTo>
                      <a:pt x="323" y="61"/>
                    </a:lnTo>
                    <a:lnTo>
                      <a:pt x="320" y="58"/>
                    </a:lnTo>
                    <a:lnTo>
                      <a:pt x="317" y="54"/>
                    </a:lnTo>
                    <a:lnTo>
                      <a:pt x="314" y="51"/>
                    </a:lnTo>
                    <a:lnTo>
                      <a:pt x="311" y="48"/>
                    </a:lnTo>
                    <a:lnTo>
                      <a:pt x="308" y="46"/>
                    </a:lnTo>
                    <a:lnTo>
                      <a:pt x="305" y="43"/>
                    </a:lnTo>
                    <a:lnTo>
                      <a:pt x="254" y="84"/>
                    </a:lnTo>
                    <a:lnTo>
                      <a:pt x="251" y="82"/>
                    </a:lnTo>
                    <a:lnTo>
                      <a:pt x="248" y="80"/>
                    </a:lnTo>
                    <a:lnTo>
                      <a:pt x="244" y="78"/>
                    </a:lnTo>
                    <a:lnTo>
                      <a:pt x="240" y="76"/>
                    </a:lnTo>
                    <a:lnTo>
                      <a:pt x="250" y="10"/>
                    </a:lnTo>
                    <a:lnTo>
                      <a:pt x="247" y="8"/>
                    </a:lnTo>
                    <a:lnTo>
                      <a:pt x="243" y="7"/>
                    </a:lnTo>
                    <a:lnTo>
                      <a:pt x="239" y="6"/>
                    </a:lnTo>
                    <a:lnTo>
                      <a:pt x="235" y="5"/>
                    </a:lnTo>
                    <a:lnTo>
                      <a:pt x="231" y="4"/>
                    </a:lnTo>
                    <a:lnTo>
                      <a:pt x="227" y="2"/>
                    </a:lnTo>
                    <a:lnTo>
                      <a:pt x="223" y="2"/>
                    </a:lnTo>
                    <a:lnTo>
                      <a:pt x="219" y="1"/>
                    </a:lnTo>
                    <a:lnTo>
                      <a:pt x="195" y="63"/>
                    </a:lnTo>
                    <a:lnTo>
                      <a:pt x="193" y="63"/>
                    </a:lnTo>
                    <a:lnTo>
                      <a:pt x="191" y="63"/>
                    </a:lnTo>
                    <a:lnTo>
                      <a:pt x="189" y="63"/>
                    </a:lnTo>
                    <a:lnTo>
                      <a:pt x="187" y="63"/>
                    </a:lnTo>
                    <a:lnTo>
                      <a:pt x="185" y="63"/>
                    </a:lnTo>
                    <a:lnTo>
                      <a:pt x="182" y="63"/>
                    </a:lnTo>
                    <a:lnTo>
                      <a:pt x="181" y="63"/>
                    </a:lnTo>
                    <a:lnTo>
                      <a:pt x="178" y="63"/>
                    </a:lnTo>
                    <a:lnTo>
                      <a:pt x="154" y="0"/>
                    </a:lnTo>
                    <a:lnTo>
                      <a:pt x="150" y="0"/>
                    </a:lnTo>
                    <a:lnTo>
                      <a:pt x="146" y="1"/>
                    </a:lnTo>
                    <a:lnTo>
                      <a:pt x="142" y="2"/>
                    </a:lnTo>
                    <a:lnTo>
                      <a:pt x="138" y="3"/>
                    </a:lnTo>
                    <a:lnTo>
                      <a:pt x="134" y="4"/>
                    </a:lnTo>
                    <a:lnTo>
                      <a:pt x="131" y="5"/>
                    </a:lnTo>
                    <a:lnTo>
                      <a:pt x="127" y="6"/>
                    </a:lnTo>
                    <a:lnTo>
                      <a:pt x="123" y="8"/>
                    </a:lnTo>
                    <a:lnTo>
                      <a:pt x="134" y="76"/>
                    </a:lnTo>
                    <a:lnTo>
                      <a:pt x="130" y="78"/>
                    </a:lnTo>
                    <a:lnTo>
                      <a:pt x="126" y="80"/>
                    </a:lnTo>
                    <a:lnTo>
                      <a:pt x="123" y="82"/>
                    </a:lnTo>
                    <a:lnTo>
                      <a:pt x="119" y="84"/>
                    </a:lnTo>
                    <a:lnTo>
                      <a:pt x="65" y="40"/>
                    </a:lnTo>
                    <a:lnTo>
                      <a:pt x="62" y="43"/>
                    </a:lnTo>
                    <a:lnTo>
                      <a:pt x="59" y="45"/>
                    </a:lnTo>
                    <a:lnTo>
                      <a:pt x="56" y="48"/>
                    </a:lnTo>
                    <a:lnTo>
                      <a:pt x="53" y="51"/>
                    </a:lnTo>
                    <a:lnTo>
                      <a:pt x="50" y="54"/>
                    </a:lnTo>
                    <a:lnTo>
                      <a:pt x="48" y="57"/>
                    </a:lnTo>
                    <a:lnTo>
                      <a:pt x="45" y="59"/>
                    </a:lnTo>
                    <a:lnTo>
                      <a:pt x="43" y="63"/>
                    </a:lnTo>
                    <a:lnTo>
                      <a:pt x="86" y="118"/>
                    </a:lnTo>
                    <a:lnTo>
                      <a:pt x="84" y="121"/>
                    </a:lnTo>
                    <a:lnTo>
                      <a:pt x="82" y="124"/>
                    </a:lnTo>
                    <a:lnTo>
                      <a:pt x="79" y="128"/>
                    </a:lnTo>
                    <a:lnTo>
                      <a:pt x="78" y="132"/>
                    </a:lnTo>
                    <a:lnTo>
                      <a:pt x="9" y="120"/>
                    </a:lnTo>
                    <a:lnTo>
                      <a:pt x="6" y="129"/>
                    </a:lnTo>
                    <a:lnTo>
                      <a:pt x="4" y="136"/>
                    </a:lnTo>
                    <a:lnTo>
                      <a:pt x="2" y="144"/>
                    </a:lnTo>
                    <a:lnTo>
                      <a:pt x="0" y="152"/>
                    </a:lnTo>
                    <a:lnTo>
                      <a:pt x="66" y="177"/>
                    </a:lnTo>
                    <a:lnTo>
                      <a:pt x="66" y="180"/>
                    </a:lnTo>
                    <a:lnTo>
                      <a:pt x="66" y="182"/>
                    </a:lnTo>
                    <a:lnTo>
                      <a:pt x="65" y="184"/>
                    </a:lnTo>
                    <a:lnTo>
                      <a:pt x="65" y="186"/>
                    </a:lnTo>
                    <a:lnTo>
                      <a:pt x="65" y="188"/>
                    </a:lnTo>
                    <a:lnTo>
                      <a:pt x="66" y="190"/>
                    </a:lnTo>
                    <a:lnTo>
                      <a:pt x="66" y="192"/>
                    </a:lnTo>
                    <a:lnTo>
                      <a:pt x="66" y="194"/>
                    </a:lnTo>
                    <a:lnTo>
                      <a:pt x="0" y="220"/>
                    </a:lnTo>
                    <a:lnTo>
                      <a:pt x="2" y="228"/>
                    </a:lnTo>
                    <a:lnTo>
                      <a:pt x="4" y="236"/>
                    </a:lnTo>
                    <a:lnTo>
                      <a:pt x="6" y="244"/>
                    </a:lnTo>
                    <a:lnTo>
                      <a:pt x="9" y="251"/>
                    </a:lnTo>
                    <a:lnTo>
                      <a:pt x="78" y="240"/>
                    </a:lnTo>
                    <a:lnTo>
                      <a:pt x="79" y="244"/>
                    </a:lnTo>
                    <a:lnTo>
                      <a:pt x="82" y="247"/>
                    </a:lnTo>
                    <a:lnTo>
                      <a:pt x="84" y="251"/>
                    </a:lnTo>
                    <a:lnTo>
                      <a:pt x="86" y="255"/>
                    </a:lnTo>
                    <a:lnTo>
                      <a:pt x="43" y="309"/>
                    </a:lnTo>
                    <a:lnTo>
                      <a:pt x="45" y="312"/>
                    </a:lnTo>
                    <a:lnTo>
                      <a:pt x="48" y="315"/>
                    </a:lnTo>
                    <a:lnTo>
                      <a:pt x="50" y="319"/>
                    </a:lnTo>
                    <a:lnTo>
                      <a:pt x="53" y="321"/>
                    </a:lnTo>
                    <a:lnTo>
                      <a:pt x="56" y="324"/>
                    </a:lnTo>
                    <a:lnTo>
                      <a:pt x="59" y="327"/>
                    </a:lnTo>
                    <a:lnTo>
                      <a:pt x="62" y="330"/>
                    </a:lnTo>
                    <a:lnTo>
                      <a:pt x="65" y="332"/>
                    </a:lnTo>
                    <a:lnTo>
                      <a:pt x="110" y="296"/>
                    </a:lnTo>
                    <a:lnTo>
                      <a:pt x="132" y="229"/>
                    </a:lnTo>
                    <a:lnTo>
                      <a:pt x="126" y="220"/>
                    </a:lnTo>
                    <a:lnTo>
                      <a:pt x="122" y="211"/>
                    </a:lnTo>
                    <a:lnTo>
                      <a:pt x="119" y="201"/>
                    </a:lnTo>
                    <a:lnTo>
                      <a:pt x="117" y="190"/>
                    </a:lnTo>
                    <a:close/>
                  </a:path>
                </a:pathLst>
              </a:custGeom>
              <a:solidFill>
                <a:srgbClr val="F4CE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4" name="Freeform 23"/>
              <p:cNvSpPr>
                <a:spLocks noChangeArrowheads="1"/>
              </p:cNvSpPr>
              <p:nvPr/>
            </p:nvSpPr>
            <p:spPr bwMode="auto">
              <a:xfrm>
                <a:off x="5128" y="1735"/>
                <a:ext cx="15" cy="40"/>
              </a:xfrm>
              <a:custGeom>
                <a:avLst/>
                <a:gdLst>
                  <a:gd name="T0" fmla="*/ 24 w 24"/>
                  <a:gd name="T1" fmla="*/ 2 h 67"/>
                  <a:gd name="T2" fmla="*/ 24 w 24"/>
                  <a:gd name="T3" fmla="*/ 1 h 67"/>
                  <a:gd name="T4" fmla="*/ 23 w 24"/>
                  <a:gd name="T5" fmla="*/ 1 h 67"/>
                  <a:gd name="T6" fmla="*/ 22 w 24"/>
                  <a:gd name="T7" fmla="*/ 0 h 67"/>
                  <a:gd name="T8" fmla="*/ 22 w 24"/>
                  <a:gd name="T9" fmla="*/ 0 h 67"/>
                  <a:gd name="T10" fmla="*/ 0 w 24"/>
                  <a:gd name="T11" fmla="*/ 67 h 67"/>
                  <a:gd name="T12" fmla="*/ 8 w 24"/>
                  <a:gd name="T13" fmla="*/ 60 h 67"/>
                  <a:gd name="T14" fmla="*/ 24 w 24"/>
                  <a:gd name="T15" fmla="*/ 2 h 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67"/>
                  <a:gd name="T26" fmla="*/ 24 w 24"/>
                  <a:gd name="T27" fmla="*/ 67 h 6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67">
                    <a:moveTo>
                      <a:pt x="24" y="2"/>
                    </a:moveTo>
                    <a:lnTo>
                      <a:pt x="24" y="1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0" y="67"/>
                    </a:lnTo>
                    <a:lnTo>
                      <a:pt x="8" y="60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325FA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5" name="Freeform 24"/>
              <p:cNvSpPr>
                <a:spLocks noChangeArrowheads="1"/>
              </p:cNvSpPr>
              <p:nvPr/>
            </p:nvSpPr>
            <p:spPr bwMode="auto">
              <a:xfrm>
                <a:off x="4715" y="1508"/>
                <a:ext cx="313" cy="324"/>
              </a:xfrm>
              <a:custGeom>
                <a:avLst/>
                <a:gdLst>
                  <a:gd name="T0" fmla="*/ 302 w 522"/>
                  <a:gd name="T1" fmla="*/ 165 h 540"/>
                  <a:gd name="T2" fmla="*/ 342 w 522"/>
                  <a:gd name="T3" fmla="*/ 199 h 540"/>
                  <a:gd name="T4" fmla="*/ 364 w 522"/>
                  <a:gd name="T5" fmla="*/ 249 h 540"/>
                  <a:gd name="T6" fmla="*/ 359 w 522"/>
                  <a:gd name="T7" fmla="*/ 304 h 540"/>
                  <a:gd name="T8" fmla="*/ 329 w 522"/>
                  <a:gd name="T9" fmla="*/ 349 h 540"/>
                  <a:gd name="T10" fmla="*/ 283 w 522"/>
                  <a:gd name="T11" fmla="*/ 374 h 540"/>
                  <a:gd name="T12" fmla="*/ 228 w 522"/>
                  <a:gd name="T13" fmla="*/ 375 h 540"/>
                  <a:gd name="T14" fmla="*/ 181 w 522"/>
                  <a:gd name="T15" fmla="*/ 349 h 540"/>
                  <a:gd name="T16" fmla="*/ 151 w 522"/>
                  <a:gd name="T17" fmla="*/ 306 h 540"/>
                  <a:gd name="T18" fmla="*/ 146 w 522"/>
                  <a:gd name="T19" fmla="*/ 250 h 540"/>
                  <a:gd name="T20" fmla="*/ 168 w 522"/>
                  <a:gd name="T21" fmla="*/ 197 h 540"/>
                  <a:gd name="T22" fmla="*/ 28 w 522"/>
                  <a:gd name="T23" fmla="*/ 128 h 540"/>
                  <a:gd name="T24" fmla="*/ 14 w 522"/>
                  <a:gd name="T25" fmla="*/ 153 h 540"/>
                  <a:gd name="T26" fmla="*/ 79 w 522"/>
                  <a:gd name="T27" fmla="*/ 228 h 540"/>
                  <a:gd name="T28" fmla="*/ 79 w 522"/>
                  <a:gd name="T29" fmla="*/ 311 h 540"/>
                  <a:gd name="T30" fmla="*/ 15 w 522"/>
                  <a:gd name="T31" fmla="*/ 388 h 540"/>
                  <a:gd name="T32" fmla="*/ 30 w 522"/>
                  <a:gd name="T33" fmla="*/ 416 h 540"/>
                  <a:gd name="T34" fmla="*/ 124 w 522"/>
                  <a:gd name="T35" fmla="*/ 394 h 540"/>
                  <a:gd name="T36" fmla="*/ 135 w 522"/>
                  <a:gd name="T37" fmla="*/ 405 h 540"/>
                  <a:gd name="T38" fmla="*/ 116 w 522"/>
                  <a:gd name="T39" fmla="*/ 500 h 540"/>
                  <a:gd name="T40" fmla="*/ 144 w 522"/>
                  <a:gd name="T41" fmla="*/ 515 h 540"/>
                  <a:gd name="T42" fmla="*/ 208 w 522"/>
                  <a:gd name="T43" fmla="*/ 446 h 540"/>
                  <a:gd name="T44" fmla="*/ 230 w 522"/>
                  <a:gd name="T45" fmla="*/ 539 h 540"/>
                  <a:gd name="T46" fmla="*/ 245 w 522"/>
                  <a:gd name="T47" fmla="*/ 540 h 540"/>
                  <a:gd name="T48" fmla="*/ 261 w 522"/>
                  <a:gd name="T49" fmla="*/ 540 h 540"/>
                  <a:gd name="T50" fmla="*/ 277 w 522"/>
                  <a:gd name="T51" fmla="*/ 539 h 540"/>
                  <a:gd name="T52" fmla="*/ 299 w 522"/>
                  <a:gd name="T53" fmla="*/ 447 h 540"/>
                  <a:gd name="T54" fmla="*/ 314 w 522"/>
                  <a:gd name="T55" fmla="*/ 442 h 540"/>
                  <a:gd name="T56" fmla="*/ 389 w 522"/>
                  <a:gd name="T57" fmla="*/ 504 h 540"/>
                  <a:gd name="T58" fmla="*/ 373 w 522"/>
                  <a:gd name="T59" fmla="*/ 407 h 540"/>
                  <a:gd name="T60" fmla="*/ 384 w 522"/>
                  <a:gd name="T61" fmla="*/ 397 h 540"/>
                  <a:gd name="T62" fmla="*/ 476 w 522"/>
                  <a:gd name="T63" fmla="*/ 421 h 540"/>
                  <a:gd name="T64" fmla="*/ 493 w 522"/>
                  <a:gd name="T65" fmla="*/ 394 h 540"/>
                  <a:gd name="T66" fmla="*/ 429 w 522"/>
                  <a:gd name="T67" fmla="*/ 317 h 540"/>
                  <a:gd name="T68" fmla="*/ 522 w 522"/>
                  <a:gd name="T69" fmla="*/ 283 h 540"/>
                  <a:gd name="T70" fmla="*/ 521 w 522"/>
                  <a:gd name="T71" fmla="*/ 250 h 540"/>
                  <a:gd name="T72" fmla="*/ 428 w 522"/>
                  <a:gd name="T73" fmla="*/ 216 h 540"/>
                  <a:gd name="T74" fmla="*/ 490 w 522"/>
                  <a:gd name="T75" fmla="*/ 140 h 540"/>
                  <a:gd name="T76" fmla="*/ 472 w 522"/>
                  <a:gd name="T77" fmla="*/ 113 h 540"/>
                  <a:gd name="T78" fmla="*/ 383 w 522"/>
                  <a:gd name="T79" fmla="*/ 141 h 540"/>
                  <a:gd name="T80" fmla="*/ 410 w 522"/>
                  <a:gd name="T81" fmla="*/ 50 h 540"/>
                  <a:gd name="T82" fmla="*/ 383 w 522"/>
                  <a:gd name="T83" fmla="*/ 33 h 540"/>
                  <a:gd name="T84" fmla="*/ 311 w 522"/>
                  <a:gd name="T85" fmla="*/ 97 h 540"/>
                  <a:gd name="T86" fmla="*/ 296 w 522"/>
                  <a:gd name="T87" fmla="*/ 93 h 540"/>
                  <a:gd name="T88" fmla="*/ 274 w 522"/>
                  <a:gd name="T89" fmla="*/ 0 h 540"/>
                  <a:gd name="T90" fmla="*/ 258 w 522"/>
                  <a:gd name="T91" fmla="*/ 0 h 540"/>
                  <a:gd name="T92" fmla="*/ 242 w 522"/>
                  <a:gd name="T93" fmla="*/ 0 h 540"/>
                  <a:gd name="T94" fmla="*/ 220 w 522"/>
                  <a:gd name="T95" fmla="*/ 91 h 540"/>
                  <a:gd name="T96" fmla="*/ 205 w 522"/>
                  <a:gd name="T97" fmla="*/ 95 h 540"/>
                  <a:gd name="T98" fmla="*/ 139 w 522"/>
                  <a:gd name="T99" fmla="*/ 27 h 540"/>
                  <a:gd name="T100" fmla="*/ 110 w 522"/>
                  <a:gd name="T101" fmla="*/ 43 h 540"/>
                  <a:gd name="T102" fmla="*/ 131 w 522"/>
                  <a:gd name="T103" fmla="*/ 139 h 540"/>
                  <a:gd name="T104" fmla="*/ 203 w 522"/>
                  <a:gd name="T105" fmla="*/ 167 h 540"/>
                  <a:gd name="T106" fmla="*/ 249 w 522"/>
                  <a:gd name="T107" fmla="*/ 155 h 5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22"/>
                  <a:gd name="T163" fmla="*/ 0 h 540"/>
                  <a:gd name="T164" fmla="*/ 522 w 522"/>
                  <a:gd name="T165" fmla="*/ 540 h 5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22" h="540">
                    <a:moveTo>
                      <a:pt x="259" y="155"/>
                    </a:moveTo>
                    <a:lnTo>
                      <a:pt x="270" y="156"/>
                    </a:lnTo>
                    <a:lnTo>
                      <a:pt x="281" y="158"/>
                    </a:lnTo>
                    <a:lnTo>
                      <a:pt x="292" y="161"/>
                    </a:lnTo>
                    <a:lnTo>
                      <a:pt x="302" y="165"/>
                    </a:lnTo>
                    <a:lnTo>
                      <a:pt x="311" y="170"/>
                    </a:lnTo>
                    <a:lnTo>
                      <a:pt x="320" y="176"/>
                    </a:lnTo>
                    <a:lnTo>
                      <a:pt x="328" y="183"/>
                    </a:lnTo>
                    <a:lnTo>
                      <a:pt x="335" y="190"/>
                    </a:lnTo>
                    <a:lnTo>
                      <a:pt x="342" y="199"/>
                    </a:lnTo>
                    <a:lnTo>
                      <a:pt x="348" y="208"/>
                    </a:lnTo>
                    <a:lnTo>
                      <a:pt x="353" y="217"/>
                    </a:lnTo>
                    <a:lnTo>
                      <a:pt x="358" y="227"/>
                    </a:lnTo>
                    <a:lnTo>
                      <a:pt x="361" y="238"/>
                    </a:lnTo>
                    <a:lnTo>
                      <a:pt x="364" y="249"/>
                    </a:lnTo>
                    <a:lnTo>
                      <a:pt x="365" y="260"/>
                    </a:lnTo>
                    <a:lnTo>
                      <a:pt x="365" y="271"/>
                    </a:lnTo>
                    <a:lnTo>
                      <a:pt x="364" y="283"/>
                    </a:lnTo>
                    <a:lnTo>
                      <a:pt x="361" y="294"/>
                    </a:lnTo>
                    <a:lnTo>
                      <a:pt x="359" y="304"/>
                    </a:lnTo>
                    <a:lnTo>
                      <a:pt x="354" y="314"/>
                    </a:lnTo>
                    <a:lnTo>
                      <a:pt x="349" y="323"/>
                    </a:lnTo>
                    <a:lnTo>
                      <a:pt x="343" y="333"/>
                    </a:lnTo>
                    <a:lnTo>
                      <a:pt x="337" y="341"/>
                    </a:lnTo>
                    <a:lnTo>
                      <a:pt x="329" y="349"/>
                    </a:lnTo>
                    <a:lnTo>
                      <a:pt x="321" y="356"/>
                    </a:lnTo>
                    <a:lnTo>
                      <a:pt x="312" y="361"/>
                    </a:lnTo>
                    <a:lnTo>
                      <a:pt x="303" y="367"/>
                    </a:lnTo>
                    <a:lnTo>
                      <a:pt x="293" y="371"/>
                    </a:lnTo>
                    <a:lnTo>
                      <a:pt x="283" y="374"/>
                    </a:lnTo>
                    <a:lnTo>
                      <a:pt x="272" y="377"/>
                    </a:lnTo>
                    <a:lnTo>
                      <a:pt x="261" y="378"/>
                    </a:lnTo>
                    <a:lnTo>
                      <a:pt x="250" y="378"/>
                    </a:lnTo>
                    <a:lnTo>
                      <a:pt x="239" y="377"/>
                    </a:lnTo>
                    <a:lnTo>
                      <a:pt x="228" y="375"/>
                    </a:lnTo>
                    <a:lnTo>
                      <a:pt x="218" y="372"/>
                    </a:lnTo>
                    <a:lnTo>
                      <a:pt x="208" y="367"/>
                    </a:lnTo>
                    <a:lnTo>
                      <a:pt x="198" y="362"/>
                    </a:lnTo>
                    <a:lnTo>
                      <a:pt x="189" y="356"/>
                    </a:lnTo>
                    <a:lnTo>
                      <a:pt x="181" y="349"/>
                    </a:lnTo>
                    <a:lnTo>
                      <a:pt x="174" y="342"/>
                    </a:lnTo>
                    <a:lnTo>
                      <a:pt x="167" y="334"/>
                    </a:lnTo>
                    <a:lnTo>
                      <a:pt x="161" y="325"/>
                    </a:lnTo>
                    <a:lnTo>
                      <a:pt x="156" y="315"/>
                    </a:lnTo>
                    <a:lnTo>
                      <a:pt x="151" y="306"/>
                    </a:lnTo>
                    <a:lnTo>
                      <a:pt x="148" y="295"/>
                    </a:lnTo>
                    <a:lnTo>
                      <a:pt x="146" y="284"/>
                    </a:lnTo>
                    <a:lnTo>
                      <a:pt x="144" y="273"/>
                    </a:lnTo>
                    <a:lnTo>
                      <a:pt x="144" y="262"/>
                    </a:lnTo>
                    <a:lnTo>
                      <a:pt x="146" y="250"/>
                    </a:lnTo>
                    <a:lnTo>
                      <a:pt x="148" y="238"/>
                    </a:lnTo>
                    <a:lnTo>
                      <a:pt x="151" y="227"/>
                    </a:lnTo>
                    <a:lnTo>
                      <a:pt x="156" y="217"/>
                    </a:lnTo>
                    <a:lnTo>
                      <a:pt x="161" y="207"/>
                    </a:lnTo>
                    <a:lnTo>
                      <a:pt x="168" y="197"/>
                    </a:lnTo>
                    <a:lnTo>
                      <a:pt x="175" y="189"/>
                    </a:lnTo>
                    <a:lnTo>
                      <a:pt x="183" y="181"/>
                    </a:lnTo>
                    <a:lnTo>
                      <a:pt x="35" y="118"/>
                    </a:lnTo>
                    <a:lnTo>
                      <a:pt x="31" y="123"/>
                    </a:lnTo>
                    <a:lnTo>
                      <a:pt x="28" y="128"/>
                    </a:lnTo>
                    <a:lnTo>
                      <a:pt x="25" y="133"/>
                    </a:lnTo>
                    <a:lnTo>
                      <a:pt x="22" y="137"/>
                    </a:lnTo>
                    <a:lnTo>
                      <a:pt x="20" y="143"/>
                    </a:lnTo>
                    <a:lnTo>
                      <a:pt x="17" y="148"/>
                    </a:lnTo>
                    <a:lnTo>
                      <a:pt x="14" y="153"/>
                    </a:lnTo>
                    <a:lnTo>
                      <a:pt x="12" y="158"/>
                    </a:lnTo>
                    <a:lnTo>
                      <a:pt x="85" y="211"/>
                    </a:lnTo>
                    <a:lnTo>
                      <a:pt x="83" y="216"/>
                    </a:lnTo>
                    <a:lnTo>
                      <a:pt x="81" y="223"/>
                    </a:lnTo>
                    <a:lnTo>
                      <a:pt x="79" y="228"/>
                    </a:lnTo>
                    <a:lnTo>
                      <a:pt x="78" y="235"/>
                    </a:lnTo>
                    <a:lnTo>
                      <a:pt x="0" y="243"/>
                    </a:lnTo>
                    <a:lnTo>
                      <a:pt x="1" y="297"/>
                    </a:lnTo>
                    <a:lnTo>
                      <a:pt x="78" y="305"/>
                    </a:lnTo>
                    <a:lnTo>
                      <a:pt x="79" y="311"/>
                    </a:lnTo>
                    <a:lnTo>
                      <a:pt x="81" y="317"/>
                    </a:lnTo>
                    <a:lnTo>
                      <a:pt x="83" y="323"/>
                    </a:lnTo>
                    <a:lnTo>
                      <a:pt x="85" y="329"/>
                    </a:lnTo>
                    <a:lnTo>
                      <a:pt x="12" y="382"/>
                    </a:lnTo>
                    <a:lnTo>
                      <a:pt x="15" y="388"/>
                    </a:lnTo>
                    <a:lnTo>
                      <a:pt x="18" y="394"/>
                    </a:lnTo>
                    <a:lnTo>
                      <a:pt x="21" y="399"/>
                    </a:lnTo>
                    <a:lnTo>
                      <a:pt x="24" y="405"/>
                    </a:lnTo>
                    <a:lnTo>
                      <a:pt x="27" y="410"/>
                    </a:lnTo>
                    <a:lnTo>
                      <a:pt x="30" y="416"/>
                    </a:lnTo>
                    <a:lnTo>
                      <a:pt x="34" y="421"/>
                    </a:lnTo>
                    <a:lnTo>
                      <a:pt x="38" y="427"/>
                    </a:lnTo>
                    <a:lnTo>
                      <a:pt x="119" y="390"/>
                    </a:lnTo>
                    <a:lnTo>
                      <a:pt x="121" y="392"/>
                    </a:lnTo>
                    <a:lnTo>
                      <a:pt x="124" y="394"/>
                    </a:lnTo>
                    <a:lnTo>
                      <a:pt x="125" y="397"/>
                    </a:lnTo>
                    <a:lnTo>
                      <a:pt x="128" y="399"/>
                    </a:lnTo>
                    <a:lnTo>
                      <a:pt x="130" y="401"/>
                    </a:lnTo>
                    <a:lnTo>
                      <a:pt x="132" y="403"/>
                    </a:lnTo>
                    <a:lnTo>
                      <a:pt x="135" y="405"/>
                    </a:lnTo>
                    <a:lnTo>
                      <a:pt x="137" y="407"/>
                    </a:lnTo>
                    <a:lnTo>
                      <a:pt x="100" y="490"/>
                    </a:lnTo>
                    <a:lnTo>
                      <a:pt x="105" y="493"/>
                    </a:lnTo>
                    <a:lnTo>
                      <a:pt x="110" y="497"/>
                    </a:lnTo>
                    <a:lnTo>
                      <a:pt x="116" y="500"/>
                    </a:lnTo>
                    <a:lnTo>
                      <a:pt x="121" y="504"/>
                    </a:lnTo>
                    <a:lnTo>
                      <a:pt x="127" y="507"/>
                    </a:lnTo>
                    <a:lnTo>
                      <a:pt x="133" y="509"/>
                    </a:lnTo>
                    <a:lnTo>
                      <a:pt x="139" y="512"/>
                    </a:lnTo>
                    <a:lnTo>
                      <a:pt x="144" y="515"/>
                    </a:lnTo>
                    <a:lnTo>
                      <a:pt x="197" y="442"/>
                    </a:lnTo>
                    <a:lnTo>
                      <a:pt x="200" y="443"/>
                    </a:lnTo>
                    <a:lnTo>
                      <a:pt x="203" y="444"/>
                    </a:lnTo>
                    <a:lnTo>
                      <a:pt x="205" y="445"/>
                    </a:lnTo>
                    <a:lnTo>
                      <a:pt x="208" y="446"/>
                    </a:lnTo>
                    <a:lnTo>
                      <a:pt x="211" y="447"/>
                    </a:lnTo>
                    <a:lnTo>
                      <a:pt x="215" y="447"/>
                    </a:lnTo>
                    <a:lnTo>
                      <a:pt x="218" y="448"/>
                    </a:lnTo>
                    <a:lnTo>
                      <a:pt x="220" y="448"/>
                    </a:lnTo>
                    <a:lnTo>
                      <a:pt x="230" y="539"/>
                    </a:lnTo>
                    <a:lnTo>
                      <a:pt x="233" y="539"/>
                    </a:lnTo>
                    <a:lnTo>
                      <a:pt x="236" y="539"/>
                    </a:lnTo>
                    <a:lnTo>
                      <a:pt x="239" y="539"/>
                    </a:lnTo>
                    <a:lnTo>
                      <a:pt x="242" y="539"/>
                    </a:lnTo>
                    <a:lnTo>
                      <a:pt x="245" y="540"/>
                    </a:lnTo>
                    <a:lnTo>
                      <a:pt x="249" y="540"/>
                    </a:lnTo>
                    <a:lnTo>
                      <a:pt x="251" y="540"/>
                    </a:lnTo>
                    <a:lnTo>
                      <a:pt x="255" y="540"/>
                    </a:lnTo>
                    <a:lnTo>
                      <a:pt x="258" y="540"/>
                    </a:lnTo>
                    <a:lnTo>
                      <a:pt x="261" y="540"/>
                    </a:lnTo>
                    <a:lnTo>
                      <a:pt x="265" y="540"/>
                    </a:lnTo>
                    <a:lnTo>
                      <a:pt x="268" y="539"/>
                    </a:lnTo>
                    <a:lnTo>
                      <a:pt x="271" y="539"/>
                    </a:lnTo>
                    <a:lnTo>
                      <a:pt x="274" y="539"/>
                    </a:lnTo>
                    <a:lnTo>
                      <a:pt x="277" y="539"/>
                    </a:lnTo>
                    <a:lnTo>
                      <a:pt x="281" y="539"/>
                    </a:lnTo>
                    <a:lnTo>
                      <a:pt x="289" y="448"/>
                    </a:lnTo>
                    <a:lnTo>
                      <a:pt x="293" y="448"/>
                    </a:lnTo>
                    <a:lnTo>
                      <a:pt x="296" y="447"/>
                    </a:lnTo>
                    <a:lnTo>
                      <a:pt x="299" y="447"/>
                    </a:lnTo>
                    <a:lnTo>
                      <a:pt x="302" y="446"/>
                    </a:lnTo>
                    <a:lnTo>
                      <a:pt x="305" y="445"/>
                    </a:lnTo>
                    <a:lnTo>
                      <a:pt x="308" y="444"/>
                    </a:lnTo>
                    <a:lnTo>
                      <a:pt x="311" y="443"/>
                    </a:lnTo>
                    <a:lnTo>
                      <a:pt x="314" y="442"/>
                    </a:lnTo>
                    <a:lnTo>
                      <a:pt x="366" y="515"/>
                    </a:lnTo>
                    <a:lnTo>
                      <a:pt x="372" y="512"/>
                    </a:lnTo>
                    <a:lnTo>
                      <a:pt x="378" y="509"/>
                    </a:lnTo>
                    <a:lnTo>
                      <a:pt x="383" y="507"/>
                    </a:lnTo>
                    <a:lnTo>
                      <a:pt x="389" y="504"/>
                    </a:lnTo>
                    <a:lnTo>
                      <a:pt x="394" y="500"/>
                    </a:lnTo>
                    <a:lnTo>
                      <a:pt x="400" y="497"/>
                    </a:lnTo>
                    <a:lnTo>
                      <a:pt x="405" y="493"/>
                    </a:lnTo>
                    <a:lnTo>
                      <a:pt x="410" y="490"/>
                    </a:lnTo>
                    <a:lnTo>
                      <a:pt x="373" y="407"/>
                    </a:lnTo>
                    <a:lnTo>
                      <a:pt x="376" y="405"/>
                    </a:lnTo>
                    <a:lnTo>
                      <a:pt x="378" y="403"/>
                    </a:lnTo>
                    <a:lnTo>
                      <a:pt x="380" y="401"/>
                    </a:lnTo>
                    <a:lnTo>
                      <a:pt x="383" y="399"/>
                    </a:lnTo>
                    <a:lnTo>
                      <a:pt x="384" y="397"/>
                    </a:lnTo>
                    <a:lnTo>
                      <a:pt x="387" y="394"/>
                    </a:lnTo>
                    <a:lnTo>
                      <a:pt x="389" y="392"/>
                    </a:lnTo>
                    <a:lnTo>
                      <a:pt x="391" y="390"/>
                    </a:lnTo>
                    <a:lnTo>
                      <a:pt x="472" y="427"/>
                    </a:lnTo>
                    <a:lnTo>
                      <a:pt x="476" y="421"/>
                    </a:lnTo>
                    <a:lnTo>
                      <a:pt x="479" y="416"/>
                    </a:lnTo>
                    <a:lnTo>
                      <a:pt x="483" y="410"/>
                    </a:lnTo>
                    <a:lnTo>
                      <a:pt x="486" y="405"/>
                    </a:lnTo>
                    <a:lnTo>
                      <a:pt x="490" y="399"/>
                    </a:lnTo>
                    <a:lnTo>
                      <a:pt x="493" y="394"/>
                    </a:lnTo>
                    <a:lnTo>
                      <a:pt x="495" y="388"/>
                    </a:lnTo>
                    <a:lnTo>
                      <a:pt x="498" y="382"/>
                    </a:lnTo>
                    <a:lnTo>
                      <a:pt x="425" y="329"/>
                    </a:lnTo>
                    <a:lnTo>
                      <a:pt x="428" y="323"/>
                    </a:lnTo>
                    <a:lnTo>
                      <a:pt x="429" y="317"/>
                    </a:lnTo>
                    <a:lnTo>
                      <a:pt x="431" y="311"/>
                    </a:lnTo>
                    <a:lnTo>
                      <a:pt x="432" y="305"/>
                    </a:lnTo>
                    <a:lnTo>
                      <a:pt x="521" y="296"/>
                    </a:lnTo>
                    <a:lnTo>
                      <a:pt x="521" y="289"/>
                    </a:lnTo>
                    <a:lnTo>
                      <a:pt x="522" y="283"/>
                    </a:lnTo>
                    <a:lnTo>
                      <a:pt x="522" y="276"/>
                    </a:lnTo>
                    <a:lnTo>
                      <a:pt x="522" y="270"/>
                    </a:lnTo>
                    <a:lnTo>
                      <a:pt x="522" y="264"/>
                    </a:lnTo>
                    <a:lnTo>
                      <a:pt x="522" y="257"/>
                    </a:lnTo>
                    <a:lnTo>
                      <a:pt x="521" y="250"/>
                    </a:lnTo>
                    <a:lnTo>
                      <a:pt x="521" y="244"/>
                    </a:lnTo>
                    <a:lnTo>
                      <a:pt x="432" y="235"/>
                    </a:lnTo>
                    <a:lnTo>
                      <a:pt x="431" y="228"/>
                    </a:lnTo>
                    <a:lnTo>
                      <a:pt x="429" y="223"/>
                    </a:lnTo>
                    <a:lnTo>
                      <a:pt x="428" y="216"/>
                    </a:lnTo>
                    <a:lnTo>
                      <a:pt x="425" y="211"/>
                    </a:lnTo>
                    <a:lnTo>
                      <a:pt x="498" y="158"/>
                    </a:lnTo>
                    <a:lnTo>
                      <a:pt x="495" y="152"/>
                    </a:lnTo>
                    <a:lnTo>
                      <a:pt x="493" y="146"/>
                    </a:lnTo>
                    <a:lnTo>
                      <a:pt x="490" y="140"/>
                    </a:lnTo>
                    <a:lnTo>
                      <a:pt x="486" y="135"/>
                    </a:lnTo>
                    <a:lnTo>
                      <a:pt x="483" y="129"/>
                    </a:lnTo>
                    <a:lnTo>
                      <a:pt x="479" y="124"/>
                    </a:lnTo>
                    <a:lnTo>
                      <a:pt x="476" y="118"/>
                    </a:lnTo>
                    <a:lnTo>
                      <a:pt x="472" y="113"/>
                    </a:lnTo>
                    <a:lnTo>
                      <a:pt x="391" y="150"/>
                    </a:lnTo>
                    <a:lnTo>
                      <a:pt x="389" y="148"/>
                    </a:lnTo>
                    <a:lnTo>
                      <a:pt x="387" y="145"/>
                    </a:lnTo>
                    <a:lnTo>
                      <a:pt x="384" y="143"/>
                    </a:lnTo>
                    <a:lnTo>
                      <a:pt x="383" y="141"/>
                    </a:lnTo>
                    <a:lnTo>
                      <a:pt x="380" y="139"/>
                    </a:lnTo>
                    <a:lnTo>
                      <a:pt x="378" y="137"/>
                    </a:lnTo>
                    <a:lnTo>
                      <a:pt x="376" y="135"/>
                    </a:lnTo>
                    <a:lnTo>
                      <a:pt x="373" y="133"/>
                    </a:lnTo>
                    <a:lnTo>
                      <a:pt x="410" y="50"/>
                    </a:lnTo>
                    <a:lnTo>
                      <a:pt x="405" y="46"/>
                    </a:lnTo>
                    <a:lnTo>
                      <a:pt x="400" y="43"/>
                    </a:lnTo>
                    <a:lnTo>
                      <a:pt x="394" y="40"/>
                    </a:lnTo>
                    <a:lnTo>
                      <a:pt x="389" y="36"/>
                    </a:lnTo>
                    <a:lnTo>
                      <a:pt x="383" y="33"/>
                    </a:lnTo>
                    <a:lnTo>
                      <a:pt x="378" y="30"/>
                    </a:lnTo>
                    <a:lnTo>
                      <a:pt x="372" y="27"/>
                    </a:lnTo>
                    <a:lnTo>
                      <a:pt x="366" y="25"/>
                    </a:lnTo>
                    <a:lnTo>
                      <a:pt x="314" y="98"/>
                    </a:lnTo>
                    <a:lnTo>
                      <a:pt x="311" y="97"/>
                    </a:lnTo>
                    <a:lnTo>
                      <a:pt x="308" y="95"/>
                    </a:lnTo>
                    <a:lnTo>
                      <a:pt x="305" y="95"/>
                    </a:lnTo>
                    <a:lnTo>
                      <a:pt x="302" y="94"/>
                    </a:lnTo>
                    <a:lnTo>
                      <a:pt x="299" y="93"/>
                    </a:lnTo>
                    <a:lnTo>
                      <a:pt x="296" y="93"/>
                    </a:lnTo>
                    <a:lnTo>
                      <a:pt x="293" y="92"/>
                    </a:lnTo>
                    <a:lnTo>
                      <a:pt x="289" y="91"/>
                    </a:lnTo>
                    <a:lnTo>
                      <a:pt x="281" y="1"/>
                    </a:lnTo>
                    <a:lnTo>
                      <a:pt x="277" y="1"/>
                    </a:lnTo>
                    <a:lnTo>
                      <a:pt x="274" y="0"/>
                    </a:lnTo>
                    <a:lnTo>
                      <a:pt x="271" y="0"/>
                    </a:lnTo>
                    <a:lnTo>
                      <a:pt x="268" y="0"/>
                    </a:lnTo>
                    <a:lnTo>
                      <a:pt x="265" y="0"/>
                    </a:lnTo>
                    <a:lnTo>
                      <a:pt x="261" y="0"/>
                    </a:lnTo>
                    <a:lnTo>
                      <a:pt x="258" y="0"/>
                    </a:lnTo>
                    <a:lnTo>
                      <a:pt x="255" y="0"/>
                    </a:lnTo>
                    <a:lnTo>
                      <a:pt x="251" y="0"/>
                    </a:lnTo>
                    <a:lnTo>
                      <a:pt x="249" y="0"/>
                    </a:lnTo>
                    <a:lnTo>
                      <a:pt x="245" y="0"/>
                    </a:lnTo>
                    <a:lnTo>
                      <a:pt x="242" y="0"/>
                    </a:lnTo>
                    <a:lnTo>
                      <a:pt x="239" y="0"/>
                    </a:lnTo>
                    <a:lnTo>
                      <a:pt x="236" y="0"/>
                    </a:lnTo>
                    <a:lnTo>
                      <a:pt x="233" y="1"/>
                    </a:lnTo>
                    <a:lnTo>
                      <a:pt x="230" y="1"/>
                    </a:lnTo>
                    <a:lnTo>
                      <a:pt x="220" y="91"/>
                    </a:lnTo>
                    <a:lnTo>
                      <a:pt x="218" y="92"/>
                    </a:lnTo>
                    <a:lnTo>
                      <a:pt x="215" y="93"/>
                    </a:lnTo>
                    <a:lnTo>
                      <a:pt x="211" y="93"/>
                    </a:lnTo>
                    <a:lnTo>
                      <a:pt x="208" y="94"/>
                    </a:lnTo>
                    <a:lnTo>
                      <a:pt x="205" y="95"/>
                    </a:lnTo>
                    <a:lnTo>
                      <a:pt x="203" y="95"/>
                    </a:lnTo>
                    <a:lnTo>
                      <a:pt x="200" y="97"/>
                    </a:lnTo>
                    <a:lnTo>
                      <a:pt x="197" y="98"/>
                    </a:lnTo>
                    <a:lnTo>
                      <a:pt x="144" y="25"/>
                    </a:lnTo>
                    <a:lnTo>
                      <a:pt x="139" y="27"/>
                    </a:lnTo>
                    <a:lnTo>
                      <a:pt x="133" y="30"/>
                    </a:lnTo>
                    <a:lnTo>
                      <a:pt x="127" y="33"/>
                    </a:lnTo>
                    <a:lnTo>
                      <a:pt x="121" y="36"/>
                    </a:lnTo>
                    <a:lnTo>
                      <a:pt x="116" y="40"/>
                    </a:lnTo>
                    <a:lnTo>
                      <a:pt x="110" y="43"/>
                    </a:lnTo>
                    <a:lnTo>
                      <a:pt x="105" y="46"/>
                    </a:lnTo>
                    <a:lnTo>
                      <a:pt x="100" y="50"/>
                    </a:lnTo>
                    <a:lnTo>
                      <a:pt x="137" y="133"/>
                    </a:lnTo>
                    <a:lnTo>
                      <a:pt x="134" y="136"/>
                    </a:lnTo>
                    <a:lnTo>
                      <a:pt x="131" y="139"/>
                    </a:lnTo>
                    <a:lnTo>
                      <a:pt x="128" y="141"/>
                    </a:lnTo>
                    <a:lnTo>
                      <a:pt x="125" y="144"/>
                    </a:lnTo>
                    <a:lnTo>
                      <a:pt x="188" y="178"/>
                    </a:lnTo>
                    <a:lnTo>
                      <a:pt x="195" y="172"/>
                    </a:lnTo>
                    <a:lnTo>
                      <a:pt x="203" y="167"/>
                    </a:lnTo>
                    <a:lnTo>
                      <a:pt x="212" y="163"/>
                    </a:lnTo>
                    <a:lnTo>
                      <a:pt x="221" y="160"/>
                    </a:lnTo>
                    <a:lnTo>
                      <a:pt x="230" y="158"/>
                    </a:lnTo>
                    <a:lnTo>
                      <a:pt x="239" y="156"/>
                    </a:lnTo>
                    <a:lnTo>
                      <a:pt x="249" y="155"/>
                    </a:lnTo>
                    <a:lnTo>
                      <a:pt x="259" y="155"/>
                    </a:lnTo>
                    <a:close/>
                  </a:path>
                </a:pathLst>
              </a:custGeom>
              <a:solidFill>
                <a:srgbClr val="F4CE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6" name="Freeform 25"/>
              <p:cNvSpPr>
                <a:spLocks noChangeArrowheads="1"/>
              </p:cNvSpPr>
              <p:nvPr/>
            </p:nvSpPr>
            <p:spPr bwMode="auto">
              <a:xfrm>
                <a:off x="4736" y="1576"/>
                <a:ext cx="92" cy="41"/>
              </a:xfrm>
              <a:custGeom>
                <a:avLst/>
                <a:gdLst>
                  <a:gd name="T0" fmla="*/ 2 w 153"/>
                  <a:gd name="T1" fmla="*/ 0 h 68"/>
                  <a:gd name="T2" fmla="*/ 2 w 153"/>
                  <a:gd name="T3" fmla="*/ 1 h 68"/>
                  <a:gd name="T4" fmla="*/ 1 w 153"/>
                  <a:gd name="T5" fmla="*/ 3 h 68"/>
                  <a:gd name="T6" fmla="*/ 0 w 153"/>
                  <a:gd name="T7" fmla="*/ 4 h 68"/>
                  <a:gd name="T8" fmla="*/ 0 w 153"/>
                  <a:gd name="T9" fmla="*/ 5 h 68"/>
                  <a:gd name="T10" fmla="*/ 148 w 153"/>
                  <a:gd name="T11" fmla="*/ 68 h 68"/>
                  <a:gd name="T12" fmla="*/ 149 w 153"/>
                  <a:gd name="T13" fmla="*/ 67 h 68"/>
                  <a:gd name="T14" fmla="*/ 150 w 153"/>
                  <a:gd name="T15" fmla="*/ 66 h 68"/>
                  <a:gd name="T16" fmla="*/ 151 w 153"/>
                  <a:gd name="T17" fmla="*/ 65 h 68"/>
                  <a:gd name="T18" fmla="*/ 153 w 153"/>
                  <a:gd name="T19" fmla="*/ 65 h 68"/>
                  <a:gd name="T20" fmla="*/ 90 w 153"/>
                  <a:gd name="T21" fmla="*/ 31 h 68"/>
                  <a:gd name="T22" fmla="*/ 89 w 153"/>
                  <a:gd name="T23" fmla="*/ 32 h 68"/>
                  <a:gd name="T24" fmla="*/ 87 w 153"/>
                  <a:gd name="T25" fmla="*/ 34 h 68"/>
                  <a:gd name="T26" fmla="*/ 86 w 153"/>
                  <a:gd name="T27" fmla="*/ 36 h 68"/>
                  <a:gd name="T28" fmla="*/ 84 w 153"/>
                  <a:gd name="T29" fmla="*/ 37 h 68"/>
                  <a:gd name="T30" fmla="*/ 2 w 153"/>
                  <a:gd name="T31" fmla="*/ 0 h 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3"/>
                  <a:gd name="T49" fmla="*/ 0 h 68"/>
                  <a:gd name="T50" fmla="*/ 153 w 153"/>
                  <a:gd name="T51" fmla="*/ 68 h 6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3" h="68">
                    <a:moveTo>
                      <a:pt x="2" y="0"/>
                    </a:move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48" y="68"/>
                    </a:lnTo>
                    <a:lnTo>
                      <a:pt x="149" y="67"/>
                    </a:lnTo>
                    <a:lnTo>
                      <a:pt x="150" y="66"/>
                    </a:lnTo>
                    <a:lnTo>
                      <a:pt x="151" y="65"/>
                    </a:lnTo>
                    <a:lnTo>
                      <a:pt x="153" y="65"/>
                    </a:lnTo>
                    <a:lnTo>
                      <a:pt x="90" y="31"/>
                    </a:lnTo>
                    <a:lnTo>
                      <a:pt x="89" y="32"/>
                    </a:lnTo>
                    <a:lnTo>
                      <a:pt x="87" y="34"/>
                    </a:lnTo>
                    <a:lnTo>
                      <a:pt x="86" y="36"/>
                    </a:lnTo>
                    <a:lnTo>
                      <a:pt x="84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D3CE8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7" name="Freeform 26"/>
              <p:cNvSpPr>
                <a:spLocks noChangeArrowheads="1"/>
              </p:cNvSpPr>
              <p:nvPr/>
            </p:nvSpPr>
            <p:spPr bwMode="auto">
              <a:xfrm>
                <a:off x="4914" y="1337"/>
                <a:ext cx="98" cy="14"/>
              </a:xfrm>
              <a:custGeom>
                <a:avLst/>
                <a:gdLst>
                  <a:gd name="T0" fmla="*/ 164 w 164"/>
                  <a:gd name="T1" fmla="*/ 14 h 23"/>
                  <a:gd name="T2" fmla="*/ 72 w 164"/>
                  <a:gd name="T3" fmla="*/ 0 h 23"/>
                  <a:gd name="T4" fmla="*/ 71 w 164"/>
                  <a:gd name="T5" fmla="*/ 2 h 23"/>
                  <a:gd name="T6" fmla="*/ 71 w 164"/>
                  <a:gd name="T7" fmla="*/ 4 h 23"/>
                  <a:gd name="T8" fmla="*/ 71 w 164"/>
                  <a:gd name="T9" fmla="*/ 5 h 23"/>
                  <a:gd name="T10" fmla="*/ 70 w 164"/>
                  <a:gd name="T11" fmla="*/ 7 h 23"/>
                  <a:gd name="T12" fmla="*/ 0 w 164"/>
                  <a:gd name="T13" fmla="*/ 14 h 23"/>
                  <a:gd name="T14" fmla="*/ 162 w 164"/>
                  <a:gd name="T15" fmla="*/ 23 h 23"/>
                  <a:gd name="T16" fmla="*/ 163 w 164"/>
                  <a:gd name="T17" fmla="*/ 20 h 23"/>
                  <a:gd name="T18" fmla="*/ 163 w 164"/>
                  <a:gd name="T19" fmla="*/ 18 h 23"/>
                  <a:gd name="T20" fmla="*/ 163 w 164"/>
                  <a:gd name="T21" fmla="*/ 16 h 23"/>
                  <a:gd name="T22" fmla="*/ 164 w 164"/>
                  <a:gd name="T23" fmla="*/ 14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4"/>
                  <a:gd name="T37" fmla="*/ 0 h 23"/>
                  <a:gd name="T38" fmla="*/ 164 w 16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4" h="23">
                    <a:moveTo>
                      <a:pt x="164" y="14"/>
                    </a:moveTo>
                    <a:lnTo>
                      <a:pt x="72" y="0"/>
                    </a:lnTo>
                    <a:lnTo>
                      <a:pt x="71" y="2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0" y="7"/>
                    </a:lnTo>
                    <a:lnTo>
                      <a:pt x="0" y="14"/>
                    </a:lnTo>
                    <a:lnTo>
                      <a:pt x="162" y="23"/>
                    </a:lnTo>
                    <a:lnTo>
                      <a:pt x="163" y="20"/>
                    </a:lnTo>
                    <a:lnTo>
                      <a:pt x="163" y="18"/>
                    </a:lnTo>
                    <a:lnTo>
                      <a:pt x="163" y="16"/>
                    </a:lnTo>
                    <a:lnTo>
                      <a:pt x="164" y="14"/>
                    </a:lnTo>
                    <a:close/>
                  </a:path>
                </a:pathLst>
              </a:custGeom>
              <a:solidFill>
                <a:srgbClr val="F1AF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8" name="Freeform 27"/>
              <p:cNvSpPr>
                <a:spLocks noChangeArrowheads="1"/>
              </p:cNvSpPr>
              <p:nvPr/>
            </p:nvSpPr>
            <p:spPr bwMode="auto">
              <a:xfrm>
                <a:off x="4893" y="1152"/>
                <a:ext cx="420" cy="435"/>
              </a:xfrm>
              <a:custGeom>
                <a:avLst/>
                <a:gdLst>
                  <a:gd name="T0" fmla="*/ 701 w 701"/>
                  <a:gd name="T1" fmla="*/ 363 h 725"/>
                  <a:gd name="T2" fmla="*/ 580 w 701"/>
                  <a:gd name="T3" fmla="*/ 316 h 725"/>
                  <a:gd name="T4" fmla="*/ 669 w 701"/>
                  <a:gd name="T5" fmla="*/ 212 h 725"/>
                  <a:gd name="T6" fmla="*/ 649 w 701"/>
                  <a:gd name="T7" fmla="*/ 174 h 725"/>
                  <a:gd name="T8" fmla="*/ 522 w 701"/>
                  <a:gd name="T9" fmla="*/ 199 h 725"/>
                  <a:gd name="T10" fmla="*/ 507 w 701"/>
                  <a:gd name="T11" fmla="*/ 184 h 725"/>
                  <a:gd name="T12" fmla="*/ 536 w 701"/>
                  <a:gd name="T13" fmla="*/ 58 h 725"/>
                  <a:gd name="T14" fmla="*/ 499 w 701"/>
                  <a:gd name="T15" fmla="*/ 37 h 725"/>
                  <a:gd name="T16" fmla="*/ 409 w 701"/>
                  <a:gd name="T17" fmla="*/ 127 h 725"/>
                  <a:gd name="T18" fmla="*/ 389 w 701"/>
                  <a:gd name="T19" fmla="*/ 123 h 725"/>
                  <a:gd name="T20" fmla="*/ 360 w 701"/>
                  <a:gd name="T21" fmla="*/ 1 h 725"/>
                  <a:gd name="T22" fmla="*/ 338 w 701"/>
                  <a:gd name="T23" fmla="*/ 0 h 725"/>
                  <a:gd name="T24" fmla="*/ 317 w 701"/>
                  <a:gd name="T25" fmla="*/ 1 h 725"/>
                  <a:gd name="T26" fmla="*/ 288 w 701"/>
                  <a:gd name="T27" fmla="*/ 124 h 725"/>
                  <a:gd name="T28" fmla="*/ 269 w 701"/>
                  <a:gd name="T29" fmla="*/ 130 h 725"/>
                  <a:gd name="T30" fmla="*/ 171 w 701"/>
                  <a:gd name="T31" fmla="*/ 44 h 725"/>
                  <a:gd name="T32" fmla="*/ 135 w 701"/>
                  <a:gd name="T33" fmla="*/ 67 h 725"/>
                  <a:gd name="T34" fmla="*/ 172 w 701"/>
                  <a:gd name="T35" fmla="*/ 189 h 725"/>
                  <a:gd name="T36" fmla="*/ 51 w 701"/>
                  <a:gd name="T37" fmla="*/ 152 h 725"/>
                  <a:gd name="T38" fmla="*/ 28 w 701"/>
                  <a:gd name="T39" fmla="*/ 189 h 725"/>
                  <a:gd name="T40" fmla="*/ 112 w 701"/>
                  <a:gd name="T41" fmla="*/ 290 h 725"/>
                  <a:gd name="T42" fmla="*/ 203 w 701"/>
                  <a:gd name="T43" fmla="*/ 310 h 725"/>
                  <a:gd name="T44" fmla="*/ 234 w 701"/>
                  <a:gd name="T45" fmla="*/ 255 h 725"/>
                  <a:gd name="T46" fmla="*/ 284 w 701"/>
                  <a:gd name="T47" fmla="*/ 218 h 725"/>
                  <a:gd name="T48" fmla="*/ 346 w 701"/>
                  <a:gd name="T49" fmla="*/ 204 h 725"/>
                  <a:gd name="T50" fmla="*/ 419 w 701"/>
                  <a:gd name="T51" fmla="*/ 223 h 725"/>
                  <a:gd name="T52" fmla="*/ 472 w 701"/>
                  <a:gd name="T53" fmla="*/ 272 h 725"/>
                  <a:gd name="T54" fmla="*/ 498 w 701"/>
                  <a:gd name="T55" fmla="*/ 343 h 725"/>
                  <a:gd name="T56" fmla="*/ 486 w 701"/>
                  <a:gd name="T57" fmla="*/ 419 h 725"/>
                  <a:gd name="T58" fmla="*/ 443 w 701"/>
                  <a:gd name="T59" fmla="*/ 478 h 725"/>
                  <a:gd name="T60" fmla="*/ 377 w 701"/>
                  <a:gd name="T61" fmla="*/ 510 h 725"/>
                  <a:gd name="T62" fmla="*/ 301 w 701"/>
                  <a:gd name="T63" fmla="*/ 506 h 725"/>
                  <a:gd name="T64" fmla="*/ 239 w 701"/>
                  <a:gd name="T65" fmla="*/ 468 h 725"/>
                  <a:gd name="T66" fmla="*/ 201 w 701"/>
                  <a:gd name="T67" fmla="*/ 405 h 725"/>
                  <a:gd name="T68" fmla="*/ 195 w 701"/>
                  <a:gd name="T69" fmla="*/ 345 h 725"/>
                  <a:gd name="T70" fmla="*/ 2 w 701"/>
                  <a:gd name="T71" fmla="*/ 399 h 725"/>
                  <a:gd name="T72" fmla="*/ 114 w 701"/>
                  <a:gd name="T73" fmla="*/ 442 h 725"/>
                  <a:gd name="T74" fmla="*/ 32 w 701"/>
                  <a:gd name="T75" fmla="*/ 544 h 725"/>
                  <a:gd name="T76" fmla="*/ 160 w 701"/>
                  <a:gd name="T77" fmla="*/ 524 h 725"/>
                  <a:gd name="T78" fmla="*/ 175 w 701"/>
                  <a:gd name="T79" fmla="*/ 538 h 725"/>
                  <a:gd name="T80" fmla="*/ 142 w 701"/>
                  <a:gd name="T81" fmla="*/ 662 h 725"/>
                  <a:gd name="T82" fmla="*/ 178 w 701"/>
                  <a:gd name="T83" fmla="*/ 685 h 725"/>
                  <a:gd name="T84" fmla="*/ 273 w 701"/>
                  <a:gd name="T85" fmla="*/ 596 h 725"/>
                  <a:gd name="T86" fmla="*/ 292 w 701"/>
                  <a:gd name="T87" fmla="*/ 601 h 725"/>
                  <a:gd name="T88" fmla="*/ 321 w 701"/>
                  <a:gd name="T89" fmla="*/ 725 h 725"/>
                  <a:gd name="T90" fmla="*/ 342 w 701"/>
                  <a:gd name="T91" fmla="*/ 725 h 725"/>
                  <a:gd name="T92" fmla="*/ 364 w 701"/>
                  <a:gd name="T93" fmla="*/ 725 h 725"/>
                  <a:gd name="T94" fmla="*/ 393 w 701"/>
                  <a:gd name="T95" fmla="*/ 601 h 725"/>
                  <a:gd name="T96" fmla="*/ 413 w 701"/>
                  <a:gd name="T97" fmla="*/ 596 h 725"/>
                  <a:gd name="T98" fmla="*/ 507 w 701"/>
                  <a:gd name="T99" fmla="*/ 685 h 725"/>
                  <a:gd name="T100" fmla="*/ 544 w 701"/>
                  <a:gd name="T101" fmla="*/ 662 h 725"/>
                  <a:gd name="T102" fmla="*/ 510 w 701"/>
                  <a:gd name="T103" fmla="*/ 538 h 725"/>
                  <a:gd name="T104" fmla="*/ 525 w 701"/>
                  <a:gd name="T105" fmla="*/ 524 h 725"/>
                  <a:gd name="T106" fmla="*/ 653 w 701"/>
                  <a:gd name="T107" fmla="*/ 544 h 725"/>
                  <a:gd name="T108" fmla="*/ 571 w 701"/>
                  <a:gd name="T109" fmla="*/ 442 h 725"/>
                  <a:gd name="T110" fmla="*/ 700 w 701"/>
                  <a:gd name="T111" fmla="*/ 397 h 72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701"/>
                  <a:gd name="T169" fmla="*/ 0 h 725"/>
                  <a:gd name="T170" fmla="*/ 701 w 701"/>
                  <a:gd name="T171" fmla="*/ 725 h 72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701" h="725">
                    <a:moveTo>
                      <a:pt x="700" y="397"/>
                    </a:moveTo>
                    <a:lnTo>
                      <a:pt x="700" y="389"/>
                    </a:lnTo>
                    <a:lnTo>
                      <a:pt x="701" y="380"/>
                    </a:lnTo>
                    <a:lnTo>
                      <a:pt x="701" y="371"/>
                    </a:lnTo>
                    <a:lnTo>
                      <a:pt x="701" y="363"/>
                    </a:lnTo>
                    <a:lnTo>
                      <a:pt x="701" y="354"/>
                    </a:lnTo>
                    <a:lnTo>
                      <a:pt x="701" y="346"/>
                    </a:lnTo>
                    <a:lnTo>
                      <a:pt x="700" y="337"/>
                    </a:lnTo>
                    <a:lnTo>
                      <a:pt x="700" y="328"/>
                    </a:lnTo>
                    <a:lnTo>
                      <a:pt x="580" y="316"/>
                    </a:lnTo>
                    <a:lnTo>
                      <a:pt x="578" y="308"/>
                    </a:lnTo>
                    <a:lnTo>
                      <a:pt x="576" y="299"/>
                    </a:lnTo>
                    <a:lnTo>
                      <a:pt x="574" y="291"/>
                    </a:lnTo>
                    <a:lnTo>
                      <a:pt x="571" y="283"/>
                    </a:lnTo>
                    <a:lnTo>
                      <a:pt x="669" y="212"/>
                    </a:lnTo>
                    <a:lnTo>
                      <a:pt x="665" y="204"/>
                    </a:lnTo>
                    <a:lnTo>
                      <a:pt x="661" y="196"/>
                    </a:lnTo>
                    <a:lnTo>
                      <a:pt x="657" y="189"/>
                    </a:lnTo>
                    <a:lnTo>
                      <a:pt x="653" y="181"/>
                    </a:lnTo>
                    <a:lnTo>
                      <a:pt x="649" y="174"/>
                    </a:lnTo>
                    <a:lnTo>
                      <a:pt x="644" y="166"/>
                    </a:lnTo>
                    <a:lnTo>
                      <a:pt x="639" y="159"/>
                    </a:lnTo>
                    <a:lnTo>
                      <a:pt x="635" y="152"/>
                    </a:lnTo>
                    <a:lnTo>
                      <a:pt x="525" y="202"/>
                    </a:lnTo>
                    <a:lnTo>
                      <a:pt x="522" y="199"/>
                    </a:lnTo>
                    <a:lnTo>
                      <a:pt x="520" y="196"/>
                    </a:lnTo>
                    <a:lnTo>
                      <a:pt x="517" y="193"/>
                    </a:lnTo>
                    <a:lnTo>
                      <a:pt x="514" y="189"/>
                    </a:lnTo>
                    <a:lnTo>
                      <a:pt x="510" y="187"/>
                    </a:lnTo>
                    <a:lnTo>
                      <a:pt x="507" y="184"/>
                    </a:lnTo>
                    <a:lnTo>
                      <a:pt x="505" y="181"/>
                    </a:lnTo>
                    <a:lnTo>
                      <a:pt x="501" y="179"/>
                    </a:lnTo>
                    <a:lnTo>
                      <a:pt x="551" y="67"/>
                    </a:lnTo>
                    <a:lnTo>
                      <a:pt x="544" y="63"/>
                    </a:lnTo>
                    <a:lnTo>
                      <a:pt x="536" y="58"/>
                    </a:lnTo>
                    <a:lnTo>
                      <a:pt x="529" y="53"/>
                    </a:lnTo>
                    <a:lnTo>
                      <a:pt x="522" y="49"/>
                    </a:lnTo>
                    <a:lnTo>
                      <a:pt x="514" y="44"/>
                    </a:lnTo>
                    <a:lnTo>
                      <a:pt x="507" y="40"/>
                    </a:lnTo>
                    <a:lnTo>
                      <a:pt x="499" y="37"/>
                    </a:lnTo>
                    <a:lnTo>
                      <a:pt x="491" y="33"/>
                    </a:lnTo>
                    <a:lnTo>
                      <a:pt x="421" y="131"/>
                    </a:lnTo>
                    <a:lnTo>
                      <a:pt x="417" y="130"/>
                    </a:lnTo>
                    <a:lnTo>
                      <a:pt x="413" y="129"/>
                    </a:lnTo>
                    <a:lnTo>
                      <a:pt x="409" y="127"/>
                    </a:lnTo>
                    <a:lnTo>
                      <a:pt x="405" y="126"/>
                    </a:lnTo>
                    <a:lnTo>
                      <a:pt x="401" y="125"/>
                    </a:lnTo>
                    <a:lnTo>
                      <a:pt x="397" y="124"/>
                    </a:lnTo>
                    <a:lnTo>
                      <a:pt x="393" y="123"/>
                    </a:lnTo>
                    <a:lnTo>
                      <a:pt x="389" y="123"/>
                    </a:lnTo>
                    <a:lnTo>
                      <a:pt x="377" y="2"/>
                    </a:lnTo>
                    <a:lnTo>
                      <a:pt x="373" y="1"/>
                    </a:lnTo>
                    <a:lnTo>
                      <a:pt x="368" y="1"/>
                    </a:lnTo>
                    <a:lnTo>
                      <a:pt x="364" y="1"/>
                    </a:lnTo>
                    <a:lnTo>
                      <a:pt x="360" y="1"/>
                    </a:lnTo>
                    <a:lnTo>
                      <a:pt x="356" y="0"/>
                    </a:lnTo>
                    <a:lnTo>
                      <a:pt x="351" y="0"/>
                    </a:lnTo>
                    <a:lnTo>
                      <a:pt x="347" y="0"/>
                    </a:lnTo>
                    <a:lnTo>
                      <a:pt x="342" y="0"/>
                    </a:lnTo>
                    <a:lnTo>
                      <a:pt x="338" y="0"/>
                    </a:lnTo>
                    <a:lnTo>
                      <a:pt x="334" y="0"/>
                    </a:lnTo>
                    <a:lnTo>
                      <a:pt x="330" y="0"/>
                    </a:lnTo>
                    <a:lnTo>
                      <a:pt x="326" y="1"/>
                    </a:lnTo>
                    <a:lnTo>
                      <a:pt x="321" y="1"/>
                    </a:lnTo>
                    <a:lnTo>
                      <a:pt x="317" y="1"/>
                    </a:lnTo>
                    <a:lnTo>
                      <a:pt x="313" y="1"/>
                    </a:lnTo>
                    <a:lnTo>
                      <a:pt x="309" y="2"/>
                    </a:lnTo>
                    <a:lnTo>
                      <a:pt x="296" y="123"/>
                    </a:lnTo>
                    <a:lnTo>
                      <a:pt x="292" y="123"/>
                    </a:lnTo>
                    <a:lnTo>
                      <a:pt x="288" y="124"/>
                    </a:lnTo>
                    <a:lnTo>
                      <a:pt x="284" y="125"/>
                    </a:lnTo>
                    <a:lnTo>
                      <a:pt x="280" y="126"/>
                    </a:lnTo>
                    <a:lnTo>
                      <a:pt x="276" y="127"/>
                    </a:lnTo>
                    <a:lnTo>
                      <a:pt x="273" y="129"/>
                    </a:lnTo>
                    <a:lnTo>
                      <a:pt x="269" y="130"/>
                    </a:lnTo>
                    <a:lnTo>
                      <a:pt x="265" y="131"/>
                    </a:lnTo>
                    <a:lnTo>
                      <a:pt x="194" y="33"/>
                    </a:lnTo>
                    <a:lnTo>
                      <a:pt x="186" y="37"/>
                    </a:lnTo>
                    <a:lnTo>
                      <a:pt x="178" y="40"/>
                    </a:lnTo>
                    <a:lnTo>
                      <a:pt x="171" y="44"/>
                    </a:lnTo>
                    <a:lnTo>
                      <a:pt x="163" y="49"/>
                    </a:lnTo>
                    <a:lnTo>
                      <a:pt x="156" y="53"/>
                    </a:lnTo>
                    <a:lnTo>
                      <a:pt x="149" y="58"/>
                    </a:lnTo>
                    <a:lnTo>
                      <a:pt x="142" y="63"/>
                    </a:lnTo>
                    <a:lnTo>
                      <a:pt x="135" y="67"/>
                    </a:lnTo>
                    <a:lnTo>
                      <a:pt x="184" y="179"/>
                    </a:lnTo>
                    <a:lnTo>
                      <a:pt x="181" y="181"/>
                    </a:lnTo>
                    <a:lnTo>
                      <a:pt x="178" y="184"/>
                    </a:lnTo>
                    <a:lnTo>
                      <a:pt x="175" y="187"/>
                    </a:lnTo>
                    <a:lnTo>
                      <a:pt x="172" y="189"/>
                    </a:lnTo>
                    <a:lnTo>
                      <a:pt x="169" y="193"/>
                    </a:lnTo>
                    <a:lnTo>
                      <a:pt x="166" y="196"/>
                    </a:lnTo>
                    <a:lnTo>
                      <a:pt x="163" y="199"/>
                    </a:lnTo>
                    <a:lnTo>
                      <a:pt x="160" y="202"/>
                    </a:lnTo>
                    <a:lnTo>
                      <a:pt x="51" y="152"/>
                    </a:lnTo>
                    <a:lnTo>
                      <a:pt x="46" y="159"/>
                    </a:lnTo>
                    <a:lnTo>
                      <a:pt x="41" y="166"/>
                    </a:lnTo>
                    <a:lnTo>
                      <a:pt x="36" y="174"/>
                    </a:lnTo>
                    <a:lnTo>
                      <a:pt x="32" y="181"/>
                    </a:lnTo>
                    <a:lnTo>
                      <a:pt x="28" y="189"/>
                    </a:lnTo>
                    <a:lnTo>
                      <a:pt x="24" y="196"/>
                    </a:lnTo>
                    <a:lnTo>
                      <a:pt x="20" y="204"/>
                    </a:lnTo>
                    <a:lnTo>
                      <a:pt x="17" y="212"/>
                    </a:lnTo>
                    <a:lnTo>
                      <a:pt x="114" y="283"/>
                    </a:lnTo>
                    <a:lnTo>
                      <a:pt x="112" y="290"/>
                    </a:lnTo>
                    <a:lnTo>
                      <a:pt x="110" y="296"/>
                    </a:lnTo>
                    <a:lnTo>
                      <a:pt x="108" y="303"/>
                    </a:lnTo>
                    <a:lnTo>
                      <a:pt x="107" y="309"/>
                    </a:lnTo>
                    <a:lnTo>
                      <a:pt x="199" y="323"/>
                    </a:lnTo>
                    <a:lnTo>
                      <a:pt x="203" y="310"/>
                    </a:lnTo>
                    <a:lnTo>
                      <a:pt x="207" y="298"/>
                    </a:lnTo>
                    <a:lnTo>
                      <a:pt x="212" y="286"/>
                    </a:lnTo>
                    <a:lnTo>
                      <a:pt x="219" y="275"/>
                    </a:lnTo>
                    <a:lnTo>
                      <a:pt x="226" y="265"/>
                    </a:lnTo>
                    <a:lnTo>
                      <a:pt x="234" y="255"/>
                    </a:lnTo>
                    <a:lnTo>
                      <a:pt x="243" y="246"/>
                    </a:lnTo>
                    <a:lnTo>
                      <a:pt x="252" y="238"/>
                    </a:lnTo>
                    <a:lnTo>
                      <a:pt x="262" y="230"/>
                    </a:lnTo>
                    <a:lnTo>
                      <a:pt x="273" y="223"/>
                    </a:lnTo>
                    <a:lnTo>
                      <a:pt x="284" y="218"/>
                    </a:lnTo>
                    <a:lnTo>
                      <a:pt x="296" y="213"/>
                    </a:lnTo>
                    <a:lnTo>
                      <a:pt x="308" y="209"/>
                    </a:lnTo>
                    <a:lnTo>
                      <a:pt x="320" y="206"/>
                    </a:lnTo>
                    <a:lnTo>
                      <a:pt x="333" y="204"/>
                    </a:lnTo>
                    <a:lnTo>
                      <a:pt x="346" y="204"/>
                    </a:lnTo>
                    <a:lnTo>
                      <a:pt x="362" y="204"/>
                    </a:lnTo>
                    <a:lnTo>
                      <a:pt x="377" y="207"/>
                    </a:lnTo>
                    <a:lnTo>
                      <a:pt x="392" y="211"/>
                    </a:lnTo>
                    <a:lnTo>
                      <a:pt x="406" y="216"/>
                    </a:lnTo>
                    <a:lnTo>
                      <a:pt x="419" y="223"/>
                    </a:lnTo>
                    <a:lnTo>
                      <a:pt x="432" y="230"/>
                    </a:lnTo>
                    <a:lnTo>
                      <a:pt x="443" y="240"/>
                    </a:lnTo>
                    <a:lnTo>
                      <a:pt x="454" y="249"/>
                    </a:lnTo>
                    <a:lnTo>
                      <a:pt x="464" y="260"/>
                    </a:lnTo>
                    <a:lnTo>
                      <a:pt x="472" y="272"/>
                    </a:lnTo>
                    <a:lnTo>
                      <a:pt x="480" y="285"/>
                    </a:lnTo>
                    <a:lnTo>
                      <a:pt x="486" y="299"/>
                    </a:lnTo>
                    <a:lnTo>
                      <a:pt x="491" y="313"/>
                    </a:lnTo>
                    <a:lnTo>
                      <a:pt x="495" y="328"/>
                    </a:lnTo>
                    <a:lnTo>
                      <a:pt x="498" y="343"/>
                    </a:lnTo>
                    <a:lnTo>
                      <a:pt x="498" y="359"/>
                    </a:lnTo>
                    <a:lnTo>
                      <a:pt x="498" y="374"/>
                    </a:lnTo>
                    <a:lnTo>
                      <a:pt x="495" y="390"/>
                    </a:lnTo>
                    <a:lnTo>
                      <a:pt x="491" y="405"/>
                    </a:lnTo>
                    <a:lnTo>
                      <a:pt x="486" y="419"/>
                    </a:lnTo>
                    <a:lnTo>
                      <a:pt x="480" y="433"/>
                    </a:lnTo>
                    <a:lnTo>
                      <a:pt x="472" y="445"/>
                    </a:lnTo>
                    <a:lnTo>
                      <a:pt x="464" y="457"/>
                    </a:lnTo>
                    <a:lnTo>
                      <a:pt x="454" y="468"/>
                    </a:lnTo>
                    <a:lnTo>
                      <a:pt x="443" y="478"/>
                    </a:lnTo>
                    <a:lnTo>
                      <a:pt x="432" y="487"/>
                    </a:lnTo>
                    <a:lnTo>
                      <a:pt x="419" y="495"/>
                    </a:lnTo>
                    <a:lnTo>
                      <a:pt x="406" y="501"/>
                    </a:lnTo>
                    <a:lnTo>
                      <a:pt x="392" y="506"/>
                    </a:lnTo>
                    <a:lnTo>
                      <a:pt x="377" y="510"/>
                    </a:lnTo>
                    <a:lnTo>
                      <a:pt x="362" y="513"/>
                    </a:lnTo>
                    <a:lnTo>
                      <a:pt x="346" y="513"/>
                    </a:lnTo>
                    <a:lnTo>
                      <a:pt x="331" y="513"/>
                    </a:lnTo>
                    <a:lnTo>
                      <a:pt x="316" y="510"/>
                    </a:lnTo>
                    <a:lnTo>
                      <a:pt x="301" y="506"/>
                    </a:lnTo>
                    <a:lnTo>
                      <a:pt x="288" y="501"/>
                    </a:lnTo>
                    <a:lnTo>
                      <a:pt x="274" y="495"/>
                    </a:lnTo>
                    <a:lnTo>
                      <a:pt x="262" y="487"/>
                    </a:lnTo>
                    <a:lnTo>
                      <a:pt x="250" y="478"/>
                    </a:lnTo>
                    <a:lnTo>
                      <a:pt x="239" y="468"/>
                    </a:lnTo>
                    <a:lnTo>
                      <a:pt x="230" y="457"/>
                    </a:lnTo>
                    <a:lnTo>
                      <a:pt x="220" y="445"/>
                    </a:lnTo>
                    <a:lnTo>
                      <a:pt x="213" y="433"/>
                    </a:lnTo>
                    <a:lnTo>
                      <a:pt x="207" y="419"/>
                    </a:lnTo>
                    <a:lnTo>
                      <a:pt x="201" y="405"/>
                    </a:lnTo>
                    <a:lnTo>
                      <a:pt x="197" y="390"/>
                    </a:lnTo>
                    <a:lnTo>
                      <a:pt x="195" y="374"/>
                    </a:lnTo>
                    <a:lnTo>
                      <a:pt x="194" y="359"/>
                    </a:lnTo>
                    <a:lnTo>
                      <a:pt x="194" y="352"/>
                    </a:lnTo>
                    <a:lnTo>
                      <a:pt x="195" y="345"/>
                    </a:lnTo>
                    <a:lnTo>
                      <a:pt x="196" y="339"/>
                    </a:lnTo>
                    <a:lnTo>
                      <a:pt x="197" y="332"/>
                    </a:lnTo>
                    <a:lnTo>
                      <a:pt x="35" y="323"/>
                    </a:lnTo>
                    <a:lnTo>
                      <a:pt x="0" y="327"/>
                    </a:lnTo>
                    <a:lnTo>
                      <a:pt x="2" y="399"/>
                    </a:lnTo>
                    <a:lnTo>
                      <a:pt x="105" y="409"/>
                    </a:lnTo>
                    <a:lnTo>
                      <a:pt x="107" y="418"/>
                    </a:lnTo>
                    <a:lnTo>
                      <a:pt x="109" y="426"/>
                    </a:lnTo>
                    <a:lnTo>
                      <a:pt x="112" y="434"/>
                    </a:lnTo>
                    <a:lnTo>
                      <a:pt x="114" y="442"/>
                    </a:lnTo>
                    <a:lnTo>
                      <a:pt x="17" y="513"/>
                    </a:lnTo>
                    <a:lnTo>
                      <a:pt x="20" y="521"/>
                    </a:lnTo>
                    <a:lnTo>
                      <a:pt x="24" y="529"/>
                    </a:lnTo>
                    <a:lnTo>
                      <a:pt x="28" y="537"/>
                    </a:lnTo>
                    <a:lnTo>
                      <a:pt x="32" y="544"/>
                    </a:lnTo>
                    <a:lnTo>
                      <a:pt x="36" y="552"/>
                    </a:lnTo>
                    <a:lnTo>
                      <a:pt x="41" y="559"/>
                    </a:lnTo>
                    <a:lnTo>
                      <a:pt x="46" y="566"/>
                    </a:lnTo>
                    <a:lnTo>
                      <a:pt x="51" y="573"/>
                    </a:lnTo>
                    <a:lnTo>
                      <a:pt x="160" y="524"/>
                    </a:lnTo>
                    <a:lnTo>
                      <a:pt x="163" y="527"/>
                    </a:lnTo>
                    <a:lnTo>
                      <a:pt x="166" y="530"/>
                    </a:lnTo>
                    <a:lnTo>
                      <a:pt x="169" y="533"/>
                    </a:lnTo>
                    <a:lnTo>
                      <a:pt x="172" y="536"/>
                    </a:lnTo>
                    <a:lnTo>
                      <a:pt x="175" y="538"/>
                    </a:lnTo>
                    <a:lnTo>
                      <a:pt x="178" y="541"/>
                    </a:lnTo>
                    <a:lnTo>
                      <a:pt x="181" y="544"/>
                    </a:lnTo>
                    <a:lnTo>
                      <a:pt x="184" y="547"/>
                    </a:lnTo>
                    <a:lnTo>
                      <a:pt x="135" y="658"/>
                    </a:lnTo>
                    <a:lnTo>
                      <a:pt x="142" y="662"/>
                    </a:lnTo>
                    <a:lnTo>
                      <a:pt x="149" y="667"/>
                    </a:lnTo>
                    <a:lnTo>
                      <a:pt x="156" y="672"/>
                    </a:lnTo>
                    <a:lnTo>
                      <a:pt x="163" y="676"/>
                    </a:lnTo>
                    <a:lnTo>
                      <a:pt x="171" y="681"/>
                    </a:lnTo>
                    <a:lnTo>
                      <a:pt x="178" y="685"/>
                    </a:lnTo>
                    <a:lnTo>
                      <a:pt x="186" y="688"/>
                    </a:lnTo>
                    <a:lnTo>
                      <a:pt x="194" y="692"/>
                    </a:lnTo>
                    <a:lnTo>
                      <a:pt x="265" y="594"/>
                    </a:lnTo>
                    <a:lnTo>
                      <a:pt x="269" y="595"/>
                    </a:lnTo>
                    <a:lnTo>
                      <a:pt x="273" y="596"/>
                    </a:lnTo>
                    <a:lnTo>
                      <a:pt x="276" y="597"/>
                    </a:lnTo>
                    <a:lnTo>
                      <a:pt x="280" y="598"/>
                    </a:lnTo>
                    <a:lnTo>
                      <a:pt x="284" y="600"/>
                    </a:lnTo>
                    <a:lnTo>
                      <a:pt x="288" y="601"/>
                    </a:lnTo>
                    <a:lnTo>
                      <a:pt x="292" y="601"/>
                    </a:lnTo>
                    <a:lnTo>
                      <a:pt x="296" y="602"/>
                    </a:lnTo>
                    <a:lnTo>
                      <a:pt x="309" y="723"/>
                    </a:lnTo>
                    <a:lnTo>
                      <a:pt x="313" y="724"/>
                    </a:lnTo>
                    <a:lnTo>
                      <a:pt x="317" y="724"/>
                    </a:lnTo>
                    <a:lnTo>
                      <a:pt x="321" y="725"/>
                    </a:lnTo>
                    <a:lnTo>
                      <a:pt x="326" y="725"/>
                    </a:lnTo>
                    <a:lnTo>
                      <a:pt x="330" y="725"/>
                    </a:lnTo>
                    <a:lnTo>
                      <a:pt x="334" y="725"/>
                    </a:lnTo>
                    <a:lnTo>
                      <a:pt x="338" y="725"/>
                    </a:lnTo>
                    <a:lnTo>
                      <a:pt x="342" y="725"/>
                    </a:lnTo>
                    <a:lnTo>
                      <a:pt x="347" y="725"/>
                    </a:lnTo>
                    <a:lnTo>
                      <a:pt x="351" y="725"/>
                    </a:lnTo>
                    <a:lnTo>
                      <a:pt x="356" y="725"/>
                    </a:lnTo>
                    <a:lnTo>
                      <a:pt x="360" y="725"/>
                    </a:lnTo>
                    <a:lnTo>
                      <a:pt x="364" y="725"/>
                    </a:lnTo>
                    <a:lnTo>
                      <a:pt x="368" y="724"/>
                    </a:lnTo>
                    <a:lnTo>
                      <a:pt x="373" y="724"/>
                    </a:lnTo>
                    <a:lnTo>
                      <a:pt x="377" y="723"/>
                    </a:lnTo>
                    <a:lnTo>
                      <a:pt x="389" y="602"/>
                    </a:lnTo>
                    <a:lnTo>
                      <a:pt x="393" y="601"/>
                    </a:lnTo>
                    <a:lnTo>
                      <a:pt x="397" y="601"/>
                    </a:lnTo>
                    <a:lnTo>
                      <a:pt x="401" y="600"/>
                    </a:lnTo>
                    <a:lnTo>
                      <a:pt x="405" y="598"/>
                    </a:lnTo>
                    <a:lnTo>
                      <a:pt x="409" y="597"/>
                    </a:lnTo>
                    <a:lnTo>
                      <a:pt x="413" y="596"/>
                    </a:lnTo>
                    <a:lnTo>
                      <a:pt x="417" y="595"/>
                    </a:lnTo>
                    <a:lnTo>
                      <a:pt x="421" y="594"/>
                    </a:lnTo>
                    <a:lnTo>
                      <a:pt x="491" y="692"/>
                    </a:lnTo>
                    <a:lnTo>
                      <a:pt x="499" y="688"/>
                    </a:lnTo>
                    <a:lnTo>
                      <a:pt x="507" y="685"/>
                    </a:lnTo>
                    <a:lnTo>
                      <a:pt x="514" y="681"/>
                    </a:lnTo>
                    <a:lnTo>
                      <a:pt x="522" y="676"/>
                    </a:lnTo>
                    <a:lnTo>
                      <a:pt x="529" y="672"/>
                    </a:lnTo>
                    <a:lnTo>
                      <a:pt x="536" y="667"/>
                    </a:lnTo>
                    <a:lnTo>
                      <a:pt x="544" y="662"/>
                    </a:lnTo>
                    <a:lnTo>
                      <a:pt x="551" y="658"/>
                    </a:lnTo>
                    <a:lnTo>
                      <a:pt x="501" y="547"/>
                    </a:lnTo>
                    <a:lnTo>
                      <a:pt x="505" y="544"/>
                    </a:lnTo>
                    <a:lnTo>
                      <a:pt x="507" y="541"/>
                    </a:lnTo>
                    <a:lnTo>
                      <a:pt x="510" y="538"/>
                    </a:lnTo>
                    <a:lnTo>
                      <a:pt x="514" y="536"/>
                    </a:lnTo>
                    <a:lnTo>
                      <a:pt x="517" y="533"/>
                    </a:lnTo>
                    <a:lnTo>
                      <a:pt x="520" y="530"/>
                    </a:lnTo>
                    <a:lnTo>
                      <a:pt x="522" y="527"/>
                    </a:lnTo>
                    <a:lnTo>
                      <a:pt x="525" y="524"/>
                    </a:lnTo>
                    <a:lnTo>
                      <a:pt x="635" y="573"/>
                    </a:lnTo>
                    <a:lnTo>
                      <a:pt x="639" y="566"/>
                    </a:lnTo>
                    <a:lnTo>
                      <a:pt x="644" y="559"/>
                    </a:lnTo>
                    <a:lnTo>
                      <a:pt x="649" y="552"/>
                    </a:lnTo>
                    <a:lnTo>
                      <a:pt x="653" y="544"/>
                    </a:lnTo>
                    <a:lnTo>
                      <a:pt x="658" y="537"/>
                    </a:lnTo>
                    <a:lnTo>
                      <a:pt x="662" y="529"/>
                    </a:lnTo>
                    <a:lnTo>
                      <a:pt x="665" y="521"/>
                    </a:lnTo>
                    <a:lnTo>
                      <a:pt x="669" y="513"/>
                    </a:lnTo>
                    <a:lnTo>
                      <a:pt x="571" y="442"/>
                    </a:lnTo>
                    <a:lnTo>
                      <a:pt x="574" y="434"/>
                    </a:lnTo>
                    <a:lnTo>
                      <a:pt x="576" y="426"/>
                    </a:lnTo>
                    <a:lnTo>
                      <a:pt x="578" y="418"/>
                    </a:lnTo>
                    <a:lnTo>
                      <a:pt x="580" y="409"/>
                    </a:lnTo>
                    <a:lnTo>
                      <a:pt x="700" y="397"/>
                    </a:lnTo>
                    <a:close/>
                  </a:path>
                </a:pathLst>
              </a:custGeom>
              <a:solidFill>
                <a:srgbClr val="F1AF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2" name="Text Box 28"/>
            <p:cNvSpPr txBox="1">
              <a:spLocks noChangeArrowheads="1"/>
            </p:cNvSpPr>
            <p:nvPr/>
          </p:nvSpPr>
          <p:spPr bwMode="auto">
            <a:xfrm>
              <a:off x="4605" y="1843"/>
              <a:ext cx="820" cy="27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service 1</a:t>
              </a:r>
            </a:p>
          </p:txBody>
        </p:sp>
        <p:grpSp>
          <p:nvGrpSpPr>
            <p:cNvPr id="9233" name="Group 29"/>
            <p:cNvGrpSpPr>
              <a:grpSpLocks/>
            </p:cNvGrpSpPr>
            <p:nvPr/>
          </p:nvGrpSpPr>
          <p:grpSpPr bwMode="auto">
            <a:xfrm>
              <a:off x="4715" y="2496"/>
              <a:ext cx="597" cy="679"/>
              <a:chOff x="4715" y="2496"/>
              <a:chExt cx="597" cy="679"/>
            </a:xfrm>
          </p:grpSpPr>
          <p:sp>
            <p:nvSpPr>
              <p:cNvPr id="9237" name="Freeform 30"/>
              <p:cNvSpPr>
                <a:spLocks noChangeArrowheads="1"/>
              </p:cNvSpPr>
              <p:nvPr/>
            </p:nvSpPr>
            <p:spPr bwMode="auto">
              <a:xfrm>
                <a:off x="5062" y="2942"/>
                <a:ext cx="220" cy="224"/>
              </a:xfrm>
              <a:custGeom>
                <a:avLst/>
                <a:gdLst>
                  <a:gd name="T0" fmla="*/ 127 w 367"/>
                  <a:gd name="T1" fmla="*/ 150 h 373"/>
                  <a:gd name="T2" fmla="*/ 168 w 367"/>
                  <a:gd name="T3" fmla="*/ 118 h 373"/>
                  <a:gd name="T4" fmla="*/ 221 w 367"/>
                  <a:gd name="T5" fmla="*/ 125 h 373"/>
                  <a:gd name="T6" fmla="*/ 252 w 367"/>
                  <a:gd name="T7" fmla="*/ 167 h 373"/>
                  <a:gd name="T8" fmla="*/ 245 w 367"/>
                  <a:gd name="T9" fmla="*/ 221 h 373"/>
                  <a:gd name="T10" fmla="*/ 204 w 367"/>
                  <a:gd name="T11" fmla="*/ 253 h 373"/>
                  <a:gd name="T12" fmla="*/ 166 w 367"/>
                  <a:gd name="T13" fmla="*/ 252 h 373"/>
                  <a:gd name="T14" fmla="*/ 140 w 367"/>
                  <a:gd name="T15" fmla="*/ 237 h 373"/>
                  <a:gd name="T16" fmla="*/ 123 w 367"/>
                  <a:gd name="T17" fmla="*/ 290 h 373"/>
                  <a:gd name="T18" fmla="*/ 123 w 367"/>
                  <a:gd name="T19" fmla="*/ 365 h 373"/>
                  <a:gd name="T20" fmla="*/ 138 w 367"/>
                  <a:gd name="T21" fmla="*/ 369 h 373"/>
                  <a:gd name="T22" fmla="*/ 154 w 367"/>
                  <a:gd name="T23" fmla="*/ 373 h 373"/>
                  <a:gd name="T24" fmla="*/ 185 w 367"/>
                  <a:gd name="T25" fmla="*/ 309 h 373"/>
                  <a:gd name="T26" fmla="*/ 193 w 367"/>
                  <a:gd name="T27" fmla="*/ 309 h 373"/>
                  <a:gd name="T28" fmla="*/ 226 w 367"/>
                  <a:gd name="T29" fmla="*/ 370 h 373"/>
                  <a:gd name="T30" fmla="*/ 242 w 367"/>
                  <a:gd name="T31" fmla="*/ 366 h 373"/>
                  <a:gd name="T32" fmla="*/ 244 w 367"/>
                  <a:gd name="T33" fmla="*/ 294 h 373"/>
                  <a:gd name="T34" fmla="*/ 302 w 367"/>
                  <a:gd name="T35" fmla="*/ 327 h 373"/>
                  <a:gd name="T36" fmla="*/ 292 w 367"/>
                  <a:gd name="T37" fmla="*/ 247 h 373"/>
                  <a:gd name="T38" fmla="*/ 361 w 367"/>
                  <a:gd name="T39" fmla="*/ 242 h 373"/>
                  <a:gd name="T40" fmla="*/ 308 w 367"/>
                  <a:gd name="T41" fmla="*/ 194 h 373"/>
                  <a:gd name="T42" fmla="*/ 309 w 367"/>
                  <a:gd name="T43" fmla="*/ 186 h 373"/>
                  <a:gd name="T44" fmla="*/ 308 w 367"/>
                  <a:gd name="T45" fmla="*/ 177 h 373"/>
                  <a:gd name="T46" fmla="*/ 361 w 367"/>
                  <a:gd name="T47" fmla="*/ 130 h 373"/>
                  <a:gd name="T48" fmla="*/ 292 w 367"/>
                  <a:gd name="T49" fmla="*/ 124 h 373"/>
                  <a:gd name="T50" fmla="*/ 325 w 367"/>
                  <a:gd name="T51" fmla="*/ 63 h 373"/>
                  <a:gd name="T52" fmla="*/ 314 w 367"/>
                  <a:gd name="T53" fmla="*/ 51 h 373"/>
                  <a:gd name="T54" fmla="*/ 254 w 367"/>
                  <a:gd name="T55" fmla="*/ 84 h 373"/>
                  <a:gd name="T56" fmla="*/ 240 w 367"/>
                  <a:gd name="T57" fmla="*/ 76 h 373"/>
                  <a:gd name="T58" fmla="*/ 239 w 367"/>
                  <a:gd name="T59" fmla="*/ 6 h 373"/>
                  <a:gd name="T60" fmla="*/ 223 w 367"/>
                  <a:gd name="T61" fmla="*/ 2 h 373"/>
                  <a:gd name="T62" fmla="*/ 191 w 367"/>
                  <a:gd name="T63" fmla="*/ 63 h 373"/>
                  <a:gd name="T64" fmla="*/ 182 w 367"/>
                  <a:gd name="T65" fmla="*/ 63 h 373"/>
                  <a:gd name="T66" fmla="*/ 150 w 367"/>
                  <a:gd name="T67" fmla="*/ 0 h 373"/>
                  <a:gd name="T68" fmla="*/ 134 w 367"/>
                  <a:gd name="T69" fmla="*/ 4 h 373"/>
                  <a:gd name="T70" fmla="*/ 134 w 367"/>
                  <a:gd name="T71" fmla="*/ 76 h 373"/>
                  <a:gd name="T72" fmla="*/ 119 w 367"/>
                  <a:gd name="T73" fmla="*/ 84 h 373"/>
                  <a:gd name="T74" fmla="*/ 56 w 367"/>
                  <a:gd name="T75" fmla="*/ 48 h 373"/>
                  <a:gd name="T76" fmla="*/ 45 w 367"/>
                  <a:gd name="T77" fmla="*/ 59 h 373"/>
                  <a:gd name="T78" fmla="*/ 82 w 367"/>
                  <a:gd name="T79" fmla="*/ 124 h 373"/>
                  <a:gd name="T80" fmla="*/ 6 w 367"/>
                  <a:gd name="T81" fmla="*/ 129 h 373"/>
                  <a:gd name="T82" fmla="*/ 66 w 367"/>
                  <a:gd name="T83" fmla="*/ 177 h 373"/>
                  <a:gd name="T84" fmla="*/ 65 w 367"/>
                  <a:gd name="T85" fmla="*/ 186 h 373"/>
                  <a:gd name="T86" fmla="*/ 66 w 367"/>
                  <a:gd name="T87" fmla="*/ 194 h 373"/>
                  <a:gd name="T88" fmla="*/ 6 w 367"/>
                  <a:gd name="T89" fmla="*/ 244 h 373"/>
                  <a:gd name="T90" fmla="*/ 82 w 367"/>
                  <a:gd name="T91" fmla="*/ 247 h 373"/>
                  <a:gd name="T92" fmla="*/ 45 w 367"/>
                  <a:gd name="T93" fmla="*/ 312 h 373"/>
                  <a:gd name="T94" fmla="*/ 56 w 367"/>
                  <a:gd name="T95" fmla="*/ 324 h 373"/>
                  <a:gd name="T96" fmla="*/ 110 w 367"/>
                  <a:gd name="T97" fmla="*/ 296 h 373"/>
                  <a:gd name="T98" fmla="*/ 119 w 367"/>
                  <a:gd name="T99" fmla="*/ 201 h 37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67"/>
                  <a:gd name="T151" fmla="*/ 0 h 373"/>
                  <a:gd name="T152" fmla="*/ 367 w 367"/>
                  <a:gd name="T153" fmla="*/ 373 h 373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67" h="373">
                    <a:moveTo>
                      <a:pt x="117" y="190"/>
                    </a:moveTo>
                    <a:lnTo>
                      <a:pt x="118" y="175"/>
                    </a:lnTo>
                    <a:lnTo>
                      <a:pt x="121" y="162"/>
                    </a:lnTo>
                    <a:lnTo>
                      <a:pt x="127" y="150"/>
                    </a:lnTo>
                    <a:lnTo>
                      <a:pt x="135" y="139"/>
                    </a:lnTo>
                    <a:lnTo>
                      <a:pt x="145" y="130"/>
                    </a:lnTo>
                    <a:lnTo>
                      <a:pt x="155" y="123"/>
                    </a:lnTo>
                    <a:lnTo>
                      <a:pt x="168" y="118"/>
                    </a:lnTo>
                    <a:lnTo>
                      <a:pt x="182" y="115"/>
                    </a:lnTo>
                    <a:lnTo>
                      <a:pt x="196" y="116"/>
                    </a:lnTo>
                    <a:lnTo>
                      <a:pt x="209" y="119"/>
                    </a:lnTo>
                    <a:lnTo>
                      <a:pt x="221" y="125"/>
                    </a:lnTo>
                    <a:lnTo>
                      <a:pt x="231" y="133"/>
                    </a:lnTo>
                    <a:lnTo>
                      <a:pt x="241" y="142"/>
                    </a:lnTo>
                    <a:lnTo>
                      <a:pt x="248" y="154"/>
                    </a:lnTo>
                    <a:lnTo>
                      <a:pt x="252" y="167"/>
                    </a:lnTo>
                    <a:lnTo>
                      <a:pt x="254" y="181"/>
                    </a:lnTo>
                    <a:lnTo>
                      <a:pt x="254" y="195"/>
                    </a:lnTo>
                    <a:lnTo>
                      <a:pt x="250" y="209"/>
                    </a:lnTo>
                    <a:lnTo>
                      <a:pt x="245" y="221"/>
                    </a:lnTo>
                    <a:lnTo>
                      <a:pt x="237" y="232"/>
                    </a:lnTo>
                    <a:lnTo>
                      <a:pt x="228" y="241"/>
                    </a:lnTo>
                    <a:lnTo>
                      <a:pt x="216" y="248"/>
                    </a:lnTo>
                    <a:lnTo>
                      <a:pt x="204" y="253"/>
                    </a:lnTo>
                    <a:lnTo>
                      <a:pt x="191" y="255"/>
                    </a:lnTo>
                    <a:lnTo>
                      <a:pt x="182" y="255"/>
                    </a:lnTo>
                    <a:lnTo>
                      <a:pt x="174" y="254"/>
                    </a:lnTo>
                    <a:lnTo>
                      <a:pt x="166" y="252"/>
                    </a:lnTo>
                    <a:lnTo>
                      <a:pt x="159" y="249"/>
                    </a:lnTo>
                    <a:lnTo>
                      <a:pt x="152" y="246"/>
                    </a:lnTo>
                    <a:lnTo>
                      <a:pt x="146" y="241"/>
                    </a:lnTo>
                    <a:lnTo>
                      <a:pt x="140" y="237"/>
                    </a:lnTo>
                    <a:lnTo>
                      <a:pt x="134" y="231"/>
                    </a:lnTo>
                    <a:lnTo>
                      <a:pt x="118" y="289"/>
                    </a:lnTo>
                    <a:lnTo>
                      <a:pt x="119" y="288"/>
                    </a:lnTo>
                    <a:lnTo>
                      <a:pt x="123" y="290"/>
                    </a:lnTo>
                    <a:lnTo>
                      <a:pt x="126" y="292"/>
                    </a:lnTo>
                    <a:lnTo>
                      <a:pt x="130" y="294"/>
                    </a:lnTo>
                    <a:lnTo>
                      <a:pt x="134" y="296"/>
                    </a:lnTo>
                    <a:lnTo>
                      <a:pt x="123" y="365"/>
                    </a:lnTo>
                    <a:lnTo>
                      <a:pt x="127" y="366"/>
                    </a:lnTo>
                    <a:lnTo>
                      <a:pt x="131" y="367"/>
                    </a:lnTo>
                    <a:lnTo>
                      <a:pt x="134" y="368"/>
                    </a:lnTo>
                    <a:lnTo>
                      <a:pt x="138" y="369"/>
                    </a:lnTo>
                    <a:lnTo>
                      <a:pt x="142" y="370"/>
                    </a:lnTo>
                    <a:lnTo>
                      <a:pt x="146" y="371"/>
                    </a:lnTo>
                    <a:lnTo>
                      <a:pt x="150" y="372"/>
                    </a:lnTo>
                    <a:lnTo>
                      <a:pt x="154" y="373"/>
                    </a:lnTo>
                    <a:lnTo>
                      <a:pt x="178" y="308"/>
                    </a:lnTo>
                    <a:lnTo>
                      <a:pt x="181" y="309"/>
                    </a:lnTo>
                    <a:lnTo>
                      <a:pt x="182" y="309"/>
                    </a:lnTo>
                    <a:lnTo>
                      <a:pt x="185" y="309"/>
                    </a:lnTo>
                    <a:lnTo>
                      <a:pt x="187" y="309"/>
                    </a:lnTo>
                    <a:lnTo>
                      <a:pt x="189" y="309"/>
                    </a:lnTo>
                    <a:lnTo>
                      <a:pt x="191" y="309"/>
                    </a:lnTo>
                    <a:lnTo>
                      <a:pt x="193" y="309"/>
                    </a:lnTo>
                    <a:lnTo>
                      <a:pt x="195" y="308"/>
                    </a:lnTo>
                    <a:lnTo>
                      <a:pt x="219" y="372"/>
                    </a:lnTo>
                    <a:lnTo>
                      <a:pt x="222" y="371"/>
                    </a:lnTo>
                    <a:lnTo>
                      <a:pt x="226" y="370"/>
                    </a:lnTo>
                    <a:lnTo>
                      <a:pt x="230" y="369"/>
                    </a:lnTo>
                    <a:lnTo>
                      <a:pt x="234" y="368"/>
                    </a:lnTo>
                    <a:lnTo>
                      <a:pt x="238" y="368"/>
                    </a:lnTo>
                    <a:lnTo>
                      <a:pt x="242" y="366"/>
                    </a:lnTo>
                    <a:lnTo>
                      <a:pt x="246" y="366"/>
                    </a:lnTo>
                    <a:lnTo>
                      <a:pt x="250" y="365"/>
                    </a:lnTo>
                    <a:lnTo>
                      <a:pt x="240" y="296"/>
                    </a:lnTo>
                    <a:lnTo>
                      <a:pt x="244" y="294"/>
                    </a:lnTo>
                    <a:lnTo>
                      <a:pt x="248" y="292"/>
                    </a:lnTo>
                    <a:lnTo>
                      <a:pt x="251" y="290"/>
                    </a:lnTo>
                    <a:lnTo>
                      <a:pt x="254" y="288"/>
                    </a:lnTo>
                    <a:lnTo>
                      <a:pt x="302" y="327"/>
                    </a:lnTo>
                    <a:lnTo>
                      <a:pt x="325" y="308"/>
                    </a:lnTo>
                    <a:lnTo>
                      <a:pt x="288" y="255"/>
                    </a:lnTo>
                    <a:lnTo>
                      <a:pt x="290" y="251"/>
                    </a:lnTo>
                    <a:lnTo>
                      <a:pt x="292" y="247"/>
                    </a:lnTo>
                    <a:lnTo>
                      <a:pt x="294" y="244"/>
                    </a:lnTo>
                    <a:lnTo>
                      <a:pt x="296" y="240"/>
                    </a:lnTo>
                    <a:lnTo>
                      <a:pt x="359" y="250"/>
                    </a:lnTo>
                    <a:lnTo>
                      <a:pt x="361" y="242"/>
                    </a:lnTo>
                    <a:lnTo>
                      <a:pt x="364" y="234"/>
                    </a:lnTo>
                    <a:lnTo>
                      <a:pt x="365" y="226"/>
                    </a:lnTo>
                    <a:lnTo>
                      <a:pt x="367" y="217"/>
                    </a:lnTo>
                    <a:lnTo>
                      <a:pt x="308" y="194"/>
                    </a:lnTo>
                    <a:lnTo>
                      <a:pt x="308" y="192"/>
                    </a:lnTo>
                    <a:lnTo>
                      <a:pt x="309" y="190"/>
                    </a:lnTo>
                    <a:lnTo>
                      <a:pt x="309" y="188"/>
                    </a:lnTo>
                    <a:lnTo>
                      <a:pt x="309" y="186"/>
                    </a:lnTo>
                    <a:lnTo>
                      <a:pt x="309" y="184"/>
                    </a:lnTo>
                    <a:lnTo>
                      <a:pt x="309" y="182"/>
                    </a:lnTo>
                    <a:lnTo>
                      <a:pt x="308" y="180"/>
                    </a:lnTo>
                    <a:lnTo>
                      <a:pt x="308" y="177"/>
                    </a:lnTo>
                    <a:lnTo>
                      <a:pt x="367" y="154"/>
                    </a:lnTo>
                    <a:lnTo>
                      <a:pt x="365" y="146"/>
                    </a:lnTo>
                    <a:lnTo>
                      <a:pt x="364" y="138"/>
                    </a:lnTo>
                    <a:lnTo>
                      <a:pt x="361" y="130"/>
                    </a:lnTo>
                    <a:lnTo>
                      <a:pt x="359" y="122"/>
                    </a:lnTo>
                    <a:lnTo>
                      <a:pt x="296" y="132"/>
                    </a:lnTo>
                    <a:lnTo>
                      <a:pt x="294" y="128"/>
                    </a:lnTo>
                    <a:lnTo>
                      <a:pt x="292" y="124"/>
                    </a:lnTo>
                    <a:lnTo>
                      <a:pt x="290" y="121"/>
                    </a:lnTo>
                    <a:lnTo>
                      <a:pt x="288" y="118"/>
                    </a:lnTo>
                    <a:lnTo>
                      <a:pt x="328" y="67"/>
                    </a:lnTo>
                    <a:lnTo>
                      <a:pt x="325" y="63"/>
                    </a:lnTo>
                    <a:lnTo>
                      <a:pt x="323" y="61"/>
                    </a:lnTo>
                    <a:lnTo>
                      <a:pt x="320" y="58"/>
                    </a:lnTo>
                    <a:lnTo>
                      <a:pt x="317" y="54"/>
                    </a:lnTo>
                    <a:lnTo>
                      <a:pt x="314" y="51"/>
                    </a:lnTo>
                    <a:lnTo>
                      <a:pt x="311" y="48"/>
                    </a:lnTo>
                    <a:lnTo>
                      <a:pt x="308" y="46"/>
                    </a:lnTo>
                    <a:lnTo>
                      <a:pt x="305" y="43"/>
                    </a:lnTo>
                    <a:lnTo>
                      <a:pt x="254" y="84"/>
                    </a:lnTo>
                    <a:lnTo>
                      <a:pt x="251" y="82"/>
                    </a:lnTo>
                    <a:lnTo>
                      <a:pt x="248" y="80"/>
                    </a:lnTo>
                    <a:lnTo>
                      <a:pt x="244" y="78"/>
                    </a:lnTo>
                    <a:lnTo>
                      <a:pt x="240" y="76"/>
                    </a:lnTo>
                    <a:lnTo>
                      <a:pt x="250" y="10"/>
                    </a:lnTo>
                    <a:lnTo>
                      <a:pt x="247" y="8"/>
                    </a:lnTo>
                    <a:lnTo>
                      <a:pt x="243" y="7"/>
                    </a:lnTo>
                    <a:lnTo>
                      <a:pt x="239" y="6"/>
                    </a:lnTo>
                    <a:lnTo>
                      <a:pt x="235" y="5"/>
                    </a:lnTo>
                    <a:lnTo>
                      <a:pt x="231" y="4"/>
                    </a:lnTo>
                    <a:lnTo>
                      <a:pt x="227" y="2"/>
                    </a:lnTo>
                    <a:lnTo>
                      <a:pt x="223" y="2"/>
                    </a:lnTo>
                    <a:lnTo>
                      <a:pt x="219" y="1"/>
                    </a:lnTo>
                    <a:lnTo>
                      <a:pt x="195" y="63"/>
                    </a:lnTo>
                    <a:lnTo>
                      <a:pt x="193" y="63"/>
                    </a:lnTo>
                    <a:lnTo>
                      <a:pt x="191" y="63"/>
                    </a:lnTo>
                    <a:lnTo>
                      <a:pt x="189" y="63"/>
                    </a:lnTo>
                    <a:lnTo>
                      <a:pt x="187" y="63"/>
                    </a:lnTo>
                    <a:lnTo>
                      <a:pt x="185" y="63"/>
                    </a:lnTo>
                    <a:lnTo>
                      <a:pt x="182" y="63"/>
                    </a:lnTo>
                    <a:lnTo>
                      <a:pt x="181" y="63"/>
                    </a:lnTo>
                    <a:lnTo>
                      <a:pt x="178" y="63"/>
                    </a:lnTo>
                    <a:lnTo>
                      <a:pt x="154" y="0"/>
                    </a:lnTo>
                    <a:lnTo>
                      <a:pt x="150" y="0"/>
                    </a:lnTo>
                    <a:lnTo>
                      <a:pt x="146" y="1"/>
                    </a:lnTo>
                    <a:lnTo>
                      <a:pt x="142" y="2"/>
                    </a:lnTo>
                    <a:lnTo>
                      <a:pt x="138" y="3"/>
                    </a:lnTo>
                    <a:lnTo>
                      <a:pt x="134" y="4"/>
                    </a:lnTo>
                    <a:lnTo>
                      <a:pt x="131" y="5"/>
                    </a:lnTo>
                    <a:lnTo>
                      <a:pt x="127" y="6"/>
                    </a:lnTo>
                    <a:lnTo>
                      <a:pt x="123" y="8"/>
                    </a:lnTo>
                    <a:lnTo>
                      <a:pt x="134" y="76"/>
                    </a:lnTo>
                    <a:lnTo>
                      <a:pt x="130" y="78"/>
                    </a:lnTo>
                    <a:lnTo>
                      <a:pt x="126" y="80"/>
                    </a:lnTo>
                    <a:lnTo>
                      <a:pt x="123" y="82"/>
                    </a:lnTo>
                    <a:lnTo>
                      <a:pt x="119" y="84"/>
                    </a:lnTo>
                    <a:lnTo>
                      <a:pt x="65" y="40"/>
                    </a:lnTo>
                    <a:lnTo>
                      <a:pt x="62" y="43"/>
                    </a:lnTo>
                    <a:lnTo>
                      <a:pt x="59" y="45"/>
                    </a:lnTo>
                    <a:lnTo>
                      <a:pt x="56" y="48"/>
                    </a:lnTo>
                    <a:lnTo>
                      <a:pt x="53" y="51"/>
                    </a:lnTo>
                    <a:lnTo>
                      <a:pt x="50" y="54"/>
                    </a:lnTo>
                    <a:lnTo>
                      <a:pt x="48" y="57"/>
                    </a:lnTo>
                    <a:lnTo>
                      <a:pt x="45" y="59"/>
                    </a:lnTo>
                    <a:lnTo>
                      <a:pt x="43" y="63"/>
                    </a:lnTo>
                    <a:lnTo>
                      <a:pt x="86" y="118"/>
                    </a:lnTo>
                    <a:lnTo>
                      <a:pt x="84" y="121"/>
                    </a:lnTo>
                    <a:lnTo>
                      <a:pt x="82" y="124"/>
                    </a:lnTo>
                    <a:lnTo>
                      <a:pt x="79" y="128"/>
                    </a:lnTo>
                    <a:lnTo>
                      <a:pt x="78" y="132"/>
                    </a:lnTo>
                    <a:lnTo>
                      <a:pt x="9" y="120"/>
                    </a:lnTo>
                    <a:lnTo>
                      <a:pt x="6" y="129"/>
                    </a:lnTo>
                    <a:lnTo>
                      <a:pt x="4" y="136"/>
                    </a:lnTo>
                    <a:lnTo>
                      <a:pt x="2" y="144"/>
                    </a:lnTo>
                    <a:lnTo>
                      <a:pt x="0" y="152"/>
                    </a:lnTo>
                    <a:lnTo>
                      <a:pt x="66" y="177"/>
                    </a:lnTo>
                    <a:lnTo>
                      <a:pt x="66" y="180"/>
                    </a:lnTo>
                    <a:lnTo>
                      <a:pt x="66" y="182"/>
                    </a:lnTo>
                    <a:lnTo>
                      <a:pt x="65" y="184"/>
                    </a:lnTo>
                    <a:lnTo>
                      <a:pt x="65" y="186"/>
                    </a:lnTo>
                    <a:lnTo>
                      <a:pt x="65" y="188"/>
                    </a:lnTo>
                    <a:lnTo>
                      <a:pt x="66" y="190"/>
                    </a:lnTo>
                    <a:lnTo>
                      <a:pt x="66" y="192"/>
                    </a:lnTo>
                    <a:lnTo>
                      <a:pt x="66" y="194"/>
                    </a:lnTo>
                    <a:lnTo>
                      <a:pt x="0" y="220"/>
                    </a:lnTo>
                    <a:lnTo>
                      <a:pt x="2" y="228"/>
                    </a:lnTo>
                    <a:lnTo>
                      <a:pt x="4" y="236"/>
                    </a:lnTo>
                    <a:lnTo>
                      <a:pt x="6" y="244"/>
                    </a:lnTo>
                    <a:lnTo>
                      <a:pt x="9" y="251"/>
                    </a:lnTo>
                    <a:lnTo>
                      <a:pt x="78" y="240"/>
                    </a:lnTo>
                    <a:lnTo>
                      <a:pt x="79" y="244"/>
                    </a:lnTo>
                    <a:lnTo>
                      <a:pt x="82" y="247"/>
                    </a:lnTo>
                    <a:lnTo>
                      <a:pt x="84" y="251"/>
                    </a:lnTo>
                    <a:lnTo>
                      <a:pt x="86" y="255"/>
                    </a:lnTo>
                    <a:lnTo>
                      <a:pt x="43" y="309"/>
                    </a:lnTo>
                    <a:lnTo>
                      <a:pt x="45" y="312"/>
                    </a:lnTo>
                    <a:lnTo>
                      <a:pt x="48" y="315"/>
                    </a:lnTo>
                    <a:lnTo>
                      <a:pt x="50" y="319"/>
                    </a:lnTo>
                    <a:lnTo>
                      <a:pt x="53" y="321"/>
                    </a:lnTo>
                    <a:lnTo>
                      <a:pt x="56" y="324"/>
                    </a:lnTo>
                    <a:lnTo>
                      <a:pt x="59" y="327"/>
                    </a:lnTo>
                    <a:lnTo>
                      <a:pt x="62" y="330"/>
                    </a:lnTo>
                    <a:lnTo>
                      <a:pt x="65" y="332"/>
                    </a:lnTo>
                    <a:lnTo>
                      <a:pt x="110" y="296"/>
                    </a:lnTo>
                    <a:lnTo>
                      <a:pt x="132" y="229"/>
                    </a:lnTo>
                    <a:lnTo>
                      <a:pt x="126" y="220"/>
                    </a:lnTo>
                    <a:lnTo>
                      <a:pt x="122" y="211"/>
                    </a:lnTo>
                    <a:lnTo>
                      <a:pt x="119" y="201"/>
                    </a:lnTo>
                    <a:lnTo>
                      <a:pt x="117" y="190"/>
                    </a:lnTo>
                    <a:close/>
                  </a:path>
                </a:pathLst>
              </a:custGeom>
              <a:solidFill>
                <a:srgbClr val="F4CE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8" name="Freeform 31"/>
              <p:cNvSpPr>
                <a:spLocks noChangeArrowheads="1"/>
              </p:cNvSpPr>
              <p:nvPr/>
            </p:nvSpPr>
            <p:spPr bwMode="auto">
              <a:xfrm>
                <a:off x="5128" y="3079"/>
                <a:ext cx="15" cy="40"/>
              </a:xfrm>
              <a:custGeom>
                <a:avLst/>
                <a:gdLst>
                  <a:gd name="T0" fmla="*/ 24 w 24"/>
                  <a:gd name="T1" fmla="*/ 2 h 67"/>
                  <a:gd name="T2" fmla="*/ 24 w 24"/>
                  <a:gd name="T3" fmla="*/ 1 h 67"/>
                  <a:gd name="T4" fmla="*/ 23 w 24"/>
                  <a:gd name="T5" fmla="*/ 1 h 67"/>
                  <a:gd name="T6" fmla="*/ 22 w 24"/>
                  <a:gd name="T7" fmla="*/ 0 h 67"/>
                  <a:gd name="T8" fmla="*/ 22 w 24"/>
                  <a:gd name="T9" fmla="*/ 0 h 67"/>
                  <a:gd name="T10" fmla="*/ 0 w 24"/>
                  <a:gd name="T11" fmla="*/ 67 h 67"/>
                  <a:gd name="T12" fmla="*/ 8 w 24"/>
                  <a:gd name="T13" fmla="*/ 60 h 67"/>
                  <a:gd name="T14" fmla="*/ 24 w 24"/>
                  <a:gd name="T15" fmla="*/ 2 h 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67"/>
                  <a:gd name="T26" fmla="*/ 24 w 24"/>
                  <a:gd name="T27" fmla="*/ 67 h 6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67">
                    <a:moveTo>
                      <a:pt x="24" y="2"/>
                    </a:moveTo>
                    <a:lnTo>
                      <a:pt x="24" y="1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0" y="67"/>
                    </a:lnTo>
                    <a:lnTo>
                      <a:pt x="8" y="60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325FA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9" name="Freeform 32"/>
              <p:cNvSpPr>
                <a:spLocks noChangeArrowheads="1"/>
              </p:cNvSpPr>
              <p:nvPr/>
            </p:nvSpPr>
            <p:spPr bwMode="auto">
              <a:xfrm>
                <a:off x="4715" y="2852"/>
                <a:ext cx="313" cy="324"/>
              </a:xfrm>
              <a:custGeom>
                <a:avLst/>
                <a:gdLst>
                  <a:gd name="T0" fmla="*/ 302 w 522"/>
                  <a:gd name="T1" fmla="*/ 165 h 540"/>
                  <a:gd name="T2" fmla="*/ 342 w 522"/>
                  <a:gd name="T3" fmla="*/ 199 h 540"/>
                  <a:gd name="T4" fmla="*/ 364 w 522"/>
                  <a:gd name="T5" fmla="*/ 249 h 540"/>
                  <a:gd name="T6" fmla="*/ 359 w 522"/>
                  <a:gd name="T7" fmla="*/ 304 h 540"/>
                  <a:gd name="T8" fmla="*/ 329 w 522"/>
                  <a:gd name="T9" fmla="*/ 349 h 540"/>
                  <a:gd name="T10" fmla="*/ 283 w 522"/>
                  <a:gd name="T11" fmla="*/ 374 h 540"/>
                  <a:gd name="T12" fmla="*/ 228 w 522"/>
                  <a:gd name="T13" fmla="*/ 375 h 540"/>
                  <a:gd name="T14" fmla="*/ 181 w 522"/>
                  <a:gd name="T15" fmla="*/ 349 h 540"/>
                  <a:gd name="T16" fmla="*/ 151 w 522"/>
                  <a:gd name="T17" fmla="*/ 306 h 540"/>
                  <a:gd name="T18" fmla="*/ 146 w 522"/>
                  <a:gd name="T19" fmla="*/ 250 h 540"/>
                  <a:gd name="T20" fmla="*/ 168 w 522"/>
                  <a:gd name="T21" fmla="*/ 197 h 540"/>
                  <a:gd name="T22" fmla="*/ 28 w 522"/>
                  <a:gd name="T23" fmla="*/ 128 h 540"/>
                  <a:gd name="T24" fmla="*/ 14 w 522"/>
                  <a:gd name="T25" fmla="*/ 153 h 540"/>
                  <a:gd name="T26" fmla="*/ 79 w 522"/>
                  <a:gd name="T27" fmla="*/ 228 h 540"/>
                  <a:gd name="T28" fmla="*/ 79 w 522"/>
                  <a:gd name="T29" fmla="*/ 311 h 540"/>
                  <a:gd name="T30" fmla="*/ 15 w 522"/>
                  <a:gd name="T31" fmla="*/ 388 h 540"/>
                  <a:gd name="T32" fmla="*/ 30 w 522"/>
                  <a:gd name="T33" fmla="*/ 416 h 540"/>
                  <a:gd name="T34" fmla="*/ 124 w 522"/>
                  <a:gd name="T35" fmla="*/ 394 h 540"/>
                  <a:gd name="T36" fmla="*/ 135 w 522"/>
                  <a:gd name="T37" fmla="*/ 405 h 540"/>
                  <a:gd name="T38" fmla="*/ 116 w 522"/>
                  <a:gd name="T39" fmla="*/ 500 h 540"/>
                  <a:gd name="T40" fmla="*/ 144 w 522"/>
                  <a:gd name="T41" fmla="*/ 515 h 540"/>
                  <a:gd name="T42" fmla="*/ 208 w 522"/>
                  <a:gd name="T43" fmla="*/ 446 h 540"/>
                  <a:gd name="T44" fmla="*/ 230 w 522"/>
                  <a:gd name="T45" fmla="*/ 539 h 540"/>
                  <a:gd name="T46" fmla="*/ 245 w 522"/>
                  <a:gd name="T47" fmla="*/ 540 h 540"/>
                  <a:gd name="T48" fmla="*/ 261 w 522"/>
                  <a:gd name="T49" fmla="*/ 540 h 540"/>
                  <a:gd name="T50" fmla="*/ 277 w 522"/>
                  <a:gd name="T51" fmla="*/ 539 h 540"/>
                  <a:gd name="T52" fmla="*/ 299 w 522"/>
                  <a:gd name="T53" fmla="*/ 447 h 540"/>
                  <a:gd name="T54" fmla="*/ 314 w 522"/>
                  <a:gd name="T55" fmla="*/ 442 h 540"/>
                  <a:gd name="T56" fmla="*/ 389 w 522"/>
                  <a:gd name="T57" fmla="*/ 504 h 540"/>
                  <a:gd name="T58" fmla="*/ 373 w 522"/>
                  <a:gd name="T59" fmla="*/ 407 h 540"/>
                  <a:gd name="T60" fmla="*/ 384 w 522"/>
                  <a:gd name="T61" fmla="*/ 397 h 540"/>
                  <a:gd name="T62" fmla="*/ 476 w 522"/>
                  <a:gd name="T63" fmla="*/ 421 h 540"/>
                  <a:gd name="T64" fmla="*/ 493 w 522"/>
                  <a:gd name="T65" fmla="*/ 394 h 540"/>
                  <a:gd name="T66" fmla="*/ 429 w 522"/>
                  <a:gd name="T67" fmla="*/ 317 h 540"/>
                  <a:gd name="T68" fmla="*/ 522 w 522"/>
                  <a:gd name="T69" fmla="*/ 283 h 540"/>
                  <a:gd name="T70" fmla="*/ 521 w 522"/>
                  <a:gd name="T71" fmla="*/ 250 h 540"/>
                  <a:gd name="T72" fmla="*/ 428 w 522"/>
                  <a:gd name="T73" fmla="*/ 216 h 540"/>
                  <a:gd name="T74" fmla="*/ 490 w 522"/>
                  <a:gd name="T75" fmla="*/ 140 h 540"/>
                  <a:gd name="T76" fmla="*/ 472 w 522"/>
                  <a:gd name="T77" fmla="*/ 113 h 540"/>
                  <a:gd name="T78" fmla="*/ 383 w 522"/>
                  <a:gd name="T79" fmla="*/ 141 h 540"/>
                  <a:gd name="T80" fmla="*/ 410 w 522"/>
                  <a:gd name="T81" fmla="*/ 50 h 540"/>
                  <a:gd name="T82" fmla="*/ 383 w 522"/>
                  <a:gd name="T83" fmla="*/ 33 h 540"/>
                  <a:gd name="T84" fmla="*/ 311 w 522"/>
                  <a:gd name="T85" fmla="*/ 97 h 540"/>
                  <a:gd name="T86" fmla="*/ 296 w 522"/>
                  <a:gd name="T87" fmla="*/ 93 h 540"/>
                  <a:gd name="T88" fmla="*/ 274 w 522"/>
                  <a:gd name="T89" fmla="*/ 0 h 540"/>
                  <a:gd name="T90" fmla="*/ 258 w 522"/>
                  <a:gd name="T91" fmla="*/ 0 h 540"/>
                  <a:gd name="T92" fmla="*/ 242 w 522"/>
                  <a:gd name="T93" fmla="*/ 0 h 540"/>
                  <a:gd name="T94" fmla="*/ 220 w 522"/>
                  <a:gd name="T95" fmla="*/ 91 h 540"/>
                  <a:gd name="T96" fmla="*/ 205 w 522"/>
                  <a:gd name="T97" fmla="*/ 95 h 540"/>
                  <a:gd name="T98" fmla="*/ 139 w 522"/>
                  <a:gd name="T99" fmla="*/ 27 h 540"/>
                  <a:gd name="T100" fmla="*/ 110 w 522"/>
                  <a:gd name="T101" fmla="*/ 43 h 540"/>
                  <a:gd name="T102" fmla="*/ 131 w 522"/>
                  <a:gd name="T103" fmla="*/ 139 h 540"/>
                  <a:gd name="T104" fmla="*/ 203 w 522"/>
                  <a:gd name="T105" fmla="*/ 167 h 540"/>
                  <a:gd name="T106" fmla="*/ 249 w 522"/>
                  <a:gd name="T107" fmla="*/ 155 h 5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22"/>
                  <a:gd name="T163" fmla="*/ 0 h 540"/>
                  <a:gd name="T164" fmla="*/ 522 w 522"/>
                  <a:gd name="T165" fmla="*/ 540 h 5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22" h="540">
                    <a:moveTo>
                      <a:pt x="259" y="155"/>
                    </a:moveTo>
                    <a:lnTo>
                      <a:pt x="270" y="156"/>
                    </a:lnTo>
                    <a:lnTo>
                      <a:pt x="281" y="158"/>
                    </a:lnTo>
                    <a:lnTo>
                      <a:pt x="292" y="161"/>
                    </a:lnTo>
                    <a:lnTo>
                      <a:pt x="302" y="165"/>
                    </a:lnTo>
                    <a:lnTo>
                      <a:pt x="311" y="170"/>
                    </a:lnTo>
                    <a:lnTo>
                      <a:pt x="320" y="176"/>
                    </a:lnTo>
                    <a:lnTo>
                      <a:pt x="328" y="183"/>
                    </a:lnTo>
                    <a:lnTo>
                      <a:pt x="335" y="190"/>
                    </a:lnTo>
                    <a:lnTo>
                      <a:pt x="342" y="199"/>
                    </a:lnTo>
                    <a:lnTo>
                      <a:pt x="348" y="208"/>
                    </a:lnTo>
                    <a:lnTo>
                      <a:pt x="353" y="217"/>
                    </a:lnTo>
                    <a:lnTo>
                      <a:pt x="358" y="227"/>
                    </a:lnTo>
                    <a:lnTo>
                      <a:pt x="361" y="238"/>
                    </a:lnTo>
                    <a:lnTo>
                      <a:pt x="364" y="249"/>
                    </a:lnTo>
                    <a:lnTo>
                      <a:pt x="365" y="260"/>
                    </a:lnTo>
                    <a:lnTo>
                      <a:pt x="365" y="271"/>
                    </a:lnTo>
                    <a:lnTo>
                      <a:pt x="364" y="283"/>
                    </a:lnTo>
                    <a:lnTo>
                      <a:pt x="361" y="294"/>
                    </a:lnTo>
                    <a:lnTo>
                      <a:pt x="359" y="304"/>
                    </a:lnTo>
                    <a:lnTo>
                      <a:pt x="354" y="314"/>
                    </a:lnTo>
                    <a:lnTo>
                      <a:pt x="349" y="323"/>
                    </a:lnTo>
                    <a:lnTo>
                      <a:pt x="343" y="333"/>
                    </a:lnTo>
                    <a:lnTo>
                      <a:pt x="337" y="341"/>
                    </a:lnTo>
                    <a:lnTo>
                      <a:pt x="329" y="349"/>
                    </a:lnTo>
                    <a:lnTo>
                      <a:pt x="321" y="356"/>
                    </a:lnTo>
                    <a:lnTo>
                      <a:pt x="312" y="361"/>
                    </a:lnTo>
                    <a:lnTo>
                      <a:pt x="303" y="367"/>
                    </a:lnTo>
                    <a:lnTo>
                      <a:pt x="293" y="371"/>
                    </a:lnTo>
                    <a:lnTo>
                      <a:pt x="283" y="374"/>
                    </a:lnTo>
                    <a:lnTo>
                      <a:pt x="272" y="377"/>
                    </a:lnTo>
                    <a:lnTo>
                      <a:pt x="261" y="378"/>
                    </a:lnTo>
                    <a:lnTo>
                      <a:pt x="250" y="378"/>
                    </a:lnTo>
                    <a:lnTo>
                      <a:pt x="239" y="377"/>
                    </a:lnTo>
                    <a:lnTo>
                      <a:pt x="228" y="375"/>
                    </a:lnTo>
                    <a:lnTo>
                      <a:pt x="218" y="372"/>
                    </a:lnTo>
                    <a:lnTo>
                      <a:pt x="208" y="367"/>
                    </a:lnTo>
                    <a:lnTo>
                      <a:pt x="198" y="362"/>
                    </a:lnTo>
                    <a:lnTo>
                      <a:pt x="189" y="356"/>
                    </a:lnTo>
                    <a:lnTo>
                      <a:pt x="181" y="349"/>
                    </a:lnTo>
                    <a:lnTo>
                      <a:pt x="174" y="342"/>
                    </a:lnTo>
                    <a:lnTo>
                      <a:pt x="167" y="334"/>
                    </a:lnTo>
                    <a:lnTo>
                      <a:pt x="161" y="325"/>
                    </a:lnTo>
                    <a:lnTo>
                      <a:pt x="156" y="315"/>
                    </a:lnTo>
                    <a:lnTo>
                      <a:pt x="151" y="306"/>
                    </a:lnTo>
                    <a:lnTo>
                      <a:pt x="148" y="295"/>
                    </a:lnTo>
                    <a:lnTo>
                      <a:pt x="146" y="284"/>
                    </a:lnTo>
                    <a:lnTo>
                      <a:pt x="144" y="273"/>
                    </a:lnTo>
                    <a:lnTo>
                      <a:pt x="144" y="262"/>
                    </a:lnTo>
                    <a:lnTo>
                      <a:pt x="146" y="250"/>
                    </a:lnTo>
                    <a:lnTo>
                      <a:pt x="148" y="238"/>
                    </a:lnTo>
                    <a:lnTo>
                      <a:pt x="151" y="227"/>
                    </a:lnTo>
                    <a:lnTo>
                      <a:pt x="156" y="217"/>
                    </a:lnTo>
                    <a:lnTo>
                      <a:pt x="161" y="207"/>
                    </a:lnTo>
                    <a:lnTo>
                      <a:pt x="168" y="197"/>
                    </a:lnTo>
                    <a:lnTo>
                      <a:pt x="175" y="189"/>
                    </a:lnTo>
                    <a:lnTo>
                      <a:pt x="183" y="181"/>
                    </a:lnTo>
                    <a:lnTo>
                      <a:pt x="35" y="118"/>
                    </a:lnTo>
                    <a:lnTo>
                      <a:pt x="31" y="123"/>
                    </a:lnTo>
                    <a:lnTo>
                      <a:pt x="28" y="128"/>
                    </a:lnTo>
                    <a:lnTo>
                      <a:pt x="25" y="133"/>
                    </a:lnTo>
                    <a:lnTo>
                      <a:pt x="22" y="137"/>
                    </a:lnTo>
                    <a:lnTo>
                      <a:pt x="20" y="143"/>
                    </a:lnTo>
                    <a:lnTo>
                      <a:pt x="17" y="148"/>
                    </a:lnTo>
                    <a:lnTo>
                      <a:pt x="14" y="153"/>
                    </a:lnTo>
                    <a:lnTo>
                      <a:pt x="12" y="158"/>
                    </a:lnTo>
                    <a:lnTo>
                      <a:pt x="85" y="211"/>
                    </a:lnTo>
                    <a:lnTo>
                      <a:pt x="83" y="216"/>
                    </a:lnTo>
                    <a:lnTo>
                      <a:pt x="81" y="223"/>
                    </a:lnTo>
                    <a:lnTo>
                      <a:pt x="79" y="228"/>
                    </a:lnTo>
                    <a:lnTo>
                      <a:pt x="78" y="235"/>
                    </a:lnTo>
                    <a:lnTo>
                      <a:pt x="0" y="243"/>
                    </a:lnTo>
                    <a:lnTo>
                      <a:pt x="1" y="297"/>
                    </a:lnTo>
                    <a:lnTo>
                      <a:pt x="78" y="305"/>
                    </a:lnTo>
                    <a:lnTo>
                      <a:pt x="79" y="311"/>
                    </a:lnTo>
                    <a:lnTo>
                      <a:pt x="81" y="317"/>
                    </a:lnTo>
                    <a:lnTo>
                      <a:pt x="83" y="323"/>
                    </a:lnTo>
                    <a:lnTo>
                      <a:pt x="85" y="329"/>
                    </a:lnTo>
                    <a:lnTo>
                      <a:pt x="12" y="382"/>
                    </a:lnTo>
                    <a:lnTo>
                      <a:pt x="15" y="388"/>
                    </a:lnTo>
                    <a:lnTo>
                      <a:pt x="18" y="394"/>
                    </a:lnTo>
                    <a:lnTo>
                      <a:pt x="21" y="399"/>
                    </a:lnTo>
                    <a:lnTo>
                      <a:pt x="24" y="405"/>
                    </a:lnTo>
                    <a:lnTo>
                      <a:pt x="27" y="410"/>
                    </a:lnTo>
                    <a:lnTo>
                      <a:pt x="30" y="416"/>
                    </a:lnTo>
                    <a:lnTo>
                      <a:pt x="34" y="421"/>
                    </a:lnTo>
                    <a:lnTo>
                      <a:pt x="38" y="427"/>
                    </a:lnTo>
                    <a:lnTo>
                      <a:pt x="119" y="390"/>
                    </a:lnTo>
                    <a:lnTo>
                      <a:pt x="121" y="392"/>
                    </a:lnTo>
                    <a:lnTo>
                      <a:pt x="124" y="394"/>
                    </a:lnTo>
                    <a:lnTo>
                      <a:pt x="125" y="397"/>
                    </a:lnTo>
                    <a:lnTo>
                      <a:pt x="128" y="399"/>
                    </a:lnTo>
                    <a:lnTo>
                      <a:pt x="130" y="401"/>
                    </a:lnTo>
                    <a:lnTo>
                      <a:pt x="132" y="403"/>
                    </a:lnTo>
                    <a:lnTo>
                      <a:pt x="135" y="405"/>
                    </a:lnTo>
                    <a:lnTo>
                      <a:pt x="137" y="407"/>
                    </a:lnTo>
                    <a:lnTo>
                      <a:pt x="100" y="490"/>
                    </a:lnTo>
                    <a:lnTo>
                      <a:pt x="105" y="493"/>
                    </a:lnTo>
                    <a:lnTo>
                      <a:pt x="110" y="497"/>
                    </a:lnTo>
                    <a:lnTo>
                      <a:pt x="116" y="500"/>
                    </a:lnTo>
                    <a:lnTo>
                      <a:pt x="121" y="504"/>
                    </a:lnTo>
                    <a:lnTo>
                      <a:pt x="127" y="507"/>
                    </a:lnTo>
                    <a:lnTo>
                      <a:pt x="133" y="509"/>
                    </a:lnTo>
                    <a:lnTo>
                      <a:pt x="139" y="512"/>
                    </a:lnTo>
                    <a:lnTo>
                      <a:pt x="144" y="515"/>
                    </a:lnTo>
                    <a:lnTo>
                      <a:pt x="197" y="442"/>
                    </a:lnTo>
                    <a:lnTo>
                      <a:pt x="200" y="443"/>
                    </a:lnTo>
                    <a:lnTo>
                      <a:pt x="203" y="444"/>
                    </a:lnTo>
                    <a:lnTo>
                      <a:pt x="205" y="445"/>
                    </a:lnTo>
                    <a:lnTo>
                      <a:pt x="208" y="446"/>
                    </a:lnTo>
                    <a:lnTo>
                      <a:pt x="211" y="447"/>
                    </a:lnTo>
                    <a:lnTo>
                      <a:pt x="215" y="447"/>
                    </a:lnTo>
                    <a:lnTo>
                      <a:pt x="218" y="448"/>
                    </a:lnTo>
                    <a:lnTo>
                      <a:pt x="220" y="448"/>
                    </a:lnTo>
                    <a:lnTo>
                      <a:pt x="230" y="539"/>
                    </a:lnTo>
                    <a:lnTo>
                      <a:pt x="233" y="539"/>
                    </a:lnTo>
                    <a:lnTo>
                      <a:pt x="236" y="539"/>
                    </a:lnTo>
                    <a:lnTo>
                      <a:pt x="239" y="539"/>
                    </a:lnTo>
                    <a:lnTo>
                      <a:pt x="242" y="539"/>
                    </a:lnTo>
                    <a:lnTo>
                      <a:pt x="245" y="540"/>
                    </a:lnTo>
                    <a:lnTo>
                      <a:pt x="249" y="540"/>
                    </a:lnTo>
                    <a:lnTo>
                      <a:pt x="251" y="540"/>
                    </a:lnTo>
                    <a:lnTo>
                      <a:pt x="255" y="540"/>
                    </a:lnTo>
                    <a:lnTo>
                      <a:pt x="258" y="540"/>
                    </a:lnTo>
                    <a:lnTo>
                      <a:pt x="261" y="540"/>
                    </a:lnTo>
                    <a:lnTo>
                      <a:pt x="265" y="540"/>
                    </a:lnTo>
                    <a:lnTo>
                      <a:pt x="268" y="539"/>
                    </a:lnTo>
                    <a:lnTo>
                      <a:pt x="271" y="539"/>
                    </a:lnTo>
                    <a:lnTo>
                      <a:pt x="274" y="539"/>
                    </a:lnTo>
                    <a:lnTo>
                      <a:pt x="277" y="539"/>
                    </a:lnTo>
                    <a:lnTo>
                      <a:pt x="281" y="539"/>
                    </a:lnTo>
                    <a:lnTo>
                      <a:pt x="289" y="448"/>
                    </a:lnTo>
                    <a:lnTo>
                      <a:pt x="293" y="448"/>
                    </a:lnTo>
                    <a:lnTo>
                      <a:pt x="296" y="447"/>
                    </a:lnTo>
                    <a:lnTo>
                      <a:pt x="299" y="447"/>
                    </a:lnTo>
                    <a:lnTo>
                      <a:pt x="302" y="446"/>
                    </a:lnTo>
                    <a:lnTo>
                      <a:pt x="305" y="445"/>
                    </a:lnTo>
                    <a:lnTo>
                      <a:pt x="308" y="444"/>
                    </a:lnTo>
                    <a:lnTo>
                      <a:pt x="311" y="443"/>
                    </a:lnTo>
                    <a:lnTo>
                      <a:pt x="314" y="442"/>
                    </a:lnTo>
                    <a:lnTo>
                      <a:pt x="366" y="515"/>
                    </a:lnTo>
                    <a:lnTo>
                      <a:pt x="372" y="512"/>
                    </a:lnTo>
                    <a:lnTo>
                      <a:pt x="378" y="509"/>
                    </a:lnTo>
                    <a:lnTo>
                      <a:pt x="383" y="507"/>
                    </a:lnTo>
                    <a:lnTo>
                      <a:pt x="389" y="504"/>
                    </a:lnTo>
                    <a:lnTo>
                      <a:pt x="394" y="500"/>
                    </a:lnTo>
                    <a:lnTo>
                      <a:pt x="400" y="497"/>
                    </a:lnTo>
                    <a:lnTo>
                      <a:pt x="405" y="493"/>
                    </a:lnTo>
                    <a:lnTo>
                      <a:pt x="410" y="490"/>
                    </a:lnTo>
                    <a:lnTo>
                      <a:pt x="373" y="407"/>
                    </a:lnTo>
                    <a:lnTo>
                      <a:pt x="376" y="405"/>
                    </a:lnTo>
                    <a:lnTo>
                      <a:pt x="378" y="403"/>
                    </a:lnTo>
                    <a:lnTo>
                      <a:pt x="380" y="401"/>
                    </a:lnTo>
                    <a:lnTo>
                      <a:pt x="383" y="399"/>
                    </a:lnTo>
                    <a:lnTo>
                      <a:pt x="384" y="397"/>
                    </a:lnTo>
                    <a:lnTo>
                      <a:pt x="387" y="394"/>
                    </a:lnTo>
                    <a:lnTo>
                      <a:pt x="389" y="392"/>
                    </a:lnTo>
                    <a:lnTo>
                      <a:pt x="391" y="390"/>
                    </a:lnTo>
                    <a:lnTo>
                      <a:pt x="472" y="427"/>
                    </a:lnTo>
                    <a:lnTo>
                      <a:pt x="476" y="421"/>
                    </a:lnTo>
                    <a:lnTo>
                      <a:pt x="479" y="416"/>
                    </a:lnTo>
                    <a:lnTo>
                      <a:pt x="483" y="410"/>
                    </a:lnTo>
                    <a:lnTo>
                      <a:pt x="486" y="405"/>
                    </a:lnTo>
                    <a:lnTo>
                      <a:pt x="490" y="399"/>
                    </a:lnTo>
                    <a:lnTo>
                      <a:pt x="493" y="394"/>
                    </a:lnTo>
                    <a:lnTo>
                      <a:pt x="495" y="388"/>
                    </a:lnTo>
                    <a:lnTo>
                      <a:pt x="498" y="382"/>
                    </a:lnTo>
                    <a:lnTo>
                      <a:pt x="425" y="329"/>
                    </a:lnTo>
                    <a:lnTo>
                      <a:pt x="428" y="323"/>
                    </a:lnTo>
                    <a:lnTo>
                      <a:pt x="429" y="317"/>
                    </a:lnTo>
                    <a:lnTo>
                      <a:pt x="431" y="311"/>
                    </a:lnTo>
                    <a:lnTo>
                      <a:pt x="432" y="305"/>
                    </a:lnTo>
                    <a:lnTo>
                      <a:pt x="521" y="296"/>
                    </a:lnTo>
                    <a:lnTo>
                      <a:pt x="521" y="289"/>
                    </a:lnTo>
                    <a:lnTo>
                      <a:pt x="522" y="283"/>
                    </a:lnTo>
                    <a:lnTo>
                      <a:pt x="522" y="276"/>
                    </a:lnTo>
                    <a:lnTo>
                      <a:pt x="522" y="270"/>
                    </a:lnTo>
                    <a:lnTo>
                      <a:pt x="522" y="264"/>
                    </a:lnTo>
                    <a:lnTo>
                      <a:pt x="522" y="257"/>
                    </a:lnTo>
                    <a:lnTo>
                      <a:pt x="521" y="250"/>
                    </a:lnTo>
                    <a:lnTo>
                      <a:pt x="521" y="244"/>
                    </a:lnTo>
                    <a:lnTo>
                      <a:pt x="432" y="235"/>
                    </a:lnTo>
                    <a:lnTo>
                      <a:pt x="431" y="228"/>
                    </a:lnTo>
                    <a:lnTo>
                      <a:pt x="429" y="223"/>
                    </a:lnTo>
                    <a:lnTo>
                      <a:pt x="428" y="216"/>
                    </a:lnTo>
                    <a:lnTo>
                      <a:pt x="425" y="211"/>
                    </a:lnTo>
                    <a:lnTo>
                      <a:pt x="498" y="158"/>
                    </a:lnTo>
                    <a:lnTo>
                      <a:pt x="495" y="152"/>
                    </a:lnTo>
                    <a:lnTo>
                      <a:pt x="493" y="146"/>
                    </a:lnTo>
                    <a:lnTo>
                      <a:pt x="490" y="140"/>
                    </a:lnTo>
                    <a:lnTo>
                      <a:pt x="486" y="135"/>
                    </a:lnTo>
                    <a:lnTo>
                      <a:pt x="483" y="129"/>
                    </a:lnTo>
                    <a:lnTo>
                      <a:pt x="479" y="124"/>
                    </a:lnTo>
                    <a:lnTo>
                      <a:pt x="476" y="118"/>
                    </a:lnTo>
                    <a:lnTo>
                      <a:pt x="472" y="113"/>
                    </a:lnTo>
                    <a:lnTo>
                      <a:pt x="391" y="150"/>
                    </a:lnTo>
                    <a:lnTo>
                      <a:pt x="389" y="148"/>
                    </a:lnTo>
                    <a:lnTo>
                      <a:pt x="387" y="145"/>
                    </a:lnTo>
                    <a:lnTo>
                      <a:pt x="384" y="143"/>
                    </a:lnTo>
                    <a:lnTo>
                      <a:pt x="383" y="141"/>
                    </a:lnTo>
                    <a:lnTo>
                      <a:pt x="380" y="139"/>
                    </a:lnTo>
                    <a:lnTo>
                      <a:pt x="378" y="137"/>
                    </a:lnTo>
                    <a:lnTo>
                      <a:pt x="376" y="135"/>
                    </a:lnTo>
                    <a:lnTo>
                      <a:pt x="373" y="133"/>
                    </a:lnTo>
                    <a:lnTo>
                      <a:pt x="410" y="50"/>
                    </a:lnTo>
                    <a:lnTo>
                      <a:pt x="405" y="46"/>
                    </a:lnTo>
                    <a:lnTo>
                      <a:pt x="400" y="43"/>
                    </a:lnTo>
                    <a:lnTo>
                      <a:pt x="394" y="40"/>
                    </a:lnTo>
                    <a:lnTo>
                      <a:pt x="389" y="36"/>
                    </a:lnTo>
                    <a:lnTo>
                      <a:pt x="383" y="33"/>
                    </a:lnTo>
                    <a:lnTo>
                      <a:pt x="378" y="30"/>
                    </a:lnTo>
                    <a:lnTo>
                      <a:pt x="372" y="27"/>
                    </a:lnTo>
                    <a:lnTo>
                      <a:pt x="366" y="25"/>
                    </a:lnTo>
                    <a:lnTo>
                      <a:pt x="314" y="98"/>
                    </a:lnTo>
                    <a:lnTo>
                      <a:pt x="311" y="97"/>
                    </a:lnTo>
                    <a:lnTo>
                      <a:pt x="308" y="95"/>
                    </a:lnTo>
                    <a:lnTo>
                      <a:pt x="305" y="95"/>
                    </a:lnTo>
                    <a:lnTo>
                      <a:pt x="302" y="94"/>
                    </a:lnTo>
                    <a:lnTo>
                      <a:pt x="299" y="93"/>
                    </a:lnTo>
                    <a:lnTo>
                      <a:pt x="296" y="93"/>
                    </a:lnTo>
                    <a:lnTo>
                      <a:pt x="293" y="92"/>
                    </a:lnTo>
                    <a:lnTo>
                      <a:pt x="289" y="91"/>
                    </a:lnTo>
                    <a:lnTo>
                      <a:pt x="281" y="1"/>
                    </a:lnTo>
                    <a:lnTo>
                      <a:pt x="277" y="1"/>
                    </a:lnTo>
                    <a:lnTo>
                      <a:pt x="274" y="0"/>
                    </a:lnTo>
                    <a:lnTo>
                      <a:pt x="271" y="0"/>
                    </a:lnTo>
                    <a:lnTo>
                      <a:pt x="268" y="0"/>
                    </a:lnTo>
                    <a:lnTo>
                      <a:pt x="265" y="0"/>
                    </a:lnTo>
                    <a:lnTo>
                      <a:pt x="261" y="0"/>
                    </a:lnTo>
                    <a:lnTo>
                      <a:pt x="258" y="0"/>
                    </a:lnTo>
                    <a:lnTo>
                      <a:pt x="255" y="0"/>
                    </a:lnTo>
                    <a:lnTo>
                      <a:pt x="251" y="0"/>
                    </a:lnTo>
                    <a:lnTo>
                      <a:pt x="249" y="0"/>
                    </a:lnTo>
                    <a:lnTo>
                      <a:pt x="245" y="0"/>
                    </a:lnTo>
                    <a:lnTo>
                      <a:pt x="242" y="0"/>
                    </a:lnTo>
                    <a:lnTo>
                      <a:pt x="239" y="0"/>
                    </a:lnTo>
                    <a:lnTo>
                      <a:pt x="236" y="0"/>
                    </a:lnTo>
                    <a:lnTo>
                      <a:pt x="233" y="1"/>
                    </a:lnTo>
                    <a:lnTo>
                      <a:pt x="230" y="1"/>
                    </a:lnTo>
                    <a:lnTo>
                      <a:pt x="220" y="91"/>
                    </a:lnTo>
                    <a:lnTo>
                      <a:pt x="218" y="92"/>
                    </a:lnTo>
                    <a:lnTo>
                      <a:pt x="215" y="93"/>
                    </a:lnTo>
                    <a:lnTo>
                      <a:pt x="211" y="93"/>
                    </a:lnTo>
                    <a:lnTo>
                      <a:pt x="208" y="94"/>
                    </a:lnTo>
                    <a:lnTo>
                      <a:pt x="205" y="95"/>
                    </a:lnTo>
                    <a:lnTo>
                      <a:pt x="203" y="95"/>
                    </a:lnTo>
                    <a:lnTo>
                      <a:pt x="200" y="97"/>
                    </a:lnTo>
                    <a:lnTo>
                      <a:pt x="197" y="98"/>
                    </a:lnTo>
                    <a:lnTo>
                      <a:pt x="144" y="25"/>
                    </a:lnTo>
                    <a:lnTo>
                      <a:pt x="139" y="27"/>
                    </a:lnTo>
                    <a:lnTo>
                      <a:pt x="133" y="30"/>
                    </a:lnTo>
                    <a:lnTo>
                      <a:pt x="127" y="33"/>
                    </a:lnTo>
                    <a:lnTo>
                      <a:pt x="121" y="36"/>
                    </a:lnTo>
                    <a:lnTo>
                      <a:pt x="116" y="40"/>
                    </a:lnTo>
                    <a:lnTo>
                      <a:pt x="110" y="43"/>
                    </a:lnTo>
                    <a:lnTo>
                      <a:pt x="105" y="46"/>
                    </a:lnTo>
                    <a:lnTo>
                      <a:pt x="100" y="50"/>
                    </a:lnTo>
                    <a:lnTo>
                      <a:pt x="137" y="133"/>
                    </a:lnTo>
                    <a:lnTo>
                      <a:pt x="134" y="136"/>
                    </a:lnTo>
                    <a:lnTo>
                      <a:pt x="131" y="139"/>
                    </a:lnTo>
                    <a:lnTo>
                      <a:pt x="128" y="141"/>
                    </a:lnTo>
                    <a:lnTo>
                      <a:pt x="125" y="144"/>
                    </a:lnTo>
                    <a:lnTo>
                      <a:pt x="188" y="178"/>
                    </a:lnTo>
                    <a:lnTo>
                      <a:pt x="195" y="172"/>
                    </a:lnTo>
                    <a:lnTo>
                      <a:pt x="203" y="167"/>
                    </a:lnTo>
                    <a:lnTo>
                      <a:pt x="212" y="163"/>
                    </a:lnTo>
                    <a:lnTo>
                      <a:pt x="221" y="160"/>
                    </a:lnTo>
                    <a:lnTo>
                      <a:pt x="230" y="158"/>
                    </a:lnTo>
                    <a:lnTo>
                      <a:pt x="239" y="156"/>
                    </a:lnTo>
                    <a:lnTo>
                      <a:pt x="249" y="155"/>
                    </a:lnTo>
                    <a:lnTo>
                      <a:pt x="259" y="155"/>
                    </a:lnTo>
                    <a:close/>
                  </a:path>
                </a:pathLst>
              </a:custGeom>
              <a:solidFill>
                <a:srgbClr val="F4CE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0" name="Freeform 33"/>
              <p:cNvSpPr>
                <a:spLocks noChangeArrowheads="1"/>
              </p:cNvSpPr>
              <p:nvPr/>
            </p:nvSpPr>
            <p:spPr bwMode="auto">
              <a:xfrm>
                <a:off x="4736" y="2920"/>
                <a:ext cx="92" cy="41"/>
              </a:xfrm>
              <a:custGeom>
                <a:avLst/>
                <a:gdLst>
                  <a:gd name="T0" fmla="*/ 2 w 153"/>
                  <a:gd name="T1" fmla="*/ 0 h 68"/>
                  <a:gd name="T2" fmla="*/ 2 w 153"/>
                  <a:gd name="T3" fmla="*/ 1 h 68"/>
                  <a:gd name="T4" fmla="*/ 1 w 153"/>
                  <a:gd name="T5" fmla="*/ 3 h 68"/>
                  <a:gd name="T6" fmla="*/ 0 w 153"/>
                  <a:gd name="T7" fmla="*/ 4 h 68"/>
                  <a:gd name="T8" fmla="*/ 0 w 153"/>
                  <a:gd name="T9" fmla="*/ 5 h 68"/>
                  <a:gd name="T10" fmla="*/ 148 w 153"/>
                  <a:gd name="T11" fmla="*/ 68 h 68"/>
                  <a:gd name="T12" fmla="*/ 149 w 153"/>
                  <a:gd name="T13" fmla="*/ 67 h 68"/>
                  <a:gd name="T14" fmla="*/ 150 w 153"/>
                  <a:gd name="T15" fmla="*/ 66 h 68"/>
                  <a:gd name="T16" fmla="*/ 151 w 153"/>
                  <a:gd name="T17" fmla="*/ 65 h 68"/>
                  <a:gd name="T18" fmla="*/ 153 w 153"/>
                  <a:gd name="T19" fmla="*/ 65 h 68"/>
                  <a:gd name="T20" fmla="*/ 90 w 153"/>
                  <a:gd name="T21" fmla="*/ 31 h 68"/>
                  <a:gd name="T22" fmla="*/ 89 w 153"/>
                  <a:gd name="T23" fmla="*/ 32 h 68"/>
                  <a:gd name="T24" fmla="*/ 87 w 153"/>
                  <a:gd name="T25" fmla="*/ 34 h 68"/>
                  <a:gd name="T26" fmla="*/ 86 w 153"/>
                  <a:gd name="T27" fmla="*/ 36 h 68"/>
                  <a:gd name="T28" fmla="*/ 84 w 153"/>
                  <a:gd name="T29" fmla="*/ 37 h 68"/>
                  <a:gd name="T30" fmla="*/ 2 w 153"/>
                  <a:gd name="T31" fmla="*/ 0 h 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3"/>
                  <a:gd name="T49" fmla="*/ 0 h 68"/>
                  <a:gd name="T50" fmla="*/ 153 w 153"/>
                  <a:gd name="T51" fmla="*/ 68 h 6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3" h="68">
                    <a:moveTo>
                      <a:pt x="2" y="0"/>
                    </a:move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48" y="68"/>
                    </a:lnTo>
                    <a:lnTo>
                      <a:pt x="149" y="67"/>
                    </a:lnTo>
                    <a:lnTo>
                      <a:pt x="150" y="66"/>
                    </a:lnTo>
                    <a:lnTo>
                      <a:pt x="151" y="65"/>
                    </a:lnTo>
                    <a:lnTo>
                      <a:pt x="153" y="65"/>
                    </a:lnTo>
                    <a:lnTo>
                      <a:pt x="90" y="31"/>
                    </a:lnTo>
                    <a:lnTo>
                      <a:pt x="89" y="32"/>
                    </a:lnTo>
                    <a:lnTo>
                      <a:pt x="87" y="34"/>
                    </a:lnTo>
                    <a:lnTo>
                      <a:pt x="86" y="36"/>
                    </a:lnTo>
                    <a:lnTo>
                      <a:pt x="84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D3CE8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1" name="Freeform 34"/>
              <p:cNvSpPr>
                <a:spLocks noChangeArrowheads="1"/>
              </p:cNvSpPr>
              <p:nvPr/>
            </p:nvSpPr>
            <p:spPr bwMode="auto">
              <a:xfrm>
                <a:off x="4914" y="2681"/>
                <a:ext cx="98" cy="14"/>
              </a:xfrm>
              <a:custGeom>
                <a:avLst/>
                <a:gdLst>
                  <a:gd name="T0" fmla="*/ 164 w 164"/>
                  <a:gd name="T1" fmla="*/ 14 h 23"/>
                  <a:gd name="T2" fmla="*/ 72 w 164"/>
                  <a:gd name="T3" fmla="*/ 0 h 23"/>
                  <a:gd name="T4" fmla="*/ 71 w 164"/>
                  <a:gd name="T5" fmla="*/ 2 h 23"/>
                  <a:gd name="T6" fmla="*/ 71 w 164"/>
                  <a:gd name="T7" fmla="*/ 4 h 23"/>
                  <a:gd name="T8" fmla="*/ 71 w 164"/>
                  <a:gd name="T9" fmla="*/ 5 h 23"/>
                  <a:gd name="T10" fmla="*/ 70 w 164"/>
                  <a:gd name="T11" fmla="*/ 7 h 23"/>
                  <a:gd name="T12" fmla="*/ 0 w 164"/>
                  <a:gd name="T13" fmla="*/ 14 h 23"/>
                  <a:gd name="T14" fmla="*/ 162 w 164"/>
                  <a:gd name="T15" fmla="*/ 23 h 23"/>
                  <a:gd name="T16" fmla="*/ 163 w 164"/>
                  <a:gd name="T17" fmla="*/ 20 h 23"/>
                  <a:gd name="T18" fmla="*/ 163 w 164"/>
                  <a:gd name="T19" fmla="*/ 18 h 23"/>
                  <a:gd name="T20" fmla="*/ 163 w 164"/>
                  <a:gd name="T21" fmla="*/ 16 h 23"/>
                  <a:gd name="T22" fmla="*/ 164 w 164"/>
                  <a:gd name="T23" fmla="*/ 14 h 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4"/>
                  <a:gd name="T37" fmla="*/ 0 h 23"/>
                  <a:gd name="T38" fmla="*/ 164 w 164"/>
                  <a:gd name="T39" fmla="*/ 23 h 2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4" h="23">
                    <a:moveTo>
                      <a:pt x="164" y="14"/>
                    </a:moveTo>
                    <a:lnTo>
                      <a:pt x="72" y="0"/>
                    </a:lnTo>
                    <a:lnTo>
                      <a:pt x="71" y="2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0" y="7"/>
                    </a:lnTo>
                    <a:lnTo>
                      <a:pt x="0" y="14"/>
                    </a:lnTo>
                    <a:lnTo>
                      <a:pt x="162" y="23"/>
                    </a:lnTo>
                    <a:lnTo>
                      <a:pt x="163" y="20"/>
                    </a:lnTo>
                    <a:lnTo>
                      <a:pt x="163" y="18"/>
                    </a:lnTo>
                    <a:lnTo>
                      <a:pt x="163" y="16"/>
                    </a:lnTo>
                    <a:lnTo>
                      <a:pt x="164" y="14"/>
                    </a:lnTo>
                    <a:close/>
                  </a:path>
                </a:pathLst>
              </a:custGeom>
              <a:solidFill>
                <a:srgbClr val="F1AF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2" name="Freeform 35"/>
              <p:cNvSpPr>
                <a:spLocks noChangeArrowheads="1"/>
              </p:cNvSpPr>
              <p:nvPr/>
            </p:nvSpPr>
            <p:spPr bwMode="auto">
              <a:xfrm>
                <a:off x="4893" y="2496"/>
                <a:ext cx="420" cy="435"/>
              </a:xfrm>
              <a:custGeom>
                <a:avLst/>
                <a:gdLst>
                  <a:gd name="T0" fmla="*/ 701 w 701"/>
                  <a:gd name="T1" fmla="*/ 363 h 725"/>
                  <a:gd name="T2" fmla="*/ 580 w 701"/>
                  <a:gd name="T3" fmla="*/ 316 h 725"/>
                  <a:gd name="T4" fmla="*/ 669 w 701"/>
                  <a:gd name="T5" fmla="*/ 212 h 725"/>
                  <a:gd name="T6" fmla="*/ 649 w 701"/>
                  <a:gd name="T7" fmla="*/ 174 h 725"/>
                  <a:gd name="T8" fmla="*/ 522 w 701"/>
                  <a:gd name="T9" fmla="*/ 199 h 725"/>
                  <a:gd name="T10" fmla="*/ 507 w 701"/>
                  <a:gd name="T11" fmla="*/ 184 h 725"/>
                  <a:gd name="T12" fmla="*/ 536 w 701"/>
                  <a:gd name="T13" fmla="*/ 58 h 725"/>
                  <a:gd name="T14" fmla="*/ 499 w 701"/>
                  <a:gd name="T15" fmla="*/ 37 h 725"/>
                  <a:gd name="T16" fmla="*/ 409 w 701"/>
                  <a:gd name="T17" fmla="*/ 127 h 725"/>
                  <a:gd name="T18" fmla="*/ 389 w 701"/>
                  <a:gd name="T19" fmla="*/ 123 h 725"/>
                  <a:gd name="T20" fmla="*/ 360 w 701"/>
                  <a:gd name="T21" fmla="*/ 1 h 725"/>
                  <a:gd name="T22" fmla="*/ 338 w 701"/>
                  <a:gd name="T23" fmla="*/ 0 h 725"/>
                  <a:gd name="T24" fmla="*/ 317 w 701"/>
                  <a:gd name="T25" fmla="*/ 1 h 725"/>
                  <a:gd name="T26" fmla="*/ 288 w 701"/>
                  <a:gd name="T27" fmla="*/ 124 h 725"/>
                  <a:gd name="T28" fmla="*/ 269 w 701"/>
                  <a:gd name="T29" fmla="*/ 130 h 725"/>
                  <a:gd name="T30" fmla="*/ 171 w 701"/>
                  <a:gd name="T31" fmla="*/ 44 h 725"/>
                  <a:gd name="T32" fmla="*/ 135 w 701"/>
                  <a:gd name="T33" fmla="*/ 67 h 725"/>
                  <a:gd name="T34" fmla="*/ 172 w 701"/>
                  <a:gd name="T35" fmla="*/ 189 h 725"/>
                  <a:gd name="T36" fmla="*/ 51 w 701"/>
                  <a:gd name="T37" fmla="*/ 152 h 725"/>
                  <a:gd name="T38" fmla="*/ 28 w 701"/>
                  <a:gd name="T39" fmla="*/ 189 h 725"/>
                  <a:gd name="T40" fmla="*/ 112 w 701"/>
                  <a:gd name="T41" fmla="*/ 290 h 725"/>
                  <a:gd name="T42" fmla="*/ 203 w 701"/>
                  <a:gd name="T43" fmla="*/ 310 h 725"/>
                  <a:gd name="T44" fmla="*/ 234 w 701"/>
                  <a:gd name="T45" fmla="*/ 255 h 725"/>
                  <a:gd name="T46" fmla="*/ 284 w 701"/>
                  <a:gd name="T47" fmla="*/ 218 h 725"/>
                  <a:gd name="T48" fmla="*/ 346 w 701"/>
                  <a:gd name="T49" fmla="*/ 204 h 725"/>
                  <a:gd name="T50" fmla="*/ 419 w 701"/>
                  <a:gd name="T51" fmla="*/ 223 h 725"/>
                  <a:gd name="T52" fmla="*/ 472 w 701"/>
                  <a:gd name="T53" fmla="*/ 272 h 725"/>
                  <a:gd name="T54" fmla="*/ 498 w 701"/>
                  <a:gd name="T55" fmla="*/ 343 h 725"/>
                  <a:gd name="T56" fmla="*/ 486 w 701"/>
                  <a:gd name="T57" fmla="*/ 419 h 725"/>
                  <a:gd name="T58" fmla="*/ 443 w 701"/>
                  <a:gd name="T59" fmla="*/ 478 h 725"/>
                  <a:gd name="T60" fmla="*/ 377 w 701"/>
                  <a:gd name="T61" fmla="*/ 510 h 725"/>
                  <a:gd name="T62" fmla="*/ 301 w 701"/>
                  <a:gd name="T63" fmla="*/ 506 h 725"/>
                  <a:gd name="T64" fmla="*/ 239 w 701"/>
                  <a:gd name="T65" fmla="*/ 468 h 725"/>
                  <a:gd name="T66" fmla="*/ 201 w 701"/>
                  <a:gd name="T67" fmla="*/ 405 h 725"/>
                  <a:gd name="T68" fmla="*/ 195 w 701"/>
                  <a:gd name="T69" fmla="*/ 345 h 725"/>
                  <a:gd name="T70" fmla="*/ 2 w 701"/>
                  <a:gd name="T71" fmla="*/ 399 h 725"/>
                  <a:gd name="T72" fmla="*/ 114 w 701"/>
                  <a:gd name="T73" fmla="*/ 442 h 725"/>
                  <a:gd name="T74" fmla="*/ 32 w 701"/>
                  <a:gd name="T75" fmla="*/ 544 h 725"/>
                  <a:gd name="T76" fmla="*/ 160 w 701"/>
                  <a:gd name="T77" fmla="*/ 524 h 725"/>
                  <a:gd name="T78" fmla="*/ 175 w 701"/>
                  <a:gd name="T79" fmla="*/ 538 h 725"/>
                  <a:gd name="T80" fmla="*/ 142 w 701"/>
                  <a:gd name="T81" fmla="*/ 662 h 725"/>
                  <a:gd name="T82" fmla="*/ 178 w 701"/>
                  <a:gd name="T83" fmla="*/ 685 h 725"/>
                  <a:gd name="T84" fmla="*/ 273 w 701"/>
                  <a:gd name="T85" fmla="*/ 596 h 725"/>
                  <a:gd name="T86" fmla="*/ 292 w 701"/>
                  <a:gd name="T87" fmla="*/ 601 h 725"/>
                  <a:gd name="T88" fmla="*/ 321 w 701"/>
                  <a:gd name="T89" fmla="*/ 725 h 725"/>
                  <a:gd name="T90" fmla="*/ 342 w 701"/>
                  <a:gd name="T91" fmla="*/ 725 h 725"/>
                  <a:gd name="T92" fmla="*/ 364 w 701"/>
                  <a:gd name="T93" fmla="*/ 725 h 725"/>
                  <a:gd name="T94" fmla="*/ 393 w 701"/>
                  <a:gd name="T95" fmla="*/ 601 h 725"/>
                  <a:gd name="T96" fmla="*/ 413 w 701"/>
                  <a:gd name="T97" fmla="*/ 596 h 725"/>
                  <a:gd name="T98" fmla="*/ 507 w 701"/>
                  <a:gd name="T99" fmla="*/ 685 h 725"/>
                  <a:gd name="T100" fmla="*/ 544 w 701"/>
                  <a:gd name="T101" fmla="*/ 662 h 725"/>
                  <a:gd name="T102" fmla="*/ 510 w 701"/>
                  <a:gd name="T103" fmla="*/ 538 h 725"/>
                  <a:gd name="T104" fmla="*/ 525 w 701"/>
                  <a:gd name="T105" fmla="*/ 524 h 725"/>
                  <a:gd name="T106" fmla="*/ 653 w 701"/>
                  <a:gd name="T107" fmla="*/ 544 h 725"/>
                  <a:gd name="T108" fmla="*/ 571 w 701"/>
                  <a:gd name="T109" fmla="*/ 442 h 725"/>
                  <a:gd name="T110" fmla="*/ 700 w 701"/>
                  <a:gd name="T111" fmla="*/ 397 h 72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701"/>
                  <a:gd name="T169" fmla="*/ 0 h 725"/>
                  <a:gd name="T170" fmla="*/ 701 w 701"/>
                  <a:gd name="T171" fmla="*/ 725 h 72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701" h="725">
                    <a:moveTo>
                      <a:pt x="700" y="397"/>
                    </a:moveTo>
                    <a:lnTo>
                      <a:pt x="700" y="389"/>
                    </a:lnTo>
                    <a:lnTo>
                      <a:pt x="701" y="380"/>
                    </a:lnTo>
                    <a:lnTo>
                      <a:pt x="701" y="371"/>
                    </a:lnTo>
                    <a:lnTo>
                      <a:pt x="701" y="363"/>
                    </a:lnTo>
                    <a:lnTo>
                      <a:pt x="701" y="354"/>
                    </a:lnTo>
                    <a:lnTo>
                      <a:pt x="701" y="346"/>
                    </a:lnTo>
                    <a:lnTo>
                      <a:pt x="700" y="337"/>
                    </a:lnTo>
                    <a:lnTo>
                      <a:pt x="700" y="328"/>
                    </a:lnTo>
                    <a:lnTo>
                      <a:pt x="580" y="316"/>
                    </a:lnTo>
                    <a:lnTo>
                      <a:pt x="578" y="308"/>
                    </a:lnTo>
                    <a:lnTo>
                      <a:pt x="576" y="299"/>
                    </a:lnTo>
                    <a:lnTo>
                      <a:pt x="574" y="291"/>
                    </a:lnTo>
                    <a:lnTo>
                      <a:pt x="571" y="283"/>
                    </a:lnTo>
                    <a:lnTo>
                      <a:pt x="669" y="212"/>
                    </a:lnTo>
                    <a:lnTo>
                      <a:pt x="665" y="204"/>
                    </a:lnTo>
                    <a:lnTo>
                      <a:pt x="661" y="196"/>
                    </a:lnTo>
                    <a:lnTo>
                      <a:pt x="657" y="189"/>
                    </a:lnTo>
                    <a:lnTo>
                      <a:pt x="653" y="181"/>
                    </a:lnTo>
                    <a:lnTo>
                      <a:pt x="649" y="174"/>
                    </a:lnTo>
                    <a:lnTo>
                      <a:pt x="644" y="166"/>
                    </a:lnTo>
                    <a:lnTo>
                      <a:pt x="639" y="159"/>
                    </a:lnTo>
                    <a:lnTo>
                      <a:pt x="635" y="152"/>
                    </a:lnTo>
                    <a:lnTo>
                      <a:pt x="525" y="202"/>
                    </a:lnTo>
                    <a:lnTo>
                      <a:pt x="522" y="199"/>
                    </a:lnTo>
                    <a:lnTo>
                      <a:pt x="520" y="196"/>
                    </a:lnTo>
                    <a:lnTo>
                      <a:pt x="517" y="193"/>
                    </a:lnTo>
                    <a:lnTo>
                      <a:pt x="514" y="189"/>
                    </a:lnTo>
                    <a:lnTo>
                      <a:pt x="510" y="187"/>
                    </a:lnTo>
                    <a:lnTo>
                      <a:pt x="507" y="184"/>
                    </a:lnTo>
                    <a:lnTo>
                      <a:pt x="505" y="181"/>
                    </a:lnTo>
                    <a:lnTo>
                      <a:pt x="501" y="179"/>
                    </a:lnTo>
                    <a:lnTo>
                      <a:pt x="551" y="67"/>
                    </a:lnTo>
                    <a:lnTo>
                      <a:pt x="544" y="63"/>
                    </a:lnTo>
                    <a:lnTo>
                      <a:pt x="536" y="58"/>
                    </a:lnTo>
                    <a:lnTo>
                      <a:pt x="529" y="53"/>
                    </a:lnTo>
                    <a:lnTo>
                      <a:pt x="522" y="49"/>
                    </a:lnTo>
                    <a:lnTo>
                      <a:pt x="514" y="44"/>
                    </a:lnTo>
                    <a:lnTo>
                      <a:pt x="507" y="40"/>
                    </a:lnTo>
                    <a:lnTo>
                      <a:pt x="499" y="37"/>
                    </a:lnTo>
                    <a:lnTo>
                      <a:pt x="491" y="33"/>
                    </a:lnTo>
                    <a:lnTo>
                      <a:pt x="421" y="131"/>
                    </a:lnTo>
                    <a:lnTo>
                      <a:pt x="417" y="130"/>
                    </a:lnTo>
                    <a:lnTo>
                      <a:pt x="413" y="129"/>
                    </a:lnTo>
                    <a:lnTo>
                      <a:pt x="409" y="127"/>
                    </a:lnTo>
                    <a:lnTo>
                      <a:pt x="405" y="126"/>
                    </a:lnTo>
                    <a:lnTo>
                      <a:pt x="401" y="125"/>
                    </a:lnTo>
                    <a:lnTo>
                      <a:pt x="397" y="124"/>
                    </a:lnTo>
                    <a:lnTo>
                      <a:pt x="393" y="123"/>
                    </a:lnTo>
                    <a:lnTo>
                      <a:pt x="389" y="123"/>
                    </a:lnTo>
                    <a:lnTo>
                      <a:pt x="377" y="2"/>
                    </a:lnTo>
                    <a:lnTo>
                      <a:pt x="373" y="1"/>
                    </a:lnTo>
                    <a:lnTo>
                      <a:pt x="368" y="1"/>
                    </a:lnTo>
                    <a:lnTo>
                      <a:pt x="364" y="1"/>
                    </a:lnTo>
                    <a:lnTo>
                      <a:pt x="360" y="1"/>
                    </a:lnTo>
                    <a:lnTo>
                      <a:pt x="356" y="0"/>
                    </a:lnTo>
                    <a:lnTo>
                      <a:pt x="351" y="0"/>
                    </a:lnTo>
                    <a:lnTo>
                      <a:pt x="347" y="0"/>
                    </a:lnTo>
                    <a:lnTo>
                      <a:pt x="342" y="0"/>
                    </a:lnTo>
                    <a:lnTo>
                      <a:pt x="338" y="0"/>
                    </a:lnTo>
                    <a:lnTo>
                      <a:pt x="334" y="0"/>
                    </a:lnTo>
                    <a:lnTo>
                      <a:pt x="330" y="0"/>
                    </a:lnTo>
                    <a:lnTo>
                      <a:pt x="326" y="1"/>
                    </a:lnTo>
                    <a:lnTo>
                      <a:pt x="321" y="1"/>
                    </a:lnTo>
                    <a:lnTo>
                      <a:pt x="317" y="1"/>
                    </a:lnTo>
                    <a:lnTo>
                      <a:pt x="313" y="1"/>
                    </a:lnTo>
                    <a:lnTo>
                      <a:pt x="309" y="2"/>
                    </a:lnTo>
                    <a:lnTo>
                      <a:pt x="296" y="123"/>
                    </a:lnTo>
                    <a:lnTo>
                      <a:pt x="292" y="123"/>
                    </a:lnTo>
                    <a:lnTo>
                      <a:pt x="288" y="124"/>
                    </a:lnTo>
                    <a:lnTo>
                      <a:pt x="284" y="125"/>
                    </a:lnTo>
                    <a:lnTo>
                      <a:pt x="280" y="126"/>
                    </a:lnTo>
                    <a:lnTo>
                      <a:pt x="276" y="127"/>
                    </a:lnTo>
                    <a:lnTo>
                      <a:pt x="273" y="129"/>
                    </a:lnTo>
                    <a:lnTo>
                      <a:pt x="269" y="130"/>
                    </a:lnTo>
                    <a:lnTo>
                      <a:pt x="265" y="131"/>
                    </a:lnTo>
                    <a:lnTo>
                      <a:pt x="194" y="33"/>
                    </a:lnTo>
                    <a:lnTo>
                      <a:pt x="186" y="37"/>
                    </a:lnTo>
                    <a:lnTo>
                      <a:pt x="178" y="40"/>
                    </a:lnTo>
                    <a:lnTo>
                      <a:pt x="171" y="44"/>
                    </a:lnTo>
                    <a:lnTo>
                      <a:pt x="163" y="49"/>
                    </a:lnTo>
                    <a:lnTo>
                      <a:pt x="156" y="53"/>
                    </a:lnTo>
                    <a:lnTo>
                      <a:pt x="149" y="58"/>
                    </a:lnTo>
                    <a:lnTo>
                      <a:pt x="142" y="63"/>
                    </a:lnTo>
                    <a:lnTo>
                      <a:pt x="135" y="67"/>
                    </a:lnTo>
                    <a:lnTo>
                      <a:pt x="184" y="179"/>
                    </a:lnTo>
                    <a:lnTo>
                      <a:pt x="181" y="181"/>
                    </a:lnTo>
                    <a:lnTo>
                      <a:pt x="178" y="184"/>
                    </a:lnTo>
                    <a:lnTo>
                      <a:pt x="175" y="187"/>
                    </a:lnTo>
                    <a:lnTo>
                      <a:pt x="172" y="189"/>
                    </a:lnTo>
                    <a:lnTo>
                      <a:pt x="169" y="193"/>
                    </a:lnTo>
                    <a:lnTo>
                      <a:pt x="166" y="196"/>
                    </a:lnTo>
                    <a:lnTo>
                      <a:pt x="163" y="199"/>
                    </a:lnTo>
                    <a:lnTo>
                      <a:pt x="160" y="202"/>
                    </a:lnTo>
                    <a:lnTo>
                      <a:pt x="51" y="152"/>
                    </a:lnTo>
                    <a:lnTo>
                      <a:pt x="46" y="159"/>
                    </a:lnTo>
                    <a:lnTo>
                      <a:pt x="41" y="166"/>
                    </a:lnTo>
                    <a:lnTo>
                      <a:pt x="36" y="174"/>
                    </a:lnTo>
                    <a:lnTo>
                      <a:pt x="32" y="181"/>
                    </a:lnTo>
                    <a:lnTo>
                      <a:pt x="28" y="189"/>
                    </a:lnTo>
                    <a:lnTo>
                      <a:pt x="24" y="196"/>
                    </a:lnTo>
                    <a:lnTo>
                      <a:pt x="20" y="204"/>
                    </a:lnTo>
                    <a:lnTo>
                      <a:pt x="17" y="212"/>
                    </a:lnTo>
                    <a:lnTo>
                      <a:pt x="114" y="283"/>
                    </a:lnTo>
                    <a:lnTo>
                      <a:pt x="112" y="290"/>
                    </a:lnTo>
                    <a:lnTo>
                      <a:pt x="110" y="296"/>
                    </a:lnTo>
                    <a:lnTo>
                      <a:pt x="108" y="303"/>
                    </a:lnTo>
                    <a:lnTo>
                      <a:pt x="107" y="309"/>
                    </a:lnTo>
                    <a:lnTo>
                      <a:pt x="199" y="323"/>
                    </a:lnTo>
                    <a:lnTo>
                      <a:pt x="203" y="310"/>
                    </a:lnTo>
                    <a:lnTo>
                      <a:pt x="207" y="298"/>
                    </a:lnTo>
                    <a:lnTo>
                      <a:pt x="212" y="286"/>
                    </a:lnTo>
                    <a:lnTo>
                      <a:pt x="219" y="275"/>
                    </a:lnTo>
                    <a:lnTo>
                      <a:pt x="226" y="265"/>
                    </a:lnTo>
                    <a:lnTo>
                      <a:pt x="234" y="255"/>
                    </a:lnTo>
                    <a:lnTo>
                      <a:pt x="243" y="246"/>
                    </a:lnTo>
                    <a:lnTo>
                      <a:pt x="252" y="238"/>
                    </a:lnTo>
                    <a:lnTo>
                      <a:pt x="262" y="230"/>
                    </a:lnTo>
                    <a:lnTo>
                      <a:pt x="273" y="223"/>
                    </a:lnTo>
                    <a:lnTo>
                      <a:pt x="284" y="218"/>
                    </a:lnTo>
                    <a:lnTo>
                      <a:pt x="296" y="213"/>
                    </a:lnTo>
                    <a:lnTo>
                      <a:pt x="308" y="209"/>
                    </a:lnTo>
                    <a:lnTo>
                      <a:pt x="320" y="206"/>
                    </a:lnTo>
                    <a:lnTo>
                      <a:pt x="333" y="204"/>
                    </a:lnTo>
                    <a:lnTo>
                      <a:pt x="346" y="204"/>
                    </a:lnTo>
                    <a:lnTo>
                      <a:pt x="362" y="204"/>
                    </a:lnTo>
                    <a:lnTo>
                      <a:pt x="377" y="207"/>
                    </a:lnTo>
                    <a:lnTo>
                      <a:pt x="392" y="211"/>
                    </a:lnTo>
                    <a:lnTo>
                      <a:pt x="406" y="216"/>
                    </a:lnTo>
                    <a:lnTo>
                      <a:pt x="419" y="223"/>
                    </a:lnTo>
                    <a:lnTo>
                      <a:pt x="432" y="230"/>
                    </a:lnTo>
                    <a:lnTo>
                      <a:pt x="443" y="240"/>
                    </a:lnTo>
                    <a:lnTo>
                      <a:pt x="454" y="249"/>
                    </a:lnTo>
                    <a:lnTo>
                      <a:pt x="464" y="260"/>
                    </a:lnTo>
                    <a:lnTo>
                      <a:pt x="472" y="272"/>
                    </a:lnTo>
                    <a:lnTo>
                      <a:pt x="480" y="285"/>
                    </a:lnTo>
                    <a:lnTo>
                      <a:pt x="486" y="299"/>
                    </a:lnTo>
                    <a:lnTo>
                      <a:pt x="491" y="313"/>
                    </a:lnTo>
                    <a:lnTo>
                      <a:pt x="495" y="328"/>
                    </a:lnTo>
                    <a:lnTo>
                      <a:pt x="498" y="343"/>
                    </a:lnTo>
                    <a:lnTo>
                      <a:pt x="498" y="359"/>
                    </a:lnTo>
                    <a:lnTo>
                      <a:pt x="498" y="374"/>
                    </a:lnTo>
                    <a:lnTo>
                      <a:pt x="495" y="390"/>
                    </a:lnTo>
                    <a:lnTo>
                      <a:pt x="491" y="405"/>
                    </a:lnTo>
                    <a:lnTo>
                      <a:pt x="486" y="419"/>
                    </a:lnTo>
                    <a:lnTo>
                      <a:pt x="480" y="433"/>
                    </a:lnTo>
                    <a:lnTo>
                      <a:pt x="472" y="445"/>
                    </a:lnTo>
                    <a:lnTo>
                      <a:pt x="464" y="457"/>
                    </a:lnTo>
                    <a:lnTo>
                      <a:pt x="454" y="468"/>
                    </a:lnTo>
                    <a:lnTo>
                      <a:pt x="443" y="478"/>
                    </a:lnTo>
                    <a:lnTo>
                      <a:pt x="432" y="487"/>
                    </a:lnTo>
                    <a:lnTo>
                      <a:pt x="419" y="495"/>
                    </a:lnTo>
                    <a:lnTo>
                      <a:pt x="406" y="501"/>
                    </a:lnTo>
                    <a:lnTo>
                      <a:pt x="392" y="506"/>
                    </a:lnTo>
                    <a:lnTo>
                      <a:pt x="377" y="510"/>
                    </a:lnTo>
                    <a:lnTo>
                      <a:pt x="362" y="513"/>
                    </a:lnTo>
                    <a:lnTo>
                      <a:pt x="346" y="513"/>
                    </a:lnTo>
                    <a:lnTo>
                      <a:pt x="331" y="513"/>
                    </a:lnTo>
                    <a:lnTo>
                      <a:pt x="316" y="510"/>
                    </a:lnTo>
                    <a:lnTo>
                      <a:pt x="301" y="506"/>
                    </a:lnTo>
                    <a:lnTo>
                      <a:pt x="288" y="501"/>
                    </a:lnTo>
                    <a:lnTo>
                      <a:pt x="274" y="495"/>
                    </a:lnTo>
                    <a:lnTo>
                      <a:pt x="262" y="487"/>
                    </a:lnTo>
                    <a:lnTo>
                      <a:pt x="250" y="478"/>
                    </a:lnTo>
                    <a:lnTo>
                      <a:pt x="239" y="468"/>
                    </a:lnTo>
                    <a:lnTo>
                      <a:pt x="230" y="457"/>
                    </a:lnTo>
                    <a:lnTo>
                      <a:pt x="220" y="445"/>
                    </a:lnTo>
                    <a:lnTo>
                      <a:pt x="213" y="433"/>
                    </a:lnTo>
                    <a:lnTo>
                      <a:pt x="207" y="419"/>
                    </a:lnTo>
                    <a:lnTo>
                      <a:pt x="201" y="405"/>
                    </a:lnTo>
                    <a:lnTo>
                      <a:pt x="197" y="390"/>
                    </a:lnTo>
                    <a:lnTo>
                      <a:pt x="195" y="374"/>
                    </a:lnTo>
                    <a:lnTo>
                      <a:pt x="194" y="359"/>
                    </a:lnTo>
                    <a:lnTo>
                      <a:pt x="194" y="352"/>
                    </a:lnTo>
                    <a:lnTo>
                      <a:pt x="195" y="345"/>
                    </a:lnTo>
                    <a:lnTo>
                      <a:pt x="196" y="339"/>
                    </a:lnTo>
                    <a:lnTo>
                      <a:pt x="197" y="332"/>
                    </a:lnTo>
                    <a:lnTo>
                      <a:pt x="35" y="323"/>
                    </a:lnTo>
                    <a:lnTo>
                      <a:pt x="0" y="327"/>
                    </a:lnTo>
                    <a:lnTo>
                      <a:pt x="2" y="399"/>
                    </a:lnTo>
                    <a:lnTo>
                      <a:pt x="105" y="409"/>
                    </a:lnTo>
                    <a:lnTo>
                      <a:pt x="107" y="418"/>
                    </a:lnTo>
                    <a:lnTo>
                      <a:pt x="109" y="426"/>
                    </a:lnTo>
                    <a:lnTo>
                      <a:pt x="112" y="434"/>
                    </a:lnTo>
                    <a:lnTo>
                      <a:pt x="114" y="442"/>
                    </a:lnTo>
                    <a:lnTo>
                      <a:pt x="17" y="513"/>
                    </a:lnTo>
                    <a:lnTo>
                      <a:pt x="20" y="521"/>
                    </a:lnTo>
                    <a:lnTo>
                      <a:pt x="24" y="529"/>
                    </a:lnTo>
                    <a:lnTo>
                      <a:pt x="28" y="537"/>
                    </a:lnTo>
                    <a:lnTo>
                      <a:pt x="32" y="544"/>
                    </a:lnTo>
                    <a:lnTo>
                      <a:pt x="36" y="552"/>
                    </a:lnTo>
                    <a:lnTo>
                      <a:pt x="41" y="559"/>
                    </a:lnTo>
                    <a:lnTo>
                      <a:pt x="46" y="566"/>
                    </a:lnTo>
                    <a:lnTo>
                      <a:pt x="51" y="573"/>
                    </a:lnTo>
                    <a:lnTo>
                      <a:pt x="160" y="524"/>
                    </a:lnTo>
                    <a:lnTo>
                      <a:pt x="163" y="527"/>
                    </a:lnTo>
                    <a:lnTo>
                      <a:pt x="166" y="530"/>
                    </a:lnTo>
                    <a:lnTo>
                      <a:pt x="169" y="533"/>
                    </a:lnTo>
                    <a:lnTo>
                      <a:pt x="172" y="536"/>
                    </a:lnTo>
                    <a:lnTo>
                      <a:pt x="175" y="538"/>
                    </a:lnTo>
                    <a:lnTo>
                      <a:pt x="178" y="541"/>
                    </a:lnTo>
                    <a:lnTo>
                      <a:pt x="181" y="544"/>
                    </a:lnTo>
                    <a:lnTo>
                      <a:pt x="184" y="547"/>
                    </a:lnTo>
                    <a:lnTo>
                      <a:pt x="135" y="658"/>
                    </a:lnTo>
                    <a:lnTo>
                      <a:pt x="142" y="662"/>
                    </a:lnTo>
                    <a:lnTo>
                      <a:pt x="149" y="667"/>
                    </a:lnTo>
                    <a:lnTo>
                      <a:pt x="156" y="672"/>
                    </a:lnTo>
                    <a:lnTo>
                      <a:pt x="163" y="676"/>
                    </a:lnTo>
                    <a:lnTo>
                      <a:pt x="171" y="681"/>
                    </a:lnTo>
                    <a:lnTo>
                      <a:pt x="178" y="685"/>
                    </a:lnTo>
                    <a:lnTo>
                      <a:pt x="186" y="688"/>
                    </a:lnTo>
                    <a:lnTo>
                      <a:pt x="194" y="692"/>
                    </a:lnTo>
                    <a:lnTo>
                      <a:pt x="265" y="594"/>
                    </a:lnTo>
                    <a:lnTo>
                      <a:pt x="269" y="595"/>
                    </a:lnTo>
                    <a:lnTo>
                      <a:pt x="273" y="596"/>
                    </a:lnTo>
                    <a:lnTo>
                      <a:pt x="276" y="597"/>
                    </a:lnTo>
                    <a:lnTo>
                      <a:pt x="280" y="598"/>
                    </a:lnTo>
                    <a:lnTo>
                      <a:pt x="284" y="600"/>
                    </a:lnTo>
                    <a:lnTo>
                      <a:pt x="288" y="601"/>
                    </a:lnTo>
                    <a:lnTo>
                      <a:pt x="292" y="601"/>
                    </a:lnTo>
                    <a:lnTo>
                      <a:pt x="296" y="602"/>
                    </a:lnTo>
                    <a:lnTo>
                      <a:pt x="309" y="723"/>
                    </a:lnTo>
                    <a:lnTo>
                      <a:pt x="313" y="724"/>
                    </a:lnTo>
                    <a:lnTo>
                      <a:pt x="317" y="724"/>
                    </a:lnTo>
                    <a:lnTo>
                      <a:pt x="321" y="725"/>
                    </a:lnTo>
                    <a:lnTo>
                      <a:pt x="326" y="725"/>
                    </a:lnTo>
                    <a:lnTo>
                      <a:pt x="330" y="725"/>
                    </a:lnTo>
                    <a:lnTo>
                      <a:pt x="334" y="725"/>
                    </a:lnTo>
                    <a:lnTo>
                      <a:pt x="338" y="725"/>
                    </a:lnTo>
                    <a:lnTo>
                      <a:pt x="342" y="725"/>
                    </a:lnTo>
                    <a:lnTo>
                      <a:pt x="347" y="725"/>
                    </a:lnTo>
                    <a:lnTo>
                      <a:pt x="351" y="725"/>
                    </a:lnTo>
                    <a:lnTo>
                      <a:pt x="356" y="725"/>
                    </a:lnTo>
                    <a:lnTo>
                      <a:pt x="360" y="725"/>
                    </a:lnTo>
                    <a:lnTo>
                      <a:pt x="364" y="725"/>
                    </a:lnTo>
                    <a:lnTo>
                      <a:pt x="368" y="724"/>
                    </a:lnTo>
                    <a:lnTo>
                      <a:pt x="373" y="724"/>
                    </a:lnTo>
                    <a:lnTo>
                      <a:pt x="377" y="723"/>
                    </a:lnTo>
                    <a:lnTo>
                      <a:pt x="389" y="602"/>
                    </a:lnTo>
                    <a:lnTo>
                      <a:pt x="393" y="601"/>
                    </a:lnTo>
                    <a:lnTo>
                      <a:pt x="397" y="601"/>
                    </a:lnTo>
                    <a:lnTo>
                      <a:pt x="401" y="600"/>
                    </a:lnTo>
                    <a:lnTo>
                      <a:pt x="405" y="598"/>
                    </a:lnTo>
                    <a:lnTo>
                      <a:pt x="409" y="597"/>
                    </a:lnTo>
                    <a:lnTo>
                      <a:pt x="413" y="596"/>
                    </a:lnTo>
                    <a:lnTo>
                      <a:pt x="417" y="595"/>
                    </a:lnTo>
                    <a:lnTo>
                      <a:pt x="421" y="594"/>
                    </a:lnTo>
                    <a:lnTo>
                      <a:pt x="491" y="692"/>
                    </a:lnTo>
                    <a:lnTo>
                      <a:pt x="499" y="688"/>
                    </a:lnTo>
                    <a:lnTo>
                      <a:pt x="507" y="685"/>
                    </a:lnTo>
                    <a:lnTo>
                      <a:pt x="514" y="681"/>
                    </a:lnTo>
                    <a:lnTo>
                      <a:pt x="522" y="676"/>
                    </a:lnTo>
                    <a:lnTo>
                      <a:pt x="529" y="672"/>
                    </a:lnTo>
                    <a:lnTo>
                      <a:pt x="536" y="667"/>
                    </a:lnTo>
                    <a:lnTo>
                      <a:pt x="544" y="662"/>
                    </a:lnTo>
                    <a:lnTo>
                      <a:pt x="551" y="658"/>
                    </a:lnTo>
                    <a:lnTo>
                      <a:pt x="501" y="547"/>
                    </a:lnTo>
                    <a:lnTo>
                      <a:pt x="505" y="544"/>
                    </a:lnTo>
                    <a:lnTo>
                      <a:pt x="507" y="541"/>
                    </a:lnTo>
                    <a:lnTo>
                      <a:pt x="510" y="538"/>
                    </a:lnTo>
                    <a:lnTo>
                      <a:pt x="514" y="536"/>
                    </a:lnTo>
                    <a:lnTo>
                      <a:pt x="517" y="533"/>
                    </a:lnTo>
                    <a:lnTo>
                      <a:pt x="520" y="530"/>
                    </a:lnTo>
                    <a:lnTo>
                      <a:pt x="522" y="527"/>
                    </a:lnTo>
                    <a:lnTo>
                      <a:pt x="525" y="524"/>
                    </a:lnTo>
                    <a:lnTo>
                      <a:pt x="635" y="573"/>
                    </a:lnTo>
                    <a:lnTo>
                      <a:pt x="639" y="566"/>
                    </a:lnTo>
                    <a:lnTo>
                      <a:pt x="644" y="559"/>
                    </a:lnTo>
                    <a:lnTo>
                      <a:pt x="649" y="552"/>
                    </a:lnTo>
                    <a:lnTo>
                      <a:pt x="653" y="544"/>
                    </a:lnTo>
                    <a:lnTo>
                      <a:pt x="658" y="537"/>
                    </a:lnTo>
                    <a:lnTo>
                      <a:pt x="662" y="529"/>
                    </a:lnTo>
                    <a:lnTo>
                      <a:pt x="665" y="521"/>
                    </a:lnTo>
                    <a:lnTo>
                      <a:pt x="669" y="513"/>
                    </a:lnTo>
                    <a:lnTo>
                      <a:pt x="571" y="442"/>
                    </a:lnTo>
                    <a:lnTo>
                      <a:pt x="574" y="434"/>
                    </a:lnTo>
                    <a:lnTo>
                      <a:pt x="576" y="426"/>
                    </a:lnTo>
                    <a:lnTo>
                      <a:pt x="578" y="418"/>
                    </a:lnTo>
                    <a:lnTo>
                      <a:pt x="580" y="409"/>
                    </a:lnTo>
                    <a:lnTo>
                      <a:pt x="700" y="397"/>
                    </a:lnTo>
                    <a:close/>
                  </a:path>
                </a:pathLst>
              </a:custGeom>
              <a:solidFill>
                <a:srgbClr val="F1AF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4" name="Line 36"/>
            <p:cNvSpPr>
              <a:spLocks noChangeShapeType="1"/>
            </p:cNvSpPr>
            <p:nvPr/>
          </p:nvSpPr>
          <p:spPr bwMode="auto">
            <a:xfrm flipV="1">
              <a:off x="3312" y="1385"/>
              <a:ext cx="1152" cy="488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35" name="Line 37"/>
            <p:cNvSpPr>
              <a:spLocks noChangeShapeType="1"/>
            </p:cNvSpPr>
            <p:nvPr/>
          </p:nvSpPr>
          <p:spPr bwMode="auto">
            <a:xfrm>
              <a:off x="3312" y="2587"/>
              <a:ext cx="1152" cy="480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36" name="Text Box 38"/>
            <p:cNvSpPr txBox="1">
              <a:spLocks noChangeArrowheads="1"/>
            </p:cNvSpPr>
            <p:nvPr/>
          </p:nvSpPr>
          <p:spPr bwMode="auto">
            <a:xfrm>
              <a:off x="3470" y="1888"/>
              <a:ext cx="1124" cy="6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Query WMS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-</a:t>
              </a:r>
            </a:p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Submit jobs</a:t>
              </a: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3578225" y="4267200"/>
            <a:ext cx="1885950" cy="1706563"/>
            <a:chOff x="2254" y="2688"/>
            <a:chExt cx="1188" cy="1075"/>
          </a:xfrm>
        </p:grpSpPr>
        <p:sp>
          <p:nvSpPr>
            <p:cNvPr id="9228" name="Line 40"/>
            <p:cNvSpPr>
              <a:spLocks noChangeShapeType="1"/>
            </p:cNvSpPr>
            <p:nvPr/>
          </p:nvSpPr>
          <p:spPr bwMode="auto">
            <a:xfrm>
              <a:off x="2832" y="2688"/>
              <a:ext cx="1" cy="240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29" name="Text Box 41"/>
            <p:cNvSpPr txBox="1">
              <a:spLocks noChangeArrowheads="1"/>
            </p:cNvSpPr>
            <p:nvPr/>
          </p:nvSpPr>
          <p:spPr bwMode="auto">
            <a:xfrm>
              <a:off x="2254" y="2976"/>
              <a:ext cx="1189" cy="7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 b="1">
                  <a:solidFill>
                    <a:srgbClr val="2B519A"/>
                  </a:solidFill>
                </a:rPr>
                <a:t>single login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 b="1">
                  <a:solidFill>
                    <a:srgbClr val="2B519A"/>
                  </a:solidFill>
                </a:rPr>
                <a:t>multiple VOs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600">
                <a:solidFill>
                  <a:srgbClr val="2B519A"/>
                </a:solidFill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600">
                <a:solidFill>
                  <a:srgbClr val="2B519A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381000" y="2009775"/>
            <a:ext cx="8353425" cy="5048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Roadmap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493125" cy="54292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Application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Environment configuration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Information discovery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Data management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definition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Program execution</a:t>
            </a:r>
          </a:p>
          <a:p>
            <a:pPr eaLnBrk="1" hangingPunct="1">
              <a:lnSpc>
                <a:spcPct val="10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0" smtClean="0"/>
              <a:t>Summary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200275" y="1341438"/>
            <a:ext cx="3805238" cy="4462462"/>
            <a:chOff x="1386" y="845"/>
            <a:chExt cx="2397" cy="2811"/>
          </a:xfrm>
        </p:grpSpPr>
        <p:grpSp>
          <p:nvGrpSpPr>
            <p:cNvPr id="11581" name="Group 2"/>
            <p:cNvGrpSpPr>
              <a:grpSpLocks/>
            </p:cNvGrpSpPr>
            <p:nvPr/>
          </p:nvGrpSpPr>
          <p:grpSpPr bwMode="auto">
            <a:xfrm>
              <a:off x="1429" y="845"/>
              <a:ext cx="2312" cy="2811"/>
              <a:chOff x="1429" y="845"/>
              <a:chExt cx="2312" cy="2811"/>
            </a:xfrm>
          </p:grpSpPr>
          <p:sp>
            <p:nvSpPr>
              <p:cNvPr id="11583" name="AutoShape 3"/>
              <p:cNvSpPr>
                <a:spLocks noChangeArrowheads="1"/>
              </p:cNvSpPr>
              <p:nvPr/>
            </p:nvSpPr>
            <p:spPr bwMode="auto">
              <a:xfrm>
                <a:off x="1429" y="845"/>
                <a:ext cx="2313" cy="2812"/>
              </a:xfrm>
              <a:prstGeom prst="roundRect">
                <a:avLst>
                  <a:gd name="adj" fmla="val 16667"/>
                </a:avLst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84" name="AutoShape 4"/>
              <p:cNvSpPr>
                <a:spLocks noChangeArrowheads="1"/>
              </p:cNvSpPr>
              <p:nvPr/>
            </p:nvSpPr>
            <p:spPr bwMode="auto">
              <a:xfrm>
                <a:off x="3017" y="2024"/>
                <a:ext cx="680" cy="680"/>
              </a:xfrm>
              <a:prstGeom prst="can">
                <a:avLst>
                  <a:gd name="adj" fmla="val 25000"/>
                </a:avLst>
              </a:prstGeom>
              <a:solidFill>
                <a:srgbClr val="FFCC66"/>
              </a:solidFill>
              <a:ln w="9360">
                <a:solidFill>
                  <a:srgbClr val="F1AF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File</a:t>
                </a:r>
              </a:p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Plug-in</a:t>
                </a:r>
              </a:p>
            </p:txBody>
          </p:sp>
          <p:sp>
            <p:nvSpPr>
              <p:cNvPr id="11585" name="AutoShape 5"/>
              <p:cNvSpPr>
                <a:spLocks noChangeArrowheads="1"/>
              </p:cNvSpPr>
              <p:nvPr/>
            </p:nvSpPr>
            <p:spPr bwMode="auto">
              <a:xfrm>
                <a:off x="1474" y="2024"/>
                <a:ext cx="680" cy="680"/>
              </a:xfrm>
              <a:prstGeom prst="can">
                <a:avLst>
                  <a:gd name="adj" fmla="val 25000"/>
                </a:avLst>
              </a:prstGeom>
              <a:solidFill>
                <a:srgbClr val="FFCC66"/>
              </a:solidFill>
              <a:ln w="9360">
                <a:solidFill>
                  <a:srgbClr val="F1AF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RGMA</a:t>
                </a:r>
              </a:p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Plug-in</a:t>
                </a:r>
              </a:p>
            </p:txBody>
          </p:sp>
          <p:sp>
            <p:nvSpPr>
              <p:cNvPr id="11586" name="AutoShape 6"/>
              <p:cNvSpPr>
                <a:spLocks noChangeArrowheads="1"/>
              </p:cNvSpPr>
              <p:nvPr/>
            </p:nvSpPr>
            <p:spPr bwMode="auto">
              <a:xfrm>
                <a:off x="2245" y="2024"/>
                <a:ext cx="680" cy="680"/>
              </a:xfrm>
              <a:prstGeom prst="can">
                <a:avLst>
                  <a:gd name="adj" fmla="val 25000"/>
                </a:avLst>
              </a:prstGeom>
              <a:solidFill>
                <a:srgbClr val="FFCC66"/>
              </a:solidFill>
              <a:ln w="9360">
                <a:solidFill>
                  <a:srgbClr val="F1AF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BDII</a:t>
                </a:r>
              </a:p>
              <a:p>
                <a:pPr algn="ct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>
                    <a:solidFill>
                      <a:srgbClr val="2B519A"/>
                    </a:solidFill>
                  </a:rPr>
                  <a:t>Plug-in</a:t>
                </a:r>
              </a:p>
            </p:txBody>
          </p:sp>
          <p:sp>
            <p:nvSpPr>
              <p:cNvPr id="11587" name="AutoShape 7"/>
              <p:cNvSpPr>
                <a:spLocks noChangeArrowheads="1"/>
              </p:cNvSpPr>
              <p:nvPr/>
            </p:nvSpPr>
            <p:spPr bwMode="auto">
              <a:xfrm>
                <a:off x="1655" y="1207"/>
                <a:ext cx="1951" cy="318"/>
              </a:xfrm>
              <a:prstGeom prst="roundRect">
                <a:avLst>
                  <a:gd name="adj" fmla="val 16667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88" name="Text Box 8"/>
              <p:cNvSpPr txBox="1">
                <a:spLocks noChangeArrowheads="1"/>
              </p:cNvSpPr>
              <p:nvPr/>
            </p:nvSpPr>
            <p:spPr bwMode="auto">
              <a:xfrm>
                <a:off x="1928" y="1256"/>
                <a:ext cx="1524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200">
                    <a:solidFill>
                      <a:srgbClr val="2B519A"/>
                    </a:solidFill>
                  </a:rPr>
                  <a:t>Service Discovery</a:t>
                </a:r>
              </a:p>
            </p:txBody>
          </p:sp>
          <p:sp>
            <p:nvSpPr>
              <p:cNvPr id="11589" name="Line 9"/>
              <p:cNvSpPr>
                <a:spLocks noChangeShapeType="1"/>
              </p:cNvSpPr>
              <p:nvPr/>
            </p:nvSpPr>
            <p:spPr bwMode="auto">
              <a:xfrm flipH="1">
                <a:off x="1787" y="1525"/>
                <a:ext cx="780" cy="499"/>
              </a:xfrm>
              <a:prstGeom prst="line">
                <a:avLst/>
              </a:prstGeom>
              <a:noFill/>
              <a:ln w="9360">
                <a:solidFill>
                  <a:srgbClr val="2B519A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1590" name="Line 10"/>
              <p:cNvSpPr>
                <a:spLocks noChangeShapeType="1"/>
              </p:cNvSpPr>
              <p:nvPr/>
            </p:nvSpPr>
            <p:spPr bwMode="auto">
              <a:xfrm>
                <a:off x="2563" y="1525"/>
                <a:ext cx="1" cy="499"/>
              </a:xfrm>
              <a:prstGeom prst="line">
                <a:avLst/>
              </a:prstGeom>
              <a:noFill/>
              <a:ln w="9360">
                <a:solidFill>
                  <a:srgbClr val="2B519A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1591" name="Line 11"/>
              <p:cNvSpPr>
                <a:spLocks noChangeShapeType="1"/>
              </p:cNvSpPr>
              <p:nvPr/>
            </p:nvSpPr>
            <p:spPr bwMode="auto">
              <a:xfrm>
                <a:off x="2563" y="1525"/>
                <a:ext cx="725" cy="499"/>
              </a:xfrm>
              <a:prstGeom prst="line">
                <a:avLst/>
              </a:prstGeom>
              <a:noFill/>
              <a:ln w="9360">
                <a:solidFill>
                  <a:srgbClr val="2B519A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l-GR"/>
              </a:p>
            </p:txBody>
          </p:sp>
        </p:grpSp>
        <p:sp>
          <p:nvSpPr>
            <p:cNvPr id="11582" name="Text Box 12"/>
            <p:cNvSpPr txBox="1">
              <a:spLocks noChangeArrowheads="1"/>
            </p:cNvSpPr>
            <p:nvPr/>
          </p:nvSpPr>
          <p:spPr bwMode="auto">
            <a:xfrm>
              <a:off x="1386" y="2840"/>
              <a:ext cx="2398" cy="5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Service Discovery is a client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 for finding services and discovering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 their basic attributes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268538" y="1341438"/>
            <a:ext cx="3670300" cy="4462462"/>
            <a:chOff x="1429" y="845"/>
            <a:chExt cx="2312" cy="2811"/>
          </a:xfrm>
        </p:grpSpPr>
        <p:sp>
          <p:nvSpPr>
            <p:cNvPr id="11575" name="AutoShape 14"/>
            <p:cNvSpPr>
              <a:spLocks noChangeArrowheads="1"/>
            </p:cNvSpPr>
            <p:nvPr/>
          </p:nvSpPr>
          <p:spPr bwMode="auto">
            <a:xfrm>
              <a:off x="1429" y="845"/>
              <a:ext cx="2313" cy="2812"/>
            </a:xfrm>
            <a:prstGeom prst="roundRect">
              <a:avLst>
                <a:gd name="adj" fmla="val 16667"/>
              </a:avLst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6" name="Text Box 15"/>
            <p:cNvSpPr txBox="1">
              <a:spLocks noChangeArrowheads="1"/>
            </p:cNvSpPr>
            <p:nvPr/>
          </p:nvSpPr>
          <p:spPr bwMode="auto">
            <a:xfrm>
              <a:off x="2918" y="1026"/>
              <a:ext cx="662" cy="4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RGMA</a:t>
              </a:r>
            </a:p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Plug-in</a:t>
              </a:r>
            </a:p>
          </p:txBody>
        </p:sp>
        <p:sp>
          <p:nvSpPr>
            <p:cNvPr id="11577" name="AutoShape 16"/>
            <p:cNvSpPr>
              <a:spLocks noChangeArrowheads="1"/>
            </p:cNvSpPr>
            <p:nvPr/>
          </p:nvSpPr>
          <p:spPr bwMode="auto">
            <a:xfrm>
              <a:off x="1656" y="2523"/>
              <a:ext cx="680" cy="680"/>
            </a:xfrm>
            <a:prstGeom prst="can">
              <a:avLst>
                <a:gd name="adj" fmla="val 25000"/>
              </a:avLst>
            </a:prstGeom>
            <a:solidFill>
              <a:srgbClr val="FFCC66"/>
            </a:solidFill>
            <a:ln w="9360">
              <a:solidFill>
                <a:srgbClr val="F1A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Consumer</a:t>
              </a:r>
            </a:p>
          </p:txBody>
        </p:sp>
        <p:sp>
          <p:nvSpPr>
            <p:cNvPr id="11578" name="AutoShape 17"/>
            <p:cNvSpPr>
              <a:spLocks noChangeArrowheads="1"/>
            </p:cNvSpPr>
            <p:nvPr/>
          </p:nvSpPr>
          <p:spPr bwMode="auto">
            <a:xfrm>
              <a:off x="1701" y="1026"/>
              <a:ext cx="680" cy="680"/>
            </a:xfrm>
            <a:prstGeom prst="can">
              <a:avLst>
                <a:gd name="adj" fmla="val 25000"/>
              </a:avLst>
            </a:prstGeom>
            <a:solidFill>
              <a:srgbClr val="FFCC66"/>
            </a:solidFill>
            <a:ln w="9360">
              <a:solidFill>
                <a:srgbClr val="F1A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Producer</a:t>
              </a:r>
            </a:p>
          </p:txBody>
        </p:sp>
        <p:sp>
          <p:nvSpPr>
            <p:cNvPr id="11579" name="AutoShape 18"/>
            <p:cNvSpPr>
              <a:spLocks noChangeArrowheads="1"/>
            </p:cNvSpPr>
            <p:nvPr/>
          </p:nvSpPr>
          <p:spPr bwMode="auto">
            <a:xfrm>
              <a:off x="2517" y="1798"/>
              <a:ext cx="680" cy="680"/>
            </a:xfrm>
            <a:prstGeom prst="can">
              <a:avLst>
                <a:gd name="adj" fmla="val 25000"/>
              </a:avLst>
            </a:prstGeom>
            <a:solidFill>
              <a:srgbClr val="FFCC66"/>
            </a:solidFill>
            <a:ln w="9360">
              <a:solidFill>
                <a:srgbClr val="F1AF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Registry</a:t>
              </a:r>
            </a:p>
          </p:txBody>
        </p:sp>
        <p:sp>
          <p:nvSpPr>
            <p:cNvPr id="11580" name="Text Box 19"/>
            <p:cNvSpPr txBox="1">
              <a:spLocks noChangeArrowheads="1"/>
            </p:cNvSpPr>
            <p:nvPr/>
          </p:nvSpPr>
          <p:spPr bwMode="auto">
            <a:xfrm>
              <a:off x="1885" y="3203"/>
              <a:ext cx="1526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Relational Data Model</a:t>
              </a:r>
            </a:p>
          </p:txBody>
        </p:sp>
      </p:grpSp>
      <p:sp>
        <p:nvSpPr>
          <p:cNvPr id="11268" name="Rectangle 20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smtClean="0"/>
              <a:t>Information service</a:t>
            </a:r>
          </a:p>
        </p:txBody>
      </p:sp>
      <p:sp>
        <p:nvSpPr>
          <p:cNvPr id="11269" name="Line 21"/>
          <p:cNvSpPr>
            <a:spLocks noChangeShapeType="1"/>
          </p:cNvSpPr>
          <p:nvPr/>
        </p:nvSpPr>
        <p:spPr bwMode="auto">
          <a:xfrm>
            <a:off x="1547813" y="1371600"/>
            <a:ext cx="1587" cy="4648200"/>
          </a:xfrm>
          <a:prstGeom prst="line">
            <a:avLst/>
          </a:prstGeom>
          <a:noFill/>
          <a:ln w="76320">
            <a:solidFill>
              <a:srgbClr val="FFCC66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l-GR"/>
          </a:p>
        </p:txBody>
      </p:sp>
      <p:grpSp>
        <p:nvGrpSpPr>
          <p:cNvPr id="11270" name="Group 22"/>
          <p:cNvGrpSpPr>
            <a:grpSpLocks/>
          </p:cNvGrpSpPr>
          <p:nvPr/>
        </p:nvGrpSpPr>
        <p:grpSpPr bwMode="auto">
          <a:xfrm>
            <a:off x="757238" y="1101725"/>
            <a:ext cx="525462" cy="503238"/>
            <a:chOff x="477" y="694"/>
            <a:chExt cx="331" cy="317"/>
          </a:xfrm>
        </p:grpSpPr>
        <p:sp>
          <p:nvSpPr>
            <p:cNvPr id="11573" name="AutoShape 23"/>
            <p:cNvSpPr>
              <a:spLocks noChangeArrowheads="1"/>
            </p:cNvSpPr>
            <p:nvPr/>
          </p:nvSpPr>
          <p:spPr bwMode="auto">
            <a:xfrm>
              <a:off x="481" y="694"/>
              <a:ext cx="328" cy="318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" name="Rectangle 24"/>
            <p:cNvSpPr>
              <a:spLocks noChangeArrowheads="1"/>
            </p:cNvSpPr>
            <p:nvPr/>
          </p:nvSpPr>
          <p:spPr bwMode="auto">
            <a:xfrm>
              <a:off x="477" y="716"/>
              <a:ext cx="306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UI</a:t>
              </a:r>
            </a:p>
          </p:txBody>
        </p:sp>
      </p:grpSp>
      <p:grpSp>
        <p:nvGrpSpPr>
          <p:cNvPr id="11271" name="Group 25"/>
          <p:cNvGrpSpPr>
            <a:grpSpLocks/>
          </p:cNvGrpSpPr>
          <p:nvPr/>
        </p:nvGrpSpPr>
        <p:grpSpPr bwMode="auto">
          <a:xfrm>
            <a:off x="5972175" y="1101725"/>
            <a:ext cx="758825" cy="503238"/>
            <a:chOff x="3762" y="694"/>
            <a:chExt cx="478" cy="317"/>
          </a:xfrm>
        </p:grpSpPr>
        <p:sp>
          <p:nvSpPr>
            <p:cNvPr id="11571" name="AutoShape 26"/>
            <p:cNvSpPr>
              <a:spLocks noChangeArrowheads="1"/>
            </p:cNvSpPr>
            <p:nvPr/>
          </p:nvSpPr>
          <p:spPr bwMode="auto">
            <a:xfrm>
              <a:off x="3765" y="694"/>
              <a:ext cx="476" cy="318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2" name="Rectangle 27"/>
            <p:cNvSpPr>
              <a:spLocks noChangeArrowheads="1"/>
            </p:cNvSpPr>
            <p:nvPr/>
          </p:nvSpPr>
          <p:spPr bwMode="auto">
            <a:xfrm>
              <a:off x="3762" y="716"/>
              <a:ext cx="477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400">
                  <a:solidFill>
                    <a:srgbClr val="2B519A"/>
                  </a:solidFill>
                </a:rPr>
                <a:t>Grid</a:t>
              </a:r>
            </a:p>
          </p:txBody>
        </p:sp>
      </p:grp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1116013" y="3500438"/>
            <a:ext cx="1150937" cy="581025"/>
            <a:chOff x="703" y="2205"/>
            <a:chExt cx="725" cy="366"/>
          </a:xfrm>
        </p:grpSpPr>
        <p:sp>
          <p:nvSpPr>
            <p:cNvPr id="11569" name="Line 29"/>
            <p:cNvSpPr>
              <a:spLocks noChangeShapeType="1"/>
            </p:cNvSpPr>
            <p:nvPr/>
          </p:nvSpPr>
          <p:spPr bwMode="auto">
            <a:xfrm>
              <a:off x="703" y="2205"/>
              <a:ext cx="726" cy="1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1570" name="Text Box 30"/>
            <p:cNvSpPr txBox="1">
              <a:spLocks noChangeArrowheads="1"/>
            </p:cNvSpPr>
            <p:nvPr/>
          </p:nvSpPr>
          <p:spPr bwMode="auto">
            <a:xfrm>
              <a:off x="761" y="2302"/>
              <a:ext cx="554" cy="27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200">
                  <a:solidFill>
                    <a:srgbClr val="2B519A"/>
                  </a:solidFill>
                </a:rPr>
                <a:t>query</a:t>
              </a:r>
            </a:p>
          </p:txBody>
        </p:sp>
      </p:grpSp>
      <p:pic>
        <p:nvPicPr>
          <p:cNvPr id="11273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3035300"/>
            <a:ext cx="1130300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74" name="Text Box 32"/>
          <p:cNvSpPr txBox="1">
            <a:spLocks noChangeArrowheads="1"/>
          </p:cNvSpPr>
          <p:nvPr/>
        </p:nvSpPr>
        <p:spPr bwMode="auto">
          <a:xfrm>
            <a:off x="317500" y="2376488"/>
            <a:ext cx="723900" cy="42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>
                <a:solidFill>
                  <a:srgbClr val="2B519A"/>
                </a:solidFill>
              </a:rPr>
              <a:t>user</a:t>
            </a:r>
          </a:p>
        </p:txBody>
      </p: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6011863" y="1958975"/>
            <a:ext cx="2954337" cy="3790950"/>
            <a:chOff x="3787" y="1234"/>
            <a:chExt cx="1861" cy="2388"/>
          </a:xfrm>
        </p:grpSpPr>
        <p:sp>
          <p:nvSpPr>
            <p:cNvPr id="11280" name="Text Box 34"/>
            <p:cNvSpPr txBox="1">
              <a:spLocks noChangeArrowheads="1"/>
            </p:cNvSpPr>
            <p:nvPr/>
          </p:nvSpPr>
          <p:spPr bwMode="auto">
            <a:xfrm>
              <a:off x="4672" y="1874"/>
              <a:ext cx="977" cy="4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Computing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Element (CE)</a:t>
              </a:r>
              <a:r>
                <a:rPr lang="ar-SA">
                  <a:solidFill>
                    <a:srgbClr val="2B519A"/>
                  </a:solidFill>
                  <a:cs typeface="Arial" charset="0"/>
                </a:rPr>
                <a:t>‏</a:t>
              </a:r>
              <a:endParaRPr lang="en-GB">
                <a:solidFill>
                  <a:srgbClr val="2B519A"/>
                </a:solidFill>
              </a:endParaRPr>
            </a:p>
          </p:txBody>
        </p:sp>
        <p:sp>
          <p:nvSpPr>
            <p:cNvPr id="11281" name="Text Box 35"/>
            <p:cNvSpPr txBox="1">
              <a:spLocks noChangeArrowheads="1"/>
            </p:cNvSpPr>
            <p:nvPr/>
          </p:nvSpPr>
          <p:spPr bwMode="auto">
            <a:xfrm>
              <a:off x="4676" y="3218"/>
              <a:ext cx="969" cy="4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Storage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Element (SE)</a:t>
              </a:r>
              <a:r>
                <a:rPr lang="ar-SA">
                  <a:solidFill>
                    <a:srgbClr val="2B519A"/>
                  </a:solidFill>
                  <a:cs typeface="Arial" charset="0"/>
                </a:rPr>
                <a:t>‏</a:t>
              </a:r>
              <a:endParaRPr lang="en-GB">
                <a:solidFill>
                  <a:srgbClr val="2B519A"/>
                </a:solidFill>
              </a:endParaRPr>
            </a:p>
          </p:txBody>
        </p:sp>
        <p:sp>
          <p:nvSpPr>
            <p:cNvPr id="11282" name="Line 36"/>
            <p:cNvSpPr>
              <a:spLocks noChangeShapeType="1"/>
            </p:cNvSpPr>
            <p:nvPr/>
          </p:nvSpPr>
          <p:spPr bwMode="auto">
            <a:xfrm flipV="1">
              <a:off x="3787" y="1676"/>
              <a:ext cx="918" cy="488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1283" name="Line 37"/>
            <p:cNvSpPr>
              <a:spLocks noChangeShapeType="1"/>
            </p:cNvSpPr>
            <p:nvPr/>
          </p:nvSpPr>
          <p:spPr bwMode="auto">
            <a:xfrm>
              <a:off x="3787" y="2304"/>
              <a:ext cx="918" cy="480"/>
            </a:xfrm>
            <a:prstGeom prst="line">
              <a:avLst/>
            </a:prstGeom>
            <a:noFill/>
            <a:ln w="38160">
              <a:solidFill>
                <a:srgbClr val="2B519A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1284" name="Text Box 38"/>
            <p:cNvSpPr txBox="1">
              <a:spLocks noChangeArrowheads="1"/>
            </p:cNvSpPr>
            <p:nvPr/>
          </p:nvSpPr>
          <p:spPr bwMode="auto">
            <a:xfrm>
              <a:off x="3905" y="2114"/>
              <a:ext cx="824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>
                  <a:solidFill>
                    <a:srgbClr val="2B519A"/>
                  </a:solidFill>
                </a:rPr>
                <a:t>information</a:t>
              </a:r>
            </a:p>
          </p:txBody>
        </p:sp>
        <p:grpSp>
          <p:nvGrpSpPr>
            <p:cNvPr id="11285" name="Group 39"/>
            <p:cNvGrpSpPr>
              <a:grpSpLocks/>
            </p:cNvGrpSpPr>
            <p:nvPr/>
          </p:nvGrpSpPr>
          <p:grpSpPr bwMode="auto">
            <a:xfrm>
              <a:off x="4930" y="2488"/>
              <a:ext cx="460" cy="679"/>
              <a:chOff x="4930" y="2488"/>
              <a:chExt cx="460" cy="679"/>
            </a:xfrm>
          </p:grpSpPr>
          <p:pic>
            <p:nvPicPr>
              <p:cNvPr id="11566" name="Picture 4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031" y="2686"/>
                <a:ext cx="360" cy="48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1567" name="Picture 4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984" y="2584"/>
                <a:ext cx="360" cy="48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1568" name="Picture 4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930" y="2488"/>
                <a:ext cx="360" cy="48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11286" name="Group 43"/>
            <p:cNvGrpSpPr>
              <a:grpSpLocks/>
            </p:cNvGrpSpPr>
            <p:nvPr/>
          </p:nvGrpSpPr>
          <p:grpSpPr bwMode="auto">
            <a:xfrm>
              <a:off x="4890" y="1234"/>
              <a:ext cx="685" cy="523"/>
              <a:chOff x="4890" y="1234"/>
              <a:chExt cx="685" cy="523"/>
            </a:xfrm>
          </p:grpSpPr>
          <p:grpSp>
            <p:nvGrpSpPr>
              <p:cNvPr id="11287" name="Group 44"/>
              <p:cNvGrpSpPr>
                <a:grpSpLocks/>
              </p:cNvGrpSpPr>
              <p:nvPr/>
            </p:nvGrpSpPr>
            <p:grpSpPr bwMode="auto">
              <a:xfrm>
                <a:off x="4890" y="1234"/>
                <a:ext cx="347" cy="461"/>
                <a:chOff x="4890" y="1234"/>
                <a:chExt cx="347" cy="461"/>
              </a:xfrm>
            </p:grpSpPr>
            <p:sp>
              <p:nvSpPr>
                <p:cNvPr id="11474" name="AutoShape 45"/>
                <p:cNvSpPr>
                  <a:spLocks noChangeArrowheads="1"/>
                </p:cNvSpPr>
                <p:nvPr/>
              </p:nvSpPr>
              <p:spPr bwMode="auto">
                <a:xfrm>
                  <a:off x="4890" y="1234"/>
                  <a:ext cx="348" cy="462"/>
                </a:xfrm>
                <a:prstGeom prst="roundRect">
                  <a:avLst>
                    <a:gd name="adj" fmla="val 28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75" name="Freeform 46"/>
                <p:cNvSpPr>
                  <a:spLocks noChangeArrowheads="1"/>
                </p:cNvSpPr>
                <p:nvPr/>
              </p:nvSpPr>
              <p:spPr bwMode="auto">
                <a:xfrm>
                  <a:off x="4891" y="1234"/>
                  <a:ext cx="250" cy="460"/>
                </a:xfrm>
                <a:custGeom>
                  <a:avLst/>
                  <a:gdLst>
                    <a:gd name="T0" fmla="*/ 0 w 1658"/>
                    <a:gd name="T1" fmla="*/ 521 h 2435"/>
                    <a:gd name="T2" fmla="*/ 0 w 1658"/>
                    <a:gd name="T3" fmla="*/ 345 h 2435"/>
                    <a:gd name="T4" fmla="*/ 40 w 1658"/>
                    <a:gd name="T5" fmla="*/ 219 h 2435"/>
                    <a:gd name="T6" fmla="*/ 151 w 1658"/>
                    <a:gd name="T7" fmla="*/ 158 h 2435"/>
                    <a:gd name="T8" fmla="*/ 840 w 1658"/>
                    <a:gd name="T9" fmla="*/ 0 h 2435"/>
                    <a:gd name="T10" fmla="*/ 1091 w 1658"/>
                    <a:gd name="T11" fmla="*/ 25 h 2435"/>
                    <a:gd name="T12" fmla="*/ 1658 w 1658"/>
                    <a:gd name="T13" fmla="*/ 70 h 2435"/>
                    <a:gd name="T14" fmla="*/ 1655 w 1658"/>
                    <a:gd name="T15" fmla="*/ 1958 h 2435"/>
                    <a:gd name="T16" fmla="*/ 922 w 1658"/>
                    <a:gd name="T17" fmla="*/ 2435 h 2435"/>
                    <a:gd name="T18" fmla="*/ 815 w 1658"/>
                    <a:gd name="T19" fmla="*/ 2374 h 2435"/>
                    <a:gd name="T20" fmla="*/ 740 w 1658"/>
                    <a:gd name="T21" fmla="*/ 2323 h 2435"/>
                    <a:gd name="T22" fmla="*/ 231 w 1658"/>
                    <a:gd name="T23" fmla="*/ 2252 h 2435"/>
                    <a:gd name="T24" fmla="*/ 163 w 1658"/>
                    <a:gd name="T25" fmla="*/ 2285 h 2435"/>
                    <a:gd name="T26" fmla="*/ 26 w 1658"/>
                    <a:gd name="T27" fmla="*/ 2260 h 2435"/>
                    <a:gd name="T28" fmla="*/ 0 w 1658"/>
                    <a:gd name="T29" fmla="*/ 521 h 243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658"/>
                    <a:gd name="T46" fmla="*/ 0 h 2435"/>
                    <a:gd name="T47" fmla="*/ 1658 w 1658"/>
                    <a:gd name="T48" fmla="*/ 2435 h 243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658" h="2435">
                      <a:moveTo>
                        <a:pt x="0" y="521"/>
                      </a:moveTo>
                      <a:lnTo>
                        <a:pt x="0" y="345"/>
                      </a:lnTo>
                      <a:lnTo>
                        <a:pt x="40" y="219"/>
                      </a:lnTo>
                      <a:lnTo>
                        <a:pt x="151" y="158"/>
                      </a:lnTo>
                      <a:lnTo>
                        <a:pt x="840" y="0"/>
                      </a:lnTo>
                      <a:lnTo>
                        <a:pt x="1091" y="25"/>
                      </a:lnTo>
                      <a:lnTo>
                        <a:pt x="1658" y="70"/>
                      </a:lnTo>
                      <a:lnTo>
                        <a:pt x="1655" y="1958"/>
                      </a:lnTo>
                      <a:lnTo>
                        <a:pt x="922" y="2435"/>
                      </a:lnTo>
                      <a:lnTo>
                        <a:pt x="815" y="2374"/>
                      </a:lnTo>
                      <a:lnTo>
                        <a:pt x="740" y="2323"/>
                      </a:lnTo>
                      <a:lnTo>
                        <a:pt x="231" y="2252"/>
                      </a:lnTo>
                      <a:lnTo>
                        <a:pt x="163" y="2285"/>
                      </a:lnTo>
                      <a:lnTo>
                        <a:pt x="26" y="2260"/>
                      </a:lnTo>
                      <a:lnTo>
                        <a:pt x="0" y="521"/>
                      </a:lnTo>
                      <a:close/>
                    </a:path>
                  </a:pathLst>
                </a:custGeom>
                <a:solidFill>
                  <a:srgbClr val="493F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76" name="Freeform 47"/>
                <p:cNvSpPr>
                  <a:spLocks noChangeArrowheads="1"/>
                </p:cNvSpPr>
                <p:nvPr/>
              </p:nvSpPr>
              <p:spPr bwMode="auto">
                <a:xfrm>
                  <a:off x="4890" y="1267"/>
                  <a:ext cx="158" cy="414"/>
                </a:xfrm>
                <a:custGeom>
                  <a:avLst/>
                  <a:gdLst>
                    <a:gd name="T0" fmla="*/ 126 w 1047"/>
                    <a:gd name="T1" fmla="*/ 0 h 2189"/>
                    <a:gd name="T2" fmla="*/ 119 w 1047"/>
                    <a:gd name="T3" fmla="*/ 2 h 2189"/>
                    <a:gd name="T4" fmla="*/ 112 w 1047"/>
                    <a:gd name="T5" fmla="*/ 4 h 2189"/>
                    <a:gd name="T6" fmla="*/ 105 w 1047"/>
                    <a:gd name="T7" fmla="*/ 7 h 2189"/>
                    <a:gd name="T8" fmla="*/ 99 w 1047"/>
                    <a:gd name="T9" fmla="*/ 8 h 2189"/>
                    <a:gd name="T10" fmla="*/ 92 w 1047"/>
                    <a:gd name="T11" fmla="*/ 10 h 2189"/>
                    <a:gd name="T12" fmla="*/ 85 w 1047"/>
                    <a:gd name="T13" fmla="*/ 12 h 2189"/>
                    <a:gd name="T14" fmla="*/ 78 w 1047"/>
                    <a:gd name="T15" fmla="*/ 15 h 2189"/>
                    <a:gd name="T16" fmla="*/ 71 w 1047"/>
                    <a:gd name="T17" fmla="*/ 17 h 2189"/>
                    <a:gd name="T18" fmla="*/ 59 w 1047"/>
                    <a:gd name="T19" fmla="*/ 20 h 2189"/>
                    <a:gd name="T20" fmla="*/ 48 w 1047"/>
                    <a:gd name="T21" fmla="*/ 30 h 2189"/>
                    <a:gd name="T22" fmla="*/ 39 w 1047"/>
                    <a:gd name="T23" fmla="*/ 43 h 2189"/>
                    <a:gd name="T24" fmla="*/ 31 w 1047"/>
                    <a:gd name="T25" fmla="*/ 60 h 2189"/>
                    <a:gd name="T26" fmla="*/ 23 w 1047"/>
                    <a:gd name="T27" fmla="*/ 80 h 2189"/>
                    <a:gd name="T28" fmla="*/ 17 w 1047"/>
                    <a:gd name="T29" fmla="*/ 102 h 2189"/>
                    <a:gd name="T30" fmla="*/ 12 w 1047"/>
                    <a:gd name="T31" fmla="*/ 125 h 2189"/>
                    <a:gd name="T32" fmla="*/ 7 w 1047"/>
                    <a:gd name="T33" fmla="*/ 151 h 2189"/>
                    <a:gd name="T34" fmla="*/ 0 w 1047"/>
                    <a:gd name="T35" fmla="*/ 2088 h 2189"/>
                    <a:gd name="T36" fmla="*/ 174 w 1047"/>
                    <a:gd name="T37" fmla="*/ 2113 h 2189"/>
                    <a:gd name="T38" fmla="*/ 115 w 1047"/>
                    <a:gd name="T39" fmla="*/ 2039 h 2189"/>
                    <a:gd name="T40" fmla="*/ 722 w 1047"/>
                    <a:gd name="T41" fmla="*/ 2113 h 2189"/>
                    <a:gd name="T42" fmla="*/ 750 w 1047"/>
                    <a:gd name="T43" fmla="*/ 2189 h 2189"/>
                    <a:gd name="T44" fmla="*/ 963 w 1047"/>
                    <a:gd name="T45" fmla="*/ 2189 h 2189"/>
                    <a:gd name="T46" fmla="*/ 968 w 1047"/>
                    <a:gd name="T47" fmla="*/ 202 h 2189"/>
                    <a:gd name="T48" fmla="*/ 975 w 1047"/>
                    <a:gd name="T49" fmla="*/ 179 h 2189"/>
                    <a:gd name="T50" fmla="*/ 982 w 1047"/>
                    <a:gd name="T51" fmla="*/ 163 h 2189"/>
                    <a:gd name="T52" fmla="*/ 990 w 1047"/>
                    <a:gd name="T53" fmla="*/ 152 h 2189"/>
                    <a:gd name="T54" fmla="*/ 999 w 1047"/>
                    <a:gd name="T55" fmla="*/ 143 h 2189"/>
                    <a:gd name="T56" fmla="*/ 1008 w 1047"/>
                    <a:gd name="T57" fmla="*/ 135 h 2189"/>
                    <a:gd name="T58" fmla="*/ 1020 w 1047"/>
                    <a:gd name="T59" fmla="*/ 125 h 2189"/>
                    <a:gd name="T60" fmla="*/ 1032 w 1047"/>
                    <a:gd name="T61" fmla="*/ 113 h 2189"/>
                    <a:gd name="T62" fmla="*/ 1047 w 1047"/>
                    <a:gd name="T63" fmla="*/ 95 h 2189"/>
                    <a:gd name="T64" fmla="*/ 126 w 1047"/>
                    <a:gd name="T65" fmla="*/ 0 h 218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047"/>
                    <a:gd name="T100" fmla="*/ 0 h 2189"/>
                    <a:gd name="T101" fmla="*/ 1047 w 1047"/>
                    <a:gd name="T102" fmla="*/ 2189 h 218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047" h="2189">
                      <a:moveTo>
                        <a:pt x="126" y="0"/>
                      </a:moveTo>
                      <a:lnTo>
                        <a:pt x="119" y="2"/>
                      </a:lnTo>
                      <a:lnTo>
                        <a:pt x="112" y="4"/>
                      </a:lnTo>
                      <a:lnTo>
                        <a:pt x="105" y="7"/>
                      </a:lnTo>
                      <a:lnTo>
                        <a:pt x="99" y="8"/>
                      </a:lnTo>
                      <a:lnTo>
                        <a:pt x="92" y="10"/>
                      </a:lnTo>
                      <a:lnTo>
                        <a:pt x="85" y="12"/>
                      </a:lnTo>
                      <a:lnTo>
                        <a:pt x="78" y="15"/>
                      </a:lnTo>
                      <a:lnTo>
                        <a:pt x="71" y="17"/>
                      </a:lnTo>
                      <a:lnTo>
                        <a:pt x="59" y="20"/>
                      </a:lnTo>
                      <a:lnTo>
                        <a:pt x="48" y="30"/>
                      </a:lnTo>
                      <a:lnTo>
                        <a:pt x="39" y="43"/>
                      </a:lnTo>
                      <a:lnTo>
                        <a:pt x="31" y="60"/>
                      </a:lnTo>
                      <a:lnTo>
                        <a:pt x="23" y="80"/>
                      </a:lnTo>
                      <a:lnTo>
                        <a:pt x="17" y="102"/>
                      </a:lnTo>
                      <a:lnTo>
                        <a:pt x="12" y="125"/>
                      </a:lnTo>
                      <a:lnTo>
                        <a:pt x="7" y="151"/>
                      </a:lnTo>
                      <a:lnTo>
                        <a:pt x="0" y="2088"/>
                      </a:lnTo>
                      <a:lnTo>
                        <a:pt x="174" y="2113"/>
                      </a:lnTo>
                      <a:lnTo>
                        <a:pt x="115" y="2039"/>
                      </a:lnTo>
                      <a:lnTo>
                        <a:pt x="722" y="2113"/>
                      </a:lnTo>
                      <a:lnTo>
                        <a:pt x="750" y="2189"/>
                      </a:lnTo>
                      <a:lnTo>
                        <a:pt x="963" y="2189"/>
                      </a:lnTo>
                      <a:lnTo>
                        <a:pt x="968" y="202"/>
                      </a:lnTo>
                      <a:lnTo>
                        <a:pt x="975" y="179"/>
                      </a:lnTo>
                      <a:lnTo>
                        <a:pt x="982" y="163"/>
                      </a:lnTo>
                      <a:lnTo>
                        <a:pt x="990" y="152"/>
                      </a:lnTo>
                      <a:lnTo>
                        <a:pt x="999" y="143"/>
                      </a:lnTo>
                      <a:lnTo>
                        <a:pt x="1008" y="135"/>
                      </a:lnTo>
                      <a:lnTo>
                        <a:pt x="1020" y="125"/>
                      </a:lnTo>
                      <a:lnTo>
                        <a:pt x="1032" y="113"/>
                      </a:lnTo>
                      <a:lnTo>
                        <a:pt x="1047" y="95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77" name="Freeform 48"/>
                <p:cNvSpPr>
                  <a:spLocks noChangeArrowheads="1"/>
                </p:cNvSpPr>
                <p:nvPr/>
              </p:nvSpPr>
              <p:spPr bwMode="auto">
                <a:xfrm>
                  <a:off x="4891" y="1286"/>
                  <a:ext cx="153" cy="395"/>
                </a:xfrm>
                <a:custGeom>
                  <a:avLst/>
                  <a:gdLst>
                    <a:gd name="T0" fmla="*/ 137 w 1014"/>
                    <a:gd name="T1" fmla="*/ 2 h 2087"/>
                    <a:gd name="T2" fmla="*/ 122 w 1014"/>
                    <a:gd name="T3" fmla="*/ 6 h 2087"/>
                    <a:gd name="T4" fmla="*/ 106 w 1014"/>
                    <a:gd name="T5" fmla="*/ 10 h 2087"/>
                    <a:gd name="T6" fmla="*/ 91 w 1014"/>
                    <a:gd name="T7" fmla="*/ 15 h 2087"/>
                    <a:gd name="T8" fmla="*/ 72 w 1014"/>
                    <a:gd name="T9" fmla="*/ 21 h 2087"/>
                    <a:gd name="T10" fmla="*/ 51 w 1014"/>
                    <a:gd name="T11" fmla="*/ 42 h 2087"/>
                    <a:gd name="T12" fmla="*/ 35 w 1014"/>
                    <a:gd name="T13" fmla="*/ 78 h 2087"/>
                    <a:gd name="T14" fmla="*/ 21 w 1014"/>
                    <a:gd name="T15" fmla="*/ 123 h 2087"/>
                    <a:gd name="T16" fmla="*/ 12 w 1014"/>
                    <a:gd name="T17" fmla="*/ 603 h 2087"/>
                    <a:gd name="T18" fmla="*/ 5 w 1014"/>
                    <a:gd name="T19" fmla="*/ 1517 h 2087"/>
                    <a:gd name="T20" fmla="*/ 21 w 1014"/>
                    <a:gd name="T21" fmla="*/ 1978 h 2087"/>
                    <a:gd name="T22" fmla="*/ 62 w 1014"/>
                    <a:gd name="T23" fmla="*/ 1986 h 2087"/>
                    <a:gd name="T24" fmla="*/ 103 w 1014"/>
                    <a:gd name="T25" fmla="*/ 1995 h 2087"/>
                    <a:gd name="T26" fmla="*/ 144 w 1014"/>
                    <a:gd name="T27" fmla="*/ 2003 h 2087"/>
                    <a:gd name="T28" fmla="*/ 158 w 1014"/>
                    <a:gd name="T29" fmla="*/ 1998 h 2087"/>
                    <a:gd name="T30" fmla="*/ 145 w 1014"/>
                    <a:gd name="T31" fmla="*/ 1980 h 2087"/>
                    <a:gd name="T32" fmla="*/ 133 w 1014"/>
                    <a:gd name="T33" fmla="*/ 1963 h 2087"/>
                    <a:gd name="T34" fmla="*/ 120 w 1014"/>
                    <a:gd name="T35" fmla="*/ 1945 h 2087"/>
                    <a:gd name="T36" fmla="*/ 151 w 1014"/>
                    <a:gd name="T37" fmla="*/ 1940 h 2087"/>
                    <a:gd name="T38" fmla="*/ 226 w 1014"/>
                    <a:gd name="T39" fmla="*/ 1949 h 2087"/>
                    <a:gd name="T40" fmla="*/ 301 w 1014"/>
                    <a:gd name="T41" fmla="*/ 1958 h 2087"/>
                    <a:gd name="T42" fmla="*/ 377 w 1014"/>
                    <a:gd name="T43" fmla="*/ 1968 h 2087"/>
                    <a:gd name="T44" fmla="*/ 452 w 1014"/>
                    <a:gd name="T45" fmla="*/ 1976 h 2087"/>
                    <a:gd name="T46" fmla="*/ 528 w 1014"/>
                    <a:gd name="T47" fmla="*/ 1985 h 2087"/>
                    <a:gd name="T48" fmla="*/ 603 w 1014"/>
                    <a:gd name="T49" fmla="*/ 1994 h 2087"/>
                    <a:gd name="T50" fmla="*/ 678 w 1014"/>
                    <a:gd name="T51" fmla="*/ 2003 h 2087"/>
                    <a:gd name="T52" fmla="*/ 723 w 1014"/>
                    <a:gd name="T53" fmla="*/ 2028 h 2087"/>
                    <a:gd name="T54" fmla="*/ 736 w 1014"/>
                    <a:gd name="T55" fmla="*/ 2067 h 2087"/>
                    <a:gd name="T56" fmla="*/ 756 w 1014"/>
                    <a:gd name="T57" fmla="*/ 2086 h 2087"/>
                    <a:gd name="T58" fmla="*/ 783 w 1014"/>
                    <a:gd name="T59" fmla="*/ 2086 h 2087"/>
                    <a:gd name="T60" fmla="*/ 809 w 1014"/>
                    <a:gd name="T61" fmla="*/ 2086 h 2087"/>
                    <a:gd name="T62" fmla="*/ 836 w 1014"/>
                    <a:gd name="T63" fmla="*/ 2086 h 2087"/>
                    <a:gd name="T64" fmla="*/ 861 w 1014"/>
                    <a:gd name="T65" fmla="*/ 2087 h 2087"/>
                    <a:gd name="T66" fmla="*/ 887 w 1014"/>
                    <a:gd name="T67" fmla="*/ 2087 h 2087"/>
                    <a:gd name="T68" fmla="*/ 913 w 1014"/>
                    <a:gd name="T69" fmla="*/ 2087 h 2087"/>
                    <a:gd name="T70" fmla="*/ 939 w 1014"/>
                    <a:gd name="T71" fmla="*/ 2087 h 2087"/>
                    <a:gd name="T72" fmla="*/ 952 w 1014"/>
                    <a:gd name="T73" fmla="*/ 1615 h 2087"/>
                    <a:gd name="T74" fmla="*/ 953 w 1014"/>
                    <a:gd name="T75" fmla="*/ 671 h 2087"/>
                    <a:gd name="T76" fmla="*/ 959 w 1014"/>
                    <a:gd name="T77" fmla="*/ 177 h 2087"/>
                    <a:gd name="T78" fmla="*/ 968 w 1014"/>
                    <a:gd name="T79" fmla="*/ 149 h 2087"/>
                    <a:gd name="T80" fmla="*/ 980 w 1014"/>
                    <a:gd name="T81" fmla="*/ 133 h 2087"/>
                    <a:gd name="T82" fmla="*/ 999 w 1014"/>
                    <a:gd name="T83" fmla="*/ 110 h 2087"/>
                    <a:gd name="T84" fmla="*/ 986 w 1014"/>
                    <a:gd name="T85" fmla="*/ 88 h 2087"/>
                    <a:gd name="T86" fmla="*/ 932 w 1014"/>
                    <a:gd name="T87" fmla="*/ 83 h 2087"/>
                    <a:gd name="T88" fmla="*/ 878 w 1014"/>
                    <a:gd name="T89" fmla="*/ 77 h 2087"/>
                    <a:gd name="T90" fmla="*/ 824 w 1014"/>
                    <a:gd name="T91" fmla="*/ 71 h 2087"/>
                    <a:gd name="T92" fmla="*/ 770 w 1014"/>
                    <a:gd name="T93" fmla="*/ 65 h 2087"/>
                    <a:gd name="T94" fmla="*/ 716 w 1014"/>
                    <a:gd name="T95" fmla="*/ 59 h 2087"/>
                    <a:gd name="T96" fmla="*/ 662 w 1014"/>
                    <a:gd name="T97" fmla="*/ 54 h 2087"/>
                    <a:gd name="T98" fmla="*/ 607 w 1014"/>
                    <a:gd name="T99" fmla="*/ 48 h 2087"/>
                    <a:gd name="T100" fmla="*/ 553 w 1014"/>
                    <a:gd name="T101" fmla="*/ 42 h 2087"/>
                    <a:gd name="T102" fmla="*/ 499 w 1014"/>
                    <a:gd name="T103" fmla="*/ 36 h 2087"/>
                    <a:gd name="T104" fmla="*/ 445 w 1014"/>
                    <a:gd name="T105" fmla="*/ 31 h 2087"/>
                    <a:gd name="T106" fmla="*/ 390 w 1014"/>
                    <a:gd name="T107" fmla="*/ 25 h 2087"/>
                    <a:gd name="T108" fmla="*/ 335 w 1014"/>
                    <a:gd name="T109" fmla="*/ 19 h 2087"/>
                    <a:gd name="T110" fmla="*/ 281 w 1014"/>
                    <a:gd name="T111" fmla="*/ 13 h 2087"/>
                    <a:gd name="T112" fmla="*/ 227 w 1014"/>
                    <a:gd name="T113" fmla="*/ 8 h 2087"/>
                    <a:gd name="T114" fmla="*/ 173 w 1014"/>
                    <a:gd name="T115" fmla="*/ 2 h 2087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1014"/>
                    <a:gd name="T175" fmla="*/ 0 h 2087"/>
                    <a:gd name="T176" fmla="*/ 1014 w 1014"/>
                    <a:gd name="T177" fmla="*/ 2087 h 2087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1014" h="2087">
                      <a:moveTo>
                        <a:pt x="145" y="0"/>
                      </a:moveTo>
                      <a:lnTo>
                        <a:pt x="137" y="2"/>
                      </a:lnTo>
                      <a:lnTo>
                        <a:pt x="130" y="4"/>
                      </a:lnTo>
                      <a:lnTo>
                        <a:pt x="122" y="6"/>
                      </a:lnTo>
                      <a:lnTo>
                        <a:pt x="114" y="8"/>
                      </a:lnTo>
                      <a:lnTo>
                        <a:pt x="106" y="10"/>
                      </a:lnTo>
                      <a:lnTo>
                        <a:pt x="99" y="12"/>
                      </a:lnTo>
                      <a:lnTo>
                        <a:pt x="91" y="15"/>
                      </a:lnTo>
                      <a:lnTo>
                        <a:pt x="83" y="17"/>
                      </a:lnTo>
                      <a:lnTo>
                        <a:pt x="72" y="21"/>
                      </a:lnTo>
                      <a:lnTo>
                        <a:pt x="60" y="30"/>
                      </a:lnTo>
                      <a:lnTo>
                        <a:pt x="51" y="42"/>
                      </a:lnTo>
                      <a:lnTo>
                        <a:pt x="43" y="59"/>
                      </a:lnTo>
                      <a:lnTo>
                        <a:pt x="35" y="78"/>
                      </a:lnTo>
                      <a:lnTo>
                        <a:pt x="28" y="100"/>
                      </a:lnTo>
                      <a:lnTo>
                        <a:pt x="21" y="123"/>
                      </a:lnTo>
                      <a:lnTo>
                        <a:pt x="15" y="147"/>
                      </a:lnTo>
                      <a:lnTo>
                        <a:pt x="12" y="603"/>
                      </a:lnTo>
                      <a:lnTo>
                        <a:pt x="8" y="1061"/>
                      </a:lnTo>
                      <a:lnTo>
                        <a:pt x="5" y="1517"/>
                      </a:lnTo>
                      <a:lnTo>
                        <a:pt x="0" y="1975"/>
                      </a:lnTo>
                      <a:lnTo>
                        <a:pt x="21" y="1978"/>
                      </a:lnTo>
                      <a:lnTo>
                        <a:pt x="42" y="1983"/>
                      </a:lnTo>
                      <a:lnTo>
                        <a:pt x="62" y="1986"/>
                      </a:lnTo>
                      <a:lnTo>
                        <a:pt x="83" y="1991"/>
                      </a:lnTo>
                      <a:lnTo>
                        <a:pt x="103" y="1995"/>
                      </a:lnTo>
                      <a:lnTo>
                        <a:pt x="123" y="1999"/>
                      </a:lnTo>
                      <a:lnTo>
                        <a:pt x="144" y="2003"/>
                      </a:lnTo>
                      <a:lnTo>
                        <a:pt x="165" y="2007"/>
                      </a:lnTo>
                      <a:lnTo>
                        <a:pt x="158" y="1998"/>
                      </a:lnTo>
                      <a:lnTo>
                        <a:pt x="152" y="1990"/>
                      </a:lnTo>
                      <a:lnTo>
                        <a:pt x="145" y="1980"/>
                      </a:lnTo>
                      <a:lnTo>
                        <a:pt x="140" y="1971"/>
                      </a:lnTo>
                      <a:lnTo>
                        <a:pt x="133" y="1963"/>
                      </a:lnTo>
                      <a:lnTo>
                        <a:pt x="126" y="1954"/>
                      </a:lnTo>
                      <a:lnTo>
                        <a:pt x="120" y="1945"/>
                      </a:lnTo>
                      <a:lnTo>
                        <a:pt x="113" y="1935"/>
                      </a:lnTo>
                      <a:lnTo>
                        <a:pt x="151" y="1940"/>
                      </a:lnTo>
                      <a:lnTo>
                        <a:pt x="188" y="1945"/>
                      </a:lnTo>
                      <a:lnTo>
                        <a:pt x="226" y="1949"/>
                      </a:lnTo>
                      <a:lnTo>
                        <a:pt x="264" y="1954"/>
                      </a:lnTo>
                      <a:lnTo>
                        <a:pt x="301" y="1958"/>
                      </a:lnTo>
                      <a:lnTo>
                        <a:pt x="339" y="1963"/>
                      </a:lnTo>
                      <a:lnTo>
                        <a:pt x="377" y="1968"/>
                      </a:lnTo>
                      <a:lnTo>
                        <a:pt x="415" y="1971"/>
                      </a:lnTo>
                      <a:lnTo>
                        <a:pt x="452" y="1976"/>
                      </a:lnTo>
                      <a:lnTo>
                        <a:pt x="490" y="1980"/>
                      </a:lnTo>
                      <a:lnTo>
                        <a:pt x="528" y="1985"/>
                      </a:lnTo>
                      <a:lnTo>
                        <a:pt x="565" y="1990"/>
                      </a:lnTo>
                      <a:lnTo>
                        <a:pt x="603" y="1994"/>
                      </a:lnTo>
                      <a:lnTo>
                        <a:pt x="641" y="1999"/>
                      </a:lnTo>
                      <a:lnTo>
                        <a:pt x="678" y="2003"/>
                      </a:lnTo>
                      <a:lnTo>
                        <a:pt x="716" y="2008"/>
                      </a:lnTo>
                      <a:lnTo>
                        <a:pt x="723" y="2028"/>
                      </a:lnTo>
                      <a:lnTo>
                        <a:pt x="730" y="2047"/>
                      </a:lnTo>
                      <a:lnTo>
                        <a:pt x="736" y="2067"/>
                      </a:lnTo>
                      <a:lnTo>
                        <a:pt x="743" y="2086"/>
                      </a:lnTo>
                      <a:lnTo>
                        <a:pt x="756" y="2086"/>
                      </a:lnTo>
                      <a:lnTo>
                        <a:pt x="770" y="2086"/>
                      </a:lnTo>
                      <a:lnTo>
                        <a:pt x="783" y="2086"/>
                      </a:lnTo>
                      <a:lnTo>
                        <a:pt x="796" y="2086"/>
                      </a:lnTo>
                      <a:lnTo>
                        <a:pt x="809" y="2086"/>
                      </a:lnTo>
                      <a:lnTo>
                        <a:pt x="822" y="2086"/>
                      </a:lnTo>
                      <a:lnTo>
                        <a:pt x="836" y="2086"/>
                      </a:lnTo>
                      <a:lnTo>
                        <a:pt x="848" y="2086"/>
                      </a:lnTo>
                      <a:lnTo>
                        <a:pt x="861" y="2087"/>
                      </a:lnTo>
                      <a:lnTo>
                        <a:pt x="874" y="2087"/>
                      </a:lnTo>
                      <a:lnTo>
                        <a:pt x="887" y="2087"/>
                      </a:lnTo>
                      <a:lnTo>
                        <a:pt x="900" y="2087"/>
                      </a:lnTo>
                      <a:lnTo>
                        <a:pt x="913" y="2087"/>
                      </a:lnTo>
                      <a:lnTo>
                        <a:pt x="925" y="2087"/>
                      </a:lnTo>
                      <a:lnTo>
                        <a:pt x="939" y="2087"/>
                      </a:lnTo>
                      <a:lnTo>
                        <a:pt x="952" y="2087"/>
                      </a:lnTo>
                      <a:lnTo>
                        <a:pt x="952" y="1615"/>
                      </a:lnTo>
                      <a:lnTo>
                        <a:pt x="953" y="1143"/>
                      </a:lnTo>
                      <a:lnTo>
                        <a:pt x="953" y="671"/>
                      </a:lnTo>
                      <a:lnTo>
                        <a:pt x="953" y="199"/>
                      </a:lnTo>
                      <a:lnTo>
                        <a:pt x="959" y="177"/>
                      </a:lnTo>
                      <a:lnTo>
                        <a:pt x="963" y="161"/>
                      </a:lnTo>
                      <a:lnTo>
                        <a:pt x="968" y="149"/>
                      </a:lnTo>
                      <a:lnTo>
                        <a:pt x="973" y="141"/>
                      </a:lnTo>
                      <a:lnTo>
                        <a:pt x="980" y="133"/>
                      </a:lnTo>
                      <a:lnTo>
                        <a:pt x="988" y="123"/>
                      </a:lnTo>
                      <a:lnTo>
                        <a:pt x="999" y="110"/>
                      </a:lnTo>
                      <a:lnTo>
                        <a:pt x="1014" y="92"/>
                      </a:lnTo>
                      <a:lnTo>
                        <a:pt x="986" y="88"/>
                      </a:lnTo>
                      <a:lnTo>
                        <a:pt x="960" y="86"/>
                      </a:lnTo>
                      <a:lnTo>
                        <a:pt x="932" y="83"/>
                      </a:lnTo>
                      <a:lnTo>
                        <a:pt x="906" y="80"/>
                      </a:lnTo>
                      <a:lnTo>
                        <a:pt x="878" y="77"/>
                      </a:lnTo>
                      <a:lnTo>
                        <a:pt x="852" y="74"/>
                      </a:lnTo>
                      <a:lnTo>
                        <a:pt x="824" y="71"/>
                      </a:lnTo>
                      <a:lnTo>
                        <a:pt x="797" y="69"/>
                      </a:lnTo>
                      <a:lnTo>
                        <a:pt x="770" y="65"/>
                      </a:lnTo>
                      <a:lnTo>
                        <a:pt x="743" y="63"/>
                      </a:lnTo>
                      <a:lnTo>
                        <a:pt x="716" y="59"/>
                      </a:lnTo>
                      <a:lnTo>
                        <a:pt x="689" y="57"/>
                      </a:lnTo>
                      <a:lnTo>
                        <a:pt x="662" y="54"/>
                      </a:lnTo>
                      <a:lnTo>
                        <a:pt x="634" y="51"/>
                      </a:lnTo>
                      <a:lnTo>
                        <a:pt x="607" y="48"/>
                      </a:lnTo>
                      <a:lnTo>
                        <a:pt x="580" y="46"/>
                      </a:lnTo>
                      <a:lnTo>
                        <a:pt x="553" y="42"/>
                      </a:lnTo>
                      <a:lnTo>
                        <a:pt x="526" y="40"/>
                      </a:lnTo>
                      <a:lnTo>
                        <a:pt x="499" y="36"/>
                      </a:lnTo>
                      <a:lnTo>
                        <a:pt x="471" y="34"/>
                      </a:lnTo>
                      <a:lnTo>
                        <a:pt x="445" y="31"/>
                      </a:lnTo>
                      <a:lnTo>
                        <a:pt x="417" y="28"/>
                      </a:lnTo>
                      <a:lnTo>
                        <a:pt x="390" y="25"/>
                      </a:lnTo>
                      <a:lnTo>
                        <a:pt x="363" y="23"/>
                      </a:lnTo>
                      <a:lnTo>
                        <a:pt x="335" y="19"/>
                      </a:lnTo>
                      <a:lnTo>
                        <a:pt x="309" y="17"/>
                      </a:lnTo>
                      <a:lnTo>
                        <a:pt x="281" y="13"/>
                      </a:lnTo>
                      <a:lnTo>
                        <a:pt x="254" y="11"/>
                      </a:lnTo>
                      <a:lnTo>
                        <a:pt x="227" y="8"/>
                      </a:lnTo>
                      <a:lnTo>
                        <a:pt x="200" y="5"/>
                      </a:lnTo>
                      <a:lnTo>
                        <a:pt x="173" y="2"/>
                      </a:lnTo>
                      <a:lnTo>
                        <a:pt x="145" y="0"/>
                      </a:lnTo>
                      <a:close/>
                    </a:path>
                  </a:pathLst>
                </a:custGeom>
                <a:solidFill>
                  <a:srgbClr val="8E878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78" name="Freeform 49"/>
                <p:cNvSpPr>
                  <a:spLocks noChangeArrowheads="1"/>
                </p:cNvSpPr>
                <p:nvPr/>
              </p:nvSpPr>
              <p:spPr bwMode="auto">
                <a:xfrm>
                  <a:off x="4892" y="1306"/>
                  <a:ext cx="148" cy="376"/>
                </a:xfrm>
                <a:custGeom>
                  <a:avLst/>
                  <a:gdLst>
                    <a:gd name="T0" fmla="*/ 156 w 981"/>
                    <a:gd name="T1" fmla="*/ 3 h 1987"/>
                    <a:gd name="T2" fmla="*/ 139 w 981"/>
                    <a:gd name="T3" fmla="*/ 7 h 1987"/>
                    <a:gd name="T4" fmla="*/ 121 w 981"/>
                    <a:gd name="T5" fmla="*/ 11 h 1987"/>
                    <a:gd name="T6" fmla="*/ 104 w 981"/>
                    <a:gd name="T7" fmla="*/ 15 h 1987"/>
                    <a:gd name="T8" fmla="*/ 83 w 981"/>
                    <a:gd name="T9" fmla="*/ 22 h 1987"/>
                    <a:gd name="T10" fmla="*/ 63 w 981"/>
                    <a:gd name="T11" fmla="*/ 44 h 1987"/>
                    <a:gd name="T12" fmla="*/ 45 w 981"/>
                    <a:gd name="T13" fmla="*/ 79 h 1987"/>
                    <a:gd name="T14" fmla="*/ 30 w 981"/>
                    <a:gd name="T15" fmla="*/ 120 h 1987"/>
                    <a:gd name="T16" fmla="*/ 19 w 981"/>
                    <a:gd name="T17" fmla="*/ 573 h 1987"/>
                    <a:gd name="T18" fmla="*/ 6 w 981"/>
                    <a:gd name="T19" fmla="*/ 1433 h 1987"/>
                    <a:gd name="T20" fmla="*/ 20 w 981"/>
                    <a:gd name="T21" fmla="*/ 1867 h 1987"/>
                    <a:gd name="T22" fmla="*/ 59 w 981"/>
                    <a:gd name="T23" fmla="*/ 1877 h 1987"/>
                    <a:gd name="T24" fmla="*/ 97 w 981"/>
                    <a:gd name="T25" fmla="*/ 1888 h 1987"/>
                    <a:gd name="T26" fmla="*/ 135 w 981"/>
                    <a:gd name="T27" fmla="*/ 1898 h 1987"/>
                    <a:gd name="T28" fmla="*/ 149 w 981"/>
                    <a:gd name="T29" fmla="*/ 1894 h 1987"/>
                    <a:gd name="T30" fmla="*/ 138 w 981"/>
                    <a:gd name="T31" fmla="*/ 1876 h 1987"/>
                    <a:gd name="T32" fmla="*/ 127 w 981"/>
                    <a:gd name="T33" fmla="*/ 1858 h 1987"/>
                    <a:gd name="T34" fmla="*/ 116 w 981"/>
                    <a:gd name="T35" fmla="*/ 1841 h 1987"/>
                    <a:gd name="T36" fmla="*/ 147 w 981"/>
                    <a:gd name="T37" fmla="*/ 1836 h 1987"/>
                    <a:gd name="T38" fmla="*/ 222 w 981"/>
                    <a:gd name="T39" fmla="*/ 1845 h 1987"/>
                    <a:gd name="T40" fmla="*/ 297 w 981"/>
                    <a:gd name="T41" fmla="*/ 1854 h 1987"/>
                    <a:gd name="T42" fmla="*/ 371 w 981"/>
                    <a:gd name="T43" fmla="*/ 1864 h 1987"/>
                    <a:gd name="T44" fmla="*/ 446 w 981"/>
                    <a:gd name="T45" fmla="*/ 1873 h 1987"/>
                    <a:gd name="T46" fmla="*/ 521 w 981"/>
                    <a:gd name="T47" fmla="*/ 1882 h 1987"/>
                    <a:gd name="T48" fmla="*/ 596 w 981"/>
                    <a:gd name="T49" fmla="*/ 1891 h 1987"/>
                    <a:gd name="T50" fmla="*/ 671 w 981"/>
                    <a:gd name="T51" fmla="*/ 1901 h 1987"/>
                    <a:gd name="T52" fmla="*/ 716 w 981"/>
                    <a:gd name="T53" fmla="*/ 1925 h 1987"/>
                    <a:gd name="T54" fmla="*/ 730 w 981"/>
                    <a:gd name="T55" fmla="*/ 1966 h 1987"/>
                    <a:gd name="T56" fmla="*/ 749 w 981"/>
                    <a:gd name="T57" fmla="*/ 1986 h 1987"/>
                    <a:gd name="T58" fmla="*/ 775 w 981"/>
                    <a:gd name="T59" fmla="*/ 1986 h 1987"/>
                    <a:gd name="T60" fmla="*/ 800 w 981"/>
                    <a:gd name="T61" fmla="*/ 1986 h 1987"/>
                    <a:gd name="T62" fmla="*/ 825 w 981"/>
                    <a:gd name="T63" fmla="*/ 1986 h 1987"/>
                    <a:gd name="T64" fmla="*/ 852 w 981"/>
                    <a:gd name="T65" fmla="*/ 1987 h 1987"/>
                    <a:gd name="T66" fmla="*/ 877 w 981"/>
                    <a:gd name="T67" fmla="*/ 1987 h 1987"/>
                    <a:gd name="T68" fmla="*/ 903 w 981"/>
                    <a:gd name="T69" fmla="*/ 1987 h 1987"/>
                    <a:gd name="T70" fmla="*/ 928 w 981"/>
                    <a:gd name="T71" fmla="*/ 1987 h 1987"/>
                    <a:gd name="T72" fmla="*/ 941 w 981"/>
                    <a:gd name="T73" fmla="*/ 1539 h 1987"/>
                    <a:gd name="T74" fmla="*/ 939 w 981"/>
                    <a:gd name="T75" fmla="*/ 643 h 1987"/>
                    <a:gd name="T76" fmla="*/ 943 w 981"/>
                    <a:gd name="T77" fmla="*/ 174 h 1987"/>
                    <a:gd name="T78" fmla="*/ 946 w 981"/>
                    <a:gd name="T79" fmla="*/ 149 h 1987"/>
                    <a:gd name="T80" fmla="*/ 951 w 981"/>
                    <a:gd name="T81" fmla="*/ 133 h 1987"/>
                    <a:gd name="T82" fmla="*/ 966 w 981"/>
                    <a:gd name="T83" fmla="*/ 109 h 1987"/>
                    <a:gd name="T84" fmla="*/ 956 w 981"/>
                    <a:gd name="T85" fmla="*/ 87 h 1987"/>
                    <a:gd name="T86" fmla="*/ 905 w 981"/>
                    <a:gd name="T87" fmla="*/ 81 h 1987"/>
                    <a:gd name="T88" fmla="*/ 853 w 981"/>
                    <a:gd name="T89" fmla="*/ 75 h 1987"/>
                    <a:gd name="T90" fmla="*/ 802 w 981"/>
                    <a:gd name="T91" fmla="*/ 70 h 1987"/>
                    <a:gd name="T92" fmla="*/ 752 w 981"/>
                    <a:gd name="T93" fmla="*/ 64 h 1987"/>
                    <a:gd name="T94" fmla="*/ 701 w 981"/>
                    <a:gd name="T95" fmla="*/ 58 h 1987"/>
                    <a:gd name="T96" fmla="*/ 649 w 981"/>
                    <a:gd name="T97" fmla="*/ 53 h 1987"/>
                    <a:gd name="T98" fmla="*/ 598 w 981"/>
                    <a:gd name="T99" fmla="*/ 48 h 1987"/>
                    <a:gd name="T100" fmla="*/ 548 w 981"/>
                    <a:gd name="T101" fmla="*/ 42 h 1987"/>
                    <a:gd name="T102" fmla="*/ 497 w 981"/>
                    <a:gd name="T103" fmla="*/ 36 h 1987"/>
                    <a:gd name="T104" fmla="*/ 445 w 981"/>
                    <a:gd name="T105" fmla="*/ 32 h 1987"/>
                    <a:gd name="T106" fmla="*/ 394 w 981"/>
                    <a:gd name="T107" fmla="*/ 26 h 1987"/>
                    <a:gd name="T108" fmla="*/ 344 w 981"/>
                    <a:gd name="T109" fmla="*/ 20 h 1987"/>
                    <a:gd name="T110" fmla="*/ 293 w 981"/>
                    <a:gd name="T111" fmla="*/ 14 h 1987"/>
                    <a:gd name="T112" fmla="*/ 241 w 981"/>
                    <a:gd name="T113" fmla="*/ 8 h 1987"/>
                    <a:gd name="T114" fmla="*/ 191 w 981"/>
                    <a:gd name="T115" fmla="*/ 3 h 1987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981"/>
                    <a:gd name="T175" fmla="*/ 0 h 1987"/>
                    <a:gd name="T176" fmla="*/ 981 w 981"/>
                    <a:gd name="T177" fmla="*/ 1987 h 1987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981" h="1987">
                      <a:moveTo>
                        <a:pt x="165" y="0"/>
                      </a:moveTo>
                      <a:lnTo>
                        <a:pt x="156" y="3"/>
                      </a:lnTo>
                      <a:lnTo>
                        <a:pt x="148" y="5"/>
                      </a:lnTo>
                      <a:lnTo>
                        <a:pt x="139" y="7"/>
                      </a:lnTo>
                      <a:lnTo>
                        <a:pt x="131" y="8"/>
                      </a:lnTo>
                      <a:lnTo>
                        <a:pt x="121" y="11"/>
                      </a:lnTo>
                      <a:lnTo>
                        <a:pt x="113" y="13"/>
                      </a:lnTo>
                      <a:lnTo>
                        <a:pt x="104" y="15"/>
                      </a:lnTo>
                      <a:lnTo>
                        <a:pt x="95" y="18"/>
                      </a:lnTo>
                      <a:lnTo>
                        <a:pt x="83" y="22"/>
                      </a:lnTo>
                      <a:lnTo>
                        <a:pt x="72" y="32"/>
                      </a:lnTo>
                      <a:lnTo>
                        <a:pt x="63" y="44"/>
                      </a:lnTo>
                      <a:lnTo>
                        <a:pt x="53" y="59"/>
                      </a:lnTo>
                      <a:lnTo>
                        <a:pt x="45" y="79"/>
                      </a:lnTo>
                      <a:lnTo>
                        <a:pt x="37" y="98"/>
                      </a:lnTo>
                      <a:lnTo>
                        <a:pt x="30" y="120"/>
                      </a:lnTo>
                      <a:lnTo>
                        <a:pt x="25" y="143"/>
                      </a:lnTo>
                      <a:lnTo>
                        <a:pt x="19" y="573"/>
                      </a:lnTo>
                      <a:lnTo>
                        <a:pt x="13" y="1003"/>
                      </a:lnTo>
                      <a:lnTo>
                        <a:pt x="6" y="1433"/>
                      </a:lnTo>
                      <a:lnTo>
                        <a:pt x="0" y="1863"/>
                      </a:lnTo>
                      <a:lnTo>
                        <a:pt x="20" y="1867"/>
                      </a:lnTo>
                      <a:lnTo>
                        <a:pt x="40" y="1872"/>
                      </a:lnTo>
                      <a:lnTo>
                        <a:pt x="59" y="1877"/>
                      </a:lnTo>
                      <a:lnTo>
                        <a:pt x="78" y="1882"/>
                      </a:lnTo>
                      <a:lnTo>
                        <a:pt x="97" y="1888"/>
                      </a:lnTo>
                      <a:lnTo>
                        <a:pt x="117" y="1892"/>
                      </a:lnTo>
                      <a:lnTo>
                        <a:pt x="135" y="1898"/>
                      </a:lnTo>
                      <a:lnTo>
                        <a:pt x="155" y="1903"/>
                      </a:lnTo>
                      <a:lnTo>
                        <a:pt x="149" y="1894"/>
                      </a:lnTo>
                      <a:lnTo>
                        <a:pt x="143" y="1884"/>
                      </a:lnTo>
                      <a:lnTo>
                        <a:pt x="138" y="1876"/>
                      </a:lnTo>
                      <a:lnTo>
                        <a:pt x="133" y="1867"/>
                      </a:lnTo>
                      <a:lnTo>
                        <a:pt x="127" y="1858"/>
                      </a:lnTo>
                      <a:lnTo>
                        <a:pt x="121" y="1850"/>
                      </a:lnTo>
                      <a:lnTo>
                        <a:pt x="116" y="1841"/>
                      </a:lnTo>
                      <a:lnTo>
                        <a:pt x="110" y="1831"/>
                      </a:lnTo>
                      <a:lnTo>
                        <a:pt x="147" y="1836"/>
                      </a:lnTo>
                      <a:lnTo>
                        <a:pt x="185" y="1841"/>
                      </a:lnTo>
                      <a:lnTo>
                        <a:pt x="222" y="1845"/>
                      </a:lnTo>
                      <a:lnTo>
                        <a:pt x="260" y="1850"/>
                      </a:lnTo>
                      <a:lnTo>
                        <a:pt x="297" y="1854"/>
                      </a:lnTo>
                      <a:lnTo>
                        <a:pt x="335" y="1859"/>
                      </a:lnTo>
                      <a:lnTo>
                        <a:pt x="371" y="1864"/>
                      </a:lnTo>
                      <a:lnTo>
                        <a:pt x="409" y="1868"/>
                      </a:lnTo>
                      <a:lnTo>
                        <a:pt x="446" y="1873"/>
                      </a:lnTo>
                      <a:lnTo>
                        <a:pt x="484" y="1877"/>
                      </a:lnTo>
                      <a:lnTo>
                        <a:pt x="521" y="1882"/>
                      </a:lnTo>
                      <a:lnTo>
                        <a:pt x="559" y="1887"/>
                      </a:lnTo>
                      <a:lnTo>
                        <a:pt x="596" y="1891"/>
                      </a:lnTo>
                      <a:lnTo>
                        <a:pt x="634" y="1896"/>
                      </a:lnTo>
                      <a:lnTo>
                        <a:pt x="671" y="1901"/>
                      </a:lnTo>
                      <a:lnTo>
                        <a:pt x="709" y="1905"/>
                      </a:lnTo>
                      <a:lnTo>
                        <a:pt x="716" y="1925"/>
                      </a:lnTo>
                      <a:lnTo>
                        <a:pt x="723" y="1945"/>
                      </a:lnTo>
                      <a:lnTo>
                        <a:pt x="730" y="1966"/>
                      </a:lnTo>
                      <a:lnTo>
                        <a:pt x="737" y="1986"/>
                      </a:lnTo>
                      <a:lnTo>
                        <a:pt x="749" y="1986"/>
                      </a:lnTo>
                      <a:lnTo>
                        <a:pt x="762" y="1986"/>
                      </a:lnTo>
                      <a:lnTo>
                        <a:pt x="775" y="1986"/>
                      </a:lnTo>
                      <a:lnTo>
                        <a:pt x="787" y="1986"/>
                      </a:lnTo>
                      <a:lnTo>
                        <a:pt x="800" y="1986"/>
                      </a:lnTo>
                      <a:lnTo>
                        <a:pt x="813" y="1986"/>
                      </a:lnTo>
                      <a:lnTo>
                        <a:pt x="825" y="1986"/>
                      </a:lnTo>
                      <a:lnTo>
                        <a:pt x="839" y="1986"/>
                      </a:lnTo>
                      <a:lnTo>
                        <a:pt x="852" y="1987"/>
                      </a:lnTo>
                      <a:lnTo>
                        <a:pt x="865" y="1987"/>
                      </a:lnTo>
                      <a:lnTo>
                        <a:pt x="877" y="1987"/>
                      </a:lnTo>
                      <a:lnTo>
                        <a:pt x="890" y="1987"/>
                      </a:lnTo>
                      <a:lnTo>
                        <a:pt x="903" y="1987"/>
                      </a:lnTo>
                      <a:lnTo>
                        <a:pt x="915" y="1987"/>
                      </a:lnTo>
                      <a:lnTo>
                        <a:pt x="928" y="1987"/>
                      </a:lnTo>
                      <a:lnTo>
                        <a:pt x="941" y="1987"/>
                      </a:lnTo>
                      <a:lnTo>
                        <a:pt x="941" y="1539"/>
                      </a:lnTo>
                      <a:lnTo>
                        <a:pt x="939" y="1092"/>
                      </a:lnTo>
                      <a:lnTo>
                        <a:pt x="939" y="643"/>
                      </a:lnTo>
                      <a:lnTo>
                        <a:pt x="938" y="195"/>
                      </a:lnTo>
                      <a:lnTo>
                        <a:pt x="943" y="174"/>
                      </a:lnTo>
                      <a:lnTo>
                        <a:pt x="945" y="159"/>
                      </a:lnTo>
                      <a:lnTo>
                        <a:pt x="946" y="149"/>
                      </a:lnTo>
                      <a:lnTo>
                        <a:pt x="947" y="141"/>
                      </a:lnTo>
                      <a:lnTo>
                        <a:pt x="951" y="133"/>
                      </a:lnTo>
                      <a:lnTo>
                        <a:pt x="957" y="123"/>
                      </a:lnTo>
                      <a:lnTo>
                        <a:pt x="966" y="109"/>
                      </a:lnTo>
                      <a:lnTo>
                        <a:pt x="981" y="89"/>
                      </a:lnTo>
                      <a:lnTo>
                        <a:pt x="956" y="87"/>
                      </a:lnTo>
                      <a:lnTo>
                        <a:pt x="930" y="83"/>
                      </a:lnTo>
                      <a:lnTo>
                        <a:pt x="905" y="81"/>
                      </a:lnTo>
                      <a:lnTo>
                        <a:pt x="880" y="78"/>
                      </a:lnTo>
                      <a:lnTo>
                        <a:pt x="853" y="75"/>
                      </a:lnTo>
                      <a:lnTo>
                        <a:pt x="828" y="72"/>
                      </a:lnTo>
                      <a:lnTo>
                        <a:pt x="802" y="70"/>
                      </a:lnTo>
                      <a:lnTo>
                        <a:pt x="777" y="67"/>
                      </a:lnTo>
                      <a:lnTo>
                        <a:pt x="752" y="64"/>
                      </a:lnTo>
                      <a:lnTo>
                        <a:pt x="726" y="61"/>
                      </a:lnTo>
                      <a:lnTo>
                        <a:pt x="701" y="58"/>
                      </a:lnTo>
                      <a:lnTo>
                        <a:pt x="676" y="56"/>
                      </a:lnTo>
                      <a:lnTo>
                        <a:pt x="649" y="53"/>
                      </a:lnTo>
                      <a:lnTo>
                        <a:pt x="624" y="50"/>
                      </a:lnTo>
                      <a:lnTo>
                        <a:pt x="598" y="48"/>
                      </a:lnTo>
                      <a:lnTo>
                        <a:pt x="573" y="44"/>
                      </a:lnTo>
                      <a:lnTo>
                        <a:pt x="548" y="42"/>
                      </a:lnTo>
                      <a:lnTo>
                        <a:pt x="522" y="40"/>
                      </a:lnTo>
                      <a:lnTo>
                        <a:pt x="497" y="36"/>
                      </a:lnTo>
                      <a:lnTo>
                        <a:pt x="472" y="34"/>
                      </a:lnTo>
                      <a:lnTo>
                        <a:pt x="445" y="32"/>
                      </a:lnTo>
                      <a:lnTo>
                        <a:pt x="420" y="28"/>
                      </a:lnTo>
                      <a:lnTo>
                        <a:pt x="394" y="26"/>
                      </a:lnTo>
                      <a:lnTo>
                        <a:pt x="369" y="22"/>
                      </a:lnTo>
                      <a:lnTo>
                        <a:pt x="344" y="20"/>
                      </a:lnTo>
                      <a:lnTo>
                        <a:pt x="318" y="18"/>
                      </a:lnTo>
                      <a:lnTo>
                        <a:pt x="293" y="14"/>
                      </a:lnTo>
                      <a:lnTo>
                        <a:pt x="268" y="12"/>
                      </a:lnTo>
                      <a:lnTo>
                        <a:pt x="241" y="8"/>
                      </a:lnTo>
                      <a:lnTo>
                        <a:pt x="216" y="6"/>
                      </a:lnTo>
                      <a:lnTo>
                        <a:pt x="191" y="3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938C8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79" name="Freeform 50"/>
                <p:cNvSpPr>
                  <a:spLocks noChangeArrowheads="1"/>
                </p:cNvSpPr>
                <p:nvPr/>
              </p:nvSpPr>
              <p:spPr bwMode="auto">
                <a:xfrm>
                  <a:off x="4894" y="1326"/>
                  <a:ext cx="143" cy="357"/>
                </a:xfrm>
                <a:custGeom>
                  <a:avLst/>
                  <a:gdLst>
                    <a:gd name="T0" fmla="*/ 175 w 947"/>
                    <a:gd name="T1" fmla="*/ 3 h 1885"/>
                    <a:gd name="T2" fmla="*/ 155 w 947"/>
                    <a:gd name="T3" fmla="*/ 7 h 1885"/>
                    <a:gd name="T4" fmla="*/ 136 w 947"/>
                    <a:gd name="T5" fmla="*/ 11 h 1885"/>
                    <a:gd name="T6" fmla="*/ 116 w 947"/>
                    <a:gd name="T7" fmla="*/ 14 h 1885"/>
                    <a:gd name="T8" fmla="*/ 94 w 947"/>
                    <a:gd name="T9" fmla="*/ 22 h 1885"/>
                    <a:gd name="T10" fmla="*/ 73 w 947"/>
                    <a:gd name="T11" fmla="*/ 44 h 1885"/>
                    <a:gd name="T12" fmla="*/ 55 w 947"/>
                    <a:gd name="T13" fmla="*/ 77 h 1885"/>
                    <a:gd name="T14" fmla="*/ 40 w 947"/>
                    <a:gd name="T15" fmla="*/ 118 h 1885"/>
                    <a:gd name="T16" fmla="*/ 25 w 947"/>
                    <a:gd name="T17" fmla="*/ 542 h 1885"/>
                    <a:gd name="T18" fmla="*/ 8 w 947"/>
                    <a:gd name="T19" fmla="*/ 1346 h 1885"/>
                    <a:gd name="T20" fmla="*/ 18 w 947"/>
                    <a:gd name="T21" fmla="*/ 1754 h 1885"/>
                    <a:gd name="T22" fmla="*/ 54 w 947"/>
                    <a:gd name="T23" fmla="*/ 1767 h 1885"/>
                    <a:gd name="T24" fmla="*/ 91 w 947"/>
                    <a:gd name="T25" fmla="*/ 1778 h 1885"/>
                    <a:gd name="T26" fmla="*/ 126 w 947"/>
                    <a:gd name="T27" fmla="*/ 1791 h 1885"/>
                    <a:gd name="T28" fmla="*/ 140 w 947"/>
                    <a:gd name="T29" fmla="*/ 1787 h 1885"/>
                    <a:gd name="T30" fmla="*/ 131 w 947"/>
                    <a:gd name="T31" fmla="*/ 1770 h 1885"/>
                    <a:gd name="T32" fmla="*/ 121 w 947"/>
                    <a:gd name="T33" fmla="*/ 1753 h 1885"/>
                    <a:gd name="T34" fmla="*/ 111 w 947"/>
                    <a:gd name="T35" fmla="*/ 1736 h 1885"/>
                    <a:gd name="T36" fmla="*/ 144 w 947"/>
                    <a:gd name="T37" fmla="*/ 1731 h 1885"/>
                    <a:gd name="T38" fmla="*/ 217 w 947"/>
                    <a:gd name="T39" fmla="*/ 1740 h 1885"/>
                    <a:gd name="T40" fmla="*/ 292 w 947"/>
                    <a:gd name="T41" fmla="*/ 1749 h 1885"/>
                    <a:gd name="T42" fmla="*/ 366 w 947"/>
                    <a:gd name="T43" fmla="*/ 1759 h 1885"/>
                    <a:gd name="T44" fmla="*/ 440 w 947"/>
                    <a:gd name="T45" fmla="*/ 1768 h 1885"/>
                    <a:gd name="T46" fmla="*/ 515 w 947"/>
                    <a:gd name="T47" fmla="*/ 1777 h 1885"/>
                    <a:gd name="T48" fmla="*/ 588 w 947"/>
                    <a:gd name="T49" fmla="*/ 1786 h 1885"/>
                    <a:gd name="T50" fmla="*/ 663 w 947"/>
                    <a:gd name="T51" fmla="*/ 1796 h 1885"/>
                    <a:gd name="T52" fmla="*/ 708 w 947"/>
                    <a:gd name="T53" fmla="*/ 1821 h 1885"/>
                    <a:gd name="T54" fmla="*/ 722 w 947"/>
                    <a:gd name="T55" fmla="*/ 1862 h 1885"/>
                    <a:gd name="T56" fmla="*/ 742 w 947"/>
                    <a:gd name="T57" fmla="*/ 1884 h 1885"/>
                    <a:gd name="T58" fmla="*/ 767 w 947"/>
                    <a:gd name="T59" fmla="*/ 1884 h 1885"/>
                    <a:gd name="T60" fmla="*/ 791 w 947"/>
                    <a:gd name="T61" fmla="*/ 1884 h 1885"/>
                    <a:gd name="T62" fmla="*/ 817 w 947"/>
                    <a:gd name="T63" fmla="*/ 1884 h 1885"/>
                    <a:gd name="T64" fmla="*/ 842 w 947"/>
                    <a:gd name="T65" fmla="*/ 1885 h 1885"/>
                    <a:gd name="T66" fmla="*/ 866 w 947"/>
                    <a:gd name="T67" fmla="*/ 1885 h 1885"/>
                    <a:gd name="T68" fmla="*/ 891 w 947"/>
                    <a:gd name="T69" fmla="*/ 1885 h 1885"/>
                    <a:gd name="T70" fmla="*/ 916 w 947"/>
                    <a:gd name="T71" fmla="*/ 1885 h 1885"/>
                    <a:gd name="T72" fmla="*/ 927 w 947"/>
                    <a:gd name="T73" fmla="*/ 1461 h 1885"/>
                    <a:gd name="T74" fmla="*/ 924 w 947"/>
                    <a:gd name="T75" fmla="*/ 614 h 1885"/>
                    <a:gd name="T76" fmla="*/ 926 w 947"/>
                    <a:gd name="T77" fmla="*/ 172 h 1885"/>
                    <a:gd name="T78" fmla="*/ 924 w 947"/>
                    <a:gd name="T79" fmla="*/ 148 h 1885"/>
                    <a:gd name="T80" fmla="*/ 920 w 947"/>
                    <a:gd name="T81" fmla="*/ 130 h 1885"/>
                    <a:gd name="T82" fmla="*/ 932 w 947"/>
                    <a:gd name="T83" fmla="*/ 106 h 1885"/>
                    <a:gd name="T84" fmla="*/ 922 w 947"/>
                    <a:gd name="T85" fmla="*/ 83 h 1885"/>
                    <a:gd name="T86" fmla="*/ 875 w 947"/>
                    <a:gd name="T87" fmla="*/ 77 h 1885"/>
                    <a:gd name="T88" fmla="*/ 828 w 947"/>
                    <a:gd name="T89" fmla="*/ 72 h 1885"/>
                    <a:gd name="T90" fmla="*/ 780 w 947"/>
                    <a:gd name="T91" fmla="*/ 67 h 1885"/>
                    <a:gd name="T92" fmla="*/ 732 w 947"/>
                    <a:gd name="T93" fmla="*/ 61 h 1885"/>
                    <a:gd name="T94" fmla="*/ 685 w 947"/>
                    <a:gd name="T95" fmla="*/ 56 h 1885"/>
                    <a:gd name="T96" fmla="*/ 637 w 947"/>
                    <a:gd name="T97" fmla="*/ 51 h 1885"/>
                    <a:gd name="T98" fmla="*/ 590 w 947"/>
                    <a:gd name="T99" fmla="*/ 45 h 1885"/>
                    <a:gd name="T100" fmla="*/ 542 w 947"/>
                    <a:gd name="T101" fmla="*/ 41 h 1885"/>
                    <a:gd name="T102" fmla="*/ 494 w 947"/>
                    <a:gd name="T103" fmla="*/ 35 h 1885"/>
                    <a:gd name="T104" fmla="*/ 447 w 947"/>
                    <a:gd name="T105" fmla="*/ 30 h 1885"/>
                    <a:gd name="T106" fmla="*/ 398 w 947"/>
                    <a:gd name="T107" fmla="*/ 24 h 1885"/>
                    <a:gd name="T108" fmla="*/ 351 w 947"/>
                    <a:gd name="T109" fmla="*/ 19 h 1885"/>
                    <a:gd name="T110" fmla="*/ 304 w 947"/>
                    <a:gd name="T111" fmla="*/ 14 h 1885"/>
                    <a:gd name="T112" fmla="*/ 255 w 947"/>
                    <a:gd name="T113" fmla="*/ 8 h 1885"/>
                    <a:gd name="T114" fmla="*/ 208 w 947"/>
                    <a:gd name="T115" fmla="*/ 3 h 1885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947"/>
                    <a:gd name="T175" fmla="*/ 0 h 1885"/>
                    <a:gd name="T176" fmla="*/ 947 w 947"/>
                    <a:gd name="T177" fmla="*/ 1885 h 1885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947" h="1885">
                      <a:moveTo>
                        <a:pt x="184" y="0"/>
                      </a:moveTo>
                      <a:lnTo>
                        <a:pt x="175" y="3"/>
                      </a:lnTo>
                      <a:lnTo>
                        <a:pt x="164" y="5"/>
                      </a:lnTo>
                      <a:lnTo>
                        <a:pt x="155" y="7"/>
                      </a:lnTo>
                      <a:lnTo>
                        <a:pt x="146" y="8"/>
                      </a:lnTo>
                      <a:lnTo>
                        <a:pt x="136" y="11"/>
                      </a:lnTo>
                      <a:lnTo>
                        <a:pt x="126" y="13"/>
                      </a:lnTo>
                      <a:lnTo>
                        <a:pt x="116" y="14"/>
                      </a:lnTo>
                      <a:lnTo>
                        <a:pt x="107" y="16"/>
                      </a:lnTo>
                      <a:lnTo>
                        <a:pt x="94" y="22"/>
                      </a:lnTo>
                      <a:lnTo>
                        <a:pt x="83" y="31"/>
                      </a:lnTo>
                      <a:lnTo>
                        <a:pt x="73" y="44"/>
                      </a:lnTo>
                      <a:lnTo>
                        <a:pt x="63" y="59"/>
                      </a:lnTo>
                      <a:lnTo>
                        <a:pt x="55" y="77"/>
                      </a:lnTo>
                      <a:lnTo>
                        <a:pt x="47" y="97"/>
                      </a:lnTo>
                      <a:lnTo>
                        <a:pt x="40" y="118"/>
                      </a:lnTo>
                      <a:lnTo>
                        <a:pt x="33" y="140"/>
                      </a:lnTo>
                      <a:lnTo>
                        <a:pt x="25" y="542"/>
                      </a:lnTo>
                      <a:lnTo>
                        <a:pt x="17" y="944"/>
                      </a:lnTo>
                      <a:lnTo>
                        <a:pt x="8" y="1346"/>
                      </a:lnTo>
                      <a:lnTo>
                        <a:pt x="0" y="1748"/>
                      </a:lnTo>
                      <a:lnTo>
                        <a:pt x="18" y="1754"/>
                      </a:lnTo>
                      <a:lnTo>
                        <a:pt x="37" y="1760"/>
                      </a:lnTo>
                      <a:lnTo>
                        <a:pt x="54" y="1767"/>
                      </a:lnTo>
                      <a:lnTo>
                        <a:pt x="72" y="1772"/>
                      </a:lnTo>
                      <a:lnTo>
                        <a:pt x="91" y="1778"/>
                      </a:lnTo>
                      <a:lnTo>
                        <a:pt x="109" y="1784"/>
                      </a:lnTo>
                      <a:lnTo>
                        <a:pt x="126" y="1791"/>
                      </a:lnTo>
                      <a:lnTo>
                        <a:pt x="145" y="1797"/>
                      </a:lnTo>
                      <a:lnTo>
                        <a:pt x="140" y="1787"/>
                      </a:lnTo>
                      <a:lnTo>
                        <a:pt x="136" y="1779"/>
                      </a:lnTo>
                      <a:lnTo>
                        <a:pt x="131" y="1770"/>
                      </a:lnTo>
                      <a:lnTo>
                        <a:pt x="126" y="1762"/>
                      </a:lnTo>
                      <a:lnTo>
                        <a:pt x="121" y="1753"/>
                      </a:lnTo>
                      <a:lnTo>
                        <a:pt x="116" y="1745"/>
                      </a:lnTo>
                      <a:lnTo>
                        <a:pt x="111" y="1736"/>
                      </a:lnTo>
                      <a:lnTo>
                        <a:pt x="107" y="1726"/>
                      </a:lnTo>
                      <a:lnTo>
                        <a:pt x="144" y="1731"/>
                      </a:lnTo>
                      <a:lnTo>
                        <a:pt x="181" y="1736"/>
                      </a:lnTo>
                      <a:lnTo>
                        <a:pt x="217" y="1740"/>
                      </a:lnTo>
                      <a:lnTo>
                        <a:pt x="254" y="1745"/>
                      </a:lnTo>
                      <a:lnTo>
                        <a:pt x="292" y="1749"/>
                      </a:lnTo>
                      <a:lnTo>
                        <a:pt x="329" y="1754"/>
                      </a:lnTo>
                      <a:lnTo>
                        <a:pt x="366" y="1759"/>
                      </a:lnTo>
                      <a:lnTo>
                        <a:pt x="403" y="1763"/>
                      </a:lnTo>
                      <a:lnTo>
                        <a:pt x="440" y="1768"/>
                      </a:lnTo>
                      <a:lnTo>
                        <a:pt x="478" y="1772"/>
                      </a:lnTo>
                      <a:lnTo>
                        <a:pt x="515" y="1777"/>
                      </a:lnTo>
                      <a:lnTo>
                        <a:pt x="552" y="1782"/>
                      </a:lnTo>
                      <a:lnTo>
                        <a:pt x="588" y="1786"/>
                      </a:lnTo>
                      <a:lnTo>
                        <a:pt x="626" y="1791"/>
                      </a:lnTo>
                      <a:lnTo>
                        <a:pt x="663" y="1796"/>
                      </a:lnTo>
                      <a:lnTo>
                        <a:pt x="700" y="1800"/>
                      </a:lnTo>
                      <a:lnTo>
                        <a:pt x="708" y="1821"/>
                      </a:lnTo>
                      <a:lnTo>
                        <a:pt x="715" y="1842"/>
                      </a:lnTo>
                      <a:lnTo>
                        <a:pt x="722" y="1862"/>
                      </a:lnTo>
                      <a:lnTo>
                        <a:pt x="729" y="1884"/>
                      </a:lnTo>
                      <a:lnTo>
                        <a:pt x="742" y="1884"/>
                      </a:lnTo>
                      <a:lnTo>
                        <a:pt x="754" y="1884"/>
                      </a:lnTo>
                      <a:lnTo>
                        <a:pt x="767" y="1884"/>
                      </a:lnTo>
                      <a:lnTo>
                        <a:pt x="778" y="1884"/>
                      </a:lnTo>
                      <a:lnTo>
                        <a:pt x="791" y="1884"/>
                      </a:lnTo>
                      <a:lnTo>
                        <a:pt x="804" y="1884"/>
                      </a:lnTo>
                      <a:lnTo>
                        <a:pt x="817" y="1884"/>
                      </a:lnTo>
                      <a:lnTo>
                        <a:pt x="829" y="1884"/>
                      </a:lnTo>
                      <a:lnTo>
                        <a:pt x="842" y="1885"/>
                      </a:lnTo>
                      <a:lnTo>
                        <a:pt x="855" y="1885"/>
                      </a:lnTo>
                      <a:lnTo>
                        <a:pt x="866" y="1885"/>
                      </a:lnTo>
                      <a:lnTo>
                        <a:pt x="879" y="1885"/>
                      </a:lnTo>
                      <a:lnTo>
                        <a:pt x="891" y="1885"/>
                      </a:lnTo>
                      <a:lnTo>
                        <a:pt x="904" y="1885"/>
                      </a:lnTo>
                      <a:lnTo>
                        <a:pt x="916" y="1885"/>
                      </a:lnTo>
                      <a:lnTo>
                        <a:pt x="928" y="1885"/>
                      </a:lnTo>
                      <a:lnTo>
                        <a:pt x="927" y="1461"/>
                      </a:lnTo>
                      <a:lnTo>
                        <a:pt x="926" y="1038"/>
                      </a:lnTo>
                      <a:lnTo>
                        <a:pt x="924" y="614"/>
                      </a:lnTo>
                      <a:lnTo>
                        <a:pt x="922" y="192"/>
                      </a:lnTo>
                      <a:lnTo>
                        <a:pt x="926" y="172"/>
                      </a:lnTo>
                      <a:lnTo>
                        <a:pt x="926" y="158"/>
                      </a:lnTo>
                      <a:lnTo>
                        <a:pt x="924" y="148"/>
                      </a:lnTo>
                      <a:lnTo>
                        <a:pt x="921" y="140"/>
                      </a:lnTo>
                      <a:lnTo>
                        <a:pt x="920" y="130"/>
                      </a:lnTo>
                      <a:lnTo>
                        <a:pt x="924" y="120"/>
                      </a:lnTo>
                      <a:lnTo>
                        <a:pt x="932" y="106"/>
                      </a:lnTo>
                      <a:lnTo>
                        <a:pt x="947" y="86"/>
                      </a:lnTo>
                      <a:lnTo>
                        <a:pt x="922" y="83"/>
                      </a:lnTo>
                      <a:lnTo>
                        <a:pt x="899" y="80"/>
                      </a:lnTo>
                      <a:lnTo>
                        <a:pt x="875" y="77"/>
                      </a:lnTo>
                      <a:lnTo>
                        <a:pt x="851" y="75"/>
                      </a:lnTo>
                      <a:lnTo>
                        <a:pt x="828" y="72"/>
                      </a:lnTo>
                      <a:lnTo>
                        <a:pt x="804" y="69"/>
                      </a:lnTo>
                      <a:lnTo>
                        <a:pt x="780" y="67"/>
                      </a:lnTo>
                      <a:lnTo>
                        <a:pt x="757" y="64"/>
                      </a:lnTo>
                      <a:lnTo>
                        <a:pt x="732" y="61"/>
                      </a:lnTo>
                      <a:lnTo>
                        <a:pt x="708" y="59"/>
                      </a:lnTo>
                      <a:lnTo>
                        <a:pt x="685" y="56"/>
                      </a:lnTo>
                      <a:lnTo>
                        <a:pt x="661" y="53"/>
                      </a:lnTo>
                      <a:lnTo>
                        <a:pt x="637" y="51"/>
                      </a:lnTo>
                      <a:lnTo>
                        <a:pt x="614" y="49"/>
                      </a:lnTo>
                      <a:lnTo>
                        <a:pt x="590" y="45"/>
                      </a:lnTo>
                      <a:lnTo>
                        <a:pt x="565" y="43"/>
                      </a:lnTo>
                      <a:lnTo>
                        <a:pt x="542" y="41"/>
                      </a:lnTo>
                      <a:lnTo>
                        <a:pt x="518" y="37"/>
                      </a:lnTo>
                      <a:lnTo>
                        <a:pt x="494" y="35"/>
                      </a:lnTo>
                      <a:lnTo>
                        <a:pt x="471" y="33"/>
                      </a:lnTo>
                      <a:lnTo>
                        <a:pt x="447" y="30"/>
                      </a:lnTo>
                      <a:lnTo>
                        <a:pt x="422" y="27"/>
                      </a:lnTo>
                      <a:lnTo>
                        <a:pt x="398" y="24"/>
                      </a:lnTo>
                      <a:lnTo>
                        <a:pt x="375" y="22"/>
                      </a:lnTo>
                      <a:lnTo>
                        <a:pt x="351" y="19"/>
                      </a:lnTo>
                      <a:lnTo>
                        <a:pt x="327" y="16"/>
                      </a:lnTo>
                      <a:lnTo>
                        <a:pt x="304" y="14"/>
                      </a:lnTo>
                      <a:lnTo>
                        <a:pt x="280" y="11"/>
                      </a:lnTo>
                      <a:lnTo>
                        <a:pt x="255" y="8"/>
                      </a:lnTo>
                      <a:lnTo>
                        <a:pt x="231" y="6"/>
                      </a:lnTo>
                      <a:lnTo>
                        <a:pt x="208" y="3"/>
                      </a:lnTo>
                      <a:lnTo>
                        <a:pt x="184" y="0"/>
                      </a:lnTo>
                      <a:close/>
                    </a:path>
                  </a:pathLst>
                </a:custGeom>
                <a:solidFill>
                  <a:srgbClr val="99918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0" name="Freeform 51"/>
                <p:cNvSpPr>
                  <a:spLocks noChangeArrowheads="1"/>
                </p:cNvSpPr>
                <p:nvPr/>
              </p:nvSpPr>
              <p:spPr bwMode="auto">
                <a:xfrm>
                  <a:off x="4895" y="1346"/>
                  <a:ext cx="139" cy="337"/>
                </a:xfrm>
                <a:custGeom>
                  <a:avLst/>
                  <a:gdLst>
                    <a:gd name="T0" fmla="*/ 193 w 918"/>
                    <a:gd name="T1" fmla="*/ 2 h 1784"/>
                    <a:gd name="T2" fmla="*/ 173 w 918"/>
                    <a:gd name="T3" fmla="*/ 7 h 1784"/>
                    <a:gd name="T4" fmla="*/ 151 w 918"/>
                    <a:gd name="T5" fmla="*/ 12 h 1784"/>
                    <a:gd name="T6" fmla="*/ 129 w 918"/>
                    <a:gd name="T7" fmla="*/ 16 h 1784"/>
                    <a:gd name="T8" fmla="*/ 106 w 918"/>
                    <a:gd name="T9" fmla="*/ 23 h 1784"/>
                    <a:gd name="T10" fmla="*/ 84 w 918"/>
                    <a:gd name="T11" fmla="*/ 44 h 1784"/>
                    <a:gd name="T12" fmla="*/ 66 w 918"/>
                    <a:gd name="T13" fmla="*/ 76 h 1784"/>
                    <a:gd name="T14" fmla="*/ 49 w 918"/>
                    <a:gd name="T15" fmla="*/ 115 h 1784"/>
                    <a:gd name="T16" fmla="*/ 37 w 918"/>
                    <a:gd name="T17" fmla="*/ 324 h 1784"/>
                    <a:gd name="T18" fmla="*/ 26 w 918"/>
                    <a:gd name="T19" fmla="*/ 698 h 1784"/>
                    <a:gd name="T20" fmla="*/ 16 w 918"/>
                    <a:gd name="T21" fmla="*/ 1073 h 1784"/>
                    <a:gd name="T22" fmla="*/ 6 w 918"/>
                    <a:gd name="T23" fmla="*/ 1447 h 1784"/>
                    <a:gd name="T24" fmla="*/ 17 w 918"/>
                    <a:gd name="T25" fmla="*/ 1642 h 1784"/>
                    <a:gd name="T26" fmla="*/ 51 w 918"/>
                    <a:gd name="T27" fmla="*/ 1656 h 1784"/>
                    <a:gd name="T28" fmla="*/ 84 w 918"/>
                    <a:gd name="T29" fmla="*/ 1670 h 1784"/>
                    <a:gd name="T30" fmla="*/ 119 w 918"/>
                    <a:gd name="T31" fmla="*/ 1684 h 1784"/>
                    <a:gd name="T32" fmla="*/ 128 w 918"/>
                    <a:gd name="T33" fmla="*/ 1673 h 1784"/>
                    <a:gd name="T34" fmla="*/ 112 w 918"/>
                    <a:gd name="T35" fmla="*/ 1640 h 1784"/>
                    <a:gd name="T36" fmla="*/ 140 w 918"/>
                    <a:gd name="T37" fmla="*/ 1627 h 1784"/>
                    <a:gd name="T38" fmla="*/ 214 w 918"/>
                    <a:gd name="T39" fmla="*/ 1636 h 1784"/>
                    <a:gd name="T40" fmla="*/ 288 w 918"/>
                    <a:gd name="T41" fmla="*/ 1646 h 1784"/>
                    <a:gd name="T42" fmla="*/ 362 w 918"/>
                    <a:gd name="T43" fmla="*/ 1655 h 1784"/>
                    <a:gd name="T44" fmla="*/ 435 w 918"/>
                    <a:gd name="T45" fmla="*/ 1664 h 1784"/>
                    <a:gd name="T46" fmla="*/ 509 w 918"/>
                    <a:gd name="T47" fmla="*/ 1673 h 1784"/>
                    <a:gd name="T48" fmla="*/ 583 w 918"/>
                    <a:gd name="T49" fmla="*/ 1682 h 1784"/>
                    <a:gd name="T50" fmla="*/ 657 w 918"/>
                    <a:gd name="T51" fmla="*/ 1692 h 1784"/>
                    <a:gd name="T52" fmla="*/ 700 w 918"/>
                    <a:gd name="T53" fmla="*/ 1718 h 1784"/>
                    <a:gd name="T54" fmla="*/ 715 w 918"/>
                    <a:gd name="T55" fmla="*/ 1760 h 1784"/>
                    <a:gd name="T56" fmla="*/ 735 w 918"/>
                    <a:gd name="T57" fmla="*/ 1782 h 1784"/>
                    <a:gd name="T58" fmla="*/ 759 w 918"/>
                    <a:gd name="T59" fmla="*/ 1783 h 1784"/>
                    <a:gd name="T60" fmla="*/ 783 w 918"/>
                    <a:gd name="T61" fmla="*/ 1783 h 1784"/>
                    <a:gd name="T62" fmla="*/ 808 w 918"/>
                    <a:gd name="T63" fmla="*/ 1783 h 1784"/>
                    <a:gd name="T64" fmla="*/ 833 w 918"/>
                    <a:gd name="T65" fmla="*/ 1784 h 1784"/>
                    <a:gd name="T66" fmla="*/ 857 w 918"/>
                    <a:gd name="T67" fmla="*/ 1784 h 1784"/>
                    <a:gd name="T68" fmla="*/ 881 w 918"/>
                    <a:gd name="T69" fmla="*/ 1784 h 1784"/>
                    <a:gd name="T70" fmla="*/ 905 w 918"/>
                    <a:gd name="T71" fmla="*/ 1784 h 1784"/>
                    <a:gd name="T72" fmla="*/ 916 w 918"/>
                    <a:gd name="T73" fmla="*/ 1385 h 1784"/>
                    <a:gd name="T74" fmla="*/ 910 w 918"/>
                    <a:gd name="T75" fmla="*/ 587 h 1784"/>
                    <a:gd name="T76" fmla="*/ 910 w 918"/>
                    <a:gd name="T77" fmla="*/ 170 h 1784"/>
                    <a:gd name="T78" fmla="*/ 902 w 918"/>
                    <a:gd name="T79" fmla="*/ 146 h 1784"/>
                    <a:gd name="T80" fmla="*/ 893 w 918"/>
                    <a:gd name="T81" fmla="*/ 129 h 1784"/>
                    <a:gd name="T82" fmla="*/ 900 w 918"/>
                    <a:gd name="T83" fmla="*/ 104 h 1784"/>
                    <a:gd name="T84" fmla="*/ 870 w 918"/>
                    <a:gd name="T85" fmla="*/ 76 h 1784"/>
                    <a:gd name="T86" fmla="*/ 781 w 918"/>
                    <a:gd name="T87" fmla="*/ 66 h 1784"/>
                    <a:gd name="T88" fmla="*/ 692 w 918"/>
                    <a:gd name="T89" fmla="*/ 55 h 1784"/>
                    <a:gd name="T90" fmla="*/ 604 w 918"/>
                    <a:gd name="T91" fmla="*/ 45 h 1784"/>
                    <a:gd name="T92" fmla="*/ 515 w 918"/>
                    <a:gd name="T93" fmla="*/ 36 h 1784"/>
                    <a:gd name="T94" fmla="*/ 426 w 918"/>
                    <a:gd name="T95" fmla="*/ 25 h 1784"/>
                    <a:gd name="T96" fmla="*/ 337 w 918"/>
                    <a:gd name="T97" fmla="*/ 15 h 1784"/>
                    <a:gd name="T98" fmla="*/ 249 w 918"/>
                    <a:gd name="T99" fmla="*/ 5 h 1784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918"/>
                    <a:gd name="T151" fmla="*/ 0 h 1784"/>
                    <a:gd name="T152" fmla="*/ 918 w 918"/>
                    <a:gd name="T153" fmla="*/ 1784 h 1784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918" h="1784">
                      <a:moveTo>
                        <a:pt x="204" y="0"/>
                      </a:moveTo>
                      <a:lnTo>
                        <a:pt x="193" y="2"/>
                      </a:lnTo>
                      <a:lnTo>
                        <a:pt x="183" y="5"/>
                      </a:lnTo>
                      <a:lnTo>
                        <a:pt x="173" y="7"/>
                      </a:lnTo>
                      <a:lnTo>
                        <a:pt x="161" y="9"/>
                      </a:lnTo>
                      <a:lnTo>
                        <a:pt x="151" y="12"/>
                      </a:lnTo>
                      <a:lnTo>
                        <a:pt x="140" y="14"/>
                      </a:lnTo>
                      <a:lnTo>
                        <a:pt x="129" y="16"/>
                      </a:lnTo>
                      <a:lnTo>
                        <a:pt x="119" y="19"/>
                      </a:lnTo>
                      <a:lnTo>
                        <a:pt x="106" y="23"/>
                      </a:lnTo>
                      <a:lnTo>
                        <a:pt x="94" y="32"/>
                      </a:lnTo>
                      <a:lnTo>
                        <a:pt x="84" y="44"/>
                      </a:lnTo>
                      <a:lnTo>
                        <a:pt x="75" y="59"/>
                      </a:lnTo>
                      <a:lnTo>
                        <a:pt x="66" y="76"/>
                      </a:lnTo>
                      <a:lnTo>
                        <a:pt x="57" y="95"/>
                      </a:lnTo>
                      <a:lnTo>
                        <a:pt x="49" y="115"/>
                      </a:lnTo>
                      <a:lnTo>
                        <a:pt x="42" y="136"/>
                      </a:lnTo>
                      <a:lnTo>
                        <a:pt x="37" y="324"/>
                      </a:lnTo>
                      <a:lnTo>
                        <a:pt x="32" y="511"/>
                      </a:lnTo>
                      <a:lnTo>
                        <a:pt x="26" y="698"/>
                      </a:lnTo>
                      <a:lnTo>
                        <a:pt x="22" y="885"/>
                      </a:lnTo>
                      <a:lnTo>
                        <a:pt x="16" y="1073"/>
                      </a:lnTo>
                      <a:lnTo>
                        <a:pt x="10" y="1261"/>
                      </a:lnTo>
                      <a:lnTo>
                        <a:pt x="6" y="1447"/>
                      </a:lnTo>
                      <a:lnTo>
                        <a:pt x="0" y="1635"/>
                      </a:lnTo>
                      <a:lnTo>
                        <a:pt x="17" y="1642"/>
                      </a:lnTo>
                      <a:lnTo>
                        <a:pt x="33" y="1649"/>
                      </a:lnTo>
                      <a:lnTo>
                        <a:pt x="51" y="1656"/>
                      </a:lnTo>
                      <a:lnTo>
                        <a:pt x="68" y="1663"/>
                      </a:lnTo>
                      <a:lnTo>
                        <a:pt x="84" y="1670"/>
                      </a:lnTo>
                      <a:lnTo>
                        <a:pt x="101" y="1677"/>
                      </a:lnTo>
                      <a:lnTo>
                        <a:pt x="119" y="1684"/>
                      </a:lnTo>
                      <a:lnTo>
                        <a:pt x="136" y="1691"/>
                      </a:lnTo>
                      <a:lnTo>
                        <a:pt x="128" y="1673"/>
                      </a:lnTo>
                      <a:lnTo>
                        <a:pt x="120" y="1656"/>
                      </a:lnTo>
                      <a:lnTo>
                        <a:pt x="112" y="1640"/>
                      </a:lnTo>
                      <a:lnTo>
                        <a:pt x="104" y="1623"/>
                      </a:lnTo>
                      <a:lnTo>
                        <a:pt x="140" y="1627"/>
                      </a:lnTo>
                      <a:lnTo>
                        <a:pt x="177" y="1632"/>
                      </a:lnTo>
                      <a:lnTo>
                        <a:pt x="214" y="1636"/>
                      </a:lnTo>
                      <a:lnTo>
                        <a:pt x="251" y="1641"/>
                      </a:lnTo>
                      <a:lnTo>
                        <a:pt x="288" y="1646"/>
                      </a:lnTo>
                      <a:lnTo>
                        <a:pt x="325" y="1650"/>
                      </a:lnTo>
                      <a:lnTo>
                        <a:pt x="362" y="1655"/>
                      </a:lnTo>
                      <a:lnTo>
                        <a:pt x="399" y="1659"/>
                      </a:lnTo>
                      <a:lnTo>
                        <a:pt x="435" y="1664"/>
                      </a:lnTo>
                      <a:lnTo>
                        <a:pt x="472" y="1669"/>
                      </a:lnTo>
                      <a:lnTo>
                        <a:pt x="509" y="1673"/>
                      </a:lnTo>
                      <a:lnTo>
                        <a:pt x="546" y="1678"/>
                      </a:lnTo>
                      <a:lnTo>
                        <a:pt x="583" y="1682"/>
                      </a:lnTo>
                      <a:lnTo>
                        <a:pt x="620" y="1687"/>
                      </a:lnTo>
                      <a:lnTo>
                        <a:pt x="657" y="1692"/>
                      </a:lnTo>
                      <a:lnTo>
                        <a:pt x="693" y="1696"/>
                      </a:lnTo>
                      <a:lnTo>
                        <a:pt x="700" y="1718"/>
                      </a:lnTo>
                      <a:lnTo>
                        <a:pt x="708" y="1739"/>
                      </a:lnTo>
                      <a:lnTo>
                        <a:pt x="715" y="1760"/>
                      </a:lnTo>
                      <a:lnTo>
                        <a:pt x="722" y="1782"/>
                      </a:lnTo>
                      <a:lnTo>
                        <a:pt x="735" y="1782"/>
                      </a:lnTo>
                      <a:lnTo>
                        <a:pt x="746" y="1782"/>
                      </a:lnTo>
                      <a:lnTo>
                        <a:pt x="759" y="1783"/>
                      </a:lnTo>
                      <a:lnTo>
                        <a:pt x="772" y="1783"/>
                      </a:lnTo>
                      <a:lnTo>
                        <a:pt x="783" y="1783"/>
                      </a:lnTo>
                      <a:lnTo>
                        <a:pt x="796" y="1783"/>
                      </a:lnTo>
                      <a:lnTo>
                        <a:pt x="808" y="1783"/>
                      </a:lnTo>
                      <a:lnTo>
                        <a:pt x="820" y="1783"/>
                      </a:lnTo>
                      <a:lnTo>
                        <a:pt x="833" y="1784"/>
                      </a:lnTo>
                      <a:lnTo>
                        <a:pt x="844" y="1784"/>
                      </a:lnTo>
                      <a:lnTo>
                        <a:pt x="857" y="1784"/>
                      </a:lnTo>
                      <a:lnTo>
                        <a:pt x="869" y="1784"/>
                      </a:lnTo>
                      <a:lnTo>
                        <a:pt x="881" y="1784"/>
                      </a:lnTo>
                      <a:lnTo>
                        <a:pt x="894" y="1784"/>
                      </a:lnTo>
                      <a:lnTo>
                        <a:pt x="905" y="1784"/>
                      </a:lnTo>
                      <a:lnTo>
                        <a:pt x="918" y="1784"/>
                      </a:lnTo>
                      <a:lnTo>
                        <a:pt x="916" y="1385"/>
                      </a:lnTo>
                      <a:lnTo>
                        <a:pt x="913" y="985"/>
                      </a:lnTo>
                      <a:lnTo>
                        <a:pt x="910" y="587"/>
                      </a:lnTo>
                      <a:lnTo>
                        <a:pt x="908" y="188"/>
                      </a:lnTo>
                      <a:lnTo>
                        <a:pt x="910" y="170"/>
                      </a:lnTo>
                      <a:lnTo>
                        <a:pt x="907" y="157"/>
                      </a:lnTo>
                      <a:lnTo>
                        <a:pt x="902" y="146"/>
                      </a:lnTo>
                      <a:lnTo>
                        <a:pt x="896" y="138"/>
                      </a:lnTo>
                      <a:lnTo>
                        <a:pt x="893" y="129"/>
                      </a:lnTo>
                      <a:lnTo>
                        <a:pt x="893" y="119"/>
                      </a:lnTo>
                      <a:lnTo>
                        <a:pt x="900" y="104"/>
                      </a:lnTo>
                      <a:lnTo>
                        <a:pt x="915" y="82"/>
                      </a:lnTo>
                      <a:lnTo>
                        <a:pt x="870" y="76"/>
                      </a:lnTo>
                      <a:lnTo>
                        <a:pt x="826" y="72"/>
                      </a:lnTo>
                      <a:lnTo>
                        <a:pt x="781" y="66"/>
                      </a:lnTo>
                      <a:lnTo>
                        <a:pt x="737" y="61"/>
                      </a:lnTo>
                      <a:lnTo>
                        <a:pt x="692" y="55"/>
                      </a:lnTo>
                      <a:lnTo>
                        <a:pt x="649" y="51"/>
                      </a:lnTo>
                      <a:lnTo>
                        <a:pt x="604" y="45"/>
                      </a:lnTo>
                      <a:lnTo>
                        <a:pt x="560" y="40"/>
                      </a:lnTo>
                      <a:lnTo>
                        <a:pt x="515" y="36"/>
                      </a:lnTo>
                      <a:lnTo>
                        <a:pt x="470" y="30"/>
                      </a:lnTo>
                      <a:lnTo>
                        <a:pt x="426" y="25"/>
                      </a:lnTo>
                      <a:lnTo>
                        <a:pt x="381" y="21"/>
                      </a:lnTo>
                      <a:lnTo>
                        <a:pt x="337" y="15"/>
                      </a:lnTo>
                      <a:lnTo>
                        <a:pt x="293" y="10"/>
                      </a:lnTo>
                      <a:lnTo>
                        <a:pt x="249" y="5"/>
                      </a:lnTo>
                      <a:lnTo>
                        <a:pt x="204" y="0"/>
                      </a:lnTo>
                      <a:close/>
                    </a:path>
                  </a:pathLst>
                </a:custGeom>
                <a:solidFill>
                  <a:srgbClr val="9E93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1" name="Freeform 52"/>
                <p:cNvSpPr>
                  <a:spLocks noChangeArrowheads="1"/>
                </p:cNvSpPr>
                <p:nvPr/>
              </p:nvSpPr>
              <p:spPr bwMode="auto">
                <a:xfrm>
                  <a:off x="4896" y="1366"/>
                  <a:ext cx="137" cy="318"/>
                </a:xfrm>
                <a:custGeom>
                  <a:avLst/>
                  <a:gdLst>
                    <a:gd name="T0" fmla="*/ 212 w 907"/>
                    <a:gd name="T1" fmla="*/ 2 h 1683"/>
                    <a:gd name="T2" fmla="*/ 189 w 907"/>
                    <a:gd name="T3" fmla="*/ 7 h 1683"/>
                    <a:gd name="T4" fmla="*/ 165 w 907"/>
                    <a:gd name="T5" fmla="*/ 12 h 1683"/>
                    <a:gd name="T6" fmla="*/ 142 w 907"/>
                    <a:gd name="T7" fmla="*/ 16 h 1683"/>
                    <a:gd name="T8" fmla="*/ 118 w 907"/>
                    <a:gd name="T9" fmla="*/ 24 h 1683"/>
                    <a:gd name="T10" fmla="*/ 96 w 907"/>
                    <a:gd name="T11" fmla="*/ 44 h 1683"/>
                    <a:gd name="T12" fmla="*/ 76 w 907"/>
                    <a:gd name="T13" fmla="*/ 75 h 1683"/>
                    <a:gd name="T14" fmla="*/ 60 w 907"/>
                    <a:gd name="T15" fmla="*/ 112 h 1683"/>
                    <a:gd name="T16" fmla="*/ 45 w 907"/>
                    <a:gd name="T17" fmla="*/ 305 h 1683"/>
                    <a:gd name="T18" fmla="*/ 32 w 907"/>
                    <a:gd name="T19" fmla="*/ 653 h 1683"/>
                    <a:gd name="T20" fmla="*/ 20 w 907"/>
                    <a:gd name="T21" fmla="*/ 1001 h 1683"/>
                    <a:gd name="T22" fmla="*/ 7 w 907"/>
                    <a:gd name="T23" fmla="*/ 1348 h 1683"/>
                    <a:gd name="T24" fmla="*/ 16 w 907"/>
                    <a:gd name="T25" fmla="*/ 1530 h 1683"/>
                    <a:gd name="T26" fmla="*/ 47 w 907"/>
                    <a:gd name="T27" fmla="*/ 1545 h 1683"/>
                    <a:gd name="T28" fmla="*/ 78 w 907"/>
                    <a:gd name="T29" fmla="*/ 1561 h 1683"/>
                    <a:gd name="T30" fmla="*/ 110 w 907"/>
                    <a:gd name="T31" fmla="*/ 1577 h 1683"/>
                    <a:gd name="T32" fmla="*/ 120 w 907"/>
                    <a:gd name="T33" fmla="*/ 1568 h 1683"/>
                    <a:gd name="T34" fmla="*/ 107 w 907"/>
                    <a:gd name="T35" fmla="*/ 1535 h 1683"/>
                    <a:gd name="T36" fmla="*/ 138 w 907"/>
                    <a:gd name="T37" fmla="*/ 1522 h 1683"/>
                    <a:gd name="T38" fmla="*/ 211 w 907"/>
                    <a:gd name="T39" fmla="*/ 1531 h 1683"/>
                    <a:gd name="T40" fmla="*/ 284 w 907"/>
                    <a:gd name="T41" fmla="*/ 1541 h 1683"/>
                    <a:gd name="T42" fmla="*/ 357 w 907"/>
                    <a:gd name="T43" fmla="*/ 1550 h 1683"/>
                    <a:gd name="T44" fmla="*/ 430 w 907"/>
                    <a:gd name="T45" fmla="*/ 1559 h 1683"/>
                    <a:gd name="T46" fmla="*/ 504 w 907"/>
                    <a:gd name="T47" fmla="*/ 1568 h 1683"/>
                    <a:gd name="T48" fmla="*/ 576 w 907"/>
                    <a:gd name="T49" fmla="*/ 1577 h 1683"/>
                    <a:gd name="T50" fmla="*/ 650 w 907"/>
                    <a:gd name="T51" fmla="*/ 1587 h 1683"/>
                    <a:gd name="T52" fmla="*/ 694 w 907"/>
                    <a:gd name="T53" fmla="*/ 1613 h 1683"/>
                    <a:gd name="T54" fmla="*/ 709 w 907"/>
                    <a:gd name="T55" fmla="*/ 1658 h 1683"/>
                    <a:gd name="T56" fmla="*/ 727 w 907"/>
                    <a:gd name="T57" fmla="*/ 1680 h 1683"/>
                    <a:gd name="T58" fmla="*/ 751 w 907"/>
                    <a:gd name="T59" fmla="*/ 1681 h 1683"/>
                    <a:gd name="T60" fmla="*/ 775 w 907"/>
                    <a:gd name="T61" fmla="*/ 1681 h 1683"/>
                    <a:gd name="T62" fmla="*/ 800 w 907"/>
                    <a:gd name="T63" fmla="*/ 1681 h 1683"/>
                    <a:gd name="T64" fmla="*/ 824 w 907"/>
                    <a:gd name="T65" fmla="*/ 1682 h 1683"/>
                    <a:gd name="T66" fmla="*/ 847 w 907"/>
                    <a:gd name="T67" fmla="*/ 1682 h 1683"/>
                    <a:gd name="T68" fmla="*/ 871 w 907"/>
                    <a:gd name="T69" fmla="*/ 1682 h 1683"/>
                    <a:gd name="T70" fmla="*/ 895 w 907"/>
                    <a:gd name="T71" fmla="*/ 1683 h 1683"/>
                    <a:gd name="T72" fmla="*/ 903 w 907"/>
                    <a:gd name="T73" fmla="*/ 1308 h 1683"/>
                    <a:gd name="T74" fmla="*/ 896 w 907"/>
                    <a:gd name="T75" fmla="*/ 558 h 1683"/>
                    <a:gd name="T76" fmla="*/ 894 w 907"/>
                    <a:gd name="T77" fmla="*/ 166 h 1683"/>
                    <a:gd name="T78" fmla="*/ 880 w 907"/>
                    <a:gd name="T79" fmla="*/ 145 h 1683"/>
                    <a:gd name="T80" fmla="*/ 864 w 907"/>
                    <a:gd name="T81" fmla="*/ 128 h 1683"/>
                    <a:gd name="T82" fmla="*/ 866 w 907"/>
                    <a:gd name="T83" fmla="*/ 100 h 1683"/>
                    <a:gd name="T84" fmla="*/ 840 w 907"/>
                    <a:gd name="T85" fmla="*/ 74 h 1683"/>
                    <a:gd name="T86" fmla="*/ 758 w 907"/>
                    <a:gd name="T87" fmla="*/ 63 h 1683"/>
                    <a:gd name="T88" fmla="*/ 676 w 907"/>
                    <a:gd name="T89" fmla="*/ 54 h 1683"/>
                    <a:gd name="T90" fmla="*/ 593 w 907"/>
                    <a:gd name="T91" fmla="*/ 44 h 1683"/>
                    <a:gd name="T92" fmla="*/ 512 w 907"/>
                    <a:gd name="T93" fmla="*/ 35 h 1683"/>
                    <a:gd name="T94" fmla="*/ 429 w 907"/>
                    <a:gd name="T95" fmla="*/ 24 h 1683"/>
                    <a:gd name="T96" fmla="*/ 347 w 907"/>
                    <a:gd name="T97" fmla="*/ 15 h 1683"/>
                    <a:gd name="T98" fmla="*/ 265 w 907"/>
                    <a:gd name="T99" fmla="*/ 5 h 1683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907"/>
                    <a:gd name="T151" fmla="*/ 0 h 1683"/>
                    <a:gd name="T152" fmla="*/ 907 w 907"/>
                    <a:gd name="T153" fmla="*/ 1683 h 1683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907" h="1683">
                      <a:moveTo>
                        <a:pt x="224" y="0"/>
                      </a:moveTo>
                      <a:lnTo>
                        <a:pt x="212" y="2"/>
                      </a:lnTo>
                      <a:lnTo>
                        <a:pt x="201" y="5"/>
                      </a:lnTo>
                      <a:lnTo>
                        <a:pt x="189" y="7"/>
                      </a:lnTo>
                      <a:lnTo>
                        <a:pt x="178" y="9"/>
                      </a:lnTo>
                      <a:lnTo>
                        <a:pt x="165" y="12"/>
                      </a:lnTo>
                      <a:lnTo>
                        <a:pt x="153" y="14"/>
                      </a:lnTo>
                      <a:lnTo>
                        <a:pt x="142" y="16"/>
                      </a:lnTo>
                      <a:lnTo>
                        <a:pt x="130" y="18"/>
                      </a:lnTo>
                      <a:lnTo>
                        <a:pt x="118" y="24"/>
                      </a:lnTo>
                      <a:lnTo>
                        <a:pt x="106" y="32"/>
                      </a:lnTo>
                      <a:lnTo>
                        <a:pt x="96" y="44"/>
                      </a:lnTo>
                      <a:lnTo>
                        <a:pt x="85" y="59"/>
                      </a:lnTo>
                      <a:lnTo>
                        <a:pt x="76" y="75"/>
                      </a:lnTo>
                      <a:lnTo>
                        <a:pt x="68" y="92"/>
                      </a:lnTo>
                      <a:lnTo>
                        <a:pt x="60" y="112"/>
                      </a:lnTo>
                      <a:lnTo>
                        <a:pt x="52" y="131"/>
                      </a:lnTo>
                      <a:lnTo>
                        <a:pt x="45" y="305"/>
                      </a:lnTo>
                      <a:lnTo>
                        <a:pt x="39" y="479"/>
                      </a:lnTo>
                      <a:lnTo>
                        <a:pt x="32" y="653"/>
                      </a:lnTo>
                      <a:lnTo>
                        <a:pt x="27" y="827"/>
                      </a:lnTo>
                      <a:lnTo>
                        <a:pt x="20" y="1001"/>
                      </a:lnTo>
                      <a:lnTo>
                        <a:pt x="13" y="1174"/>
                      </a:lnTo>
                      <a:lnTo>
                        <a:pt x="7" y="1348"/>
                      </a:lnTo>
                      <a:lnTo>
                        <a:pt x="0" y="1522"/>
                      </a:lnTo>
                      <a:lnTo>
                        <a:pt x="16" y="1530"/>
                      </a:lnTo>
                      <a:lnTo>
                        <a:pt x="31" y="1538"/>
                      </a:lnTo>
                      <a:lnTo>
                        <a:pt x="47" y="1545"/>
                      </a:lnTo>
                      <a:lnTo>
                        <a:pt x="63" y="1553"/>
                      </a:lnTo>
                      <a:lnTo>
                        <a:pt x="78" y="1561"/>
                      </a:lnTo>
                      <a:lnTo>
                        <a:pt x="95" y="1569"/>
                      </a:lnTo>
                      <a:lnTo>
                        <a:pt x="110" y="1577"/>
                      </a:lnTo>
                      <a:lnTo>
                        <a:pt x="126" y="1586"/>
                      </a:lnTo>
                      <a:lnTo>
                        <a:pt x="120" y="1568"/>
                      </a:lnTo>
                      <a:lnTo>
                        <a:pt x="114" y="1551"/>
                      </a:lnTo>
                      <a:lnTo>
                        <a:pt x="107" y="1535"/>
                      </a:lnTo>
                      <a:lnTo>
                        <a:pt x="101" y="1518"/>
                      </a:lnTo>
                      <a:lnTo>
                        <a:pt x="138" y="1522"/>
                      </a:lnTo>
                      <a:lnTo>
                        <a:pt x="174" y="1527"/>
                      </a:lnTo>
                      <a:lnTo>
                        <a:pt x="211" y="1531"/>
                      </a:lnTo>
                      <a:lnTo>
                        <a:pt x="248" y="1536"/>
                      </a:lnTo>
                      <a:lnTo>
                        <a:pt x="284" y="1541"/>
                      </a:lnTo>
                      <a:lnTo>
                        <a:pt x="320" y="1545"/>
                      </a:lnTo>
                      <a:lnTo>
                        <a:pt x="357" y="1550"/>
                      </a:lnTo>
                      <a:lnTo>
                        <a:pt x="394" y="1554"/>
                      </a:lnTo>
                      <a:lnTo>
                        <a:pt x="430" y="1559"/>
                      </a:lnTo>
                      <a:lnTo>
                        <a:pt x="467" y="1564"/>
                      </a:lnTo>
                      <a:lnTo>
                        <a:pt x="504" y="1568"/>
                      </a:lnTo>
                      <a:lnTo>
                        <a:pt x="540" y="1573"/>
                      </a:lnTo>
                      <a:lnTo>
                        <a:pt x="576" y="1577"/>
                      </a:lnTo>
                      <a:lnTo>
                        <a:pt x="613" y="1582"/>
                      </a:lnTo>
                      <a:lnTo>
                        <a:pt x="650" y="1587"/>
                      </a:lnTo>
                      <a:lnTo>
                        <a:pt x="687" y="1591"/>
                      </a:lnTo>
                      <a:lnTo>
                        <a:pt x="694" y="1613"/>
                      </a:lnTo>
                      <a:lnTo>
                        <a:pt x="702" y="1635"/>
                      </a:lnTo>
                      <a:lnTo>
                        <a:pt x="709" y="1658"/>
                      </a:lnTo>
                      <a:lnTo>
                        <a:pt x="716" y="1680"/>
                      </a:lnTo>
                      <a:lnTo>
                        <a:pt x="727" y="1680"/>
                      </a:lnTo>
                      <a:lnTo>
                        <a:pt x="740" y="1680"/>
                      </a:lnTo>
                      <a:lnTo>
                        <a:pt x="751" y="1681"/>
                      </a:lnTo>
                      <a:lnTo>
                        <a:pt x="764" y="1681"/>
                      </a:lnTo>
                      <a:lnTo>
                        <a:pt x="775" y="1681"/>
                      </a:lnTo>
                      <a:lnTo>
                        <a:pt x="788" y="1681"/>
                      </a:lnTo>
                      <a:lnTo>
                        <a:pt x="800" y="1681"/>
                      </a:lnTo>
                      <a:lnTo>
                        <a:pt x="811" y="1681"/>
                      </a:lnTo>
                      <a:lnTo>
                        <a:pt x="824" y="1682"/>
                      </a:lnTo>
                      <a:lnTo>
                        <a:pt x="835" y="1682"/>
                      </a:lnTo>
                      <a:lnTo>
                        <a:pt x="847" y="1682"/>
                      </a:lnTo>
                      <a:lnTo>
                        <a:pt x="860" y="1682"/>
                      </a:lnTo>
                      <a:lnTo>
                        <a:pt x="871" y="1682"/>
                      </a:lnTo>
                      <a:lnTo>
                        <a:pt x="883" y="1683"/>
                      </a:lnTo>
                      <a:lnTo>
                        <a:pt x="895" y="1683"/>
                      </a:lnTo>
                      <a:lnTo>
                        <a:pt x="907" y="1683"/>
                      </a:lnTo>
                      <a:lnTo>
                        <a:pt x="903" y="1308"/>
                      </a:lnTo>
                      <a:lnTo>
                        <a:pt x="900" y="933"/>
                      </a:lnTo>
                      <a:lnTo>
                        <a:pt x="896" y="558"/>
                      </a:lnTo>
                      <a:lnTo>
                        <a:pt x="893" y="183"/>
                      </a:lnTo>
                      <a:lnTo>
                        <a:pt x="894" y="166"/>
                      </a:lnTo>
                      <a:lnTo>
                        <a:pt x="888" y="154"/>
                      </a:lnTo>
                      <a:lnTo>
                        <a:pt x="880" y="145"/>
                      </a:lnTo>
                      <a:lnTo>
                        <a:pt x="871" y="137"/>
                      </a:lnTo>
                      <a:lnTo>
                        <a:pt x="864" y="128"/>
                      </a:lnTo>
                      <a:lnTo>
                        <a:pt x="861" y="116"/>
                      </a:lnTo>
                      <a:lnTo>
                        <a:pt x="866" y="100"/>
                      </a:lnTo>
                      <a:lnTo>
                        <a:pt x="881" y="78"/>
                      </a:lnTo>
                      <a:lnTo>
                        <a:pt x="840" y="74"/>
                      </a:lnTo>
                      <a:lnTo>
                        <a:pt x="800" y="68"/>
                      </a:lnTo>
                      <a:lnTo>
                        <a:pt x="758" y="63"/>
                      </a:lnTo>
                      <a:lnTo>
                        <a:pt x="717" y="59"/>
                      </a:lnTo>
                      <a:lnTo>
                        <a:pt x="676" y="54"/>
                      </a:lnTo>
                      <a:lnTo>
                        <a:pt x="635" y="48"/>
                      </a:lnTo>
                      <a:lnTo>
                        <a:pt x="593" y="44"/>
                      </a:lnTo>
                      <a:lnTo>
                        <a:pt x="553" y="39"/>
                      </a:lnTo>
                      <a:lnTo>
                        <a:pt x="512" y="35"/>
                      </a:lnTo>
                      <a:lnTo>
                        <a:pt x="470" y="30"/>
                      </a:lnTo>
                      <a:lnTo>
                        <a:pt x="429" y="24"/>
                      </a:lnTo>
                      <a:lnTo>
                        <a:pt x="388" y="20"/>
                      </a:lnTo>
                      <a:lnTo>
                        <a:pt x="347" y="15"/>
                      </a:lnTo>
                      <a:lnTo>
                        <a:pt x="305" y="10"/>
                      </a:lnTo>
                      <a:lnTo>
                        <a:pt x="265" y="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A399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2" name="Freeform 53"/>
                <p:cNvSpPr>
                  <a:spLocks noChangeArrowheads="1"/>
                </p:cNvSpPr>
                <p:nvPr/>
              </p:nvSpPr>
              <p:spPr bwMode="auto">
                <a:xfrm>
                  <a:off x="4898" y="1385"/>
                  <a:ext cx="135" cy="299"/>
                </a:xfrm>
                <a:custGeom>
                  <a:avLst/>
                  <a:gdLst>
                    <a:gd name="T0" fmla="*/ 231 w 895"/>
                    <a:gd name="T1" fmla="*/ 2 h 1582"/>
                    <a:gd name="T2" fmla="*/ 205 w 895"/>
                    <a:gd name="T3" fmla="*/ 7 h 1582"/>
                    <a:gd name="T4" fmla="*/ 181 w 895"/>
                    <a:gd name="T5" fmla="*/ 11 h 1582"/>
                    <a:gd name="T6" fmla="*/ 156 w 895"/>
                    <a:gd name="T7" fmla="*/ 16 h 1582"/>
                    <a:gd name="T8" fmla="*/ 130 w 895"/>
                    <a:gd name="T9" fmla="*/ 24 h 1582"/>
                    <a:gd name="T10" fmla="*/ 107 w 895"/>
                    <a:gd name="T11" fmla="*/ 45 h 1582"/>
                    <a:gd name="T12" fmla="*/ 87 w 895"/>
                    <a:gd name="T13" fmla="*/ 74 h 1582"/>
                    <a:gd name="T14" fmla="*/ 69 w 895"/>
                    <a:gd name="T15" fmla="*/ 109 h 1582"/>
                    <a:gd name="T16" fmla="*/ 53 w 895"/>
                    <a:gd name="T17" fmla="*/ 288 h 1582"/>
                    <a:gd name="T18" fmla="*/ 38 w 895"/>
                    <a:gd name="T19" fmla="*/ 608 h 1582"/>
                    <a:gd name="T20" fmla="*/ 23 w 895"/>
                    <a:gd name="T21" fmla="*/ 929 h 1582"/>
                    <a:gd name="T22" fmla="*/ 8 w 895"/>
                    <a:gd name="T23" fmla="*/ 1249 h 1582"/>
                    <a:gd name="T24" fmla="*/ 15 w 895"/>
                    <a:gd name="T25" fmla="*/ 1418 h 1582"/>
                    <a:gd name="T26" fmla="*/ 44 w 895"/>
                    <a:gd name="T27" fmla="*/ 1436 h 1582"/>
                    <a:gd name="T28" fmla="*/ 73 w 895"/>
                    <a:gd name="T29" fmla="*/ 1453 h 1582"/>
                    <a:gd name="T30" fmla="*/ 102 w 895"/>
                    <a:gd name="T31" fmla="*/ 1470 h 1582"/>
                    <a:gd name="T32" fmla="*/ 112 w 895"/>
                    <a:gd name="T33" fmla="*/ 1463 h 1582"/>
                    <a:gd name="T34" fmla="*/ 103 w 895"/>
                    <a:gd name="T35" fmla="*/ 1430 h 1582"/>
                    <a:gd name="T36" fmla="*/ 135 w 895"/>
                    <a:gd name="T37" fmla="*/ 1417 h 1582"/>
                    <a:gd name="T38" fmla="*/ 208 w 895"/>
                    <a:gd name="T39" fmla="*/ 1426 h 1582"/>
                    <a:gd name="T40" fmla="*/ 280 w 895"/>
                    <a:gd name="T41" fmla="*/ 1436 h 1582"/>
                    <a:gd name="T42" fmla="*/ 353 w 895"/>
                    <a:gd name="T43" fmla="*/ 1445 h 1582"/>
                    <a:gd name="T44" fmla="*/ 425 w 895"/>
                    <a:gd name="T45" fmla="*/ 1455 h 1582"/>
                    <a:gd name="T46" fmla="*/ 498 w 895"/>
                    <a:gd name="T47" fmla="*/ 1464 h 1582"/>
                    <a:gd name="T48" fmla="*/ 571 w 895"/>
                    <a:gd name="T49" fmla="*/ 1474 h 1582"/>
                    <a:gd name="T50" fmla="*/ 643 w 895"/>
                    <a:gd name="T51" fmla="*/ 1483 h 1582"/>
                    <a:gd name="T52" fmla="*/ 687 w 895"/>
                    <a:gd name="T53" fmla="*/ 1509 h 1582"/>
                    <a:gd name="T54" fmla="*/ 702 w 895"/>
                    <a:gd name="T55" fmla="*/ 1554 h 1582"/>
                    <a:gd name="T56" fmla="*/ 722 w 895"/>
                    <a:gd name="T57" fmla="*/ 1577 h 1582"/>
                    <a:gd name="T58" fmla="*/ 745 w 895"/>
                    <a:gd name="T59" fmla="*/ 1578 h 1582"/>
                    <a:gd name="T60" fmla="*/ 768 w 895"/>
                    <a:gd name="T61" fmla="*/ 1580 h 1582"/>
                    <a:gd name="T62" fmla="*/ 791 w 895"/>
                    <a:gd name="T63" fmla="*/ 1580 h 1582"/>
                    <a:gd name="T64" fmla="*/ 814 w 895"/>
                    <a:gd name="T65" fmla="*/ 1581 h 1582"/>
                    <a:gd name="T66" fmla="*/ 837 w 895"/>
                    <a:gd name="T67" fmla="*/ 1581 h 1582"/>
                    <a:gd name="T68" fmla="*/ 861 w 895"/>
                    <a:gd name="T69" fmla="*/ 1581 h 1582"/>
                    <a:gd name="T70" fmla="*/ 884 w 895"/>
                    <a:gd name="T71" fmla="*/ 1582 h 1582"/>
                    <a:gd name="T72" fmla="*/ 891 w 895"/>
                    <a:gd name="T73" fmla="*/ 1232 h 1582"/>
                    <a:gd name="T74" fmla="*/ 883 w 895"/>
                    <a:gd name="T75" fmla="*/ 530 h 1582"/>
                    <a:gd name="T76" fmla="*/ 878 w 895"/>
                    <a:gd name="T77" fmla="*/ 163 h 1582"/>
                    <a:gd name="T78" fmla="*/ 857 w 895"/>
                    <a:gd name="T79" fmla="*/ 144 h 1582"/>
                    <a:gd name="T80" fmla="*/ 834 w 895"/>
                    <a:gd name="T81" fmla="*/ 127 h 1582"/>
                    <a:gd name="T82" fmla="*/ 833 w 895"/>
                    <a:gd name="T83" fmla="*/ 98 h 1582"/>
                    <a:gd name="T84" fmla="*/ 810 w 895"/>
                    <a:gd name="T85" fmla="*/ 70 h 1582"/>
                    <a:gd name="T86" fmla="*/ 735 w 895"/>
                    <a:gd name="T87" fmla="*/ 61 h 1582"/>
                    <a:gd name="T88" fmla="*/ 659 w 895"/>
                    <a:gd name="T89" fmla="*/ 52 h 1582"/>
                    <a:gd name="T90" fmla="*/ 583 w 895"/>
                    <a:gd name="T91" fmla="*/ 42 h 1582"/>
                    <a:gd name="T92" fmla="*/ 508 w 895"/>
                    <a:gd name="T93" fmla="*/ 32 h 1582"/>
                    <a:gd name="T94" fmla="*/ 432 w 895"/>
                    <a:gd name="T95" fmla="*/ 23 h 1582"/>
                    <a:gd name="T96" fmla="*/ 356 w 895"/>
                    <a:gd name="T97" fmla="*/ 14 h 1582"/>
                    <a:gd name="T98" fmla="*/ 281 w 895"/>
                    <a:gd name="T99" fmla="*/ 4 h 1582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895"/>
                    <a:gd name="T151" fmla="*/ 0 h 1582"/>
                    <a:gd name="T152" fmla="*/ 895 w 895"/>
                    <a:gd name="T153" fmla="*/ 1582 h 1582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895" h="1582">
                      <a:moveTo>
                        <a:pt x="243" y="0"/>
                      </a:moveTo>
                      <a:lnTo>
                        <a:pt x="231" y="2"/>
                      </a:lnTo>
                      <a:lnTo>
                        <a:pt x="218" y="4"/>
                      </a:lnTo>
                      <a:lnTo>
                        <a:pt x="205" y="7"/>
                      </a:lnTo>
                      <a:lnTo>
                        <a:pt x="194" y="9"/>
                      </a:lnTo>
                      <a:lnTo>
                        <a:pt x="181" y="11"/>
                      </a:lnTo>
                      <a:lnTo>
                        <a:pt x="169" y="14"/>
                      </a:lnTo>
                      <a:lnTo>
                        <a:pt x="156" y="16"/>
                      </a:lnTo>
                      <a:lnTo>
                        <a:pt x="143" y="18"/>
                      </a:lnTo>
                      <a:lnTo>
                        <a:pt x="130" y="24"/>
                      </a:lnTo>
                      <a:lnTo>
                        <a:pt x="119" y="33"/>
                      </a:lnTo>
                      <a:lnTo>
                        <a:pt x="107" y="45"/>
                      </a:lnTo>
                      <a:lnTo>
                        <a:pt x="97" y="59"/>
                      </a:lnTo>
                      <a:lnTo>
                        <a:pt x="87" y="74"/>
                      </a:lnTo>
                      <a:lnTo>
                        <a:pt x="77" y="91"/>
                      </a:lnTo>
                      <a:lnTo>
                        <a:pt x="69" y="109"/>
                      </a:lnTo>
                      <a:lnTo>
                        <a:pt x="61" y="128"/>
                      </a:lnTo>
                      <a:lnTo>
                        <a:pt x="53" y="288"/>
                      </a:lnTo>
                      <a:lnTo>
                        <a:pt x="46" y="448"/>
                      </a:lnTo>
                      <a:lnTo>
                        <a:pt x="38" y="608"/>
                      </a:lnTo>
                      <a:lnTo>
                        <a:pt x="31" y="768"/>
                      </a:lnTo>
                      <a:lnTo>
                        <a:pt x="23" y="929"/>
                      </a:lnTo>
                      <a:lnTo>
                        <a:pt x="15" y="1089"/>
                      </a:lnTo>
                      <a:lnTo>
                        <a:pt x="8" y="1249"/>
                      </a:lnTo>
                      <a:lnTo>
                        <a:pt x="0" y="1409"/>
                      </a:lnTo>
                      <a:lnTo>
                        <a:pt x="15" y="1418"/>
                      </a:lnTo>
                      <a:lnTo>
                        <a:pt x="29" y="1426"/>
                      </a:lnTo>
                      <a:lnTo>
                        <a:pt x="44" y="1436"/>
                      </a:lnTo>
                      <a:lnTo>
                        <a:pt x="59" y="1444"/>
                      </a:lnTo>
                      <a:lnTo>
                        <a:pt x="73" y="1453"/>
                      </a:lnTo>
                      <a:lnTo>
                        <a:pt x="88" y="1462"/>
                      </a:lnTo>
                      <a:lnTo>
                        <a:pt x="102" y="1470"/>
                      </a:lnTo>
                      <a:lnTo>
                        <a:pt x="117" y="1479"/>
                      </a:lnTo>
                      <a:lnTo>
                        <a:pt x="112" y="1463"/>
                      </a:lnTo>
                      <a:lnTo>
                        <a:pt x="107" y="1446"/>
                      </a:lnTo>
                      <a:lnTo>
                        <a:pt x="103" y="1430"/>
                      </a:lnTo>
                      <a:lnTo>
                        <a:pt x="98" y="1413"/>
                      </a:lnTo>
                      <a:lnTo>
                        <a:pt x="135" y="1417"/>
                      </a:lnTo>
                      <a:lnTo>
                        <a:pt x="171" y="1422"/>
                      </a:lnTo>
                      <a:lnTo>
                        <a:pt x="208" y="1426"/>
                      </a:lnTo>
                      <a:lnTo>
                        <a:pt x="243" y="1431"/>
                      </a:lnTo>
                      <a:lnTo>
                        <a:pt x="280" y="1436"/>
                      </a:lnTo>
                      <a:lnTo>
                        <a:pt x="316" y="1440"/>
                      </a:lnTo>
                      <a:lnTo>
                        <a:pt x="353" y="1445"/>
                      </a:lnTo>
                      <a:lnTo>
                        <a:pt x="389" y="1449"/>
                      </a:lnTo>
                      <a:lnTo>
                        <a:pt x="425" y="1455"/>
                      </a:lnTo>
                      <a:lnTo>
                        <a:pt x="461" y="1460"/>
                      </a:lnTo>
                      <a:lnTo>
                        <a:pt x="498" y="1464"/>
                      </a:lnTo>
                      <a:lnTo>
                        <a:pt x="534" y="1469"/>
                      </a:lnTo>
                      <a:lnTo>
                        <a:pt x="571" y="1474"/>
                      </a:lnTo>
                      <a:lnTo>
                        <a:pt x="606" y="1478"/>
                      </a:lnTo>
                      <a:lnTo>
                        <a:pt x="643" y="1483"/>
                      </a:lnTo>
                      <a:lnTo>
                        <a:pt x="679" y="1487"/>
                      </a:lnTo>
                      <a:lnTo>
                        <a:pt x="687" y="1509"/>
                      </a:lnTo>
                      <a:lnTo>
                        <a:pt x="695" y="1532"/>
                      </a:lnTo>
                      <a:lnTo>
                        <a:pt x="702" y="1554"/>
                      </a:lnTo>
                      <a:lnTo>
                        <a:pt x="710" y="1577"/>
                      </a:lnTo>
                      <a:lnTo>
                        <a:pt x="722" y="1577"/>
                      </a:lnTo>
                      <a:lnTo>
                        <a:pt x="733" y="1578"/>
                      </a:lnTo>
                      <a:lnTo>
                        <a:pt x="745" y="1578"/>
                      </a:lnTo>
                      <a:lnTo>
                        <a:pt x="756" y="1578"/>
                      </a:lnTo>
                      <a:lnTo>
                        <a:pt x="768" y="1580"/>
                      </a:lnTo>
                      <a:lnTo>
                        <a:pt x="779" y="1580"/>
                      </a:lnTo>
                      <a:lnTo>
                        <a:pt x="791" y="1580"/>
                      </a:lnTo>
                      <a:lnTo>
                        <a:pt x="802" y="1580"/>
                      </a:lnTo>
                      <a:lnTo>
                        <a:pt x="814" y="1581"/>
                      </a:lnTo>
                      <a:lnTo>
                        <a:pt x="825" y="1581"/>
                      </a:lnTo>
                      <a:lnTo>
                        <a:pt x="837" y="1581"/>
                      </a:lnTo>
                      <a:lnTo>
                        <a:pt x="849" y="1581"/>
                      </a:lnTo>
                      <a:lnTo>
                        <a:pt x="861" y="1581"/>
                      </a:lnTo>
                      <a:lnTo>
                        <a:pt x="872" y="1582"/>
                      </a:lnTo>
                      <a:lnTo>
                        <a:pt x="884" y="1582"/>
                      </a:lnTo>
                      <a:lnTo>
                        <a:pt x="895" y="1582"/>
                      </a:lnTo>
                      <a:lnTo>
                        <a:pt x="891" y="1232"/>
                      </a:lnTo>
                      <a:lnTo>
                        <a:pt x="887" y="880"/>
                      </a:lnTo>
                      <a:lnTo>
                        <a:pt x="883" y="530"/>
                      </a:lnTo>
                      <a:lnTo>
                        <a:pt x="878" y="180"/>
                      </a:lnTo>
                      <a:lnTo>
                        <a:pt x="878" y="163"/>
                      </a:lnTo>
                      <a:lnTo>
                        <a:pt x="870" y="152"/>
                      </a:lnTo>
                      <a:lnTo>
                        <a:pt x="857" y="144"/>
                      </a:lnTo>
                      <a:lnTo>
                        <a:pt x="845" y="136"/>
                      </a:lnTo>
                      <a:lnTo>
                        <a:pt x="834" y="127"/>
                      </a:lnTo>
                      <a:lnTo>
                        <a:pt x="830" y="115"/>
                      </a:lnTo>
                      <a:lnTo>
                        <a:pt x="833" y="98"/>
                      </a:lnTo>
                      <a:lnTo>
                        <a:pt x="848" y="75"/>
                      </a:lnTo>
                      <a:lnTo>
                        <a:pt x="810" y="70"/>
                      </a:lnTo>
                      <a:lnTo>
                        <a:pt x="772" y="66"/>
                      </a:lnTo>
                      <a:lnTo>
                        <a:pt x="735" y="61"/>
                      </a:lnTo>
                      <a:lnTo>
                        <a:pt x="697" y="56"/>
                      </a:lnTo>
                      <a:lnTo>
                        <a:pt x="659" y="52"/>
                      </a:lnTo>
                      <a:lnTo>
                        <a:pt x="621" y="47"/>
                      </a:lnTo>
                      <a:lnTo>
                        <a:pt x="583" y="42"/>
                      </a:lnTo>
                      <a:lnTo>
                        <a:pt x="546" y="37"/>
                      </a:lnTo>
                      <a:lnTo>
                        <a:pt x="508" y="32"/>
                      </a:lnTo>
                      <a:lnTo>
                        <a:pt x="470" y="27"/>
                      </a:lnTo>
                      <a:lnTo>
                        <a:pt x="432" y="23"/>
                      </a:lnTo>
                      <a:lnTo>
                        <a:pt x="394" y="18"/>
                      </a:lnTo>
                      <a:lnTo>
                        <a:pt x="356" y="14"/>
                      </a:lnTo>
                      <a:lnTo>
                        <a:pt x="319" y="9"/>
                      </a:lnTo>
                      <a:lnTo>
                        <a:pt x="281" y="4"/>
                      </a:lnTo>
                      <a:lnTo>
                        <a:pt x="243" y="0"/>
                      </a:lnTo>
                      <a:close/>
                    </a:path>
                  </a:pathLst>
                </a:custGeom>
                <a:solidFill>
                  <a:srgbClr val="A89E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3" name="Freeform 54"/>
                <p:cNvSpPr>
                  <a:spLocks noChangeArrowheads="1"/>
                </p:cNvSpPr>
                <p:nvPr/>
              </p:nvSpPr>
              <p:spPr bwMode="auto">
                <a:xfrm>
                  <a:off x="4899" y="1405"/>
                  <a:ext cx="133" cy="280"/>
                </a:xfrm>
                <a:custGeom>
                  <a:avLst/>
                  <a:gdLst>
                    <a:gd name="T0" fmla="*/ 248 w 883"/>
                    <a:gd name="T1" fmla="*/ 2 h 1480"/>
                    <a:gd name="T2" fmla="*/ 222 w 883"/>
                    <a:gd name="T3" fmla="*/ 7 h 1480"/>
                    <a:gd name="T4" fmla="*/ 195 w 883"/>
                    <a:gd name="T5" fmla="*/ 11 h 1480"/>
                    <a:gd name="T6" fmla="*/ 168 w 883"/>
                    <a:gd name="T7" fmla="*/ 16 h 1480"/>
                    <a:gd name="T8" fmla="*/ 141 w 883"/>
                    <a:gd name="T9" fmla="*/ 24 h 1480"/>
                    <a:gd name="T10" fmla="*/ 118 w 883"/>
                    <a:gd name="T11" fmla="*/ 45 h 1480"/>
                    <a:gd name="T12" fmla="*/ 97 w 883"/>
                    <a:gd name="T13" fmla="*/ 72 h 1480"/>
                    <a:gd name="T14" fmla="*/ 78 w 883"/>
                    <a:gd name="T15" fmla="*/ 106 h 1480"/>
                    <a:gd name="T16" fmla="*/ 61 w 883"/>
                    <a:gd name="T17" fmla="*/ 269 h 1480"/>
                    <a:gd name="T18" fmla="*/ 43 w 883"/>
                    <a:gd name="T19" fmla="*/ 563 h 1480"/>
                    <a:gd name="T20" fmla="*/ 26 w 883"/>
                    <a:gd name="T21" fmla="*/ 857 h 1480"/>
                    <a:gd name="T22" fmla="*/ 9 w 883"/>
                    <a:gd name="T23" fmla="*/ 1150 h 1480"/>
                    <a:gd name="T24" fmla="*/ 13 w 883"/>
                    <a:gd name="T25" fmla="*/ 1305 h 1480"/>
                    <a:gd name="T26" fmla="*/ 40 w 883"/>
                    <a:gd name="T27" fmla="*/ 1325 h 1480"/>
                    <a:gd name="T28" fmla="*/ 65 w 883"/>
                    <a:gd name="T29" fmla="*/ 1344 h 1480"/>
                    <a:gd name="T30" fmla="*/ 92 w 883"/>
                    <a:gd name="T31" fmla="*/ 1364 h 1480"/>
                    <a:gd name="T32" fmla="*/ 103 w 883"/>
                    <a:gd name="T33" fmla="*/ 1357 h 1480"/>
                    <a:gd name="T34" fmla="*/ 97 w 883"/>
                    <a:gd name="T35" fmla="*/ 1325 h 1480"/>
                    <a:gd name="T36" fmla="*/ 130 w 883"/>
                    <a:gd name="T37" fmla="*/ 1313 h 1480"/>
                    <a:gd name="T38" fmla="*/ 202 w 883"/>
                    <a:gd name="T39" fmla="*/ 1323 h 1480"/>
                    <a:gd name="T40" fmla="*/ 275 w 883"/>
                    <a:gd name="T41" fmla="*/ 1332 h 1480"/>
                    <a:gd name="T42" fmla="*/ 346 w 883"/>
                    <a:gd name="T43" fmla="*/ 1341 h 1480"/>
                    <a:gd name="T44" fmla="*/ 419 w 883"/>
                    <a:gd name="T45" fmla="*/ 1350 h 1480"/>
                    <a:gd name="T46" fmla="*/ 490 w 883"/>
                    <a:gd name="T47" fmla="*/ 1359 h 1480"/>
                    <a:gd name="T48" fmla="*/ 563 w 883"/>
                    <a:gd name="T49" fmla="*/ 1369 h 1480"/>
                    <a:gd name="T50" fmla="*/ 635 w 883"/>
                    <a:gd name="T51" fmla="*/ 1378 h 1480"/>
                    <a:gd name="T52" fmla="*/ 679 w 883"/>
                    <a:gd name="T53" fmla="*/ 1405 h 1480"/>
                    <a:gd name="T54" fmla="*/ 694 w 883"/>
                    <a:gd name="T55" fmla="*/ 1453 h 1480"/>
                    <a:gd name="T56" fmla="*/ 725 w 883"/>
                    <a:gd name="T57" fmla="*/ 1476 h 1480"/>
                    <a:gd name="T58" fmla="*/ 770 w 883"/>
                    <a:gd name="T59" fmla="*/ 1477 h 1480"/>
                    <a:gd name="T60" fmla="*/ 815 w 883"/>
                    <a:gd name="T61" fmla="*/ 1479 h 1480"/>
                    <a:gd name="T62" fmla="*/ 860 w 883"/>
                    <a:gd name="T63" fmla="*/ 1480 h 1480"/>
                    <a:gd name="T64" fmla="*/ 879 w 883"/>
                    <a:gd name="T65" fmla="*/ 1154 h 1480"/>
                    <a:gd name="T66" fmla="*/ 868 w 883"/>
                    <a:gd name="T67" fmla="*/ 501 h 1480"/>
                    <a:gd name="T68" fmla="*/ 861 w 883"/>
                    <a:gd name="T69" fmla="*/ 161 h 1480"/>
                    <a:gd name="T70" fmla="*/ 835 w 883"/>
                    <a:gd name="T71" fmla="*/ 143 h 1480"/>
                    <a:gd name="T72" fmla="*/ 805 w 883"/>
                    <a:gd name="T73" fmla="*/ 125 h 1480"/>
                    <a:gd name="T74" fmla="*/ 799 w 883"/>
                    <a:gd name="T75" fmla="*/ 95 h 1480"/>
                    <a:gd name="T76" fmla="*/ 780 w 883"/>
                    <a:gd name="T77" fmla="*/ 67 h 1480"/>
                    <a:gd name="T78" fmla="*/ 710 w 883"/>
                    <a:gd name="T79" fmla="*/ 57 h 1480"/>
                    <a:gd name="T80" fmla="*/ 641 w 883"/>
                    <a:gd name="T81" fmla="*/ 49 h 1480"/>
                    <a:gd name="T82" fmla="*/ 572 w 883"/>
                    <a:gd name="T83" fmla="*/ 40 h 1480"/>
                    <a:gd name="T84" fmla="*/ 504 w 883"/>
                    <a:gd name="T85" fmla="*/ 31 h 1480"/>
                    <a:gd name="T86" fmla="*/ 435 w 883"/>
                    <a:gd name="T87" fmla="*/ 22 h 1480"/>
                    <a:gd name="T88" fmla="*/ 366 w 883"/>
                    <a:gd name="T89" fmla="*/ 14 h 1480"/>
                    <a:gd name="T90" fmla="*/ 297 w 883"/>
                    <a:gd name="T91" fmla="*/ 4 h 1480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83"/>
                    <a:gd name="T139" fmla="*/ 0 h 1480"/>
                    <a:gd name="T140" fmla="*/ 883 w 883"/>
                    <a:gd name="T141" fmla="*/ 1480 h 1480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83" h="1480">
                      <a:moveTo>
                        <a:pt x="262" y="0"/>
                      </a:moveTo>
                      <a:lnTo>
                        <a:pt x="248" y="2"/>
                      </a:lnTo>
                      <a:lnTo>
                        <a:pt x="236" y="4"/>
                      </a:lnTo>
                      <a:lnTo>
                        <a:pt x="222" y="7"/>
                      </a:lnTo>
                      <a:lnTo>
                        <a:pt x="208" y="9"/>
                      </a:lnTo>
                      <a:lnTo>
                        <a:pt x="195" y="11"/>
                      </a:lnTo>
                      <a:lnTo>
                        <a:pt x="182" y="14"/>
                      </a:lnTo>
                      <a:lnTo>
                        <a:pt x="168" y="16"/>
                      </a:lnTo>
                      <a:lnTo>
                        <a:pt x="154" y="18"/>
                      </a:lnTo>
                      <a:lnTo>
                        <a:pt x="141" y="24"/>
                      </a:lnTo>
                      <a:lnTo>
                        <a:pt x="130" y="33"/>
                      </a:lnTo>
                      <a:lnTo>
                        <a:pt x="118" y="45"/>
                      </a:lnTo>
                      <a:lnTo>
                        <a:pt x="108" y="57"/>
                      </a:lnTo>
                      <a:lnTo>
                        <a:pt x="97" y="72"/>
                      </a:lnTo>
                      <a:lnTo>
                        <a:pt x="87" y="88"/>
                      </a:lnTo>
                      <a:lnTo>
                        <a:pt x="78" y="106"/>
                      </a:lnTo>
                      <a:lnTo>
                        <a:pt x="69" y="123"/>
                      </a:lnTo>
                      <a:lnTo>
                        <a:pt x="61" y="269"/>
                      </a:lnTo>
                      <a:lnTo>
                        <a:pt x="51" y="417"/>
                      </a:lnTo>
                      <a:lnTo>
                        <a:pt x="43" y="563"/>
                      </a:lnTo>
                      <a:lnTo>
                        <a:pt x="34" y="710"/>
                      </a:lnTo>
                      <a:lnTo>
                        <a:pt x="26" y="857"/>
                      </a:lnTo>
                      <a:lnTo>
                        <a:pt x="17" y="1003"/>
                      </a:lnTo>
                      <a:lnTo>
                        <a:pt x="9" y="1150"/>
                      </a:lnTo>
                      <a:lnTo>
                        <a:pt x="0" y="1296"/>
                      </a:lnTo>
                      <a:lnTo>
                        <a:pt x="13" y="1305"/>
                      </a:lnTo>
                      <a:lnTo>
                        <a:pt x="26" y="1316"/>
                      </a:lnTo>
                      <a:lnTo>
                        <a:pt x="40" y="1325"/>
                      </a:lnTo>
                      <a:lnTo>
                        <a:pt x="53" y="1334"/>
                      </a:lnTo>
                      <a:lnTo>
                        <a:pt x="65" y="1344"/>
                      </a:lnTo>
                      <a:lnTo>
                        <a:pt x="79" y="1354"/>
                      </a:lnTo>
                      <a:lnTo>
                        <a:pt x="92" y="1364"/>
                      </a:lnTo>
                      <a:lnTo>
                        <a:pt x="106" y="1373"/>
                      </a:lnTo>
                      <a:lnTo>
                        <a:pt x="103" y="1357"/>
                      </a:lnTo>
                      <a:lnTo>
                        <a:pt x="100" y="1341"/>
                      </a:lnTo>
                      <a:lnTo>
                        <a:pt x="97" y="1325"/>
                      </a:lnTo>
                      <a:lnTo>
                        <a:pt x="94" y="1309"/>
                      </a:lnTo>
                      <a:lnTo>
                        <a:pt x="130" y="1313"/>
                      </a:lnTo>
                      <a:lnTo>
                        <a:pt x="167" y="1318"/>
                      </a:lnTo>
                      <a:lnTo>
                        <a:pt x="202" y="1323"/>
                      </a:lnTo>
                      <a:lnTo>
                        <a:pt x="238" y="1327"/>
                      </a:lnTo>
                      <a:lnTo>
                        <a:pt x="275" y="1332"/>
                      </a:lnTo>
                      <a:lnTo>
                        <a:pt x="311" y="1336"/>
                      </a:lnTo>
                      <a:lnTo>
                        <a:pt x="346" y="1341"/>
                      </a:lnTo>
                      <a:lnTo>
                        <a:pt x="383" y="1346"/>
                      </a:lnTo>
                      <a:lnTo>
                        <a:pt x="419" y="1350"/>
                      </a:lnTo>
                      <a:lnTo>
                        <a:pt x="455" y="1355"/>
                      </a:lnTo>
                      <a:lnTo>
                        <a:pt x="490" y="1359"/>
                      </a:lnTo>
                      <a:lnTo>
                        <a:pt x="527" y="1364"/>
                      </a:lnTo>
                      <a:lnTo>
                        <a:pt x="563" y="1369"/>
                      </a:lnTo>
                      <a:lnTo>
                        <a:pt x="599" y="1373"/>
                      </a:lnTo>
                      <a:lnTo>
                        <a:pt x="635" y="1378"/>
                      </a:lnTo>
                      <a:lnTo>
                        <a:pt x="671" y="1382"/>
                      </a:lnTo>
                      <a:lnTo>
                        <a:pt x="679" y="1405"/>
                      </a:lnTo>
                      <a:lnTo>
                        <a:pt x="687" y="1429"/>
                      </a:lnTo>
                      <a:lnTo>
                        <a:pt x="694" y="1453"/>
                      </a:lnTo>
                      <a:lnTo>
                        <a:pt x="702" y="1476"/>
                      </a:lnTo>
                      <a:lnTo>
                        <a:pt x="725" y="1476"/>
                      </a:lnTo>
                      <a:lnTo>
                        <a:pt x="747" y="1477"/>
                      </a:lnTo>
                      <a:lnTo>
                        <a:pt x="770" y="1477"/>
                      </a:lnTo>
                      <a:lnTo>
                        <a:pt x="793" y="1478"/>
                      </a:lnTo>
                      <a:lnTo>
                        <a:pt x="815" y="1479"/>
                      </a:lnTo>
                      <a:lnTo>
                        <a:pt x="838" y="1479"/>
                      </a:lnTo>
                      <a:lnTo>
                        <a:pt x="860" y="1480"/>
                      </a:lnTo>
                      <a:lnTo>
                        <a:pt x="883" y="1480"/>
                      </a:lnTo>
                      <a:lnTo>
                        <a:pt x="879" y="1154"/>
                      </a:lnTo>
                      <a:lnTo>
                        <a:pt x="873" y="827"/>
                      </a:lnTo>
                      <a:lnTo>
                        <a:pt x="868" y="501"/>
                      </a:lnTo>
                      <a:lnTo>
                        <a:pt x="862" y="175"/>
                      </a:lnTo>
                      <a:lnTo>
                        <a:pt x="861" y="161"/>
                      </a:lnTo>
                      <a:lnTo>
                        <a:pt x="851" y="151"/>
                      </a:lnTo>
                      <a:lnTo>
                        <a:pt x="835" y="143"/>
                      </a:lnTo>
                      <a:lnTo>
                        <a:pt x="819" y="135"/>
                      </a:lnTo>
                      <a:lnTo>
                        <a:pt x="805" y="125"/>
                      </a:lnTo>
                      <a:lnTo>
                        <a:pt x="797" y="113"/>
                      </a:lnTo>
                      <a:lnTo>
                        <a:pt x="799" y="95"/>
                      </a:lnTo>
                      <a:lnTo>
                        <a:pt x="814" y="71"/>
                      </a:lnTo>
                      <a:lnTo>
                        <a:pt x="780" y="67"/>
                      </a:lnTo>
                      <a:lnTo>
                        <a:pt x="745" y="62"/>
                      </a:lnTo>
                      <a:lnTo>
                        <a:pt x="710" y="57"/>
                      </a:lnTo>
                      <a:lnTo>
                        <a:pt x="676" y="53"/>
                      </a:lnTo>
                      <a:lnTo>
                        <a:pt x="641" y="49"/>
                      </a:lnTo>
                      <a:lnTo>
                        <a:pt x="607" y="45"/>
                      </a:lnTo>
                      <a:lnTo>
                        <a:pt x="572" y="40"/>
                      </a:lnTo>
                      <a:lnTo>
                        <a:pt x="539" y="35"/>
                      </a:lnTo>
                      <a:lnTo>
                        <a:pt x="504" y="31"/>
                      </a:lnTo>
                      <a:lnTo>
                        <a:pt x="470" y="26"/>
                      </a:lnTo>
                      <a:lnTo>
                        <a:pt x="435" y="22"/>
                      </a:lnTo>
                      <a:lnTo>
                        <a:pt x="400" y="18"/>
                      </a:lnTo>
                      <a:lnTo>
                        <a:pt x="366" y="14"/>
                      </a:lnTo>
                      <a:lnTo>
                        <a:pt x="331" y="9"/>
                      </a:lnTo>
                      <a:lnTo>
                        <a:pt x="297" y="4"/>
                      </a:lnTo>
                      <a:lnTo>
                        <a:pt x="262" y="0"/>
                      </a:lnTo>
                      <a:close/>
                    </a:path>
                  </a:pathLst>
                </a:custGeom>
                <a:solidFill>
                  <a:srgbClr val="ADA3A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4" name="Freeform 55"/>
                <p:cNvSpPr>
                  <a:spLocks noChangeArrowheads="1"/>
                </p:cNvSpPr>
                <p:nvPr/>
              </p:nvSpPr>
              <p:spPr bwMode="auto">
                <a:xfrm>
                  <a:off x="4901" y="1425"/>
                  <a:ext cx="132" cy="261"/>
                </a:xfrm>
                <a:custGeom>
                  <a:avLst/>
                  <a:gdLst>
                    <a:gd name="T0" fmla="*/ 268 w 872"/>
                    <a:gd name="T1" fmla="*/ 2 h 1379"/>
                    <a:gd name="T2" fmla="*/ 239 w 872"/>
                    <a:gd name="T3" fmla="*/ 6 h 1379"/>
                    <a:gd name="T4" fmla="*/ 209 w 872"/>
                    <a:gd name="T5" fmla="*/ 12 h 1379"/>
                    <a:gd name="T6" fmla="*/ 181 w 872"/>
                    <a:gd name="T7" fmla="*/ 17 h 1379"/>
                    <a:gd name="T8" fmla="*/ 154 w 872"/>
                    <a:gd name="T9" fmla="*/ 25 h 1379"/>
                    <a:gd name="T10" fmla="*/ 130 w 872"/>
                    <a:gd name="T11" fmla="*/ 44 h 1379"/>
                    <a:gd name="T12" fmla="*/ 108 w 872"/>
                    <a:gd name="T13" fmla="*/ 71 h 1379"/>
                    <a:gd name="T14" fmla="*/ 87 w 872"/>
                    <a:gd name="T15" fmla="*/ 103 h 1379"/>
                    <a:gd name="T16" fmla="*/ 68 w 872"/>
                    <a:gd name="T17" fmla="*/ 252 h 1379"/>
                    <a:gd name="T18" fmla="*/ 48 w 872"/>
                    <a:gd name="T19" fmla="*/ 518 h 1379"/>
                    <a:gd name="T20" fmla="*/ 30 w 872"/>
                    <a:gd name="T21" fmla="*/ 784 h 1379"/>
                    <a:gd name="T22" fmla="*/ 10 w 872"/>
                    <a:gd name="T23" fmla="*/ 1049 h 1379"/>
                    <a:gd name="T24" fmla="*/ 12 w 872"/>
                    <a:gd name="T25" fmla="*/ 1192 h 1379"/>
                    <a:gd name="T26" fmla="*/ 37 w 872"/>
                    <a:gd name="T27" fmla="*/ 1214 h 1379"/>
                    <a:gd name="T28" fmla="*/ 61 w 872"/>
                    <a:gd name="T29" fmla="*/ 1236 h 1379"/>
                    <a:gd name="T30" fmla="*/ 85 w 872"/>
                    <a:gd name="T31" fmla="*/ 1258 h 1379"/>
                    <a:gd name="T32" fmla="*/ 95 w 872"/>
                    <a:gd name="T33" fmla="*/ 1252 h 1379"/>
                    <a:gd name="T34" fmla="*/ 93 w 872"/>
                    <a:gd name="T35" fmla="*/ 1220 h 1379"/>
                    <a:gd name="T36" fmla="*/ 128 w 872"/>
                    <a:gd name="T37" fmla="*/ 1208 h 1379"/>
                    <a:gd name="T38" fmla="*/ 199 w 872"/>
                    <a:gd name="T39" fmla="*/ 1218 h 1379"/>
                    <a:gd name="T40" fmla="*/ 270 w 872"/>
                    <a:gd name="T41" fmla="*/ 1227 h 1379"/>
                    <a:gd name="T42" fmla="*/ 342 w 872"/>
                    <a:gd name="T43" fmla="*/ 1236 h 1379"/>
                    <a:gd name="T44" fmla="*/ 413 w 872"/>
                    <a:gd name="T45" fmla="*/ 1246 h 1379"/>
                    <a:gd name="T46" fmla="*/ 485 w 872"/>
                    <a:gd name="T47" fmla="*/ 1256 h 1379"/>
                    <a:gd name="T48" fmla="*/ 557 w 872"/>
                    <a:gd name="T49" fmla="*/ 1265 h 1379"/>
                    <a:gd name="T50" fmla="*/ 629 w 872"/>
                    <a:gd name="T51" fmla="*/ 1274 h 1379"/>
                    <a:gd name="T52" fmla="*/ 673 w 872"/>
                    <a:gd name="T53" fmla="*/ 1302 h 1379"/>
                    <a:gd name="T54" fmla="*/ 688 w 872"/>
                    <a:gd name="T55" fmla="*/ 1350 h 1379"/>
                    <a:gd name="T56" fmla="*/ 718 w 872"/>
                    <a:gd name="T57" fmla="*/ 1374 h 1379"/>
                    <a:gd name="T58" fmla="*/ 761 w 872"/>
                    <a:gd name="T59" fmla="*/ 1375 h 1379"/>
                    <a:gd name="T60" fmla="*/ 806 w 872"/>
                    <a:gd name="T61" fmla="*/ 1378 h 1379"/>
                    <a:gd name="T62" fmla="*/ 850 w 872"/>
                    <a:gd name="T63" fmla="*/ 1379 h 1379"/>
                    <a:gd name="T64" fmla="*/ 866 w 872"/>
                    <a:gd name="T65" fmla="*/ 1077 h 1379"/>
                    <a:gd name="T66" fmla="*/ 853 w 872"/>
                    <a:gd name="T67" fmla="*/ 473 h 1379"/>
                    <a:gd name="T68" fmla="*/ 845 w 872"/>
                    <a:gd name="T69" fmla="*/ 159 h 1379"/>
                    <a:gd name="T70" fmla="*/ 813 w 872"/>
                    <a:gd name="T71" fmla="*/ 141 h 1379"/>
                    <a:gd name="T72" fmla="*/ 776 w 872"/>
                    <a:gd name="T73" fmla="*/ 124 h 1379"/>
                    <a:gd name="T74" fmla="*/ 766 w 872"/>
                    <a:gd name="T75" fmla="*/ 93 h 1379"/>
                    <a:gd name="T76" fmla="*/ 750 w 872"/>
                    <a:gd name="T77" fmla="*/ 63 h 1379"/>
                    <a:gd name="T78" fmla="*/ 688 w 872"/>
                    <a:gd name="T79" fmla="*/ 55 h 1379"/>
                    <a:gd name="T80" fmla="*/ 625 w 872"/>
                    <a:gd name="T81" fmla="*/ 46 h 1379"/>
                    <a:gd name="T82" fmla="*/ 563 w 872"/>
                    <a:gd name="T83" fmla="*/ 38 h 1379"/>
                    <a:gd name="T84" fmla="*/ 501 w 872"/>
                    <a:gd name="T85" fmla="*/ 30 h 1379"/>
                    <a:gd name="T86" fmla="*/ 439 w 872"/>
                    <a:gd name="T87" fmla="*/ 21 h 1379"/>
                    <a:gd name="T88" fmla="*/ 375 w 872"/>
                    <a:gd name="T89" fmla="*/ 12 h 1379"/>
                    <a:gd name="T90" fmla="*/ 313 w 872"/>
                    <a:gd name="T91" fmla="*/ 4 h 137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72"/>
                    <a:gd name="T139" fmla="*/ 0 h 1379"/>
                    <a:gd name="T140" fmla="*/ 872 w 872"/>
                    <a:gd name="T141" fmla="*/ 1379 h 1379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72" h="1379">
                      <a:moveTo>
                        <a:pt x="282" y="0"/>
                      </a:moveTo>
                      <a:lnTo>
                        <a:pt x="268" y="2"/>
                      </a:lnTo>
                      <a:lnTo>
                        <a:pt x="253" y="4"/>
                      </a:lnTo>
                      <a:lnTo>
                        <a:pt x="239" y="6"/>
                      </a:lnTo>
                      <a:lnTo>
                        <a:pt x="224" y="9"/>
                      </a:lnTo>
                      <a:lnTo>
                        <a:pt x="209" y="12"/>
                      </a:lnTo>
                      <a:lnTo>
                        <a:pt x="196" y="15"/>
                      </a:lnTo>
                      <a:lnTo>
                        <a:pt x="181" y="17"/>
                      </a:lnTo>
                      <a:lnTo>
                        <a:pt x="167" y="19"/>
                      </a:lnTo>
                      <a:lnTo>
                        <a:pt x="154" y="25"/>
                      </a:lnTo>
                      <a:lnTo>
                        <a:pt x="141" y="34"/>
                      </a:lnTo>
                      <a:lnTo>
                        <a:pt x="130" y="44"/>
                      </a:lnTo>
                      <a:lnTo>
                        <a:pt x="118" y="57"/>
                      </a:lnTo>
                      <a:lnTo>
                        <a:pt x="108" y="71"/>
                      </a:lnTo>
                      <a:lnTo>
                        <a:pt x="98" y="86"/>
                      </a:lnTo>
                      <a:lnTo>
                        <a:pt x="87" y="103"/>
                      </a:lnTo>
                      <a:lnTo>
                        <a:pt x="78" y="119"/>
                      </a:lnTo>
                      <a:lnTo>
                        <a:pt x="68" y="252"/>
                      </a:lnTo>
                      <a:lnTo>
                        <a:pt x="58" y="386"/>
                      </a:lnTo>
                      <a:lnTo>
                        <a:pt x="48" y="518"/>
                      </a:lnTo>
                      <a:lnTo>
                        <a:pt x="39" y="651"/>
                      </a:lnTo>
                      <a:lnTo>
                        <a:pt x="30" y="784"/>
                      </a:lnTo>
                      <a:lnTo>
                        <a:pt x="19" y="917"/>
                      </a:lnTo>
                      <a:lnTo>
                        <a:pt x="10" y="1049"/>
                      </a:lnTo>
                      <a:lnTo>
                        <a:pt x="0" y="1182"/>
                      </a:lnTo>
                      <a:lnTo>
                        <a:pt x="12" y="1192"/>
                      </a:lnTo>
                      <a:lnTo>
                        <a:pt x="24" y="1204"/>
                      </a:lnTo>
                      <a:lnTo>
                        <a:pt x="37" y="1214"/>
                      </a:lnTo>
                      <a:lnTo>
                        <a:pt x="48" y="1224"/>
                      </a:lnTo>
                      <a:lnTo>
                        <a:pt x="61" y="1236"/>
                      </a:lnTo>
                      <a:lnTo>
                        <a:pt x="72" y="1246"/>
                      </a:lnTo>
                      <a:lnTo>
                        <a:pt x="85" y="1258"/>
                      </a:lnTo>
                      <a:lnTo>
                        <a:pt x="97" y="1268"/>
                      </a:lnTo>
                      <a:lnTo>
                        <a:pt x="95" y="1252"/>
                      </a:lnTo>
                      <a:lnTo>
                        <a:pt x="94" y="1236"/>
                      </a:lnTo>
                      <a:lnTo>
                        <a:pt x="93" y="1220"/>
                      </a:lnTo>
                      <a:lnTo>
                        <a:pt x="92" y="1204"/>
                      </a:lnTo>
                      <a:lnTo>
                        <a:pt x="128" y="1208"/>
                      </a:lnTo>
                      <a:lnTo>
                        <a:pt x="163" y="1213"/>
                      </a:lnTo>
                      <a:lnTo>
                        <a:pt x="199" y="1218"/>
                      </a:lnTo>
                      <a:lnTo>
                        <a:pt x="235" y="1222"/>
                      </a:lnTo>
                      <a:lnTo>
                        <a:pt x="270" y="1227"/>
                      </a:lnTo>
                      <a:lnTo>
                        <a:pt x="306" y="1231"/>
                      </a:lnTo>
                      <a:lnTo>
                        <a:pt x="342" y="1236"/>
                      </a:lnTo>
                      <a:lnTo>
                        <a:pt x="378" y="1241"/>
                      </a:lnTo>
                      <a:lnTo>
                        <a:pt x="413" y="1246"/>
                      </a:lnTo>
                      <a:lnTo>
                        <a:pt x="449" y="1251"/>
                      </a:lnTo>
                      <a:lnTo>
                        <a:pt x="485" y="1256"/>
                      </a:lnTo>
                      <a:lnTo>
                        <a:pt x="522" y="1260"/>
                      </a:lnTo>
                      <a:lnTo>
                        <a:pt x="557" y="1265"/>
                      </a:lnTo>
                      <a:lnTo>
                        <a:pt x="593" y="1269"/>
                      </a:lnTo>
                      <a:lnTo>
                        <a:pt x="629" y="1274"/>
                      </a:lnTo>
                      <a:lnTo>
                        <a:pt x="665" y="1279"/>
                      </a:lnTo>
                      <a:lnTo>
                        <a:pt x="673" y="1302"/>
                      </a:lnTo>
                      <a:lnTo>
                        <a:pt x="681" y="1326"/>
                      </a:lnTo>
                      <a:lnTo>
                        <a:pt x="688" y="1350"/>
                      </a:lnTo>
                      <a:lnTo>
                        <a:pt x="696" y="1374"/>
                      </a:lnTo>
                      <a:lnTo>
                        <a:pt x="718" y="1374"/>
                      </a:lnTo>
                      <a:lnTo>
                        <a:pt x="739" y="1375"/>
                      </a:lnTo>
                      <a:lnTo>
                        <a:pt x="761" y="1375"/>
                      </a:lnTo>
                      <a:lnTo>
                        <a:pt x="784" y="1377"/>
                      </a:lnTo>
                      <a:lnTo>
                        <a:pt x="806" y="1378"/>
                      </a:lnTo>
                      <a:lnTo>
                        <a:pt x="828" y="1378"/>
                      </a:lnTo>
                      <a:lnTo>
                        <a:pt x="850" y="1379"/>
                      </a:lnTo>
                      <a:lnTo>
                        <a:pt x="872" y="1379"/>
                      </a:lnTo>
                      <a:lnTo>
                        <a:pt x="866" y="1077"/>
                      </a:lnTo>
                      <a:lnTo>
                        <a:pt x="860" y="775"/>
                      </a:lnTo>
                      <a:lnTo>
                        <a:pt x="853" y="473"/>
                      </a:lnTo>
                      <a:lnTo>
                        <a:pt x="848" y="171"/>
                      </a:lnTo>
                      <a:lnTo>
                        <a:pt x="845" y="159"/>
                      </a:lnTo>
                      <a:lnTo>
                        <a:pt x="832" y="148"/>
                      </a:lnTo>
                      <a:lnTo>
                        <a:pt x="813" y="141"/>
                      </a:lnTo>
                      <a:lnTo>
                        <a:pt x="794" y="133"/>
                      </a:lnTo>
                      <a:lnTo>
                        <a:pt x="776" y="124"/>
                      </a:lnTo>
                      <a:lnTo>
                        <a:pt x="766" y="111"/>
                      </a:lnTo>
                      <a:lnTo>
                        <a:pt x="766" y="93"/>
                      </a:lnTo>
                      <a:lnTo>
                        <a:pt x="781" y="68"/>
                      </a:lnTo>
                      <a:lnTo>
                        <a:pt x="750" y="63"/>
                      </a:lnTo>
                      <a:lnTo>
                        <a:pt x="719" y="59"/>
                      </a:lnTo>
                      <a:lnTo>
                        <a:pt x="688" y="55"/>
                      </a:lnTo>
                      <a:lnTo>
                        <a:pt x="656" y="50"/>
                      </a:lnTo>
                      <a:lnTo>
                        <a:pt x="625" y="46"/>
                      </a:lnTo>
                      <a:lnTo>
                        <a:pt x="594" y="42"/>
                      </a:lnTo>
                      <a:lnTo>
                        <a:pt x="563" y="38"/>
                      </a:lnTo>
                      <a:lnTo>
                        <a:pt x="532" y="33"/>
                      </a:lnTo>
                      <a:lnTo>
                        <a:pt x="501" y="30"/>
                      </a:lnTo>
                      <a:lnTo>
                        <a:pt x="470" y="25"/>
                      </a:lnTo>
                      <a:lnTo>
                        <a:pt x="439" y="21"/>
                      </a:lnTo>
                      <a:lnTo>
                        <a:pt x="408" y="17"/>
                      </a:lnTo>
                      <a:lnTo>
                        <a:pt x="375" y="12"/>
                      </a:lnTo>
                      <a:lnTo>
                        <a:pt x="344" y="8"/>
                      </a:lnTo>
                      <a:lnTo>
                        <a:pt x="313" y="4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solidFill>
                  <a:srgbClr val="B2A8A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5" name="Freeform 56"/>
                <p:cNvSpPr>
                  <a:spLocks noChangeArrowheads="1"/>
                </p:cNvSpPr>
                <p:nvPr/>
              </p:nvSpPr>
              <p:spPr bwMode="auto">
                <a:xfrm>
                  <a:off x="4902" y="1445"/>
                  <a:ext cx="130" cy="242"/>
                </a:xfrm>
                <a:custGeom>
                  <a:avLst/>
                  <a:gdLst>
                    <a:gd name="T0" fmla="*/ 287 w 861"/>
                    <a:gd name="T1" fmla="*/ 3 h 1278"/>
                    <a:gd name="T2" fmla="*/ 256 w 861"/>
                    <a:gd name="T3" fmla="*/ 7 h 1278"/>
                    <a:gd name="T4" fmla="*/ 225 w 861"/>
                    <a:gd name="T5" fmla="*/ 13 h 1278"/>
                    <a:gd name="T6" fmla="*/ 194 w 861"/>
                    <a:gd name="T7" fmla="*/ 18 h 1278"/>
                    <a:gd name="T8" fmla="*/ 166 w 861"/>
                    <a:gd name="T9" fmla="*/ 27 h 1278"/>
                    <a:gd name="T10" fmla="*/ 141 w 861"/>
                    <a:gd name="T11" fmla="*/ 45 h 1278"/>
                    <a:gd name="T12" fmla="*/ 119 w 861"/>
                    <a:gd name="T13" fmla="*/ 71 h 1278"/>
                    <a:gd name="T14" fmla="*/ 98 w 861"/>
                    <a:gd name="T15" fmla="*/ 101 h 1278"/>
                    <a:gd name="T16" fmla="*/ 77 w 861"/>
                    <a:gd name="T17" fmla="*/ 235 h 1278"/>
                    <a:gd name="T18" fmla="*/ 55 w 861"/>
                    <a:gd name="T19" fmla="*/ 474 h 1278"/>
                    <a:gd name="T20" fmla="*/ 32 w 861"/>
                    <a:gd name="T21" fmla="*/ 713 h 1278"/>
                    <a:gd name="T22" fmla="*/ 10 w 861"/>
                    <a:gd name="T23" fmla="*/ 951 h 1278"/>
                    <a:gd name="T24" fmla="*/ 10 w 861"/>
                    <a:gd name="T25" fmla="*/ 1081 h 1278"/>
                    <a:gd name="T26" fmla="*/ 32 w 861"/>
                    <a:gd name="T27" fmla="*/ 1104 h 1278"/>
                    <a:gd name="T28" fmla="*/ 54 w 861"/>
                    <a:gd name="T29" fmla="*/ 1129 h 1278"/>
                    <a:gd name="T30" fmla="*/ 76 w 861"/>
                    <a:gd name="T31" fmla="*/ 1152 h 1278"/>
                    <a:gd name="T32" fmla="*/ 88 w 861"/>
                    <a:gd name="T33" fmla="*/ 1147 h 1278"/>
                    <a:gd name="T34" fmla="*/ 89 w 861"/>
                    <a:gd name="T35" fmla="*/ 1116 h 1278"/>
                    <a:gd name="T36" fmla="*/ 124 w 861"/>
                    <a:gd name="T37" fmla="*/ 1104 h 1278"/>
                    <a:gd name="T38" fmla="*/ 196 w 861"/>
                    <a:gd name="T39" fmla="*/ 1114 h 1278"/>
                    <a:gd name="T40" fmla="*/ 266 w 861"/>
                    <a:gd name="T41" fmla="*/ 1124 h 1278"/>
                    <a:gd name="T42" fmla="*/ 338 w 861"/>
                    <a:gd name="T43" fmla="*/ 1133 h 1278"/>
                    <a:gd name="T44" fmla="*/ 409 w 861"/>
                    <a:gd name="T45" fmla="*/ 1142 h 1278"/>
                    <a:gd name="T46" fmla="*/ 479 w 861"/>
                    <a:gd name="T47" fmla="*/ 1152 h 1278"/>
                    <a:gd name="T48" fmla="*/ 551 w 861"/>
                    <a:gd name="T49" fmla="*/ 1161 h 1278"/>
                    <a:gd name="T50" fmla="*/ 621 w 861"/>
                    <a:gd name="T51" fmla="*/ 1170 h 1278"/>
                    <a:gd name="T52" fmla="*/ 665 w 861"/>
                    <a:gd name="T53" fmla="*/ 1200 h 1278"/>
                    <a:gd name="T54" fmla="*/ 681 w 861"/>
                    <a:gd name="T55" fmla="*/ 1248 h 1278"/>
                    <a:gd name="T56" fmla="*/ 711 w 861"/>
                    <a:gd name="T57" fmla="*/ 1274 h 1278"/>
                    <a:gd name="T58" fmla="*/ 753 w 861"/>
                    <a:gd name="T59" fmla="*/ 1275 h 1278"/>
                    <a:gd name="T60" fmla="*/ 796 w 861"/>
                    <a:gd name="T61" fmla="*/ 1277 h 1278"/>
                    <a:gd name="T62" fmla="*/ 839 w 861"/>
                    <a:gd name="T63" fmla="*/ 1278 h 1278"/>
                    <a:gd name="T64" fmla="*/ 854 w 861"/>
                    <a:gd name="T65" fmla="*/ 1001 h 1278"/>
                    <a:gd name="T66" fmla="*/ 840 w 861"/>
                    <a:gd name="T67" fmla="*/ 445 h 1278"/>
                    <a:gd name="T68" fmla="*/ 828 w 861"/>
                    <a:gd name="T69" fmla="*/ 156 h 1278"/>
                    <a:gd name="T70" fmla="*/ 791 w 861"/>
                    <a:gd name="T71" fmla="*/ 140 h 1278"/>
                    <a:gd name="T72" fmla="*/ 747 w 861"/>
                    <a:gd name="T73" fmla="*/ 123 h 1278"/>
                    <a:gd name="T74" fmla="*/ 733 w 861"/>
                    <a:gd name="T75" fmla="*/ 91 h 1278"/>
                    <a:gd name="T76" fmla="*/ 720 w 861"/>
                    <a:gd name="T77" fmla="*/ 60 h 1278"/>
                    <a:gd name="T78" fmla="*/ 664 w 861"/>
                    <a:gd name="T79" fmla="*/ 52 h 1278"/>
                    <a:gd name="T80" fmla="*/ 608 w 861"/>
                    <a:gd name="T81" fmla="*/ 44 h 1278"/>
                    <a:gd name="T82" fmla="*/ 553 w 861"/>
                    <a:gd name="T83" fmla="*/ 36 h 1278"/>
                    <a:gd name="T84" fmla="*/ 497 w 861"/>
                    <a:gd name="T85" fmla="*/ 29 h 1278"/>
                    <a:gd name="T86" fmla="*/ 441 w 861"/>
                    <a:gd name="T87" fmla="*/ 21 h 1278"/>
                    <a:gd name="T88" fmla="*/ 386 w 861"/>
                    <a:gd name="T89" fmla="*/ 13 h 1278"/>
                    <a:gd name="T90" fmla="*/ 329 w 861"/>
                    <a:gd name="T91" fmla="*/ 5 h 1278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61"/>
                    <a:gd name="T139" fmla="*/ 0 h 1278"/>
                    <a:gd name="T140" fmla="*/ 861 w 861"/>
                    <a:gd name="T141" fmla="*/ 1278 h 1278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61" h="1278">
                      <a:moveTo>
                        <a:pt x="302" y="0"/>
                      </a:moveTo>
                      <a:lnTo>
                        <a:pt x="287" y="3"/>
                      </a:lnTo>
                      <a:lnTo>
                        <a:pt x="271" y="5"/>
                      </a:lnTo>
                      <a:lnTo>
                        <a:pt x="256" y="7"/>
                      </a:lnTo>
                      <a:lnTo>
                        <a:pt x="241" y="10"/>
                      </a:lnTo>
                      <a:lnTo>
                        <a:pt x="225" y="13"/>
                      </a:lnTo>
                      <a:lnTo>
                        <a:pt x="210" y="15"/>
                      </a:lnTo>
                      <a:lnTo>
                        <a:pt x="194" y="18"/>
                      </a:lnTo>
                      <a:lnTo>
                        <a:pt x="179" y="20"/>
                      </a:lnTo>
                      <a:lnTo>
                        <a:pt x="166" y="27"/>
                      </a:lnTo>
                      <a:lnTo>
                        <a:pt x="153" y="35"/>
                      </a:lnTo>
                      <a:lnTo>
                        <a:pt x="141" y="45"/>
                      </a:lnTo>
                      <a:lnTo>
                        <a:pt x="130" y="58"/>
                      </a:lnTo>
                      <a:lnTo>
                        <a:pt x="119" y="71"/>
                      </a:lnTo>
                      <a:lnTo>
                        <a:pt x="108" y="86"/>
                      </a:lnTo>
                      <a:lnTo>
                        <a:pt x="98" y="101"/>
                      </a:lnTo>
                      <a:lnTo>
                        <a:pt x="88" y="117"/>
                      </a:lnTo>
                      <a:lnTo>
                        <a:pt x="77" y="235"/>
                      </a:lnTo>
                      <a:lnTo>
                        <a:pt x="66" y="355"/>
                      </a:lnTo>
                      <a:lnTo>
                        <a:pt x="55" y="474"/>
                      </a:lnTo>
                      <a:lnTo>
                        <a:pt x="44" y="593"/>
                      </a:lnTo>
                      <a:lnTo>
                        <a:pt x="32" y="713"/>
                      </a:lnTo>
                      <a:lnTo>
                        <a:pt x="22" y="831"/>
                      </a:lnTo>
                      <a:lnTo>
                        <a:pt x="10" y="951"/>
                      </a:lnTo>
                      <a:lnTo>
                        <a:pt x="0" y="1070"/>
                      </a:lnTo>
                      <a:lnTo>
                        <a:pt x="10" y="1081"/>
                      </a:lnTo>
                      <a:lnTo>
                        <a:pt x="22" y="1093"/>
                      </a:lnTo>
                      <a:lnTo>
                        <a:pt x="32" y="1104"/>
                      </a:lnTo>
                      <a:lnTo>
                        <a:pt x="44" y="1116"/>
                      </a:lnTo>
                      <a:lnTo>
                        <a:pt x="54" y="1129"/>
                      </a:lnTo>
                      <a:lnTo>
                        <a:pt x="64" y="1140"/>
                      </a:lnTo>
                      <a:lnTo>
                        <a:pt x="76" y="1152"/>
                      </a:lnTo>
                      <a:lnTo>
                        <a:pt x="86" y="1163"/>
                      </a:lnTo>
                      <a:lnTo>
                        <a:pt x="88" y="1147"/>
                      </a:lnTo>
                      <a:lnTo>
                        <a:pt x="88" y="1132"/>
                      </a:lnTo>
                      <a:lnTo>
                        <a:pt x="89" y="1116"/>
                      </a:lnTo>
                      <a:lnTo>
                        <a:pt x="89" y="1100"/>
                      </a:lnTo>
                      <a:lnTo>
                        <a:pt x="124" y="1104"/>
                      </a:lnTo>
                      <a:lnTo>
                        <a:pt x="160" y="1109"/>
                      </a:lnTo>
                      <a:lnTo>
                        <a:pt x="196" y="1114"/>
                      </a:lnTo>
                      <a:lnTo>
                        <a:pt x="232" y="1118"/>
                      </a:lnTo>
                      <a:lnTo>
                        <a:pt x="266" y="1124"/>
                      </a:lnTo>
                      <a:lnTo>
                        <a:pt x="302" y="1129"/>
                      </a:lnTo>
                      <a:lnTo>
                        <a:pt x="338" y="1133"/>
                      </a:lnTo>
                      <a:lnTo>
                        <a:pt x="373" y="1138"/>
                      </a:lnTo>
                      <a:lnTo>
                        <a:pt x="409" y="1142"/>
                      </a:lnTo>
                      <a:lnTo>
                        <a:pt x="444" y="1147"/>
                      </a:lnTo>
                      <a:lnTo>
                        <a:pt x="479" y="1152"/>
                      </a:lnTo>
                      <a:lnTo>
                        <a:pt x="515" y="1156"/>
                      </a:lnTo>
                      <a:lnTo>
                        <a:pt x="551" y="1161"/>
                      </a:lnTo>
                      <a:lnTo>
                        <a:pt x="585" y="1165"/>
                      </a:lnTo>
                      <a:lnTo>
                        <a:pt x="621" y="1170"/>
                      </a:lnTo>
                      <a:lnTo>
                        <a:pt x="657" y="1175"/>
                      </a:lnTo>
                      <a:lnTo>
                        <a:pt x="665" y="1200"/>
                      </a:lnTo>
                      <a:lnTo>
                        <a:pt x="673" y="1224"/>
                      </a:lnTo>
                      <a:lnTo>
                        <a:pt x="681" y="1248"/>
                      </a:lnTo>
                      <a:lnTo>
                        <a:pt x="689" y="1273"/>
                      </a:lnTo>
                      <a:lnTo>
                        <a:pt x="711" y="1274"/>
                      </a:lnTo>
                      <a:lnTo>
                        <a:pt x="732" y="1274"/>
                      </a:lnTo>
                      <a:lnTo>
                        <a:pt x="753" y="1275"/>
                      </a:lnTo>
                      <a:lnTo>
                        <a:pt x="775" y="1276"/>
                      </a:lnTo>
                      <a:lnTo>
                        <a:pt x="796" y="1277"/>
                      </a:lnTo>
                      <a:lnTo>
                        <a:pt x="818" y="1277"/>
                      </a:lnTo>
                      <a:lnTo>
                        <a:pt x="839" y="1278"/>
                      </a:lnTo>
                      <a:lnTo>
                        <a:pt x="861" y="1278"/>
                      </a:lnTo>
                      <a:lnTo>
                        <a:pt x="854" y="1001"/>
                      </a:lnTo>
                      <a:lnTo>
                        <a:pt x="847" y="723"/>
                      </a:lnTo>
                      <a:lnTo>
                        <a:pt x="840" y="445"/>
                      </a:lnTo>
                      <a:lnTo>
                        <a:pt x="833" y="167"/>
                      </a:lnTo>
                      <a:lnTo>
                        <a:pt x="828" y="156"/>
                      </a:lnTo>
                      <a:lnTo>
                        <a:pt x="813" y="147"/>
                      </a:lnTo>
                      <a:lnTo>
                        <a:pt x="791" y="140"/>
                      </a:lnTo>
                      <a:lnTo>
                        <a:pt x="768" y="133"/>
                      </a:lnTo>
                      <a:lnTo>
                        <a:pt x="747" y="123"/>
                      </a:lnTo>
                      <a:lnTo>
                        <a:pt x="734" y="110"/>
                      </a:lnTo>
                      <a:lnTo>
                        <a:pt x="733" y="91"/>
                      </a:lnTo>
                      <a:lnTo>
                        <a:pt x="748" y="65"/>
                      </a:lnTo>
                      <a:lnTo>
                        <a:pt x="720" y="60"/>
                      </a:lnTo>
                      <a:lnTo>
                        <a:pt x="692" y="57"/>
                      </a:lnTo>
                      <a:lnTo>
                        <a:pt x="664" y="52"/>
                      </a:lnTo>
                      <a:lnTo>
                        <a:pt x="636" y="49"/>
                      </a:lnTo>
                      <a:lnTo>
                        <a:pt x="608" y="44"/>
                      </a:lnTo>
                      <a:lnTo>
                        <a:pt x="581" y="41"/>
                      </a:lnTo>
                      <a:lnTo>
                        <a:pt x="553" y="36"/>
                      </a:lnTo>
                      <a:lnTo>
                        <a:pt x="525" y="33"/>
                      </a:lnTo>
                      <a:lnTo>
                        <a:pt x="497" y="29"/>
                      </a:lnTo>
                      <a:lnTo>
                        <a:pt x="469" y="25"/>
                      </a:lnTo>
                      <a:lnTo>
                        <a:pt x="441" y="21"/>
                      </a:lnTo>
                      <a:lnTo>
                        <a:pt x="414" y="17"/>
                      </a:lnTo>
                      <a:lnTo>
                        <a:pt x="386" y="13"/>
                      </a:lnTo>
                      <a:lnTo>
                        <a:pt x="357" y="8"/>
                      </a:lnTo>
                      <a:lnTo>
                        <a:pt x="329" y="5"/>
                      </a:lnTo>
                      <a:lnTo>
                        <a:pt x="302" y="0"/>
                      </a:lnTo>
                      <a:close/>
                    </a:path>
                  </a:pathLst>
                </a:custGeom>
                <a:solidFill>
                  <a:srgbClr val="BAAF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6" name="Freeform 57"/>
                <p:cNvSpPr>
                  <a:spLocks noChangeArrowheads="1"/>
                </p:cNvSpPr>
                <p:nvPr/>
              </p:nvSpPr>
              <p:spPr bwMode="auto">
                <a:xfrm>
                  <a:off x="4903" y="1465"/>
                  <a:ext cx="128" cy="223"/>
                </a:xfrm>
                <a:custGeom>
                  <a:avLst/>
                  <a:gdLst>
                    <a:gd name="T0" fmla="*/ 305 w 849"/>
                    <a:gd name="T1" fmla="*/ 3 h 1178"/>
                    <a:gd name="T2" fmla="*/ 272 w 849"/>
                    <a:gd name="T3" fmla="*/ 7 h 1178"/>
                    <a:gd name="T4" fmla="*/ 240 w 849"/>
                    <a:gd name="T5" fmla="*/ 13 h 1178"/>
                    <a:gd name="T6" fmla="*/ 206 w 849"/>
                    <a:gd name="T7" fmla="*/ 18 h 1178"/>
                    <a:gd name="T8" fmla="*/ 178 w 849"/>
                    <a:gd name="T9" fmla="*/ 27 h 1178"/>
                    <a:gd name="T10" fmla="*/ 152 w 849"/>
                    <a:gd name="T11" fmla="*/ 45 h 1178"/>
                    <a:gd name="T12" fmla="*/ 129 w 849"/>
                    <a:gd name="T13" fmla="*/ 69 h 1178"/>
                    <a:gd name="T14" fmla="*/ 107 w 849"/>
                    <a:gd name="T15" fmla="*/ 97 h 1178"/>
                    <a:gd name="T16" fmla="*/ 85 w 849"/>
                    <a:gd name="T17" fmla="*/ 218 h 1178"/>
                    <a:gd name="T18" fmla="*/ 61 w 849"/>
                    <a:gd name="T19" fmla="*/ 429 h 1178"/>
                    <a:gd name="T20" fmla="*/ 37 w 849"/>
                    <a:gd name="T21" fmla="*/ 640 h 1178"/>
                    <a:gd name="T22" fmla="*/ 13 w 849"/>
                    <a:gd name="T23" fmla="*/ 851 h 1178"/>
                    <a:gd name="T24" fmla="*/ 9 w 849"/>
                    <a:gd name="T25" fmla="*/ 969 h 1178"/>
                    <a:gd name="T26" fmla="*/ 29 w 849"/>
                    <a:gd name="T27" fmla="*/ 995 h 1178"/>
                    <a:gd name="T28" fmla="*/ 49 w 849"/>
                    <a:gd name="T29" fmla="*/ 1019 h 1178"/>
                    <a:gd name="T30" fmla="*/ 68 w 849"/>
                    <a:gd name="T31" fmla="*/ 1044 h 1178"/>
                    <a:gd name="T32" fmla="*/ 80 w 849"/>
                    <a:gd name="T33" fmla="*/ 1042 h 1178"/>
                    <a:gd name="T34" fmla="*/ 84 w 849"/>
                    <a:gd name="T35" fmla="*/ 1011 h 1178"/>
                    <a:gd name="T36" fmla="*/ 122 w 849"/>
                    <a:gd name="T37" fmla="*/ 1000 h 1178"/>
                    <a:gd name="T38" fmla="*/ 193 w 849"/>
                    <a:gd name="T39" fmla="*/ 1010 h 1178"/>
                    <a:gd name="T40" fmla="*/ 263 w 849"/>
                    <a:gd name="T41" fmla="*/ 1019 h 1178"/>
                    <a:gd name="T42" fmla="*/ 333 w 849"/>
                    <a:gd name="T43" fmla="*/ 1028 h 1178"/>
                    <a:gd name="T44" fmla="*/ 403 w 849"/>
                    <a:gd name="T45" fmla="*/ 1037 h 1178"/>
                    <a:gd name="T46" fmla="*/ 474 w 849"/>
                    <a:gd name="T47" fmla="*/ 1047 h 1178"/>
                    <a:gd name="T48" fmla="*/ 544 w 849"/>
                    <a:gd name="T49" fmla="*/ 1057 h 1178"/>
                    <a:gd name="T50" fmla="*/ 614 w 849"/>
                    <a:gd name="T51" fmla="*/ 1066 h 1178"/>
                    <a:gd name="T52" fmla="*/ 658 w 849"/>
                    <a:gd name="T53" fmla="*/ 1096 h 1178"/>
                    <a:gd name="T54" fmla="*/ 674 w 849"/>
                    <a:gd name="T55" fmla="*/ 1146 h 1178"/>
                    <a:gd name="T56" fmla="*/ 703 w 849"/>
                    <a:gd name="T57" fmla="*/ 1172 h 1178"/>
                    <a:gd name="T58" fmla="*/ 744 w 849"/>
                    <a:gd name="T59" fmla="*/ 1173 h 1178"/>
                    <a:gd name="T60" fmla="*/ 787 w 849"/>
                    <a:gd name="T61" fmla="*/ 1176 h 1178"/>
                    <a:gd name="T62" fmla="*/ 829 w 849"/>
                    <a:gd name="T63" fmla="*/ 1177 h 1178"/>
                    <a:gd name="T64" fmla="*/ 841 w 849"/>
                    <a:gd name="T65" fmla="*/ 924 h 1178"/>
                    <a:gd name="T66" fmla="*/ 826 w 849"/>
                    <a:gd name="T67" fmla="*/ 417 h 1178"/>
                    <a:gd name="T68" fmla="*/ 812 w 849"/>
                    <a:gd name="T69" fmla="*/ 154 h 1178"/>
                    <a:gd name="T70" fmla="*/ 770 w 849"/>
                    <a:gd name="T71" fmla="*/ 139 h 1178"/>
                    <a:gd name="T72" fmla="*/ 718 w 849"/>
                    <a:gd name="T73" fmla="*/ 122 h 1178"/>
                    <a:gd name="T74" fmla="*/ 700 w 849"/>
                    <a:gd name="T75" fmla="*/ 89 h 1178"/>
                    <a:gd name="T76" fmla="*/ 691 w 849"/>
                    <a:gd name="T77" fmla="*/ 58 h 1178"/>
                    <a:gd name="T78" fmla="*/ 642 w 849"/>
                    <a:gd name="T79" fmla="*/ 50 h 1178"/>
                    <a:gd name="T80" fmla="*/ 592 w 849"/>
                    <a:gd name="T81" fmla="*/ 42 h 1178"/>
                    <a:gd name="T82" fmla="*/ 543 w 849"/>
                    <a:gd name="T83" fmla="*/ 35 h 1178"/>
                    <a:gd name="T84" fmla="*/ 494 w 849"/>
                    <a:gd name="T85" fmla="*/ 27 h 1178"/>
                    <a:gd name="T86" fmla="*/ 445 w 849"/>
                    <a:gd name="T87" fmla="*/ 20 h 1178"/>
                    <a:gd name="T88" fmla="*/ 395 w 849"/>
                    <a:gd name="T89" fmla="*/ 12 h 1178"/>
                    <a:gd name="T90" fmla="*/ 346 w 849"/>
                    <a:gd name="T91" fmla="*/ 4 h 1178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49"/>
                    <a:gd name="T139" fmla="*/ 0 h 1178"/>
                    <a:gd name="T140" fmla="*/ 849 w 849"/>
                    <a:gd name="T141" fmla="*/ 1178 h 1178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49" h="1178">
                      <a:moveTo>
                        <a:pt x="322" y="0"/>
                      </a:moveTo>
                      <a:lnTo>
                        <a:pt x="305" y="3"/>
                      </a:lnTo>
                      <a:lnTo>
                        <a:pt x="289" y="5"/>
                      </a:lnTo>
                      <a:lnTo>
                        <a:pt x="272" y="7"/>
                      </a:lnTo>
                      <a:lnTo>
                        <a:pt x="256" y="9"/>
                      </a:lnTo>
                      <a:lnTo>
                        <a:pt x="240" y="13"/>
                      </a:lnTo>
                      <a:lnTo>
                        <a:pt x="224" y="15"/>
                      </a:lnTo>
                      <a:lnTo>
                        <a:pt x="206" y="18"/>
                      </a:lnTo>
                      <a:lnTo>
                        <a:pt x="190" y="20"/>
                      </a:lnTo>
                      <a:lnTo>
                        <a:pt x="178" y="27"/>
                      </a:lnTo>
                      <a:lnTo>
                        <a:pt x="165" y="35"/>
                      </a:lnTo>
                      <a:lnTo>
                        <a:pt x="152" y="45"/>
                      </a:lnTo>
                      <a:lnTo>
                        <a:pt x="141" y="57"/>
                      </a:lnTo>
                      <a:lnTo>
                        <a:pt x="129" y="69"/>
                      </a:lnTo>
                      <a:lnTo>
                        <a:pt x="118" y="83"/>
                      </a:lnTo>
                      <a:lnTo>
                        <a:pt x="107" y="97"/>
                      </a:lnTo>
                      <a:lnTo>
                        <a:pt x="97" y="112"/>
                      </a:lnTo>
                      <a:lnTo>
                        <a:pt x="85" y="218"/>
                      </a:lnTo>
                      <a:lnTo>
                        <a:pt x="73" y="324"/>
                      </a:lnTo>
                      <a:lnTo>
                        <a:pt x="61" y="429"/>
                      </a:lnTo>
                      <a:lnTo>
                        <a:pt x="49" y="535"/>
                      </a:lnTo>
                      <a:lnTo>
                        <a:pt x="37" y="640"/>
                      </a:lnTo>
                      <a:lnTo>
                        <a:pt x="24" y="746"/>
                      </a:lnTo>
                      <a:lnTo>
                        <a:pt x="13" y="851"/>
                      </a:lnTo>
                      <a:lnTo>
                        <a:pt x="0" y="957"/>
                      </a:lnTo>
                      <a:lnTo>
                        <a:pt x="9" y="969"/>
                      </a:lnTo>
                      <a:lnTo>
                        <a:pt x="20" y="982"/>
                      </a:lnTo>
                      <a:lnTo>
                        <a:pt x="29" y="995"/>
                      </a:lnTo>
                      <a:lnTo>
                        <a:pt x="39" y="1006"/>
                      </a:lnTo>
                      <a:lnTo>
                        <a:pt x="49" y="1019"/>
                      </a:lnTo>
                      <a:lnTo>
                        <a:pt x="58" y="1032"/>
                      </a:lnTo>
                      <a:lnTo>
                        <a:pt x="68" y="1044"/>
                      </a:lnTo>
                      <a:lnTo>
                        <a:pt x="77" y="1057"/>
                      </a:lnTo>
                      <a:lnTo>
                        <a:pt x="80" y="1042"/>
                      </a:lnTo>
                      <a:lnTo>
                        <a:pt x="82" y="1026"/>
                      </a:lnTo>
                      <a:lnTo>
                        <a:pt x="84" y="1011"/>
                      </a:lnTo>
                      <a:lnTo>
                        <a:pt x="87" y="996"/>
                      </a:lnTo>
                      <a:lnTo>
                        <a:pt x="122" y="1000"/>
                      </a:lnTo>
                      <a:lnTo>
                        <a:pt x="157" y="1005"/>
                      </a:lnTo>
                      <a:lnTo>
                        <a:pt x="193" y="1010"/>
                      </a:lnTo>
                      <a:lnTo>
                        <a:pt x="227" y="1014"/>
                      </a:lnTo>
                      <a:lnTo>
                        <a:pt x="263" y="1019"/>
                      </a:lnTo>
                      <a:lnTo>
                        <a:pt x="297" y="1024"/>
                      </a:lnTo>
                      <a:lnTo>
                        <a:pt x="333" y="1028"/>
                      </a:lnTo>
                      <a:lnTo>
                        <a:pt x="369" y="1033"/>
                      </a:lnTo>
                      <a:lnTo>
                        <a:pt x="403" y="1037"/>
                      </a:lnTo>
                      <a:lnTo>
                        <a:pt x="439" y="1042"/>
                      </a:lnTo>
                      <a:lnTo>
                        <a:pt x="474" y="1047"/>
                      </a:lnTo>
                      <a:lnTo>
                        <a:pt x="509" y="1052"/>
                      </a:lnTo>
                      <a:lnTo>
                        <a:pt x="544" y="1057"/>
                      </a:lnTo>
                      <a:lnTo>
                        <a:pt x="580" y="1062"/>
                      </a:lnTo>
                      <a:lnTo>
                        <a:pt x="614" y="1066"/>
                      </a:lnTo>
                      <a:lnTo>
                        <a:pt x="650" y="1071"/>
                      </a:lnTo>
                      <a:lnTo>
                        <a:pt x="658" y="1096"/>
                      </a:lnTo>
                      <a:lnTo>
                        <a:pt x="666" y="1120"/>
                      </a:lnTo>
                      <a:lnTo>
                        <a:pt x="674" y="1146"/>
                      </a:lnTo>
                      <a:lnTo>
                        <a:pt x="682" y="1171"/>
                      </a:lnTo>
                      <a:lnTo>
                        <a:pt x="703" y="1172"/>
                      </a:lnTo>
                      <a:lnTo>
                        <a:pt x="724" y="1172"/>
                      </a:lnTo>
                      <a:lnTo>
                        <a:pt x="744" y="1173"/>
                      </a:lnTo>
                      <a:lnTo>
                        <a:pt x="766" y="1174"/>
                      </a:lnTo>
                      <a:lnTo>
                        <a:pt x="787" y="1176"/>
                      </a:lnTo>
                      <a:lnTo>
                        <a:pt x="808" y="1176"/>
                      </a:lnTo>
                      <a:lnTo>
                        <a:pt x="829" y="1177"/>
                      </a:lnTo>
                      <a:lnTo>
                        <a:pt x="849" y="1178"/>
                      </a:lnTo>
                      <a:lnTo>
                        <a:pt x="841" y="924"/>
                      </a:lnTo>
                      <a:lnTo>
                        <a:pt x="834" y="671"/>
                      </a:lnTo>
                      <a:lnTo>
                        <a:pt x="826" y="417"/>
                      </a:lnTo>
                      <a:lnTo>
                        <a:pt x="818" y="164"/>
                      </a:lnTo>
                      <a:lnTo>
                        <a:pt x="812" y="154"/>
                      </a:lnTo>
                      <a:lnTo>
                        <a:pt x="795" y="145"/>
                      </a:lnTo>
                      <a:lnTo>
                        <a:pt x="770" y="139"/>
                      </a:lnTo>
                      <a:lnTo>
                        <a:pt x="743" y="132"/>
                      </a:lnTo>
                      <a:lnTo>
                        <a:pt x="718" y="122"/>
                      </a:lnTo>
                      <a:lnTo>
                        <a:pt x="703" y="109"/>
                      </a:lnTo>
                      <a:lnTo>
                        <a:pt x="700" y="89"/>
                      </a:lnTo>
                      <a:lnTo>
                        <a:pt x="716" y="61"/>
                      </a:lnTo>
                      <a:lnTo>
                        <a:pt x="691" y="58"/>
                      </a:lnTo>
                      <a:lnTo>
                        <a:pt x="666" y="53"/>
                      </a:lnTo>
                      <a:lnTo>
                        <a:pt x="642" y="50"/>
                      </a:lnTo>
                      <a:lnTo>
                        <a:pt x="618" y="46"/>
                      </a:lnTo>
                      <a:lnTo>
                        <a:pt x="592" y="42"/>
                      </a:lnTo>
                      <a:lnTo>
                        <a:pt x="568" y="38"/>
                      </a:lnTo>
                      <a:lnTo>
                        <a:pt x="543" y="35"/>
                      </a:lnTo>
                      <a:lnTo>
                        <a:pt x="519" y="30"/>
                      </a:lnTo>
                      <a:lnTo>
                        <a:pt x="494" y="27"/>
                      </a:lnTo>
                      <a:lnTo>
                        <a:pt x="469" y="23"/>
                      </a:lnTo>
                      <a:lnTo>
                        <a:pt x="445" y="20"/>
                      </a:lnTo>
                      <a:lnTo>
                        <a:pt x="421" y="15"/>
                      </a:lnTo>
                      <a:lnTo>
                        <a:pt x="395" y="12"/>
                      </a:lnTo>
                      <a:lnTo>
                        <a:pt x="371" y="8"/>
                      </a:lnTo>
                      <a:lnTo>
                        <a:pt x="346" y="4"/>
                      </a:lnTo>
                      <a:lnTo>
                        <a:pt x="322" y="0"/>
                      </a:lnTo>
                      <a:close/>
                    </a:path>
                  </a:pathLst>
                </a:custGeom>
                <a:solidFill>
                  <a:srgbClr val="BFB5B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7" name="Freeform 58"/>
                <p:cNvSpPr>
                  <a:spLocks noChangeArrowheads="1"/>
                </p:cNvSpPr>
                <p:nvPr/>
              </p:nvSpPr>
              <p:spPr bwMode="auto">
                <a:xfrm>
                  <a:off x="4905" y="1485"/>
                  <a:ext cx="126" cy="203"/>
                </a:xfrm>
                <a:custGeom>
                  <a:avLst/>
                  <a:gdLst>
                    <a:gd name="T0" fmla="*/ 324 w 838"/>
                    <a:gd name="T1" fmla="*/ 2 h 1076"/>
                    <a:gd name="T2" fmla="*/ 290 w 838"/>
                    <a:gd name="T3" fmla="*/ 8 h 1076"/>
                    <a:gd name="T4" fmla="*/ 255 w 838"/>
                    <a:gd name="T5" fmla="*/ 13 h 1076"/>
                    <a:gd name="T6" fmla="*/ 220 w 838"/>
                    <a:gd name="T7" fmla="*/ 17 h 1076"/>
                    <a:gd name="T8" fmla="*/ 189 w 838"/>
                    <a:gd name="T9" fmla="*/ 27 h 1076"/>
                    <a:gd name="T10" fmla="*/ 164 w 838"/>
                    <a:gd name="T11" fmla="*/ 46 h 1076"/>
                    <a:gd name="T12" fmla="*/ 140 w 838"/>
                    <a:gd name="T13" fmla="*/ 69 h 1076"/>
                    <a:gd name="T14" fmla="*/ 117 w 838"/>
                    <a:gd name="T15" fmla="*/ 95 h 1076"/>
                    <a:gd name="T16" fmla="*/ 93 w 838"/>
                    <a:gd name="T17" fmla="*/ 201 h 1076"/>
                    <a:gd name="T18" fmla="*/ 66 w 838"/>
                    <a:gd name="T19" fmla="*/ 384 h 1076"/>
                    <a:gd name="T20" fmla="*/ 41 w 838"/>
                    <a:gd name="T21" fmla="*/ 568 h 1076"/>
                    <a:gd name="T22" fmla="*/ 14 w 838"/>
                    <a:gd name="T23" fmla="*/ 751 h 1076"/>
                    <a:gd name="T24" fmla="*/ 8 w 838"/>
                    <a:gd name="T25" fmla="*/ 857 h 1076"/>
                    <a:gd name="T26" fmla="*/ 26 w 838"/>
                    <a:gd name="T27" fmla="*/ 884 h 1076"/>
                    <a:gd name="T28" fmla="*/ 42 w 838"/>
                    <a:gd name="T29" fmla="*/ 910 h 1076"/>
                    <a:gd name="T30" fmla="*/ 59 w 838"/>
                    <a:gd name="T31" fmla="*/ 938 h 1076"/>
                    <a:gd name="T32" fmla="*/ 72 w 838"/>
                    <a:gd name="T33" fmla="*/ 937 h 1076"/>
                    <a:gd name="T34" fmla="*/ 80 w 838"/>
                    <a:gd name="T35" fmla="*/ 906 h 1076"/>
                    <a:gd name="T36" fmla="*/ 118 w 838"/>
                    <a:gd name="T37" fmla="*/ 895 h 1076"/>
                    <a:gd name="T38" fmla="*/ 188 w 838"/>
                    <a:gd name="T39" fmla="*/ 905 h 1076"/>
                    <a:gd name="T40" fmla="*/ 258 w 838"/>
                    <a:gd name="T41" fmla="*/ 914 h 1076"/>
                    <a:gd name="T42" fmla="*/ 329 w 838"/>
                    <a:gd name="T43" fmla="*/ 923 h 1076"/>
                    <a:gd name="T44" fmla="*/ 398 w 838"/>
                    <a:gd name="T45" fmla="*/ 933 h 1076"/>
                    <a:gd name="T46" fmla="*/ 468 w 838"/>
                    <a:gd name="T47" fmla="*/ 943 h 1076"/>
                    <a:gd name="T48" fmla="*/ 538 w 838"/>
                    <a:gd name="T49" fmla="*/ 952 h 1076"/>
                    <a:gd name="T50" fmla="*/ 609 w 838"/>
                    <a:gd name="T51" fmla="*/ 961 h 1076"/>
                    <a:gd name="T52" fmla="*/ 651 w 838"/>
                    <a:gd name="T53" fmla="*/ 991 h 1076"/>
                    <a:gd name="T54" fmla="*/ 667 w 838"/>
                    <a:gd name="T55" fmla="*/ 1043 h 1076"/>
                    <a:gd name="T56" fmla="*/ 696 w 838"/>
                    <a:gd name="T57" fmla="*/ 1071 h 1076"/>
                    <a:gd name="T58" fmla="*/ 737 w 838"/>
                    <a:gd name="T59" fmla="*/ 1072 h 1076"/>
                    <a:gd name="T60" fmla="*/ 777 w 838"/>
                    <a:gd name="T61" fmla="*/ 1074 h 1076"/>
                    <a:gd name="T62" fmla="*/ 817 w 838"/>
                    <a:gd name="T63" fmla="*/ 1075 h 1076"/>
                    <a:gd name="T64" fmla="*/ 833 w 838"/>
                    <a:gd name="T65" fmla="*/ 962 h 1076"/>
                    <a:gd name="T66" fmla="*/ 825 w 838"/>
                    <a:gd name="T67" fmla="*/ 733 h 1076"/>
                    <a:gd name="T68" fmla="*/ 816 w 838"/>
                    <a:gd name="T69" fmla="*/ 504 h 1076"/>
                    <a:gd name="T70" fmla="*/ 808 w 838"/>
                    <a:gd name="T71" fmla="*/ 274 h 1076"/>
                    <a:gd name="T72" fmla="*/ 802 w 838"/>
                    <a:gd name="T73" fmla="*/ 155 h 1076"/>
                    <a:gd name="T74" fmla="*/ 788 w 838"/>
                    <a:gd name="T75" fmla="*/ 146 h 1076"/>
                    <a:gd name="T76" fmla="*/ 763 w 838"/>
                    <a:gd name="T77" fmla="*/ 141 h 1076"/>
                    <a:gd name="T78" fmla="*/ 732 w 838"/>
                    <a:gd name="T79" fmla="*/ 134 h 1076"/>
                    <a:gd name="T80" fmla="*/ 702 w 838"/>
                    <a:gd name="T81" fmla="*/ 126 h 1076"/>
                    <a:gd name="T82" fmla="*/ 679 w 838"/>
                    <a:gd name="T83" fmla="*/ 114 h 1076"/>
                    <a:gd name="T84" fmla="*/ 666 w 838"/>
                    <a:gd name="T85" fmla="*/ 97 h 1076"/>
                    <a:gd name="T86" fmla="*/ 672 w 838"/>
                    <a:gd name="T87" fmla="*/ 73 h 1076"/>
                    <a:gd name="T88" fmla="*/ 661 w 838"/>
                    <a:gd name="T89" fmla="*/ 54 h 1076"/>
                    <a:gd name="T90" fmla="*/ 618 w 838"/>
                    <a:gd name="T91" fmla="*/ 47 h 1076"/>
                    <a:gd name="T92" fmla="*/ 575 w 838"/>
                    <a:gd name="T93" fmla="*/ 39 h 1076"/>
                    <a:gd name="T94" fmla="*/ 533 w 838"/>
                    <a:gd name="T95" fmla="*/ 32 h 1076"/>
                    <a:gd name="T96" fmla="*/ 491 w 838"/>
                    <a:gd name="T97" fmla="*/ 25 h 1076"/>
                    <a:gd name="T98" fmla="*/ 449 w 838"/>
                    <a:gd name="T99" fmla="*/ 19 h 1076"/>
                    <a:gd name="T100" fmla="*/ 406 w 838"/>
                    <a:gd name="T101" fmla="*/ 11 h 1076"/>
                    <a:gd name="T102" fmla="*/ 363 w 838"/>
                    <a:gd name="T103" fmla="*/ 4 h 10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38"/>
                    <a:gd name="T157" fmla="*/ 0 h 1076"/>
                    <a:gd name="T158" fmla="*/ 838 w 838"/>
                    <a:gd name="T159" fmla="*/ 1076 h 10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38" h="1076">
                      <a:moveTo>
                        <a:pt x="341" y="0"/>
                      </a:moveTo>
                      <a:lnTo>
                        <a:pt x="324" y="2"/>
                      </a:lnTo>
                      <a:lnTo>
                        <a:pt x="307" y="5"/>
                      </a:lnTo>
                      <a:lnTo>
                        <a:pt x="290" y="8"/>
                      </a:lnTo>
                      <a:lnTo>
                        <a:pt x="272" y="11"/>
                      </a:lnTo>
                      <a:lnTo>
                        <a:pt x="255" y="13"/>
                      </a:lnTo>
                      <a:lnTo>
                        <a:pt x="238" y="15"/>
                      </a:lnTo>
                      <a:lnTo>
                        <a:pt x="220" y="17"/>
                      </a:lnTo>
                      <a:lnTo>
                        <a:pt x="203" y="20"/>
                      </a:lnTo>
                      <a:lnTo>
                        <a:pt x="189" y="27"/>
                      </a:lnTo>
                      <a:lnTo>
                        <a:pt x="177" y="36"/>
                      </a:lnTo>
                      <a:lnTo>
                        <a:pt x="164" y="46"/>
                      </a:lnTo>
                      <a:lnTo>
                        <a:pt x="151" y="57"/>
                      </a:lnTo>
                      <a:lnTo>
                        <a:pt x="140" y="69"/>
                      </a:lnTo>
                      <a:lnTo>
                        <a:pt x="128" y="82"/>
                      </a:lnTo>
                      <a:lnTo>
                        <a:pt x="117" y="95"/>
                      </a:lnTo>
                      <a:lnTo>
                        <a:pt x="106" y="108"/>
                      </a:lnTo>
                      <a:lnTo>
                        <a:pt x="93" y="201"/>
                      </a:lnTo>
                      <a:lnTo>
                        <a:pt x="80" y="293"/>
                      </a:lnTo>
                      <a:lnTo>
                        <a:pt x="66" y="384"/>
                      </a:lnTo>
                      <a:lnTo>
                        <a:pt x="53" y="476"/>
                      </a:lnTo>
                      <a:lnTo>
                        <a:pt x="41" y="568"/>
                      </a:lnTo>
                      <a:lnTo>
                        <a:pt x="27" y="659"/>
                      </a:lnTo>
                      <a:lnTo>
                        <a:pt x="14" y="751"/>
                      </a:lnTo>
                      <a:lnTo>
                        <a:pt x="0" y="844"/>
                      </a:lnTo>
                      <a:lnTo>
                        <a:pt x="8" y="857"/>
                      </a:lnTo>
                      <a:lnTo>
                        <a:pt x="17" y="870"/>
                      </a:lnTo>
                      <a:lnTo>
                        <a:pt x="26" y="884"/>
                      </a:lnTo>
                      <a:lnTo>
                        <a:pt x="34" y="898"/>
                      </a:lnTo>
                      <a:lnTo>
                        <a:pt x="42" y="910"/>
                      </a:lnTo>
                      <a:lnTo>
                        <a:pt x="51" y="924"/>
                      </a:lnTo>
                      <a:lnTo>
                        <a:pt x="59" y="938"/>
                      </a:lnTo>
                      <a:lnTo>
                        <a:pt x="67" y="952"/>
                      </a:lnTo>
                      <a:lnTo>
                        <a:pt x="72" y="937"/>
                      </a:lnTo>
                      <a:lnTo>
                        <a:pt x="75" y="921"/>
                      </a:lnTo>
                      <a:lnTo>
                        <a:pt x="80" y="906"/>
                      </a:lnTo>
                      <a:lnTo>
                        <a:pt x="83" y="891"/>
                      </a:lnTo>
                      <a:lnTo>
                        <a:pt x="118" y="895"/>
                      </a:lnTo>
                      <a:lnTo>
                        <a:pt x="154" y="900"/>
                      </a:lnTo>
                      <a:lnTo>
                        <a:pt x="188" y="905"/>
                      </a:lnTo>
                      <a:lnTo>
                        <a:pt x="224" y="909"/>
                      </a:lnTo>
                      <a:lnTo>
                        <a:pt x="258" y="914"/>
                      </a:lnTo>
                      <a:lnTo>
                        <a:pt x="293" y="919"/>
                      </a:lnTo>
                      <a:lnTo>
                        <a:pt x="329" y="923"/>
                      </a:lnTo>
                      <a:lnTo>
                        <a:pt x="363" y="928"/>
                      </a:lnTo>
                      <a:lnTo>
                        <a:pt x="398" y="933"/>
                      </a:lnTo>
                      <a:lnTo>
                        <a:pt x="434" y="938"/>
                      </a:lnTo>
                      <a:lnTo>
                        <a:pt x="468" y="943"/>
                      </a:lnTo>
                      <a:lnTo>
                        <a:pt x="504" y="947"/>
                      </a:lnTo>
                      <a:lnTo>
                        <a:pt x="538" y="952"/>
                      </a:lnTo>
                      <a:lnTo>
                        <a:pt x="573" y="957"/>
                      </a:lnTo>
                      <a:lnTo>
                        <a:pt x="609" y="961"/>
                      </a:lnTo>
                      <a:lnTo>
                        <a:pt x="643" y="966"/>
                      </a:lnTo>
                      <a:lnTo>
                        <a:pt x="651" y="991"/>
                      </a:lnTo>
                      <a:lnTo>
                        <a:pt x="659" y="1018"/>
                      </a:lnTo>
                      <a:lnTo>
                        <a:pt x="667" y="1043"/>
                      </a:lnTo>
                      <a:lnTo>
                        <a:pt x="676" y="1069"/>
                      </a:lnTo>
                      <a:lnTo>
                        <a:pt x="696" y="1071"/>
                      </a:lnTo>
                      <a:lnTo>
                        <a:pt x="716" y="1071"/>
                      </a:lnTo>
                      <a:lnTo>
                        <a:pt x="737" y="1072"/>
                      </a:lnTo>
                      <a:lnTo>
                        <a:pt x="757" y="1073"/>
                      </a:lnTo>
                      <a:lnTo>
                        <a:pt x="777" y="1074"/>
                      </a:lnTo>
                      <a:lnTo>
                        <a:pt x="798" y="1074"/>
                      </a:lnTo>
                      <a:lnTo>
                        <a:pt x="817" y="1075"/>
                      </a:lnTo>
                      <a:lnTo>
                        <a:pt x="838" y="1076"/>
                      </a:lnTo>
                      <a:lnTo>
                        <a:pt x="833" y="962"/>
                      </a:lnTo>
                      <a:lnTo>
                        <a:pt x="830" y="847"/>
                      </a:lnTo>
                      <a:lnTo>
                        <a:pt x="825" y="733"/>
                      </a:lnTo>
                      <a:lnTo>
                        <a:pt x="821" y="618"/>
                      </a:lnTo>
                      <a:lnTo>
                        <a:pt x="816" y="504"/>
                      </a:lnTo>
                      <a:lnTo>
                        <a:pt x="813" y="388"/>
                      </a:lnTo>
                      <a:lnTo>
                        <a:pt x="808" y="274"/>
                      </a:lnTo>
                      <a:lnTo>
                        <a:pt x="803" y="159"/>
                      </a:lnTo>
                      <a:lnTo>
                        <a:pt x="802" y="155"/>
                      </a:lnTo>
                      <a:lnTo>
                        <a:pt x="797" y="150"/>
                      </a:lnTo>
                      <a:lnTo>
                        <a:pt x="788" y="146"/>
                      </a:lnTo>
                      <a:lnTo>
                        <a:pt x="777" y="143"/>
                      </a:lnTo>
                      <a:lnTo>
                        <a:pt x="763" y="141"/>
                      </a:lnTo>
                      <a:lnTo>
                        <a:pt x="748" y="137"/>
                      </a:lnTo>
                      <a:lnTo>
                        <a:pt x="732" y="134"/>
                      </a:lnTo>
                      <a:lnTo>
                        <a:pt x="717" y="130"/>
                      </a:lnTo>
                      <a:lnTo>
                        <a:pt x="702" y="126"/>
                      </a:lnTo>
                      <a:lnTo>
                        <a:pt x="689" y="120"/>
                      </a:lnTo>
                      <a:lnTo>
                        <a:pt x="679" y="114"/>
                      </a:lnTo>
                      <a:lnTo>
                        <a:pt x="671" y="106"/>
                      </a:lnTo>
                      <a:lnTo>
                        <a:pt x="666" y="97"/>
                      </a:lnTo>
                      <a:lnTo>
                        <a:pt x="666" y="85"/>
                      </a:lnTo>
                      <a:lnTo>
                        <a:pt x="672" y="73"/>
                      </a:lnTo>
                      <a:lnTo>
                        <a:pt x="682" y="58"/>
                      </a:lnTo>
                      <a:lnTo>
                        <a:pt x="661" y="54"/>
                      </a:lnTo>
                      <a:lnTo>
                        <a:pt x="640" y="51"/>
                      </a:lnTo>
                      <a:lnTo>
                        <a:pt x="618" y="47"/>
                      </a:lnTo>
                      <a:lnTo>
                        <a:pt x="597" y="43"/>
                      </a:lnTo>
                      <a:lnTo>
                        <a:pt x="575" y="39"/>
                      </a:lnTo>
                      <a:lnTo>
                        <a:pt x="555" y="36"/>
                      </a:lnTo>
                      <a:lnTo>
                        <a:pt x="533" y="32"/>
                      </a:lnTo>
                      <a:lnTo>
                        <a:pt x="512" y="29"/>
                      </a:lnTo>
                      <a:lnTo>
                        <a:pt x="491" y="25"/>
                      </a:lnTo>
                      <a:lnTo>
                        <a:pt x="469" y="22"/>
                      </a:lnTo>
                      <a:lnTo>
                        <a:pt x="449" y="19"/>
                      </a:lnTo>
                      <a:lnTo>
                        <a:pt x="427" y="15"/>
                      </a:lnTo>
                      <a:lnTo>
                        <a:pt x="406" y="11"/>
                      </a:lnTo>
                      <a:lnTo>
                        <a:pt x="384" y="7"/>
                      </a:lnTo>
                      <a:lnTo>
                        <a:pt x="363" y="4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solidFill>
                  <a:srgbClr val="C4BAB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8" name="Freeform 59"/>
                <p:cNvSpPr>
                  <a:spLocks noChangeArrowheads="1"/>
                </p:cNvSpPr>
                <p:nvPr/>
              </p:nvSpPr>
              <p:spPr bwMode="auto">
                <a:xfrm>
                  <a:off x="4906" y="1504"/>
                  <a:ext cx="125" cy="184"/>
                </a:xfrm>
                <a:custGeom>
                  <a:avLst/>
                  <a:gdLst>
                    <a:gd name="T0" fmla="*/ 342 w 827"/>
                    <a:gd name="T1" fmla="*/ 2 h 975"/>
                    <a:gd name="T2" fmla="*/ 305 w 827"/>
                    <a:gd name="T3" fmla="*/ 8 h 975"/>
                    <a:gd name="T4" fmla="*/ 269 w 827"/>
                    <a:gd name="T5" fmla="*/ 13 h 975"/>
                    <a:gd name="T6" fmla="*/ 232 w 827"/>
                    <a:gd name="T7" fmla="*/ 17 h 975"/>
                    <a:gd name="T8" fmla="*/ 200 w 827"/>
                    <a:gd name="T9" fmla="*/ 28 h 975"/>
                    <a:gd name="T10" fmla="*/ 175 w 827"/>
                    <a:gd name="T11" fmla="*/ 46 h 975"/>
                    <a:gd name="T12" fmla="*/ 149 w 827"/>
                    <a:gd name="T13" fmla="*/ 68 h 975"/>
                    <a:gd name="T14" fmla="*/ 126 w 827"/>
                    <a:gd name="T15" fmla="*/ 92 h 975"/>
                    <a:gd name="T16" fmla="*/ 100 w 827"/>
                    <a:gd name="T17" fmla="*/ 183 h 975"/>
                    <a:gd name="T18" fmla="*/ 71 w 827"/>
                    <a:gd name="T19" fmla="*/ 340 h 975"/>
                    <a:gd name="T20" fmla="*/ 42 w 827"/>
                    <a:gd name="T21" fmla="*/ 495 h 975"/>
                    <a:gd name="T22" fmla="*/ 13 w 827"/>
                    <a:gd name="T23" fmla="*/ 651 h 975"/>
                    <a:gd name="T24" fmla="*/ 7 w 827"/>
                    <a:gd name="T25" fmla="*/ 744 h 975"/>
                    <a:gd name="T26" fmla="*/ 21 w 827"/>
                    <a:gd name="T27" fmla="*/ 773 h 975"/>
                    <a:gd name="T28" fmla="*/ 35 w 827"/>
                    <a:gd name="T29" fmla="*/ 803 h 975"/>
                    <a:gd name="T30" fmla="*/ 50 w 827"/>
                    <a:gd name="T31" fmla="*/ 832 h 975"/>
                    <a:gd name="T32" fmla="*/ 63 w 827"/>
                    <a:gd name="T33" fmla="*/ 831 h 975"/>
                    <a:gd name="T34" fmla="*/ 74 w 827"/>
                    <a:gd name="T35" fmla="*/ 801 h 975"/>
                    <a:gd name="T36" fmla="*/ 115 w 827"/>
                    <a:gd name="T37" fmla="*/ 790 h 975"/>
                    <a:gd name="T38" fmla="*/ 184 w 827"/>
                    <a:gd name="T39" fmla="*/ 800 h 975"/>
                    <a:gd name="T40" fmla="*/ 253 w 827"/>
                    <a:gd name="T41" fmla="*/ 810 h 975"/>
                    <a:gd name="T42" fmla="*/ 322 w 827"/>
                    <a:gd name="T43" fmla="*/ 819 h 975"/>
                    <a:gd name="T44" fmla="*/ 392 w 827"/>
                    <a:gd name="T45" fmla="*/ 828 h 975"/>
                    <a:gd name="T46" fmla="*/ 462 w 827"/>
                    <a:gd name="T47" fmla="*/ 838 h 975"/>
                    <a:gd name="T48" fmla="*/ 531 w 827"/>
                    <a:gd name="T49" fmla="*/ 848 h 975"/>
                    <a:gd name="T50" fmla="*/ 600 w 827"/>
                    <a:gd name="T51" fmla="*/ 857 h 975"/>
                    <a:gd name="T52" fmla="*/ 642 w 827"/>
                    <a:gd name="T53" fmla="*/ 888 h 975"/>
                    <a:gd name="T54" fmla="*/ 660 w 827"/>
                    <a:gd name="T55" fmla="*/ 940 h 975"/>
                    <a:gd name="T56" fmla="*/ 687 w 827"/>
                    <a:gd name="T57" fmla="*/ 968 h 975"/>
                    <a:gd name="T58" fmla="*/ 728 w 827"/>
                    <a:gd name="T59" fmla="*/ 970 h 975"/>
                    <a:gd name="T60" fmla="*/ 767 w 827"/>
                    <a:gd name="T61" fmla="*/ 971 h 975"/>
                    <a:gd name="T62" fmla="*/ 807 w 827"/>
                    <a:gd name="T63" fmla="*/ 974 h 975"/>
                    <a:gd name="T64" fmla="*/ 822 w 827"/>
                    <a:gd name="T65" fmla="*/ 872 h 975"/>
                    <a:gd name="T66" fmla="*/ 812 w 827"/>
                    <a:gd name="T67" fmla="*/ 667 h 975"/>
                    <a:gd name="T68" fmla="*/ 801 w 827"/>
                    <a:gd name="T69" fmla="*/ 463 h 975"/>
                    <a:gd name="T70" fmla="*/ 792 w 827"/>
                    <a:gd name="T71" fmla="*/ 258 h 975"/>
                    <a:gd name="T72" fmla="*/ 787 w 827"/>
                    <a:gd name="T73" fmla="*/ 151 h 975"/>
                    <a:gd name="T74" fmla="*/ 770 w 827"/>
                    <a:gd name="T75" fmla="*/ 144 h 975"/>
                    <a:gd name="T76" fmla="*/ 742 w 827"/>
                    <a:gd name="T77" fmla="*/ 138 h 975"/>
                    <a:gd name="T78" fmla="*/ 708 w 827"/>
                    <a:gd name="T79" fmla="*/ 133 h 975"/>
                    <a:gd name="T80" fmla="*/ 675 w 827"/>
                    <a:gd name="T81" fmla="*/ 124 h 975"/>
                    <a:gd name="T82" fmla="*/ 647 w 827"/>
                    <a:gd name="T83" fmla="*/ 112 h 975"/>
                    <a:gd name="T84" fmla="*/ 633 w 827"/>
                    <a:gd name="T85" fmla="*/ 94 h 975"/>
                    <a:gd name="T86" fmla="*/ 637 w 827"/>
                    <a:gd name="T87" fmla="*/ 70 h 975"/>
                    <a:gd name="T88" fmla="*/ 630 w 827"/>
                    <a:gd name="T89" fmla="*/ 51 h 975"/>
                    <a:gd name="T90" fmla="*/ 594 w 827"/>
                    <a:gd name="T91" fmla="*/ 44 h 975"/>
                    <a:gd name="T92" fmla="*/ 558 w 827"/>
                    <a:gd name="T93" fmla="*/ 37 h 975"/>
                    <a:gd name="T94" fmla="*/ 523 w 827"/>
                    <a:gd name="T95" fmla="*/ 30 h 975"/>
                    <a:gd name="T96" fmla="*/ 487 w 827"/>
                    <a:gd name="T97" fmla="*/ 24 h 975"/>
                    <a:gd name="T98" fmla="*/ 450 w 827"/>
                    <a:gd name="T99" fmla="*/ 17 h 975"/>
                    <a:gd name="T100" fmla="*/ 414 w 827"/>
                    <a:gd name="T101" fmla="*/ 10 h 975"/>
                    <a:gd name="T102" fmla="*/ 379 w 827"/>
                    <a:gd name="T103" fmla="*/ 3 h 975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27"/>
                    <a:gd name="T157" fmla="*/ 0 h 975"/>
                    <a:gd name="T158" fmla="*/ 827 w 827"/>
                    <a:gd name="T159" fmla="*/ 975 h 975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27" h="975">
                      <a:moveTo>
                        <a:pt x="360" y="0"/>
                      </a:moveTo>
                      <a:lnTo>
                        <a:pt x="342" y="2"/>
                      </a:lnTo>
                      <a:lnTo>
                        <a:pt x="323" y="5"/>
                      </a:lnTo>
                      <a:lnTo>
                        <a:pt x="305" y="8"/>
                      </a:lnTo>
                      <a:lnTo>
                        <a:pt x="288" y="10"/>
                      </a:lnTo>
                      <a:lnTo>
                        <a:pt x="269" y="13"/>
                      </a:lnTo>
                      <a:lnTo>
                        <a:pt x="251" y="15"/>
                      </a:lnTo>
                      <a:lnTo>
                        <a:pt x="232" y="17"/>
                      </a:lnTo>
                      <a:lnTo>
                        <a:pt x="214" y="20"/>
                      </a:lnTo>
                      <a:lnTo>
                        <a:pt x="200" y="28"/>
                      </a:lnTo>
                      <a:lnTo>
                        <a:pt x="187" y="36"/>
                      </a:lnTo>
                      <a:lnTo>
                        <a:pt x="175" y="46"/>
                      </a:lnTo>
                      <a:lnTo>
                        <a:pt x="162" y="56"/>
                      </a:lnTo>
                      <a:lnTo>
                        <a:pt x="149" y="68"/>
                      </a:lnTo>
                      <a:lnTo>
                        <a:pt x="138" y="79"/>
                      </a:lnTo>
                      <a:lnTo>
                        <a:pt x="126" y="92"/>
                      </a:lnTo>
                      <a:lnTo>
                        <a:pt x="115" y="105"/>
                      </a:lnTo>
                      <a:lnTo>
                        <a:pt x="100" y="183"/>
                      </a:lnTo>
                      <a:lnTo>
                        <a:pt x="86" y="262"/>
                      </a:lnTo>
                      <a:lnTo>
                        <a:pt x="71" y="340"/>
                      </a:lnTo>
                      <a:lnTo>
                        <a:pt x="57" y="417"/>
                      </a:lnTo>
                      <a:lnTo>
                        <a:pt x="42" y="495"/>
                      </a:lnTo>
                      <a:lnTo>
                        <a:pt x="28" y="574"/>
                      </a:lnTo>
                      <a:lnTo>
                        <a:pt x="13" y="651"/>
                      </a:lnTo>
                      <a:lnTo>
                        <a:pt x="0" y="729"/>
                      </a:lnTo>
                      <a:lnTo>
                        <a:pt x="7" y="744"/>
                      </a:lnTo>
                      <a:lnTo>
                        <a:pt x="15" y="758"/>
                      </a:lnTo>
                      <a:lnTo>
                        <a:pt x="21" y="773"/>
                      </a:lnTo>
                      <a:lnTo>
                        <a:pt x="28" y="788"/>
                      </a:lnTo>
                      <a:lnTo>
                        <a:pt x="35" y="803"/>
                      </a:lnTo>
                      <a:lnTo>
                        <a:pt x="42" y="817"/>
                      </a:lnTo>
                      <a:lnTo>
                        <a:pt x="50" y="832"/>
                      </a:lnTo>
                      <a:lnTo>
                        <a:pt x="57" y="846"/>
                      </a:lnTo>
                      <a:lnTo>
                        <a:pt x="63" y="831"/>
                      </a:lnTo>
                      <a:lnTo>
                        <a:pt x="69" y="816"/>
                      </a:lnTo>
                      <a:lnTo>
                        <a:pt x="74" y="801"/>
                      </a:lnTo>
                      <a:lnTo>
                        <a:pt x="80" y="786"/>
                      </a:lnTo>
                      <a:lnTo>
                        <a:pt x="115" y="790"/>
                      </a:lnTo>
                      <a:lnTo>
                        <a:pt x="149" y="795"/>
                      </a:lnTo>
                      <a:lnTo>
                        <a:pt x="184" y="800"/>
                      </a:lnTo>
                      <a:lnTo>
                        <a:pt x="219" y="804"/>
                      </a:lnTo>
                      <a:lnTo>
                        <a:pt x="253" y="810"/>
                      </a:lnTo>
                      <a:lnTo>
                        <a:pt x="288" y="815"/>
                      </a:lnTo>
                      <a:lnTo>
                        <a:pt x="322" y="819"/>
                      </a:lnTo>
                      <a:lnTo>
                        <a:pt x="358" y="824"/>
                      </a:lnTo>
                      <a:lnTo>
                        <a:pt x="392" y="828"/>
                      </a:lnTo>
                      <a:lnTo>
                        <a:pt x="427" y="833"/>
                      </a:lnTo>
                      <a:lnTo>
                        <a:pt x="462" y="838"/>
                      </a:lnTo>
                      <a:lnTo>
                        <a:pt x="496" y="842"/>
                      </a:lnTo>
                      <a:lnTo>
                        <a:pt x="531" y="848"/>
                      </a:lnTo>
                      <a:lnTo>
                        <a:pt x="565" y="853"/>
                      </a:lnTo>
                      <a:lnTo>
                        <a:pt x="600" y="857"/>
                      </a:lnTo>
                      <a:lnTo>
                        <a:pt x="634" y="862"/>
                      </a:lnTo>
                      <a:lnTo>
                        <a:pt x="642" y="888"/>
                      </a:lnTo>
                      <a:lnTo>
                        <a:pt x="652" y="914"/>
                      </a:lnTo>
                      <a:lnTo>
                        <a:pt x="660" y="940"/>
                      </a:lnTo>
                      <a:lnTo>
                        <a:pt x="668" y="967"/>
                      </a:lnTo>
                      <a:lnTo>
                        <a:pt x="687" y="968"/>
                      </a:lnTo>
                      <a:lnTo>
                        <a:pt x="708" y="969"/>
                      </a:lnTo>
                      <a:lnTo>
                        <a:pt x="728" y="970"/>
                      </a:lnTo>
                      <a:lnTo>
                        <a:pt x="747" y="970"/>
                      </a:lnTo>
                      <a:lnTo>
                        <a:pt x="767" y="971"/>
                      </a:lnTo>
                      <a:lnTo>
                        <a:pt x="788" y="973"/>
                      </a:lnTo>
                      <a:lnTo>
                        <a:pt x="807" y="974"/>
                      </a:lnTo>
                      <a:lnTo>
                        <a:pt x="827" y="975"/>
                      </a:lnTo>
                      <a:lnTo>
                        <a:pt x="822" y="872"/>
                      </a:lnTo>
                      <a:lnTo>
                        <a:pt x="816" y="770"/>
                      </a:lnTo>
                      <a:lnTo>
                        <a:pt x="812" y="667"/>
                      </a:lnTo>
                      <a:lnTo>
                        <a:pt x="807" y="565"/>
                      </a:lnTo>
                      <a:lnTo>
                        <a:pt x="801" y="463"/>
                      </a:lnTo>
                      <a:lnTo>
                        <a:pt x="797" y="361"/>
                      </a:lnTo>
                      <a:lnTo>
                        <a:pt x="792" y="258"/>
                      </a:lnTo>
                      <a:lnTo>
                        <a:pt x="788" y="156"/>
                      </a:lnTo>
                      <a:lnTo>
                        <a:pt x="787" y="151"/>
                      </a:lnTo>
                      <a:lnTo>
                        <a:pt x="780" y="147"/>
                      </a:lnTo>
                      <a:lnTo>
                        <a:pt x="770" y="144"/>
                      </a:lnTo>
                      <a:lnTo>
                        <a:pt x="757" y="142"/>
                      </a:lnTo>
                      <a:lnTo>
                        <a:pt x="742" y="138"/>
                      </a:lnTo>
                      <a:lnTo>
                        <a:pt x="725" y="136"/>
                      </a:lnTo>
                      <a:lnTo>
                        <a:pt x="708" y="133"/>
                      </a:lnTo>
                      <a:lnTo>
                        <a:pt x="691" y="129"/>
                      </a:lnTo>
                      <a:lnTo>
                        <a:pt x="675" y="124"/>
                      </a:lnTo>
                      <a:lnTo>
                        <a:pt x="660" y="119"/>
                      </a:lnTo>
                      <a:lnTo>
                        <a:pt x="647" y="112"/>
                      </a:lnTo>
                      <a:lnTo>
                        <a:pt x="638" y="104"/>
                      </a:lnTo>
                      <a:lnTo>
                        <a:pt x="633" y="94"/>
                      </a:lnTo>
                      <a:lnTo>
                        <a:pt x="632" y="83"/>
                      </a:lnTo>
                      <a:lnTo>
                        <a:pt x="637" y="70"/>
                      </a:lnTo>
                      <a:lnTo>
                        <a:pt x="648" y="54"/>
                      </a:lnTo>
                      <a:lnTo>
                        <a:pt x="630" y="51"/>
                      </a:lnTo>
                      <a:lnTo>
                        <a:pt x="613" y="47"/>
                      </a:lnTo>
                      <a:lnTo>
                        <a:pt x="594" y="44"/>
                      </a:lnTo>
                      <a:lnTo>
                        <a:pt x="577" y="40"/>
                      </a:lnTo>
                      <a:lnTo>
                        <a:pt x="558" y="37"/>
                      </a:lnTo>
                      <a:lnTo>
                        <a:pt x="541" y="33"/>
                      </a:lnTo>
                      <a:lnTo>
                        <a:pt x="523" y="30"/>
                      </a:lnTo>
                      <a:lnTo>
                        <a:pt x="504" y="26"/>
                      </a:lnTo>
                      <a:lnTo>
                        <a:pt x="487" y="24"/>
                      </a:lnTo>
                      <a:lnTo>
                        <a:pt x="469" y="21"/>
                      </a:lnTo>
                      <a:lnTo>
                        <a:pt x="450" y="17"/>
                      </a:lnTo>
                      <a:lnTo>
                        <a:pt x="433" y="14"/>
                      </a:lnTo>
                      <a:lnTo>
                        <a:pt x="414" y="10"/>
                      </a:lnTo>
                      <a:lnTo>
                        <a:pt x="396" y="7"/>
                      </a:lnTo>
                      <a:lnTo>
                        <a:pt x="379" y="3"/>
                      </a:lnTo>
                      <a:lnTo>
                        <a:pt x="360" y="0"/>
                      </a:lnTo>
                      <a:close/>
                    </a:path>
                  </a:pathLst>
                </a:custGeom>
                <a:solidFill>
                  <a:srgbClr val="C9BCC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89" name="Freeform 60"/>
                <p:cNvSpPr>
                  <a:spLocks noChangeArrowheads="1"/>
                </p:cNvSpPr>
                <p:nvPr/>
              </p:nvSpPr>
              <p:spPr bwMode="auto">
                <a:xfrm>
                  <a:off x="4908" y="1524"/>
                  <a:ext cx="123" cy="165"/>
                </a:xfrm>
                <a:custGeom>
                  <a:avLst/>
                  <a:gdLst>
                    <a:gd name="T0" fmla="*/ 360 w 816"/>
                    <a:gd name="T1" fmla="*/ 2 h 873"/>
                    <a:gd name="T2" fmla="*/ 322 w 816"/>
                    <a:gd name="T3" fmla="*/ 8 h 873"/>
                    <a:gd name="T4" fmla="*/ 284 w 816"/>
                    <a:gd name="T5" fmla="*/ 13 h 873"/>
                    <a:gd name="T6" fmla="*/ 245 w 816"/>
                    <a:gd name="T7" fmla="*/ 18 h 873"/>
                    <a:gd name="T8" fmla="*/ 212 w 816"/>
                    <a:gd name="T9" fmla="*/ 28 h 873"/>
                    <a:gd name="T10" fmla="*/ 186 w 816"/>
                    <a:gd name="T11" fmla="*/ 46 h 873"/>
                    <a:gd name="T12" fmla="*/ 161 w 816"/>
                    <a:gd name="T13" fmla="*/ 67 h 873"/>
                    <a:gd name="T14" fmla="*/ 136 w 816"/>
                    <a:gd name="T15" fmla="*/ 89 h 873"/>
                    <a:gd name="T16" fmla="*/ 108 w 816"/>
                    <a:gd name="T17" fmla="*/ 165 h 873"/>
                    <a:gd name="T18" fmla="*/ 77 w 816"/>
                    <a:gd name="T19" fmla="*/ 294 h 873"/>
                    <a:gd name="T20" fmla="*/ 46 w 816"/>
                    <a:gd name="T21" fmla="*/ 423 h 873"/>
                    <a:gd name="T22" fmla="*/ 15 w 816"/>
                    <a:gd name="T23" fmla="*/ 552 h 873"/>
                    <a:gd name="T24" fmla="*/ 6 w 816"/>
                    <a:gd name="T25" fmla="*/ 631 h 873"/>
                    <a:gd name="T26" fmla="*/ 18 w 816"/>
                    <a:gd name="T27" fmla="*/ 662 h 873"/>
                    <a:gd name="T28" fmla="*/ 30 w 816"/>
                    <a:gd name="T29" fmla="*/ 694 h 873"/>
                    <a:gd name="T30" fmla="*/ 42 w 816"/>
                    <a:gd name="T31" fmla="*/ 725 h 873"/>
                    <a:gd name="T32" fmla="*/ 55 w 816"/>
                    <a:gd name="T33" fmla="*/ 725 h 873"/>
                    <a:gd name="T34" fmla="*/ 70 w 816"/>
                    <a:gd name="T35" fmla="*/ 697 h 873"/>
                    <a:gd name="T36" fmla="*/ 112 w 816"/>
                    <a:gd name="T37" fmla="*/ 687 h 873"/>
                    <a:gd name="T38" fmla="*/ 181 w 816"/>
                    <a:gd name="T39" fmla="*/ 696 h 873"/>
                    <a:gd name="T40" fmla="*/ 249 w 816"/>
                    <a:gd name="T41" fmla="*/ 705 h 873"/>
                    <a:gd name="T42" fmla="*/ 318 w 816"/>
                    <a:gd name="T43" fmla="*/ 714 h 873"/>
                    <a:gd name="T44" fmla="*/ 387 w 816"/>
                    <a:gd name="T45" fmla="*/ 723 h 873"/>
                    <a:gd name="T46" fmla="*/ 456 w 816"/>
                    <a:gd name="T47" fmla="*/ 733 h 873"/>
                    <a:gd name="T48" fmla="*/ 524 w 816"/>
                    <a:gd name="T49" fmla="*/ 743 h 873"/>
                    <a:gd name="T50" fmla="*/ 593 w 816"/>
                    <a:gd name="T51" fmla="*/ 752 h 873"/>
                    <a:gd name="T52" fmla="*/ 636 w 816"/>
                    <a:gd name="T53" fmla="*/ 783 h 873"/>
                    <a:gd name="T54" fmla="*/ 653 w 816"/>
                    <a:gd name="T55" fmla="*/ 839 h 873"/>
                    <a:gd name="T56" fmla="*/ 681 w 816"/>
                    <a:gd name="T57" fmla="*/ 866 h 873"/>
                    <a:gd name="T58" fmla="*/ 719 w 816"/>
                    <a:gd name="T59" fmla="*/ 869 h 873"/>
                    <a:gd name="T60" fmla="*/ 758 w 816"/>
                    <a:gd name="T61" fmla="*/ 870 h 873"/>
                    <a:gd name="T62" fmla="*/ 796 w 816"/>
                    <a:gd name="T63" fmla="*/ 872 h 873"/>
                    <a:gd name="T64" fmla="*/ 810 w 816"/>
                    <a:gd name="T65" fmla="*/ 783 h 873"/>
                    <a:gd name="T66" fmla="*/ 799 w 816"/>
                    <a:gd name="T67" fmla="*/ 602 h 873"/>
                    <a:gd name="T68" fmla="*/ 789 w 816"/>
                    <a:gd name="T69" fmla="*/ 422 h 873"/>
                    <a:gd name="T70" fmla="*/ 779 w 816"/>
                    <a:gd name="T71" fmla="*/ 241 h 873"/>
                    <a:gd name="T72" fmla="*/ 771 w 816"/>
                    <a:gd name="T73" fmla="*/ 147 h 873"/>
                    <a:gd name="T74" fmla="*/ 753 w 816"/>
                    <a:gd name="T75" fmla="*/ 142 h 873"/>
                    <a:gd name="T76" fmla="*/ 722 w 816"/>
                    <a:gd name="T77" fmla="*/ 137 h 873"/>
                    <a:gd name="T78" fmla="*/ 684 w 816"/>
                    <a:gd name="T79" fmla="*/ 131 h 873"/>
                    <a:gd name="T80" fmla="*/ 647 w 816"/>
                    <a:gd name="T81" fmla="*/ 122 h 873"/>
                    <a:gd name="T82" fmla="*/ 617 w 816"/>
                    <a:gd name="T83" fmla="*/ 110 h 873"/>
                    <a:gd name="T84" fmla="*/ 600 w 816"/>
                    <a:gd name="T85" fmla="*/ 92 h 873"/>
                    <a:gd name="T86" fmla="*/ 604 w 816"/>
                    <a:gd name="T87" fmla="*/ 67 h 873"/>
                    <a:gd name="T88" fmla="*/ 600 w 816"/>
                    <a:gd name="T89" fmla="*/ 47 h 873"/>
                    <a:gd name="T90" fmla="*/ 571 w 816"/>
                    <a:gd name="T91" fmla="*/ 41 h 873"/>
                    <a:gd name="T92" fmla="*/ 541 w 816"/>
                    <a:gd name="T93" fmla="*/ 34 h 873"/>
                    <a:gd name="T94" fmla="*/ 513 w 816"/>
                    <a:gd name="T95" fmla="*/ 29 h 873"/>
                    <a:gd name="T96" fmla="*/ 483 w 816"/>
                    <a:gd name="T97" fmla="*/ 22 h 873"/>
                    <a:gd name="T98" fmla="*/ 454 w 816"/>
                    <a:gd name="T99" fmla="*/ 16 h 873"/>
                    <a:gd name="T100" fmla="*/ 424 w 816"/>
                    <a:gd name="T101" fmla="*/ 9 h 873"/>
                    <a:gd name="T102" fmla="*/ 395 w 816"/>
                    <a:gd name="T103" fmla="*/ 3 h 873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16"/>
                    <a:gd name="T157" fmla="*/ 0 h 873"/>
                    <a:gd name="T158" fmla="*/ 816 w 816"/>
                    <a:gd name="T159" fmla="*/ 873 h 873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16" h="873">
                      <a:moveTo>
                        <a:pt x="380" y="0"/>
                      </a:moveTo>
                      <a:lnTo>
                        <a:pt x="360" y="2"/>
                      </a:lnTo>
                      <a:lnTo>
                        <a:pt x="342" y="4"/>
                      </a:lnTo>
                      <a:lnTo>
                        <a:pt x="322" y="8"/>
                      </a:lnTo>
                      <a:lnTo>
                        <a:pt x="303" y="10"/>
                      </a:lnTo>
                      <a:lnTo>
                        <a:pt x="284" y="13"/>
                      </a:lnTo>
                      <a:lnTo>
                        <a:pt x="265" y="15"/>
                      </a:lnTo>
                      <a:lnTo>
                        <a:pt x="245" y="18"/>
                      </a:lnTo>
                      <a:lnTo>
                        <a:pt x="226" y="21"/>
                      </a:lnTo>
                      <a:lnTo>
                        <a:pt x="212" y="28"/>
                      </a:lnTo>
                      <a:lnTo>
                        <a:pt x="199" y="37"/>
                      </a:lnTo>
                      <a:lnTo>
                        <a:pt x="186" y="46"/>
                      </a:lnTo>
                      <a:lnTo>
                        <a:pt x="174" y="55"/>
                      </a:lnTo>
                      <a:lnTo>
                        <a:pt x="161" y="67"/>
                      </a:lnTo>
                      <a:lnTo>
                        <a:pt x="148" y="77"/>
                      </a:lnTo>
                      <a:lnTo>
                        <a:pt x="136" y="89"/>
                      </a:lnTo>
                      <a:lnTo>
                        <a:pt x="123" y="100"/>
                      </a:lnTo>
                      <a:lnTo>
                        <a:pt x="108" y="165"/>
                      </a:lnTo>
                      <a:lnTo>
                        <a:pt x="93" y="229"/>
                      </a:lnTo>
                      <a:lnTo>
                        <a:pt x="77" y="294"/>
                      </a:lnTo>
                      <a:lnTo>
                        <a:pt x="62" y="358"/>
                      </a:lnTo>
                      <a:lnTo>
                        <a:pt x="46" y="423"/>
                      </a:lnTo>
                      <a:lnTo>
                        <a:pt x="31" y="487"/>
                      </a:lnTo>
                      <a:lnTo>
                        <a:pt x="15" y="552"/>
                      </a:lnTo>
                      <a:lnTo>
                        <a:pt x="0" y="616"/>
                      </a:lnTo>
                      <a:lnTo>
                        <a:pt x="6" y="631"/>
                      </a:lnTo>
                      <a:lnTo>
                        <a:pt x="12" y="647"/>
                      </a:lnTo>
                      <a:lnTo>
                        <a:pt x="18" y="662"/>
                      </a:lnTo>
                      <a:lnTo>
                        <a:pt x="24" y="679"/>
                      </a:lnTo>
                      <a:lnTo>
                        <a:pt x="30" y="694"/>
                      </a:lnTo>
                      <a:lnTo>
                        <a:pt x="37" y="710"/>
                      </a:lnTo>
                      <a:lnTo>
                        <a:pt x="42" y="725"/>
                      </a:lnTo>
                      <a:lnTo>
                        <a:pt x="48" y="740"/>
                      </a:lnTo>
                      <a:lnTo>
                        <a:pt x="55" y="725"/>
                      </a:lnTo>
                      <a:lnTo>
                        <a:pt x="63" y="711"/>
                      </a:lnTo>
                      <a:lnTo>
                        <a:pt x="70" y="697"/>
                      </a:lnTo>
                      <a:lnTo>
                        <a:pt x="77" y="682"/>
                      </a:lnTo>
                      <a:lnTo>
                        <a:pt x="112" y="687"/>
                      </a:lnTo>
                      <a:lnTo>
                        <a:pt x="146" y="691"/>
                      </a:lnTo>
                      <a:lnTo>
                        <a:pt x="181" y="696"/>
                      </a:lnTo>
                      <a:lnTo>
                        <a:pt x="214" y="700"/>
                      </a:lnTo>
                      <a:lnTo>
                        <a:pt x="249" y="705"/>
                      </a:lnTo>
                      <a:lnTo>
                        <a:pt x="283" y="710"/>
                      </a:lnTo>
                      <a:lnTo>
                        <a:pt x="318" y="714"/>
                      </a:lnTo>
                      <a:lnTo>
                        <a:pt x="352" y="719"/>
                      </a:lnTo>
                      <a:lnTo>
                        <a:pt x="387" y="723"/>
                      </a:lnTo>
                      <a:lnTo>
                        <a:pt x="421" y="728"/>
                      </a:lnTo>
                      <a:lnTo>
                        <a:pt x="456" y="733"/>
                      </a:lnTo>
                      <a:lnTo>
                        <a:pt x="491" y="738"/>
                      </a:lnTo>
                      <a:lnTo>
                        <a:pt x="524" y="743"/>
                      </a:lnTo>
                      <a:lnTo>
                        <a:pt x="559" y="748"/>
                      </a:lnTo>
                      <a:lnTo>
                        <a:pt x="593" y="752"/>
                      </a:lnTo>
                      <a:lnTo>
                        <a:pt x="628" y="757"/>
                      </a:lnTo>
                      <a:lnTo>
                        <a:pt x="636" y="783"/>
                      </a:lnTo>
                      <a:lnTo>
                        <a:pt x="645" y="811"/>
                      </a:lnTo>
                      <a:lnTo>
                        <a:pt x="653" y="839"/>
                      </a:lnTo>
                      <a:lnTo>
                        <a:pt x="661" y="865"/>
                      </a:lnTo>
                      <a:lnTo>
                        <a:pt x="681" y="866"/>
                      </a:lnTo>
                      <a:lnTo>
                        <a:pt x="700" y="868"/>
                      </a:lnTo>
                      <a:lnTo>
                        <a:pt x="719" y="869"/>
                      </a:lnTo>
                      <a:lnTo>
                        <a:pt x="738" y="869"/>
                      </a:lnTo>
                      <a:lnTo>
                        <a:pt x="758" y="870"/>
                      </a:lnTo>
                      <a:lnTo>
                        <a:pt x="776" y="871"/>
                      </a:lnTo>
                      <a:lnTo>
                        <a:pt x="796" y="872"/>
                      </a:lnTo>
                      <a:lnTo>
                        <a:pt x="816" y="873"/>
                      </a:lnTo>
                      <a:lnTo>
                        <a:pt x="810" y="783"/>
                      </a:lnTo>
                      <a:lnTo>
                        <a:pt x="804" y="692"/>
                      </a:lnTo>
                      <a:lnTo>
                        <a:pt x="799" y="602"/>
                      </a:lnTo>
                      <a:lnTo>
                        <a:pt x="794" y="511"/>
                      </a:lnTo>
                      <a:lnTo>
                        <a:pt x="789" y="422"/>
                      </a:lnTo>
                      <a:lnTo>
                        <a:pt x="783" y="332"/>
                      </a:lnTo>
                      <a:lnTo>
                        <a:pt x="779" y="241"/>
                      </a:lnTo>
                      <a:lnTo>
                        <a:pt x="773" y="151"/>
                      </a:lnTo>
                      <a:lnTo>
                        <a:pt x="771" y="147"/>
                      </a:lnTo>
                      <a:lnTo>
                        <a:pt x="764" y="144"/>
                      </a:lnTo>
                      <a:lnTo>
                        <a:pt x="753" y="142"/>
                      </a:lnTo>
                      <a:lnTo>
                        <a:pt x="738" y="139"/>
                      </a:lnTo>
                      <a:lnTo>
                        <a:pt x="722" y="137"/>
                      </a:lnTo>
                      <a:lnTo>
                        <a:pt x="704" y="134"/>
                      </a:lnTo>
                      <a:lnTo>
                        <a:pt x="684" y="131"/>
                      </a:lnTo>
                      <a:lnTo>
                        <a:pt x="666" y="127"/>
                      </a:lnTo>
                      <a:lnTo>
                        <a:pt x="647" y="122"/>
                      </a:lnTo>
                      <a:lnTo>
                        <a:pt x="631" y="117"/>
                      </a:lnTo>
                      <a:lnTo>
                        <a:pt x="617" y="110"/>
                      </a:lnTo>
                      <a:lnTo>
                        <a:pt x="607" y="102"/>
                      </a:lnTo>
                      <a:lnTo>
                        <a:pt x="600" y="92"/>
                      </a:lnTo>
                      <a:lnTo>
                        <a:pt x="599" y="81"/>
                      </a:lnTo>
                      <a:lnTo>
                        <a:pt x="604" y="67"/>
                      </a:lnTo>
                      <a:lnTo>
                        <a:pt x="615" y="51"/>
                      </a:lnTo>
                      <a:lnTo>
                        <a:pt x="600" y="47"/>
                      </a:lnTo>
                      <a:lnTo>
                        <a:pt x="586" y="44"/>
                      </a:lnTo>
                      <a:lnTo>
                        <a:pt x="571" y="41"/>
                      </a:lnTo>
                      <a:lnTo>
                        <a:pt x="556" y="38"/>
                      </a:lnTo>
                      <a:lnTo>
                        <a:pt x="541" y="34"/>
                      </a:lnTo>
                      <a:lnTo>
                        <a:pt x="527" y="31"/>
                      </a:lnTo>
                      <a:lnTo>
                        <a:pt x="513" y="29"/>
                      </a:lnTo>
                      <a:lnTo>
                        <a:pt x="498" y="25"/>
                      </a:lnTo>
                      <a:lnTo>
                        <a:pt x="483" y="22"/>
                      </a:lnTo>
                      <a:lnTo>
                        <a:pt x="469" y="19"/>
                      </a:lnTo>
                      <a:lnTo>
                        <a:pt x="454" y="16"/>
                      </a:lnTo>
                      <a:lnTo>
                        <a:pt x="439" y="13"/>
                      </a:lnTo>
                      <a:lnTo>
                        <a:pt x="424" y="9"/>
                      </a:lnTo>
                      <a:lnTo>
                        <a:pt x="410" y="7"/>
                      </a:lnTo>
                      <a:lnTo>
                        <a:pt x="395" y="3"/>
                      </a:lnTo>
                      <a:lnTo>
                        <a:pt x="380" y="0"/>
                      </a:lnTo>
                      <a:close/>
                    </a:path>
                  </a:pathLst>
                </a:custGeom>
                <a:solidFill>
                  <a:srgbClr val="CEC1C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0" name="Freeform 61"/>
                <p:cNvSpPr>
                  <a:spLocks noChangeArrowheads="1"/>
                </p:cNvSpPr>
                <p:nvPr/>
              </p:nvSpPr>
              <p:spPr bwMode="auto">
                <a:xfrm>
                  <a:off x="4909" y="1544"/>
                  <a:ext cx="121" cy="146"/>
                </a:xfrm>
                <a:custGeom>
                  <a:avLst/>
                  <a:gdLst>
                    <a:gd name="T0" fmla="*/ 379 w 804"/>
                    <a:gd name="T1" fmla="*/ 2 h 772"/>
                    <a:gd name="T2" fmla="*/ 339 w 804"/>
                    <a:gd name="T3" fmla="*/ 8 h 772"/>
                    <a:gd name="T4" fmla="*/ 300 w 804"/>
                    <a:gd name="T5" fmla="*/ 12 h 772"/>
                    <a:gd name="T6" fmla="*/ 259 w 804"/>
                    <a:gd name="T7" fmla="*/ 18 h 772"/>
                    <a:gd name="T8" fmla="*/ 225 w 804"/>
                    <a:gd name="T9" fmla="*/ 29 h 772"/>
                    <a:gd name="T10" fmla="*/ 198 w 804"/>
                    <a:gd name="T11" fmla="*/ 46 h 772"/>
                    <a:gd name="T12" fmla="*/ 172 w 804"/>
                    <a:gd name="T13" fmla="*/ 65 h 772"/>
                    <a:gd name="T14" fmla="*/ 145 w 804"/>
                    <a:gd name="T15" fmla="*/ 86 h 772"/>
                    <a:gd name="T16" fmla="*/ 116 w 804"/>
                    <a:gd name="T17" fmla="*/ 147 h 772"/>
                    <a:gd name="T18" fmla="*/ 83 w 804"/>
                    <a:gd name="T19" fmla="*/ 249 h 772"/>
                    <a:gd name="T20" fmla="*/ 50 w 804"/>
                    <a:gd name="T21" fmla="*/ 351 h 772"/>
                    <a:gd name="T22" fmla="*/ 16 w 804"/>
                    <a:gd name="T23" fmla="*/ 453 h 772"/>
                    <a:gd name="T24" fmla="*/ 5 w 804"/>
                    <a:gd name="T25" fmla="*/ 519 h 772"/>
                    <a:gd name="T26" fmla="*/ 14 w 804"/>
                    <a:gd name="T27" fmla="*/ 553 h 772"/>
                    <a:gd name="T28" fmla="*/ 24 w 804"/>
                    <a:gd name="T29" fmla="*/ 585 h 772"/>
                    <a:gd name="T30" fmla="*/ 33 w 804"/>
                    <a:gd name="T31" fmla="*/ 618 h 772"/>
                    <a:gd name="T32" fmla="*/ 43 w 804"/>
                    <a:gd name="T33" fmla="*/ 628 h 772"/>
                    <a:gd name="T34" fmla="*/ 52 w 804"/>
                    <a:gd name="T35" fmla="*/ 613 h 772"/>
                    <a:gd name="T36" fmla="*/ 61 w 804"/>
                    <a:gd name="T37" fmla="*/ 599 h 772"/>
                    <a:gd name="T38" fmla="*/ 70 w 804"/>
                    <a:gd name="T39" fmla="*/ 584 h 772"/>
                    <a:gd name="T40" fmla="*/ 109 w 804"/>
                    <a:gd name="T41" fmla="*/ 582 h 772"/>
                    <a:gd name="T42" fmla="*/ 177 w 804"/>
                    <a:gd name="T43" fmla="*/ 591 h 772"/>
                    <a:gd name="T44" fmla="*/ 245 w 804"/>
                    <a:gd name="T45" fmla="*/ 601 h 772"/>
                    <a:gd name="T46" fmla="*/ 313 w 804"/>
                    <a:gd name="T47" fmla="*/ 610 h 772"/>
                    <a:gd name="T48" fmla="*/ 381 w 804"/>
                    <a:gd name="T49" fmla="*/ 620 h 772"/>
                    <a:gd name="T50" fmla="*/ 451 w 804"/>
                    <a:gd name="T51" fmla="*/ 629 h 772"/>
                    <a:gd name="T52" fmla="*/ 518 w 804"/>
                    <a:gd name="T53" fmla="*/ 638 h 772"/>
                    <a:gd name="T54" fmla="*/ 586 w 804"/>
                    <a:gd name="T55" fmla="*/ 647 h 772"/>
                    <a:gd name="T56" fmla="*/ 624 w 804"/>
                    <a:gd name="T57" fmla="*/ 666 h 772"/>
                    <a:gd name="T58" fmla="*/ 633 w 804"/>
                    <a:gd name="T59" fmla="*/ 693 h 772"/>
                    <a:gd name="T60" fmla="*/ 642 w 804"/>
                    <a:gd name="T61" fmla="*/ 721 h 772"/>
                    <a:gd name="T62" fmla="*/ 650 w 804"/>
                    <a:gd name="T63" fmla="*/ 749 h 772"/>
                    <a:gd name="T64" fmla="*/ 673 w 804"/>
                    <a:gd name="T65" fmla="*/ 764 h 772"/>
                    <a:gd name="T66" fmla="*/ 711 w 804"/>
                    <a:gd name="T67" fmla="*/ 766 h 772"/>
                    <a:gd name="T68" fmla="*/ 748 w 804"/>
                    <a:gd name="T69" fmla="*/ 768 h 772"/>
                    <a:gd name="T70" fmla="*/ 786 w 804"/>
                    <a:gd name="T71" fmla="*/ 771 h 772"/>
                    <a:gd name="T72" fmla="*/ 798 w 804"/>
                    <a:gd name="T73" fmla="*/ 693 h 772"/>
                    <a:gd name="T74" fmla="*/ 787 w 804"/>
                    <a:gd name="T75" fmla="*/ 538 h 772"/>
                    <a:gd name="T76" fmla="*/ 775 w 804"/>
                    <a:gd name="T77" fmla="*/ 382 h 772"/>
                    <a:gd name="T78" fmla="*/ 764 w 804"/>
                    <a:gd name="T79" fmla="*/ 226 h 772"/>
                    <a:gd name="T80" fmla="*/ 756 w 804"/>
                    <a:gd name="T81" fmla="*/ 144 h 772"/>
                    <a:gd name="T82" fmla="*/ 736 w 804"/>
                    <a:gd name="T83" fmla="*/ 139 h 772"/>
                    <a:gd name="T84" fmla="*/ 702 w 804"/>
                    <a:gd name="T85" fmla="*/ 135 h 772"/>
                    <a:gd name="T86" fmla="*/ 661 w 804"/>
                    <a:gd name="T87" fmla="*/ 130 h 772"/>
                    <a:gd name="T88" fmla="*/ 620 w 804"/>
                    <a:gd name="T89" fmla="*/ 122 h 772"/>
                    <a:gd name="T90" fmla="*/ 586 w 804"/>
                    <a:gd name="T91" fmla="*/ 109 h 772"/>
                    <a:gd name="T92" fmla="*/ 568 w 804"/>
                    <a:gd name="T93" fmla="*/ 90 h 772"/>
                    <a:gd name="T94" fmla="*/ 570 w 804"/>
                    <a:gd name="T95" fmla="*/ 63 h 772"/>
                    <a:gd name="T96" fmla="*/ 559 w 804"/>
                    <a:gd name="T97" fmla="*/ 41 h 772"/>
                    <a:gd name="T98" fmla="*/ 514 w 804"/>
                    <a:gd name="T99" fmla="*/ 30 h 772"/>
                    <a:gd name="T100" fmla="*/ 469 w 804"/>
                    <a:gd name="T101" fmla="*/ 17 h 772"/>
                    <a:gd name="T102" fmla="*/ 423 w 804"/>
                    <a:gd name="T103" fmla="*/ 5 h 772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04"/>
                    <a:gd name="T157" fmla="*/ 0 h 772"/>
                    <a:gd name="T158" fmla="*/ 804 w 804"/>
                    <a:gd name="T159" fmla="*/ 772 h 772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04" h="772">
                      <a:moveTo>
                        <a:pt x="400" y="0"/>
                      </a:moveTo>
                      <a:lnTo>
                        <a:pt x="379" y="2"/>
                      </a:lnTo>
                      <a:lnTo>
                        <a:pt x="359" y="4"/>
                      </a:lnTo>
                      <a:lnTo>
                        <a:pt x="339" y="8"/>
                      </a:lnTo>
                      <a:lnTo>
                        <a:pt x="319" y="10"/>
                      </a:lnTo>
                      <a:lnTo>
                        <a:pt x="300" y="12"/>
                      </a:lnTo>
                      <a:lnTo>
                        <a:pt x="279" y="15"/>
                      </a:lnTo>
                      <a:lnTo>
                        <a:pt x="259" y="18"/>
                      </a:lnTo>
                      <a:lnTo>
                        <a:pt x="239" y="20"/>
                      </a:lnTo>
                      <a:lnTo>
                        <a:pt x="225" y="29"/>
                      </a:lnTo>
                      <a:lnTo>
                        <a:pt x="211" y="37"/>
                      </a:lnTo>
                      <a:lnTo>
                        <a:pt x="198" y="46"/>
                      </a:lnTo>
                      <a:lnTo>
                        <a:pt x="184" y="55"/>
                      </a:lnTo>
                      <a:lnTo>
                        <a:pt x="172" y="65"/>
                      </a:lnTo>
                      <a:lnTo>
                        <a:pt x="159" y="76"/>
                      </a:lnTo>
                      <a:lnTo>
                        <a:pt x="145" y="86"/>
                      </a:lnTo>
                      <a:lnTo>
                        <a:pt x="133" y="96"/>
                      </a:lnTo>
                      <a:lnTo>
                        <a:pt x="116" y="147"/>
                      </a:lnTo>
                      <a:lnTo>
                        <a:pt x="99" y="198"/>
                      </a:lnTo>
                      <a:lnTo>
                        <a:pt x="83" y="249"/>
                      </a:lnTo>
                      <a:lnTo>
                        <a:pt x="67" y="299"/>
                      </a:lnTo>
                      <a:lnTo>
                        <a:pt x="50" y="351"/>
                      </a:lnTo>
                      <a:lnTo>
                        <a:pt x="33" y="402"/>
                      </a:lnTo>
                      <a:lnTo>
                        <a:pt x="16" y="453"/>
                      </a:lnTo>
                      <a:lnTo>
                        <a:pt x="0" y="503"/>
                      </a:lnTo>
                      <a:lnTo>
                        <a:pt x="5" y="519"/>
                      </a:lnTo>
                      <a:lnTo>
                        <a:pt x="9" y="536"/>
                      </a:lnTo>
                      <a:lnTo>
                        <a:pt x="14" y="553"/>
                      </a:lnTo>
                      <a:lnTo>
                        <a:pt x="20" y="569"/>
                      </a:lnTo>
                      <a:lnTo>
                        <a:pt x="24" y="585"/>
                      </a:lnTo>
                      <a:lnTo>
                        <a:pt x="29" y="601"/>
                      </a:lnTo>
                      <a:lnTo>
                        <a:pt x="33" y="618"/>
                      </a:lnTo>
                      <a:lnTo>
                        <a:pt x="38" y="635"/>
                      </a:lnTo>
                      <a:lnTo>
                        <a:pt x="43" y="628"/>
                      </a:lnTo>
                      <a:lnTo>
                        <a:pt x="47" y="620"/>
                      </a:lnTo>
                      <a:lnTo>
                        <a:pt x="52" y="613"/>
                      </a:lnTo>
                      <a:lnTo>
                        <a:pt x="56" y="606"/>
                      </a:lnTo>
                      <a:lnTo>
                        <a:pt x="61" y="599"/>
                      </a:lnTo>
                      <a:lnTo>
                        <a:pt x="66" y="592"/>
                      </a:lnTo>
                      <a:lnTo>
                        <a:pt x="70" y="584"/>
                      </a:lnTo>
                      <a:lnTo>
                        <a:pt x="75" y="577"/>
                      </a:lnTo>
                      <a:lnTo>
                        <a:pt x="109" y="582"/>
                      </a:lnTo>
                      <a:lnTo>
                        <a:pt x="143" y="586"/>
                      </a:lnTo>
                      <a:lnTo>
                        <a:pt x="177" y="591"/>
                      </a:lnTo>
                      <a:lnTo>
                        <a:pt x="211" y="595"/>
                      </a:lnTo>
                      <a:lnTo>
                        <a:pt x="245" y="601"/>
                      </a:lnTo>
                      <a:lnTo>
                        <a:pt x="280" y="606"/>
                      </a:lnTo>
                      <a:lnTo>
                        <a:pt x="313" y="610"/>
                      </a:lnTo>
                      <a:lnTo>
                        <a:pt x="348" y="615"/>
                      </a:lnTo>
                      <a:lnTo>
                        <a:pt x="381" y="620"/>
                      </a:lnTo>
                      <a:lnTo>
                        <a:pt x="416" y="624"/>
                      </a:lnTo>
                      <a:lnTo>
                        <a:pt x="451" y="629"/>
                      </a:lnTo>
                      <a:lnTo>
                        <a:pt x="484" y="633"/>
                      </a:lnTo>
                      <a:lnTo>
                        <a:pt x="518" y="638"/>
                      </a:lnTo>
                      <a:lnTo>
                        <a:pt x="552" y="643"/>
                      </a:lnTo>
                      <a:lnTo>
                        <a:pt x="586" y="647"/>
                      </a:lnTo>
                      <a:lnTo>
                        <a:pt x="620" y="652"/>
                      </a:lnTo>
                      <a:lnTo>
                        <a:pt x="624" y="666"/>
                      </a:lnTo>
                      <a:lnTo>
                        <a:pt x="629" y="680"/>
                      </a:lnTo>
                      <a:lnTo>
                        <a:pt x="633" y="693"/>
                      </a:lnTo>
                      <a:lnTo>
                        <a:pt x="637" y="707"/>
                      </a:lnTo>
                      <a:lnTo>
                        <a:pt x="642" y="721"/>
                      </a:lnTo>
                      <a:lnTo>
                        <a:pt x="646" y="735"/>
                      </a:lnTo>
                      <a:lnTo>
                        <a:pt x="650" y="749"/>
                      </a:lnTo>
                      <a:lnTo>
                        <a:pt x="654" y="763"/>
                      </a:lnTo>
                      <a:lnTo>
                        <a:pt x="673" y="764"/>
                      </a:lnTo>
                      <a:lnTo>
                        <a:pt x="691" y="765"/>
                      </a:lnTo>
                      <a:lnTo>
                        <a:pt x="711" y="766"/>
                      </a:lnTo>
                      <a:lnTo>
                        <a:pt x="729" y="767"/>
                      </a:lnTo>
                      <a:lnTo>
                        <a:pt x="748" y="768"/>
                      </a:lnTo>
                      <a:lnTo>
                        <a:pt x="767" y="769"/>
                      </a:lnTo>
                      <a:lnTo>
                        <a:pt x="786" y="771"/>
                      </a:lnTo>
                      <a:lnTo>
                        <a:pt x="804" y="772"/>
                      </a:lnTo>
                      <a:lnTo>
                        <a:pt x="798" y="693"/>
                      </a:lnTo>
                      <a:lnTo>
                        <a:pt x="793" y="616"/>
                      </a:lnTo>
                      <a:lnTo>
                        <a:pt x="787" y="538"/>
                      </a:lnTo>
                      <a:lnTo>
                        <a:pt x="781" y="459"/>
                      </a:lnTo>
                      <a:lnTo>
                        <a:pt x="775" y="382"/>
                      </a:lnTo>
                      <a:lnTo>
                        <a:pt x="770" y="304"/>
                      </a:lnTo>
                      <a:lnTo>
                        <a:pt x="764" y="226"/>
                      </a:lnTo>
                      <a:lnTo>
                        <a:pt x="758" y="147"/>
                      </a:lnTo>
                      <a:lnTo>
                        <a:pt x="756" y="144"/>
                      </a:lnTo>
                      <a:lnTo>
                        <a:pt x="748" y="141"/>
                      </a:lnTo>
                      <a:lnTo>
                        <a:pt x="736" y="139"/>
                      </a:lnTo>
                      <a:lnTo>
                        <a:pt x="720" y="137"/>
                      </a:lnTo>
                      <a:lnTo>
                        <a:pt x="702" y="135"/>
                      </a:lnTo>
                      <a:lnTo>
                        <a:pt x="682" y="132"/>
                      </a:lnTo>
                      <a:lnTo>
                        <a:pt x="661" y="130"/>
                      </a:lnTo>
                      <a:lnTo>
                        <a:pt x="641" y="126"/>
                      </a:lnTo>
                      <a:lnTo>
                        <a:pt x="620" y="122"/>
                      </a:lnTo>
                      <a:lnTo>
                        <a:pt x="603" y="116"/>
                      </a:lnTo>
                      <a:lnTo>
                        <a:pt x="586" y="109"/>
                      </a:lnTo>
                      <a:lnTo>
                        <a:pt x="575" y="100"/>
                      </a:lnTo>
                      <a:lnTo>
                        <a:pt x="568" y="90"/>
                      </a:lnTo>
                      <a:lnTo>
                        <a:pt x="566" y="78"/>
                      </a:lnTo>
                      <a:lnTo>
                        <a:pt x="570" y="63"/>
                      </a:lnTo>
                      <a:lnTo>
                        <a:pt x="582" y="47"/>
                      </a:lnTo>
                      <a:lnTo>
                        <a:pt x="559" y="41"/>
                      </a:lnTo>
                      <a:lnTo>
                        <a:pt x="537" y="35"/>
                      </a:lnTo>
                      <a:lnTo>
                        <a:pt x="514" y="30"/>
                      </a:lnTo>
                      <a:lnTo>
                        <a:pt x="491" y="23"/>
                      </a:lnTo>
                      <a:lnTo>
                        <a:pt x="469" y="17"/>
                      </a:lnTo>
                      <a:lnTo>
                        <a:pt x="446" y="11"/>
                      </a:lnTo>
                      <a:lnTo>
                        <a:pt x="423" y="5"/>
                      </a:lnTo>
                      <a:lnTo>
                        <a:pt x="400" y="0"/>
                      </a:lnTo>
                      <a:close/>
                    </a:path>
                  </a:pathLst>
                </a:custGeom>
                <a:solidFill>
                  <a:srgbClr val="D3C6C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1" name="Freeform 62"/>
                <p:cNvSpPr>
                  <a:spLocks noChangeArrowheads="1"/>
                </p:cNvSpPr>
                <p:nvPr/>
              </p:nvSpPr>
              <p:spPr bwMode="auto">
                <a:xfrm>
                  <a:off x="4910" y="1564"/>
                  <a:ext cx="120" cy="127"/>
                </a:xfrm>
                <a:custGeom>
                  <a:avLst/>
                  <a:gdLst>
                    <a:gd name="T0" fmla="*/ 399 w 793"/>
                    <a:gd name="T1" fmla="*/ 2 h 671"/>
                    <a:gd name="T2" fmla="*/ 356 w 793"/>
                    <a:gd name="T3" fmla="*/ 8 h 671"/>
                    <a:gd name="T4" fmla="*/ 314 w 793"/>
                    <a:gd name="T5" fmla="*/ 12 h 671"/>
                    <a:gd name="T6" fmla="*/ 271 w 793"/>
                    <a:gd name="T7" fmla="*/ 18 h 671"/>
                    <a:gd name="T8" fmla="*/ 236 w 793"/>
                    <a:gd name="T9" fmla="*/ 28 h 671"/>
                    <a:gd name="T10" fmla="*/ 209 w 793"/>
                    <a:gd name="T11" fmla="*/ 46 h 671"/>
                    <a:gd name="T12" fmla="*/ 182 w 793"/>
                    <a:gd name="T13" fmla="*/ 64 h 671"/>
                    <a:gd name="T14" fmla="*/ 156 w 793"/>
                    <a:gd name="T15" fmla="*/ 83 h 671"/>
                    <a:gd name="T16" fmla="*/ 125 w 793"/>
                    <a:gd name="T17" fmla="*/ 130 h 671"/>
                    <a:gd name="T18" fmla="*/ 89 w 793"/>
                    <a:gd name="T19" fmla="*/ 205 h 671"/>
                    <a:gd name="T20" fmla="*/ 53 w 793"/>
                    <a:gd name="T21" fmla="*/ 278 h 671"/>
                    <a:gd name="T22" fmla="*/ 18 w 793"/>
                    <a:gd name="T23" fmla="*/ 353 h 671"/>
                    <a:gd name="T24" fmla="*/ 7 w 793"/>
                    <a:gd name="T25" fmla="*/ 425 h 671"/>
                    <a:gd name="T26" fmla="*/ 21 w 793"/>
                    <a:gd name="T27" fmla="*/ 494 h 671"/>
                    <a:gd name="T28" fmla="*/ 35 w 793"/>
                    <a:gd name="T29" fmla="*/ 522 h 671"/>
                    <a:gd name="T30" fmla="*/ 45 w 793"/>
                    <a:gd name="T31" fmla="*/ 508 h 671"/>
                    <a:gd name="T32" fmla="*/ 56 w 793"/>
                    <a:gd name="T33" fmla="*/ 493 h 671"/>
                    <a:gd name="T34" fmla="*/ 66 w 793"/>
                    <a:gd name="T35" fmla="*/ 479 h 671"/>
                    <a:gd name="T36" fmla="*/ 105 w 793"/>
                    <a:gd name="T37" fmla="*/ 477 h 671"/>
                    <a:gd name="T38" fmla="*/ 173 w 793"/>
                    <a:gd name="T39" fmla="*/ 486 h 671"/>
                    <a:gd name="T40" fmla="*/ 241 w 793"/>
                    <a:gd name="T41" fmla="*/ 496 h 671"/>
                    <a:gd name="T42" fmla="*/ 309 w 793"/>
                    <a:gd name="T43" fmla="*/ 505 h 671"/>
                    <a:gd name="T44" fmla="*/ 376 w 793"/>
                    <a:gd name="T45" fmla="*/ 515 h 671"/>
                    <a:gd name="T46" fmla="*/ 444 w 793"/>
                    <a:gd name="T47" fmla="*/ 524 h 671"/>
                    <a:gd name="T48" fmla="*/ 512 w 793"/>
                    <a:gd name="T49" fmla="*/ 534 h 671"/>
                    <a:gd name="T50" fmla="*/ 580 w 793"/>
                    <a:gd name="T51" fmla="*/ 543 h 671"/>
                    <a:gd name="T52" fmla="*/ 618 w 793"/>
                    <a:gd name="T53" fmla="*/ 562 h 671"/>
                    <a:gd name="T54" fmla="*/ 626 w 793"/>
                    <a:gd name="T55" fmla="*/ 591 h 671"/>
                    <a:gd name="T56" fmla="*/ 635 w 793"/>
                    <a:gd name="T57" fmla="*/ 618 h 671"/>
                    <a:gd name="T58" fmla="*/ 643 w 793"/>
                    <a:gd name="T59" fmla="*/ 647 h 671"/>
                    <a:gd name="T60" fmla="*/ 666 w 793"/>
                    <a:gd name="T61" fmla="*/ 662 h 671"/>
                    <a:gd name="T62" fmla="*/ 702 w 793"/>
                    <a:gd name="T63" fmla="*/ 664 h 671"/>
                    <a:gd name="T64" fmla="*/ 739 w 793"/>
                    <a:gd name="T65" fmla="*/ 668 h 671"/>
                    <a:gd name="T66" fmla="*/ 774 w 793"/>
                    <a:gd name="T67" fmla="*/ 670 h 671"/>
                    <a:gd name="T68" fmla="*/ 787 w 793"/>
                    <a:gd name="T69" fmla="*/ 606 h 671"/>
                    <a:gd name="T70" fmla="*/ 774 w 793"/>
                    <a:gd name="T71" fmla="*/ 473 h 671"/>
                    <a:gd name="T72" fmla="*/ 762 w 793"/>
                    <a:gd name="T73" fmla="*/ 341 h 671"/>
                    <a:gd name="T74" fmla="*/ 749 w 793"/>
                    <a:gd name="T75" fmla="*/ 209 h 671"/>
                    <a:gd name="T76" fmla="*/ 741 w 793"/>
                    <a:gd name="T77" fmla="*/ 141 h 671"/>
                    <a:gd name="T78" fmla="*/ 719 w 793"/>
                    <a:gd name="T79" fmla="*/ 138 h 671"/>
                    <a:gd name="T80" fmla="*/ 682 w 793"/>
                    <a:gd name="T81" fmla="*/ 133 h 671"/>
                    <a:gd name="T82" fmla="*/ 637 w 793"/>
                    <a:gd name="T83" fmla="*/ 129 h 671"/>
                    <a:gd name="T84" fmla="*/ 594 w 793"/>
                    <a:gd name="T85" fmla="*/ 121 h 671"/>
                    <a:gd name="T86" fmla="*/ 557 w 793"/>
                    <a:gd name="T87" fmla="*/ 108 h 671"/>
                    <a:gd name="T88" fmla="*/ 536 w 793"/>
                    <a:gd name="T89" fmla="*/ 88 h 671"/>
                    <a:gd name="T90" fmla="*/ 538 w 793"/>
                    <a:gd name="T91" fmla="*/ 61 h 671"/>
                    <a:gd name="T92" fmla="*/ 534 w 793"/>
                    <a:gd name="T93" fmla="*/ 38 h 671"/>
                    <a:gd name="T94" fmla="*/ 501 w 793"/>
                    <a:gd name="T95" fmla="*/ 27 h 671"/>
                    <a:gd name="T96" fmla="*/ 468 w 793"/>
                    <a:gd name="T97" fmla="*/ 16 h 671"/>
                    <a:gd name="T98" fmla="*/ 436 w 793"/>
                    <a:gd name="T99" fmla="*/ 5 h 671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793"/>
                    <a:gd name="T151" fmla="*/ 0 h 671"/>
                    <a:gd name="T152" fmla="*/ 793 w 793"/>
                    <a:gd name="T153" fmla="*/ 671 h 671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793" h="671">
                      <a:moveTo>
                        <a:pt x="420" y="0"/>
                      </a:moveTo>
                      <a:lnTo>
                        <a:pt x="399" y="2"/>
                      </a:lnTo>
                      <a:lnTo>
                        <a:pt x="377" y="4"/>
                      </a:lnTo>
                      <a:lnTo>
                        <a:pt x="356" y="8"/>
                      </a:lnTo>
                      <a:lnTo>
                        <a:pt x="336" y="10"/>
                      </a:lnTo>
                      <a:lnTo>
                        <a:pt x="314" y="12"/>
                      </a:lnTo>
                      <a:lnTo>
                        <a:pt x="293" y="15"/>
                      </a:lnTo>
                      <a:lnTo>
                        <a:pt x="271" y="18"/>
                      </a:lnTo>
                      <a:lnTo>
                        <a:pt x="250" y="20"/>
                      </a:lnTo>
                      <a:lnTo>
                        <a:pt x="236" y="28"/>
                      </a:lnTo>
                      <a:lnTo>
                        <a:pt x="223" y="38"/>
                      </a:lnTo>
                      <a:lnTo>
                        <a:pt x="209" y="46"/>
                      </a:lnTo>
                      <a:lnTo>
                        <a:pt x="196" y="55"/>
                      </a:lnTo>
                      <a:lnTo>
                        <a:pt x="182" y="64"/>
                      </a:lnTo>
                      <a:lnTo>
                        <a:pt x="168" y="73"/>
                      </a:lnTo>
                      <a:lnTo>
                        <a:pt x="156" y="83"/>
                      </a:lnTo>
                      <a:lnTo>
                        <a:pt x="142" y="92"/>
                      </a:lnTo>
                      <a:lnTo>
                        <a:pt x="125" y="130"/>
                      </a:lnTo>
                      <a:lnTo>
                        <a:pt x="106" y="167"/>
                      </a:lnTo>
                      <a:lnTo>
                        <a:pt x="89" y="205"/>
                      </a:lnTo>
                      <a:lnTo>
                        <a:pt x="72" y="242"/>
                      </a:lnTo>
                      <a:lnTo>
                        <a:pt x="53" y="278"/>
                      </a:lnTo>
                      <a:lnTo>
                        <a:pt x="36" y="315"/>
                      </a:lnTo>
                      <a:lnTo>
                        <a:pt x="18" y="353"/>
                      </a:lnTo>
                      <a:lnTo>
                        <a:pt x="0" y="390"/>
                      </a:lnTo>
                      <a:lnTo>
                        <a:pt x="7" y="425"/>
                      </a:lnTo>
                      <a:lnTo>
                        <a:pt x="14" y="459"/>
                      </a:lnTo>
                      <a:lnTo>
                        <a:pt x="21" y="494"/>
                      </a:lnTo>
                      <a:lnTo>
                        <a:pt x="29" y="528"/>
                      </a:lnTo>
                      <a:lnTo>
                        <a:pt x="35" y="522"/>
                      </a:lnTo>
                      <a:lnTo>
                        <a:pt x="39" y="515"/>
                      </a:lnTo>
                      <a:lnTo>
                        <a:pt x="45" y="508"/>
                      </a:lnTo>
                      <a:lnTo>
                        <a:pt x="51" y="500"/>
                      </a:lnTo>
                      <a:lnTo>
                        <a:pt x="56" y="493"/>
                      </a:lnTo>
                      <a:lnTo>
                        <a:pt x="61" y="486"/>
                      </a:lnTo>
                      <a:lnTo>
                        <a:pt x="66" y="479"/>
                      </a:lnTo>
                      <a:lnTo>
                        <a:pt x="72" y="472"/>
                      </a:lnTo>
                      <a:lnTo>
                        <a:pt x="105" y="477"/>
                      </a:lnTo>
                      <a:lnTo>
                        <a:pt x="140" y="481"/>
                      </a:lnTo>
                      <a:lnTo>
                        <a:pt x="173" y="486"/>
                      </a:lnTo>
                      <a:lnTo>
                        <a:pt x="208" y="490"/>
                      </a:lnTo>
                      <a:lnTo>
                        <a:pt x="241" y="496"/>
                      </a:lnTo>
                      <a:lnTo>
                        <a:pt x="274" y="501"/>
                      </a:lnTo>
                      <a:lnTo>
                        <a:pt x="309" y="505"/>
                      </a:lnTo>
                      <a:lnTo>
                        <a:pt x="342" y="510"/>
                      </a:lnTo>
                      <a:lnTo>
                        <a:pt x="376" y="515"/>
                      </a:lnTo>
                      <a:lnTo>
                        <a:pt x="410" y="519"/>
                      </a:lnTo>
                      <a:lnTo>
                        <a:pt x="444" y="524"/>
                      </a:lnTo>
                      <a:lnTo>
                        <a:pt x="477" y="528"/>
                      </a:lnTo>
                      <a:lnTo>
                        <a:pt x="512" y="534"/>
                      </a:lnTo>
                      <a:lnTo>
                        <a:pt x="545" y="539"/>
                      </a:lnTo>
                      <a:lnTo>
                        <a:pt x="580" y="543"/>
                      </a:lnTo>
                      <a:lnTo>
                        <a:pt x="613" y="548"/>
                      </a:lnTo>
                      <a:lnTo>
                        <a:pt x="618" y="562"/>
                      </a:lnTo>
                      <a:lnTo>
                        <a:pt x="622" y="577"/>
                      </a:lnTo>
                      <a:lnTo>
                        <a:pt x="626" y="591"/>
                      </a:lnTo>
                      <a:lnTo>
                        <a:pt x="630" y="605"/>
                      </a:lnTo>
                      <a:lnTo>
                        <a:pt x="635" y="618"/>
                      </a:lnTo>
                      <a:lnTo>
                        <a:pt x="640" y="632"/>
                      </a:lnTo>
                      <a:lnTo>
                        <a:pt x="643" y="647"/>
                      </a:lnTo>
                      <a:lnTo>
                        <a:pt x="648" y="661"/>
                      </a:lnTo>
                      <a:lnTo>
                        <a:pt x="666" y="662"/>
                      </a:lnTo>
                      <a:lnTo>
                        <a:pt x="685" y="663"/>
                      </a:lnTo>
                      <a:lnTo>
                        <a:pt x="702" y="664"/>
                      </a:lnTo>
                      <a:lnTo>
                        <a:pt x="720" y="666"/>
                      </a:lnTo>
                      <a:lnTo>
                        <a:pt x="739" y="668"/>
                      </a:lnTo>
                      <a:lnTo>
                        <a:pt x="757" y="669"/>
                      </a:lnTo>
                      <a:lnTo>
                        <a:pt x="774" y="670"/>
                      </a:lnTo>
                      <a:lnTo>
                        <a:pt x="793" y="671"/>
                      </a:lnTo>
                      <a:lnTo>
                        <a:pt x="787" y="606"/>
                      </a:lnTo>
                      <a:lnTo>
                        <a:pt x="780" y="539"/>
                      </a:lnTo>
                      <a:lnTo>
                        <a:pt x="774" y="473"/>
                      </a:lnTo>
                      <a:lnTo>
                        <a:pt x="769" y="407"/>
                      </a:lnTo>
                      <a:lnTo>
                        <a:pt x="762" y="341"/>
                      </a:lnTo>
                      <a:lnTo>
                        <a:pt x="756" y="275"/>
                      </a:lnTo>
                      <a:lnTo>
                        <a:pt x="749" y="209"/>
                      </a:lnTo>
                      <a:lnTo>
                        <a:pt x="743" y="144"/>
                      </a:lnTo>
                      <a:lnTo>
                        <a:pt x="741" y="141"/>
                      </a:lnTo>
                      <a:lnTo>
                        <a:pt x="732" y="139"/>
                      </a:lnTo>
                      <a:lnTo>
                        <a:pt x="719" y="138"/>
                      </a:lnTo>
                      <a:lnTo>
                        <a:pt x="702" y="136"/>
                      </a:lnTo>
                      <a:lnTo>
                        <a:pt x="682" y="133"/>
                      </a:lnTo>
                      <a:lnTo>
                        <a:pt x="660" y="131"/>
                      </a:lnTo>
                      <a:lnTo>
                        <a:pt x="637" y="129"/>
                      </a:lnTo>
                      <a:lnTo>
                        <a:pt x="615" y="125"/>
                      </a:lnTo>
                      <a:lnTo>
                        <a:pt x="594" y="121"/>
                      </a:lnTo>
                      <a:lnTo>
                        <a:pt x="574" y="115"/>
                      </a:lnTo>
                      <a:lnTo>
                        <a:pt x="557" y="108"/>
                      </a:lnTo>
                      <a:lnTo>
                        <a:pt x="544" y="99"/>
                      </a:lnTo>
                      <a:lnTo>
                        <a:pt x="536" y="88"/>
                      </a:lnTo>
                      <a:lnTo>
                        <a:pt x="534" y="76"/>
                      </a:lnTo>
                      <a:lnTo>
                        <a:pt x="538" y="61"/>
                      </a:lnTo>
                      <a:lnTo>
                        <a:pt x="550" y="43"/>
                      </a:lnTo>
                      <a:lnTo>
                        <a:pt x="534" y="38"/>
                      </a:lnTo>
                      <a:lnTo>
                        <a:pt x="518" y="32"/>
                      </a:lnTo>
                      <a:lnTo>
                        <a:pt x="501" y="27"/>
                      </a:lnTo>
                      <a:lnTo>
                        <a:pt x="485" y="21"/>
                      </a:lnTo>
                      <a:lnTo>
                        <a:pt x="468" y="16"/>
                      </a:lnTo>
                      <a:lnTo>
                        <a:pt x="452" y="11"/>
                      </a:lnTo>
                      <a:lnTo>
                        <a:pt x="436" y="5"/>
                      </a:lnTo>
                      <a:lnTo>
                        <a:pt x="420" y="0"/>
                      </a:lnTo>
                      <a:close/>
                    </a:path>
                  </a:pathLst>
                </a:custGeom>
                <a:solidFill>
                  <a:srgbClr val="D8CCD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2" name="Freeform 63"/>
                <p:cNvSpPr>
                  <a:spLocks noChangeArrowheads="1"/>
                </p:cNvSpPr>
                <p:nvPr/>
              </p:nvSpPr>
              <p:spPr bwMode="auto">
                <a:xfrm>
                  <a:off x="4912" y="1584"/>
                  <a:ext cx="118" cy="108"/>
                </a:xfrm>
                <a:custGeom>
                  <a:avLst/>
                  <a:gdLst>
                    <a:gd name="T0" fmla="*/ 439 w 782"/>
                    <a:gd name="T1" fmla="*/ 0 h 571"/>
                    <a:gd name="T2" fmla="*/ 262 w 782"/>
                    <a:gd name="T3" fmla="*/ 21 h 571"/>
                    <a:gd name="T4" fmla="*/ 151 w 782"/>
                    <a:gd name="T5" fmla="*/ 89 h 571"/>
                    <a:gd name="T6" fmla="*/ 0 w 782"/>
                    <a:gd name="T7" fmla="*/ 278 h 571"/>
                    <a:gd name="T8" fmla="*/ 19 w 782"/>
                    <a:gd name="T9" fmla="*/ 423 h 571"/>
                    <a:gd name="T10" fmla="*/ 70 w 782"/>
                    <a:gd name="T11" fmla="*/ 369 h 571"/>
                    <a:gd name="T12" fmla="*/ 606 w 782"/>
                    <a:gd name="T13" fmla="*/ 444 h 571"/>
                    <a:gd name="T14" fmla="*/ 641 w 782"/>
                    <a:gd name="T15" fmla="*/ 560 h 571"/>
                    <a:gd name="T16" fmla="*/ 782 w 782"/>
                    <a:gd name="T17" fmla="*/ 571 h 571"/>
                    <a:gd name="T18" fmla="*/ 729 w 782"/>
                    <a:gd name="T19" fmla="*/ 140 h 571"/>
                    <a:gd name="T20" fmla="*/ 725 w 782"/>
                    <a:gd name="T21" fmla="*/ 139 h 571"/>
                    <a:gd name="T22" fmla="*/ 716 w 782"/>
                    <a:gd name="T23" fmla="*/ 136 h 571"/>
                    <a:gd name="T24" fmla="*/ 702 w 782"/>
                    <a:gd name="T25" fmla="*/ 135 h 571"/>
                    <a:gd name="T26" fmla="*/ 684 w 782"/>
                    <a:gd name="T27" fmla="*/ 134 h 571"/>
                    <a:gd name="T28" fmla="*/ 662 w 782"/>
                    <a:gd name="T29" fmla="*/ 133 h 571"/>
                    <a:gd name="T30" fmla="*/ 639 w 782"/>
                    <a:gd name="T31" fmla="*/ 131 h 571"/>
                    <a:gd name="T32" fmla="*/ 615 w 782"/>
                    <a:gd name="T33" fmla="*/ 128 h 571"/>
                    <a:gd name="T34" fmla="*/ 590 w 782"/>
                    <a:gd name="T35" fmla="*/ 125 h 571"/>
                    <a:gd name="T36" fmla="*/ 566 w 782"/>
                    <a:gd name="T37" fmla="*/ 120 h 571"/>
                    <a:gd name="T38" fmla="*/ 545 w 782"/>
                    <a:gd name="T39" fmla="*/ 114 h 571"/>
                    <a:gd name="T40" fmla="*/ 527 w 782"/>
                    <a:gd name="T41" fmla="*/ 106 h 571"/>
                    <a:gd name="T42" fmla="*/ 512 w 782"/>
                    <a:gd name="T43" fmla="*/ 97 h 571"/>
                    <a:gd name="T44" fmla="*/ 503 w 782"/>
                    <a:gd name="T45" fmla="*/ 87 h 571"/>
                    <a:gd name="T46" fmla="*/ 500 w 782"/>
                    <a:gd name="T47" fmla="*/ 74 h 571"/>
                    <a:gd name="T48" fmla="*/ 504 w 782"/>
                    <a:gd name="T49" fmla="*/ 58 h 571"/>
                    <a:gd name="T50" fmla="*/ 517 w 782"/>
                    <a:gd name="T51" fmla="*/ 41 h 571"/>
                    <a:gd name="T52" fmla="*/ 439 w 782"/>
                    <a:gd name="T53" fmla="*/ 0 h 5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82"/>
                    <a:gd name="T82" fmla="*/ 0 h 571"/>
                    <a:gd name="T83" fmla="*/ 782 w 782"/>
                    <a:gd name="T84" fmla="*/ 571 h 57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82" h="571">
                      <a:moveTo>
                        <a:pt x="439" y="0"/>
                      </a:moveTo>
                      <a:lnTo>
                        <a:pt x="262" y="21"/>
                      </a:lnTo>
                      <a:lnTo>
                        <a:pt x="151" y="89"/>
                      </a:lnTo>
                      <a:lnTo>
                        <a:pt x="0" y="278"/>
                      </a:lnTo>
                      <a:lnTo>
                        <a:pt x="19" y="423"/>
                      </a:lnTo>
                      <a:lnTo>
                        <a:pt x="70" y="369"/>
                      </a:lnTo>
                      <a:lnTo>
                        <a:pt x="606" y="444"/>
                      </a:lnTo>
                      <a:lnTo>
                        <a:pt x="641" y="560"/>
                      </a:lnTo>
                      <a:lnTo>
                        <a:pt x="782" y="571"/>
                      </a:lnTo>
                      <a:lnTo>
                        <a:pt x="729" y="140"/>
                      </a:lnTo>
                      <a:lnTo>
                        <a:pt x="725" y="139"/>
                      </a:lnTo>
                      <a:lnTo>
                        <a:pt x="716" y="136"/>
                      </a:lnTo>
                      <a:lnTo>
                        <a:pt x="702" y="135"/>
                      </a:lnTo>
                      <a:lnTo>
                        <a:pt x="684" y="134"/>
                      </a:lnTo>
                      <a:lnTo>
                        <a:pt x="662" y="133"/>
                      </a:lnTo>
                      <a:lnTo>
                        <a:pt x="639" y="131"/>
                      </a:lnTo>
                      <a:lnTo>
                        <a:pt x="615" y="128"/>
                      </a:lnTo>
                      <a:lnTo>
                        <a:pt x="590" y="125"/>
                      </a:lnTo>
                      <a:lnTo>
                        <a:pt x="566" y="120"/>
                      </a:lnTo>
                      <a:lnTo>
                        <a:pt x="545" y="114"/>
                      </a:lnTo>
                      <a:lnTo>
                        <a:pt x="527" y="106"/>
                      </a:lnTo>
                      <a:lnTo>
                        <a:pt x="512" y="97"/>
                      </a:lnTo>
                      <a:lnTo>
                        <a:pt x="503" y="87"/>
                      </a:lnTo>
                      <a:lnTo>
                        <a:pt x="500" y="74"/>
                      </a:lnTo>
                      <a:lnTo>
                        <a:pt x="504" y="58"/>
                      </a:lnTo>
                      <a:lnTo>
                        <a:pt x="517" y="41"/>
                      </a:lnTo>
                      <a:lnTo>
                        <a:pt x="439" y="0"/>
                      </a:lnTo>
                      <a:close/>
                    </a:path>
                  </a:pathLst>
                </a:custGeom>
                <a:solidFill>
                  <a:srgbClr val="DDD1D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3" name="Freeform 64"/>
                <p:cNvSpPr>
                  <a:spLocks noChangeArrowheads="1"/>
                </p:cNvSpPr>
                <p:nvPr/>
              </p:nvSpPr>
              <p:spPr bwMode="auto">
                <a:xfrm>
                  <a:off x="4901" y="1266"/>
                  <a:ext cx="132" cy="237"/>
                </a:xfrm>
                <a:custGeom>
                  <a:avLst/>
                  <a:gdLst>
                    <a:gd name="T0" fmla="*/ 91 w 873"/>
                    <a:gd name="T1" fmla="*/ 0 h 1254"/>
                    <a:gd name="T2" fmla="*/ 84 w 873"/>
                    <a:gd name="T3" fmla="*/ 7 h 1254"/>
                    <a:gd name="T4" fmla="*/ 76 w 873"/>
                    <a:gd name="T5" fmla="*/ 16 h 1254"/>
                    <a:gd name="T6" fmla="*/ 67 w 873"/>
                    <a:gd name="T7" fmla="*/ 24 h 1254"/>
                    <a:gd name="T8" fmla="*/ 57 w 873"/>
                    <a:gd name="T9" fmla="*/ 33 h 1254"/>
                    <a:gd name="T10" fmla="*/ 49 w 873"/>
                    <a:gd name="T11" fmla="*/ 43 h 1254"/>
                    <a:gd name="T12" fmla="*/ 40 w 873"/>
                    <a:gd name="T13" fmla="*/ 52 h 1254"/>
                    <a:gd name="T14" fmla="*/ 32 w 873"/>
                    <a:gd name="T15" fmla="*/ 60 h 1254"/>
                    <a:gd name="T16" fmla="*/ 24 w 873"/>
                    <a:gd name="T17" fmla="*/ 68 h 1254"/>
                    <a:gd name="T18" fmla="*/ 0 w 873"/>
                    <a:gd name="T19" fmla="*/ 189 h 1254"/>
                    <a:gd name="T20" fmla="*/ 0 w 873"/>
                    <a:gd name="T21" fmla="*/ 1097 h 1254"/>
                    <a:gd name="T22" fmla="*/ 49 w 873"/>
                    <a:gd name="T23" fmla="*/ 1173 h 1254"/>
                    <a:gd name="T24" fmla="*/ 175 w 873"/>
                    <a:gd name="T25" fmla="*/ 1186 h 1254"/>
                    <a:gd name="T26" fmla="*/ 689 w 873"/>
                    <a:gd name="T27" fmla="*/ 1254 h 1254"/>
                    <a:gd name="T28" fmla="*/ 789 w 873"/>
                    <a:gd name="T29" fmla="*/ 1216 h 1254"/>
                    <a:gd name="T30" fmla="*/ 789 w 873"/>
                    <a:gd name="T31" fmla="*/ 999 h 1254"/>
                    <a:gd name="T32" fmla="*/ 789 w 873"/>
                    <a:gd name="T33" fmla="*/ 228 h 1254"/>
                    <a:gd name="T34" fmla="*/ 829 w 873"/>
                    <a:gd name="T35" fmla="*/ 148 h 1254"/>
                    <a:gd name="T36" fmla="*/ 873 w 873"/>
                    <a:gd name="T37" fmla="*/ 81 h 1254"/>
                    <a:gd name="T38" fmla="*/ 91 w 873"/>
                    <a:gd name="T39" fmla="*/ 0 h 125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873"/>
                    <a:gd name="T61" fmla="*/ 0 h 1254"/>
                    <a:gd name="T62" fmla="*/ 873 w 873"/>
                    <a:gd name="T63" fmla="*/ 1254 h 1254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873" h="1254">
                      <a:moveTo>
                        <a:pt x="91" y="0"/>
                      </a:moveTo>
                      <a:lnTo>
                        <a:pt x="84" y="7"/>
                      </a:lnTo>
                      <a:lnTo>
                        <a:pt x="76" y="16"/>
                      </a:lnTo>
                      <a:lnTo>
                        <a:pt x="67" y="24"/>
                      </a:lnTo>
                      <a:lnTo>
                        <a:pt x="57" y="33"/>
                      </a:lnTo>
                      <a:lnTo>
                        <a:pt x="49" y="43"/>
                      </a:lnTo>
                      <a:lnTo>
                        <a:pt x="40" y="52"/>
                      </a:lnTo>
                      <a:lnTo>
                        <a:pt x="32" y="60"/>
                      </a:lnTo>
                      <a:lnTo>
                        <a:pt x="24" y="68"/>
                      </a:lnTo>
                      <a:lnTo>
                        <a:pt x="0" y="189"/>
                      </a:lnTo>
                      <a:lnTo>
                        <a:pt x="0" y="1097"/>
                      </a:lnTo>
                      <a:lnTo>
                        <a:pt x="49" y="1173"/>
                      </a:lnTo>
                      <a:lnTo>
                        <a:pt x="175" y="1186"/>
                      </a:lnTo>
                      <a:lnTo>
                        <a:pt x="689" y="1254"/>
                      </a:lnTo>
                      <a:lnTo>
                        <a:pt x="789" y="1216"/>
                      </a:lnTo>
                      <a:lnTo>
                        <a:pt x="789" y="999"/>
                      </a:lnTo>
                      <a:lnTo>
                        <a:pt x="789" y="228"/>
                      </a:lnTo>
                      <a:lnTo>
                        <a:pt x="829" y="148"/>
                      </a:lnTo>
                      <a:lnTo>
                        <a:pt x="873" y="81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4" name="Freeform 65"/>
                <p:cNvSpPr>
                  <a:spLocks noChangeArrowheads="1"/>
                </p:cNvSpPr>
                <p:nvPr/>
              </p:nvSpPr>
              <p:spPr bwMode="auto">
                <a:xfrm>
                  <a:off x="4905" y="1274"/>
                  <a:ext cx="125" cy="229"/>
                </a:xfrm>
                <a:custGeom>
                  <a:avLst/>
                  <a:gdLst>
                    <a:gd name="T0" fmla="*/ 81 w 832"/>
                    <a:gd name="T1" fmla="*/ 7 h 1210"/>
                    <a:gd name="T2" fmla="*/ 63 w 832"/>
                    <a:gd name="T3" fmla="*/ 23 h 1210"/>
                    <a:gd name="T4" fmla="*/ 47 w 832"/>
                    <a:gd name="T5" fmla="*/ 41 h 1210"/>
                    <a:gd name="T6" fmla="*/ 30 w 832"/>
                    <a:gd name="T7" fmla="*/ 57 h 1210"/>
                    <a:gd name="T8" fmla="*/ 17 w 832"/>
                    <a:gd name="T9" fmla="*/ 94 h 1210"/>
                    <a:gd name="T10" fmla="*/ 6 w 832"/>
                    <a:gd name="T11" fmla="*/ 153 h 1210"/>
                    <a:gd name="T12" fmla="*/ 0 w 832"/>
                    <a:gd name="T13" fmla="*/ 402 h 1210"/>
                    <a:gd name="T14" fmla="*/ 0 w 832"/>
                    <a:gd name="T15" fmla="*/ 840 h 1210"/>
                    <a:gd name="T16" fmla="*/ 6 w 832"/>
                    <a:gd name="T17" fmla="*/ 1068 h 1210"/>
                    <a:gd name="T18" fmla="*/ 19 w 832"/>
                    <a:gd name="T19" fmla="*/ 1086 h 1210"/>
                    <a:gd name="T20" fmla="*/ 30 w 832"/>
                    <a:gd name="T21" fmla="*/ 1104 h 1210"/>
                    <a:gd name="T22" fmla="*/ 43 w 832"/>
                    <a:gd name="T23" fmla="*/ 1122 h 1210"/>
                    <a:gd name="T24" fmla="*/ 63 w 832"/>
                    <a:gd name="T25" fmla="*/ 1132 h 1210"/>
                    <a:gd name="T26" fmla="*/ 93 w 832"/>
                    <a:gd name="T27" fmla="*/ 1136 h 1210"/>
                    <a:gd name="T28" fmla="*/ 125 w 832"/>
                    <a:gd name="T29" fmla="*/ 1139 h 1210"/>
                    <a:gd name="T30" fmla="*/ 154 w 832"/>
                    <a:gd name="T31" fmla="*/ 1143 h 1210"/>
                    <a:gd name="T32" fmla="*/ 201 w 832"/>
                    <a:gd name="T33" fmla="*/ 1149 h 1210"/>
                    <a:gd name="T34" fmla="*/ 262 w 832"/>
                    <a:gd name="T35" fmla="*/ 1157 h 1210"/>
                    <a:gd name="T36" fmla="*/ 324 w 832"/>
                    <a:gd name="T37" fmla="*/ 1165 h 1210"/>
                    <a:gd name="T38" fmla="*/ 386 w 832"/>
                    <a:gd name="T39" fmla="*/ 1173 h 1210"/>
                    <a:gd name="T40" fmla="*/ 447 w 832"/>
                    <a:gd name="T41" fmla="*/ 1181 h 1210"/>
                    <a:gd name="T42" fmla="*/ 509 w 832"/>
                    <a:gd name="T43" fmla="*/ 1189 h 1210"/>
                    <a:gd name="T44" fmla="*/ 572 w 832"/>
                    <a:gd name="T45" fmla="*/ 1197 h 1210"/>
                    <a:gd name="T46" fmla="*/ 633 w 832"/>
                    <a:gd name="T47" fmla="*/ 1205 h 1210"/>
                    <a:gd name="T48" fmla="*/ 676 w 832"/>
                    <a:gd name="T49" fmla="*/ 1205 h 1210"/>
                    <a:gd name="T50" fmla="*/ 702 w 832"/>
                    <a:gd name="T51" fmla="*/ 1195 h 1210"/>
                    <a:gd name="T52" fmla="*/ 726 w 832"/>
                    <a:gd name="T53" fmla="*/ 1185 h 1210"/>
                    <a:gd name="T54" fmla="*/ 750 w 832"/>
                    <a:gd name="T55" fmla="*/ 1175 h 1210"/>
                    <a:gd name="T56" fmla="*/ 763 w 832"/>
                    <a:gd name="T57" fmla="*/ 1119 h 1210"/>
                    <a:gd name="T58" fmla="*/ 763 w 832"/>
                    <a:gd name="T59" fmla="*/ 1015 h 1210"/>
                    <a:gd name="T60" fmla="*/ 763 w 832"/>
                    <a:gd name="T61" fmla="*/ 778 h 1210"/>
                    <a:gd name="T62" fmla="*/ 763 w 832"/>
                    <a:gd name="T63" fmla="*/ 404 h 1210"/>
                    <a:gd name="T64" fmla="*/ 767 w 832"/>
                    <a:gd name="T65" fmla="*/ 208 h 1210"/>
                    <a:gd name="T66" fmla="*/ 777 w 832"/>
                    <a:gd name="T67" fmla="*/ 189 h 1210"/>
                    <a:gd name="T68" fmla="*/ 785 w 832"/>
                    <a:gd name="T69" fmla="*/ 168 h 1210"/>
                    <a:gd name="T70" fmla="*/ 794 w 832"/>
                    <a:gd name="T71" fmla="*/ 147 h 1210"/>
                    <a:gd name="T72" fmla="*/ 807 w 832"/>
                    <a:gd name="T73" fmla="*/ 121 h 1210"/>
                    <a:gd name="T74" fmla="*/ 824 w 832"/>
                    <a:gd name="T75" fmla="*/ 90 h 1210"/>
                    <a:gd name="T76" fmla="*/ 786 w 832"/>
                    <a:gd name="T77" fmla="*/ 69 h 1210"/>
                    <a:gd name="T78" fmla="*/ 693 w 832"/>
                    <a:gd name="T79" fmla="*/ 60 h 1210"/>
                    <a:gd name="T80" fmla="*/ 599 w 832"/>
                    <a:gd name="T81" fmla="*/ 50 h 1210"/>
                    <a:gd name="T82" fmla="*/ 506 w 832"/>
                    <a:gd name="T83" fmla="*/ 41 h 1210"/>
                    <a:gd name="T84" fmla="*/ 414 w 832"/>
                    <a:gd name="T85" fmla="*/ 32 h 1210"/>
                    <a:gd name="T86" fmla="*/ 320 w 832"/>
                    <a:gd name="T87" fmla="*/ 23 h 1210"/>
                    <a:gd name="T88" fmla="*/ 227 w 832"/>
                    <a:gd name="T89" fmla="*/ 14 h 1210"/>
                    <a:gd name="T90" fmla="*/ 134 w 832"/>
                    <a:gd name="T91" fmla="*/ 4 h 1210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32"/>
                    <a:gd name="T139" fmla="*/ 0 h 1210"/>
                    <a:gd name="T140" fmla="*/ 832 w 832"/>
                    <a:gd name="T141" fmla="*/ 1210 h 1210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32" h="1210">
                      <a:moveTo>
                        <a:pt x="88" y="0"/>
                      </a:moveTo>
                      <a:lnTo>
                        <a:pt x="81" y="7"/>
                      </a:lnTo>
                      <a:lnTo>
                        <a:pt x="73" y="15"/>
                      </a:lnTo>
                      <a:lnTo>
                        <a:pt x="63" y="23"/>
                      </a:lnTo>
                      <a:lnTo>
                        <a:pt x="55" y="32"/>
                      </a:lnTo>
                      <a:lnTo>
                        <a:pt x="47" y="41"/>
                      </a:lnTo>
                      <a:lnTo>
                        <a:pt x="38" y="49"/>
                      </a:lnTo>
                      <a:lnTo>
                        <a:pt x="30" y="57"/>
                      </a:lnTo>
                      <a:lnTo>
                        <a:pt x="23" y="64"/>
                      </a:lnTo>
                      <a:lnTo>
                        <a:pt x="17" y="94"/>
                      </a:lnTo>
                      <a:lnTo>
                        <a:pt x="12" y="124"/>
                      </a:lnTo>
                      <a:lnTo>
                        <a:pt x="6" y="153"/>
                      </a:lnTo>
                      <a:lnTo>
                        <a:pt x="0" y="183"/>
                      </a:lnTo>
                      <a:lnTo>
                        <a:pt x="0" y="402"/>
                      </a:lnTo>
                      <a:lnTo>
                        <a:pt x="0" y="621"/>
                      </a:lnTo>
                      <a:lnTo>
                        <a:pt x="0" y="840"/>
                      </a:lnTo>
                      <a:lnTo>
                        <a:pt x="0" y="1059"/>
                      </a:lnTo>
                      <a:lnTo>
                        <a:pt x="6" y="1068"/>
                      </a:lnTo>
                      <a:lnTo>
                        <a:pt x="13" y="1077"/>
                      </a:lnTo>
                      <a:lnTo>
                        <a:pt x="19" y="1086"/>
                      </a:lnTo>
                      <a:lnTo>
                        <a:pt x="24" y="1094"/>
                      </a:lnTo>
                      <a:lnTo>
                        <a:pt x="30" y="1104"/>
                      </a:lnTo>
                      <a:lnTo>
                        <a:pt x="37" y="1113"/>
                      </a:lnTo>
                      <a:lnTo>
                        <a:pt x="43" y="1122"/>
                      </a:lnTo>
                      <a:lnTo>
                        <a:pt x="48" y="1131"/>
                      </a:lnTo>
                      <a:lnTo>
                        <a:pt x="63" y="1132"/>
                      </a:lnTo>
                      <a:lnTo>
                        <a:pt x="78" y="1135"/>
                      </a:lnTo>
                      <a:lnTo>
                        <a:pt x="93" y="1136"/>
                      </a:lnTo>
                      <a:lnTo>
                        <a:pt x="110" y="1137"/>
                      </a:lnTo>
                      <a:lnTo>
                        <a:pt x="125" y="1139"/>
                      </a:lnTo>
                      <a:lnTo>
                        <a:pt x="139" y="1140"/>
                      </a:lnTo>
                      <a:lnTo>
                        <a:pt x="154" y="1143"/>
                      </a:lnTo>
                      <a:lnTo>
                        <a:pt x="169" y="1144"/>
                      </a:lnTo>
                      <a:lnTo>
                        <a:pt x="201" y="1149"/>
                      </a:lnTo>
                      <a:lnTo>
                        <a:pt x="232" y="1152"/>
                      </a:lnTo>
                      <a:lnTo>
                        <a:pt x="262" y="1157"/>
                      </a:lnTo>
                      <a:lnTo>
                        <a:pt x="293" y="1160"/>
                      </a:lnTo>
                      <a:lnTo>
                        <a:pt x="324" y="1165"/>
                      </a:lnTo>
                      <a:lnTo>
                        <a:pt x="355" y="1168"/>
                      </a:lnTo>
                      <a:lnTo>
                        <a:pt x="386" y="1173"/>
                      </a:lnTo>
                      <a:lnTo>
                        <a:pt x="417" y="1176"/>
                      </a:lnTo>
                      <a:lnTo>
                        <a:pt x="447" y="1181"/>
                      </a:lnTo>
                      <a:lnTo>
                        <a:pt x="478" y="1185"/>
                      </a:lnTo>
                      <a:lnTo>
                        <a:pt x="509" y="1189"/>
                      </a:lnTo>
                      <a:lnTo>
                        <a:pt x="540" y="1193"/>
                      </a:lnTo>
                      <a:lnTo>
                        <a:pt x="572" y="1197"/>
                      </a:lnTo>
                      <a:lnTo>
                        <a:pt x="601" y="1202"/>
                      </a:lnTo>
                      <a:lnTo>
                        <a:pt x="633" y="1205"/>
                      </a:lnTo>
                      <a:lnTo>
                        <a:pt x="664" y="1210"/>
                      </a:lnTo>
                      <a:lnTo>
                        <a:pt x="676" y="1205"/>
                      </a:lnTo>
                      <a:lnTo>
                        <a:pt x="689" y="1200"/>
                      </a:lnTo>
                      <a:lnTo>
                        <a:pt x="702" y="1195"/>
                      </a:lnTo>
                      <a:lnTo>
                        <a:pt x="713" y="1190"/>
                      </a:lnTo>
                      <a:lnTo>
                        <a:pt x="726" y="1185"/>
                      </a:lnTo>
                      <a:lnTo>
                        <a:pt x="739" y="1180"/>
                      </a:lnTo>
                      <a:lnTo>
                        <a:pt x="750" y="1175"/>
                      </a:lnTo>
                      <a:lnTo>
                        <a:pt x="763" y="1170"/>
                      </a:lnTo>
                      <a:lnTo>
                        <a:pt x="763" y="1119"/>
                      </a:lnTo>
                      <a:lnTo>
                        <a:pt x="763" y="1067"/>
                      </a:lnTo>
                      <a:lnTo>
                        <a:pt x="763" y="1015"/>
                      </a:lnTo>
                      <a:lnTo>
                        <a:pt x="764" y="963"/>
                      </a:lnTo>
                      <a:lnTo>
                        <a:pt x="763" y="778"/>
                      </a:lnTo>
                      <a:lnTo>
                        <a:pt x="763" y="591"/>
                      </a:lnTo>
                      <a:lnTo>
                        <a:pt x="763" y="404"/>
                      </a:lnTo>
                      <a:lnTo>
                        <a:pt x="763" y="219"/>
                      </a:lnTo>
                      <a:lnTo>
                        <a:pt x="767" y="208"/>
                      </a:lnTo>
                      <a:lnTo>
                        <a:pt x="772" y="199"/>
                      </a:lnTo>
                      <a:lnTo>
                        <a:pt x="777" y="189"/>
                      </a:lnTo>
                      <a:lnTo>
                        <a:pt x="781" y="178"/>
                      </a:lnTo>
                      <a:lnTo>
                        <a:pt x="785" y="168"/>
                      </a:lnTo>
                      <a:lnTo>
                        <a:pt x="789" y="158"/>
                      </a:lnTo>
                      <a:lnTo>
                        <a:pt x="794" y="147"/>
                      </a:lnTo>
                      <a:lnTo>
                        <a:pt x="799" y="137"/>
                      </a:lnTo>
                      <a:lnTo>
                        <a:pt x="807" y="121"/>
                      </a:lnTo>
                      <a:lnTo>
                        <a:pt x="816" y="105"/>
                      </a:lnTo>
                      <a:lnTo>
                        <a:pt x="824" y="90"/>
                      </a:lnTo>
                      <a:lnTo>
                        <a:pt x="832" y="73"/>
                      </a:lnTo>
                      <a:lnTo>
                        <a:pt x="786" y="69"/>
                      </a:lnTo>
                      <a:lnTo>
                        <a:pt x="739" y="64"/>
                      </a:lnTo>
                      <a:lnTo>
                        <a:pt x="693" y="60"/>
                      </a:lnTo>
                      <a:lnTo>
                        <a:pt x="646" y="55"/>
                      </a:lnTo>
                      <a:lnTo>
                        <a:pt x="599" y="50"/>
                      </a:lnTo>
                      <a:lnTo>
                        <a:pt x="553" y="46"/>
                      </a:lnTo>
                      <a:lnTo>
                        <a:pt x="506" y="41"/>
                      </a:lnTo>
                      <a:lnTo>
                        <a:pt x="460" y="37"/>
                      </a:lnTo>
                      <a:lnTo>
                        <a:pt x="414" y="32"/>
                      </a:lnTo>
                      <a:lnTo>
                        <a:pt x="366" y="27"/>
                      </a:lnTo>
                      <a:lnTo>
                        <a:pt x="320" y="23"/>
                      </a:lnTo>
                      <a:lnTo>
                        <a:pt x="273" y="18"/>
                      </a:lnTo>
                      <a:lnTo>
                        <a:pt x="227" y="14"/>
                      </a:lnTo>
                      <a:lnTo>
                        <a:pt x="181" y="9"/>
                      </a:lnTo>
                      <a:lnTo>
                        <a:pt x="134" y="4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solidFill>
                  <a:srgbClr val="02020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5" name="Freeform 66"/>
                <p:cNvSpPr>
                  <a:spLocks noChangeArrowheads="1"/>
                </p:cNvSpPr>
                <p:nvPr/>
              </p:nvSpPr>
              <p:spPr bwMode="auto">
                <a:xfrm>
                  <a:off x="4908" y="1282"/>
                  <a:ext cx="119" cy="221"/>
                </a:xfrm>
                <a:custGeom>
                  <a:avLst/>
                  <a:gdLst>
                    <a:gd name="T0" fmla="*/ 80 w 792"/>
                    <a:gd name="T1" fmla="*/ 7 h 1165"/>
                    <a:gd name="T2" fmla="*/ 64 w 792"/>
                    <a:gd name="T3" fmla="*/ 23 h 1165"/>
                    <a:gd name="T4" fmla="*/ 46 w 792"/>
                    <a:gd name="T5" fmla="*/ 41 h 1165"/>
                    <a:gd name="T6" fmla="*/ 31 w 792"/>
                    <a:gd name="T7" fmla="*/ 56 h 1165"/>
                    <a:gd name="T8" fmla="*/ 19 w 792"/>
                    <a:gd name="T9" fmla="*/ 91 h 1165"/>
                    <a:gd name="T10" fmla="*/ 6 w 792"/>
                    <a:gd name="T11" fmla="*/ 148 h 1165"/>
                    <a:gd name="T12" fmla="*/ 0 w 792"/>
                    <a:gd name="T13" fmla="*/ 388 h 1165"/>
                    <a:gd name="T14" fmla="*/ 0 w 792"/>
                    <a:gd name="T15" fmla="*/ 809 h 1165"/>
                    <a:gd name="T16" fmla="*/ 6 w 792"/>
                    <a:gd name="T17" fmla="*/ 1030 h 1165"/>
                    <a:gd name="T18" fmla="*/ 18 w 792"/>
                    <a:gd name="T19" fmla="*/ 1048 h 1165"/>
                    <a:gd name="T20" fmla="*/ 30 w 792"/>
                    <a:gd name="T21" fmla="*/ 1065 h 1165"/>
                    <a:gd name="T22" fmla="*/ 42 w 792"/>
                    <a:gd name="T23" fmla="*/ 1082 h 1165"/>
                    <a:gd name="T24" fmla="*/ 62 w 792"/>
                    <a:gd name="T25" fmla="*/ 1093 h 1165"/>
                    <a:gd name="T26" fmla="*/ 91 w 792"/>
                    <a:gd name="T27" fmla="*/ 1096 h 1165"/>
                    <a:gd name="T28" fmla="*/ 120 w 792"/>
                    <a:gd name="T29" fmla="*/ 1098 h 1165"/>
                    <a:gd name="T30" fmla="*/ 149 w 792"/>
                    <a:gd name="T31" fmla="*/ 1102 h 1165"/>
                    <a:gd name="T32" fmla="*/ 194 w 792"/>
                    <a:gd name="T33" fmla="*/ 1107 h 1165"/>
                    <a:gd name="T34" fmla="*/ 254 w 792"/>
                    <a:gd name="T35" fmla="*/ 1115 h 1165"/>
                    <a:gd name="T36" fmla="*/ 313 w 792"/>
                    <a:gd name="T37" fmla="*/ 1123 h 1165"/>
                    <a:gd name="T38" fmla="*/ 372 w 792"/>
                    <a:gd name="T39" fmla="*/ 1131 h 1165"/>
                    <a:gd name="T40" fmla="*/ 432 w 792"/>
                    <a:gd name="T41" fmla="*/ 1138 h 1165"/>
                    <a:gd name="T42" fmla="*/ 492 w 792"/>
                    <a:gd name="T43" fmla="*/ 1146 h 1165"/>
                    <a:gd name="T44" fmla="*/ 551 w 792"/>
                    <a:gd name="T45" fmla="*/ 1154 h 1165"/>
                    <a:gd name="T46" fmla="*/ 611 w 792"/>
                    <a:gd name="T47" fmla="*/ 1162 h 1165"/>
                    <a:gd name="T48" fmla="*/ 654 w 792"/>
                    <a:gd name="T49" fmla="*/ 1161 h 1165"/>
                    <a:gd name="T50" fmla="*/ 678 w 792"/>
                    <a:gd name="T51" fmla="*/ 1151 h 1165"/>
                    <a:gd name="T52" fmla="*/ 702 w 792"/>
                    <a:gd name="T53" fmla="*/ 1141 h 1165"/>
                    <a:gd name="T54" fmla="*/ 726 w 792"/>
                    <a:gd name="T55" fmla="*/ 1132 h 1165"/>
                    <a:gd name="T56" fmla="*/ 738 w 792"/>
                    <a:gd name="T57" fmla="*/ 1078 h 1165"/>
                    <a:gd name="T58" fmla="*/ 739 w 792"/>
                    <a:gd name="T59" fmla="*/ 977 h 1165"/>
                    <a:gd name="T60" fmla="*/ 739 w 792"/>
                    <a:gd name="T61" fmla="*/ 749 h 1165"/>
                    <a:gd name="T62" fmla="*/ 738 w 792"/>
                    <a:gd name="T63" fmla="*/ 390 h 1165"/>
                    <a:gd name="T64" fmla="*/ 746 w 792"/>
                    <a:gd name="T65" fmla="*/ 190 h 1165"/>
                    <a:gd name="T66" fmla="*/ 761 w 792"/>
                    <a:gd name="T67" fmla="*/ 149 h 1165"/>
                    <a:gd name="T68" fmla="*/ 775 w 792"/>
                    <a:gd name="T69" fmla="*/ 113 h 1165"/>
                    <a:gd name="T70" fmla="*/ 786 w 792"/>
                    <a:gd name="T71" fmla="*/ 82 h 1165"/>
                    <a:gd name="T72" fmla="*/ 748 w 792"/>
                    <a:gd name="T73" fmla="*/ 63 h 1165"/>
                    <a:gd name="T74" fmla="*/ 659 w 792"/>
                    <a:gd name="T75" fmla="*/ 55 h 1165"/>
                    <a:gd name="T76" fmla="*/ 572 w 792"/>
                    <a:gd name="T77" fmla="*/ 46 h 1165"/>
                    <a:gd name="T78" fmla="*/ 483 w 792"/>
                    <a:gd name="T79" fmla="*/ 37 h 1165"/>
                    <a:gd name="T80" fmla="*/ 395 w 792"/>
                    <a:gd name="T81" fmla="*/ 29 h 1165"/>
                    <a:gd name="T82" fmla="*/ 307 w 792"/>
                    <a:gd name="T83" fmla="*/ 21 h 1165"/>
                    <a:gd name="T84" fmla="*/ 219 w 792"/>
                    <a:gd name="T85" fmla="*/ 13 h 1165"/>
                    <a:gd name="T86" fmla="*/ 130 w 792"/>
                    <a:gd name="T87" fmla="*/ 5 h 1165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792"/>
                    <a:gd name="T133" fmla="*/ 0 h 1165"/>
                    <a:gd name="T134" fmla="*/ 792 w 792"/>
                    <a:gd name="T135" fmla="*/ 1165 h 1165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792" h="1165">
                      <a:moveTo>
                        <a:pt x="87" y="0"/>
                      </a:moveTo>
                      <a:lnTo>
                        <a:pt x="80" y="7"/>
                      </a:lnTo>
                      <a:lnTo>
                        <a:pt x="72" y="15"/>
                      </a:lnTo>
                      <a:lnTo>
                        <a:pt x="64" y="23"/>
                      </a:lnTo>
                      <a:lnTo>
                        <a:pt x="56" y="31"/>
                      </a:lnTo>
                      <a:lnTo>
                        <a:pt x="46" y="41"/>
                      </a:lnTo>
                      <a:lnTo>
                        <a:pt x="39" y="49"/>
                      </a:lnTo>
                      <a:lnTo>
                        <a:pt x="31" y="56"/>
                      </a:lnTo>
                      <a:lnTo>
                        <a:pt x="24" y="63"/>
                      </a:lnTo>
                      <a:lnTo>
                        <a:pt x="19" y="91"/>
                      </a:lnTo>
                      <a:lnTo>
                        <a:pt x="13" y="119"/>
                      </a:lnTo>
                      <a:lnTo>
                        <a:pt x="6" y="148"/>
                      </a:lnTo>
                      <a:lnTo>
                        <a:pt x="0" y="177"/>
                      </a:lnTo>
                      <a:lnTo>
                        <a:pt x="0" y="388"/>
                      </a:lnTo>
                      <a:lnTo>
                        <a:pt x="0" y="598"/>
                      </a:lnTo>
                      <a:lnTo>
                        <a:pt x="0" y="809"/>
                      </a:lnTo>
                      <a:lnTo>
                        <a:pt x="0" y="1021"/>
                      </a:lnTo>
                      <a:lnTo>
                        <a:pt x="6" y="1030"/>
                      </a:lnTo>
                      <a:lnTo>
                        <a:pt x="12" y="1039"/>
                      </a:lnTo>
                      <a:lnTo>
                        <a:pt x="18" y="1048"/>
                      </a:lnTo>
                      <a:lnTo>
                        <a:pt x="24" y="1056"/>
                      </a:lnTo>
                      <a:lnTo>
                        <a:pt x="30" y="1065"/>
                      </a:lnTo>
                      <a:lnTo>
                        <a:pt x="36" y="1074"/>
                      </a:lnTo>
                      <a:lnTo>
                        <a:pt x="42" y="1082"/>
                      </a:lnTo>
                      <a:lnTo>
                        <a:pt x="48" y="1092"/>
                      </a:lnTo>
                      <a:lnTo>
                        <a:pt x="62" y="1093"/>
                      </a:lnTo>
                      <a:lnTo>
                        <a:pt x="76" y="1094"/>
                      </a:lnTo>
                      <a:lnTo>
                        <a:pt x="91" y="1096"/>
                      </a:lnTo>
                      <a:lnTo>
                        <a:pt x="106" y="1097"/>
                      </a:lnTo>
                      <a:lnTo>
                        <a:pt x="120" y="1098"/>
                      </a:lnTo>
                      <a:lnTo>
                        <a:pt x="135" y="1101"/>
                      </a:lnTo>
                      <a:lnTo>
                        <a:pt x="149" y="1102"/>
                      </a:lnTo>
                      <a:lnTo>
                        <a:pt x="164" y="1103"/>
                      </a:lnTo>
                      <a:lnTo>
                        <a:pt x="194" y="1107"/>
                      </a:lnTo>
                      <a:lnTo>
                        <a:pt x="224" y="1111"/>
                      </a:lnTo>
                      <a:lnTo>
                        <a:pt x="254" y="1115"/>
                      </a:lnTo>
                      <a:lnTo>
                        <a:pt x="284" y="1118"/>
                      </a:lnTo>
                      <a:lnTo>
                        <a:pt x="313" y="1123"/>
                      </a:lnTo>
                      <a:lnTo>
                        <a:pt x="342" y="1126"/>
                      </a:lnTo>
                      <a:lnTo>
                        <a:pt x="372" y="1131"/>
                      </a:lnTo>
                      <a:lnTo>
                        <a:pt x="402" y="1134"/>
                      </a:lnTo>
                      <a:lnTo>
                        <a:pt x="432" y="1138"/>
                      </a:lnTo>
                      <a:lnTo>
                        <a:pt x="462" y="1142"/>
                      </a:lnTo>
                      <a:lnTo>
                        <a:pt x="492" y="1146"/>
                      </a:lnTo>
                      <a:lnTo>
                        <a:pt x="522" y="1149"/>
                      </a:lnTo>
                      <a:lnTo>
                        <a:pt x="551" y="1154"/>
                      </a:lnTo>
                      <a:lnTo>
                        <a:pt x="581" y="1157"/>
                      </a:lnTo>
                      <a:lnTo>
                        <a:pt x="611" y="1162"/>
                      </a:lnTo>
                      <a:lnTo>
                        <a:pt x="641" y="1165"/>
                      </a:lnTo>
                      <a:lnTo>
                        <a:pt x="654" y="1161"/>
                      </a:lnTo>
                      <a:lnTo>
                        <a:pt x="665" y="1156"/>
                      </a:lnTo>
                      <a:lnTo>
                        <a:pt x="678" y="1151"/>
                      </a:lnTo>
                      <a:lnTo>
                        <a:pt x="689" y="1146"/>
                      </a:lnTo>
                      <a:lnTo>
                        <a:pt x="702" y="1141"/>
                      </a:lnTo>
                      <a:lnTo>
                        <a:pt x="713" y="1137"/>
                      </a:lnTo>
                      <a:lnTo>
                        <a:pt x="726" y="1132"/>
                      </a:lnTo>
                      <a:lnTo>
                        <a:pt x="738" y="1127"/>
                      </a:lnTo>
                      <a:lnTo>
                        <a:pt x="738" y="1078"/>
                      </a:lnTo>
                      <a:lnTo>
                        <a:pt x="739" y="1027"/>
                      </a:lnTo>
                      <a:lnTo>
                        <a:pt x="739" y="977"/>
                      </a:lnTo>
                      <a:lnTo>
                        <a:pt x="739" y="928"/>
                      </a:lnTo>
                      <a:lnTo>
                        <a:pt x="739" y="749"/>
                      </a:lnTo>
                      <a:lnTo>
                        <a:pt x="739" y="570"/>
                      </a:lnTo>
                      <a:lnTo>
                        <a:pt x="738" y="390"/>
                      </a:lnTo>
                      <a:lnTo>
                        <a:pt x="738" y="211"/>
                      </a:lnTo>
                      <a:lnTo>
                        <a:pt x="746" y="190"/>
                      </a:lnTo>
                      <a:lnTo>
                        <a:pt x="754" y="170"/>
                      </a:lnTo>
                      <a:lnTo>
                        <a:pt x="761" y="149"/>
                      </a:lnTo>
                      <a:lnTo>
                        <a:pt x="769" y="128"/>
                      </a:lnTo>
                      <a:lnTo>
                        <a:pt x="775" y="113"/>
                      </a:lnTo>
                      <a:lnTo>
                        <a:pt x="780" y="97"/>
                      </a:lnTo>
                      <a:lnTo>
                        <a:pt x="786" y="82"/>
                      </a:lnTo>
                      <a:lnTo>
                        <a:pt x="792" y="67"/>
                      </a:lnTo>
                      <a:lnTo>
                        <a:pt x="748" y="63"/>
                      </a:lnTo>
                      <a:lnTo>
                        <a:pt x="704" y="59"/>
                      </a:lnTo>
                      <a:lnTo>
                        <a:pt x="659" y="55"/>
                      </a:lnTo>
                      <a:lnTo>
                        <a:pt x="616" y="50"/>
                      </a:lnTo>
                      <a:lnTo>
                        <a:pt x="572" y="46"/>
                      </a:lnTo>
                      <a:lnTo>
                        <a:pt x="528" y="42"/>
                      </a:lnTo>
                      <a:lnTo>
                        <a:pt x="483" y="37"/>
                      </a:lnTo>
                      <a:lnTo>
                        <a:pt x="439" y="34"/>
                      </a:lnTo>
                      <a:lnTo>
                        <a:pt x="395" y="29"/>
                      </a:lnTo>
                      <a:lnTo>
                        <a:pt x="352" y="25"/>
                      </a:lnTo>
                      <a:lnTo>
                        <a:pt x="307" y="21"/>
                      </a:lnTo>
                      <a:lnTo>
                        <a:pt x="263" y="16"/>
                      </a:lnTo>
                      <a:lnTo>
                        <a:pt x="219" y="13"/>
                      </a:lnTo>
                      <a:lnTo>
                        <a:pt x="175" y="8"/>
                      </a:lnTo>
                      <a:lnTo>
                        <a:pt x="130" y="5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05050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6" name="Freeform 67"/>
                <p:cNvSpPr>
                  <a:spLocks noChangeArrowheads="1"/>
                </p:cNvSpPr>
                <p:nvPr/>
              </p:nvSpPr>
              <p:spPr bwMode="auto">
                <a:xfrm>
                  <a:off x="4912" y="1290"/>
                  <a:ext cx="113" cy="212"/>
                </a:xfrm>
                <a:custGeom>
                  <a:avLst/>
                  <a:gdLst>
                    <a:gd name="T0" fmla="*/ 76 w 749"/>
                    <a:gd name="T1" fmla="*/ 7 h 1121"/>
                    <a:gd name="T2" fmla="*/ 61 w 749"/>
                    <a:gd name="T3" fmla="*/ 22 h 1121"/>
                    <a:gd name="T4" fmla="*/ 45 w 749"/>
                    <a:gd name="T5" fmla="*/ 38 h 1121"/>
                    <a:gd name="T6" fmla="*/ 30 w 749"/>
                    <a:gd name="T7" fmla="*/ 53 h 1121"/>
                    <a:gd name="T8" fmla="*/ 17 w 749"/>
                    <a:gd name="T9" fmla="*/ 88 h 1121"/>
                    <a:gd name="T10" fmla="*/ 5 w 749"/>
                    <a:gd name="T11" fmla="*/ 142 h 1121"/>
                    <a:gd name="T12" fmla="*/ 0 w 749"/>
                    <a:gd name="T13" fmla="*/ 372 h 1121"/>
                    <a:gd name="T14" fmla="*/ 0 w 749"/>
                    <a:gd name="T15" fmla="*/ 779 h 1121"/>
                    <a:gd name="T16" fmla="*/ 5 w 749"/>
                    <a:gd name="T17" fmla="*/ 991 h 1121"/>
                    <a:gd name="T18" fmla="*/ 17 w 749"/>
                    <a:gd name="T19" fmla="*/ 1008 h 1121"/>
                    <a:gd name="T20" fmla="*/ 27 w 749"/>
                    <a:gd name="T21" fmla="*/ 1024 h 1121"/>
                    <a:gd name="T22" fmla="*/ 39 w 749"/>
                    <a:gd name="T23" fmla="*/ 1042 h 1121"/>
                    <a:gd name="T24" fmla="*/ 58 w 749"/>
                    <a:gd name="T25" fmla="*/ 1051 h 1121"/>
                    <a:gd name="T26" fmla="*/ 87 w 749"/>
                    <a:gd name="T27" fmla="*/ 1054 h 1121"/>
                    <a:gd name="T28" fmla="*/ 115 w 749"/>
                    <a:gd name="T29" fmla="*/ 1058 h 1121"/>
                    <a:gd name="T30" fmla="*/ 144 w 749"/>
                    <a:gd name="T31" fmla="*/ 1060 h 1121"/>
                    <a:gd name="T32" fmla="*/ 186 w 749"/>
                    <a:gd name="T33" fmla="*/ 1065 h 1121"/>
                    <a:gd name="T34" fmla="*/ 243 w 749"/>
                    <a:gd name="T35" fmla="*/ 1073 h 1121"/>
                    <a:gd name="T36" fmla="*/ 300 w 749"/>
                    <a:gd name="T37" fmla="*/ 1081 h 1121"/>
                    <a:gd name="T38" fmla="*/ 358 w 749"/>
                    <a:gd name="T39" fmla="*/ 1088 h 1121"/>
                    <a:gd name="T40" fmla="*/ 414 w 749"/>
                    <a:gd name="T41" fmla="*/ 1096 h 1121"/>
                    <a:gd name="T42" fmla="*/ 472 w 749"/>
                    <a:gd name="T43" fmla="*/ 1103 h 1121"/>
                    <a:gd name="T44" fmla="*/ 530 w 749"/>
                    <a:gd name="T45" fmla="*/ 1110 h 1121"/>
                    <a:gd name="T46" fmla="*/ 586 w 749"/>
                    <a:gd name="T47" fmla="*/ 1118 h 1121"/>
                    <a:gd name="T48" fmla="*/ 626 w 749"/>
                    <a:gd name="T49" fmla="*/ 1117 h 1121"/>
                    <a:gd name="T50" fmla="*/ 651 w 749"/>
                    <a:gd name="T51" fmla="*/ 1106 h 1121"/>
                    <a:gd name="T52" fmla="*/ 675 w 749"/>
                    <a:gd name="T53" fmla="*/ 1097 h 1121"/>
                    <a:gd name="T54" fmla="*/ 699 w 749"/>
                    <a:gd name="T55" fmla="*/ 1087 h 1121"/>
                    <a:gd name="T56" fmla="*/ 712 w 749"/>
                    <a:gd name="T57" fmla="*/ 1035 h 1121"/>
                    <a:gd name="T58" fmla="*/ 712 w 749"/>
                    <a:gd name="T59" fmla="*/ 940 h 1121"/>
                    <a:gd name="T60" fmla="*/ 712 w 749"/>
                    <a:gd name="T61" fmla="*/ 720 h 1121"/>
                    <a:gd name="T62" fmla="*/ 712 w 749"/>
                    <a:gd name="T63" fmla="*/ 374 h 1121"/>
                    <a:gd name="T64" fmla="*/ 716 w 749"/>
                    <a:gd name="T65" fmla="*/ 181 h 1121"/>
                    <a:gd name="T66" fmla="*/ 730 w 749"/>
                    <a:gd name="T67" fmla="*/ 139 h 1121"/>
                    <a:gd name="T68" fmla="*/ 739 w 749"/>
                    <a:gd name="T69" fmla="*/ 104 h 1121"/>
                    <a:gd name="T70" fmla="*/ 746 w 749"/>
                    <a:gd name="T71" fmla="*/ 75 h 1121"/>
                    <a:gd name="T72" fmla="*/ 707 w 749"/>
                    <a:gd name="T73" fmla="*/ 56 h 1121"/>
                    <a:gd name="T74" fmla="*/ 624 w 749"/>
                    <a:gd name="T75" fmla="*/ 48 h 1121"/>
                    <a:gd name="T76" fmla="*/ 541 w 749"/>
                    <a:gd name="T77" fmla="*/ 40 h 1121"/>
                    <a:gd name="T78" fmla="*/ 458 w 749"/>
                    <a:gd name="T79" fmla="*/ 33 h 1121"/>
                    <a:gd name="T80" fmla="*/ 374 w 749"/>
                    <a:gd name="T81" fmla="*/ 25 h 1121"/>
                    <a:gd name="T82" fmla="*/ 291 w 749"/>
                    <a:gd name="T83" fmla="*/ 18 h 1121"/>
                    <a:gd name="T84" fmla="*/ 208 w 749"/>
                    <a:gd name="T85" fmla="*/ 12 h 1121"/>
                    <a:gd name="T86" fmla="*/ 124 w 749"/>
                    <a:gd name="T87" fmla="*/ 3 h 1121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749"/>
                    <a:gd name="T133" fmla="*/ 0 h 1121"/>
                    <a:gd name="T134" fmla="*/ 749 w 749"/>
                    <a:gd name="T135" fmla="*/ 1121 h 1121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749" h="1121">
                      <a:moveTo>
                        <a:pt x="83" y="0"/>
                      </a:moveTo>
                      <a:lnTo>
                        <a:pt x="76" y="7"/>
                      </a:lnTo>
                      <a:lnTo>
                        <a:pt x="69" y="14"/>
                      </a:lnTo>
                      <a:lnTo>
                        <a:pt x="61" y="22"/>
                      </a:lnTo>
                      <a:lnTo>
                        <a:pt x="53" y="30"/>
                      </a:lnTo>
                      <a:lnTo>
                        <a:pt x="45" y="38"/>
                      </a:lnTo>
                      <a:lnTo>
                        <a:pt x="36" y="46"/>
                      </a:lnTo>
                      <a:lnTo>
                        <a:pt x="30" y="53"/>
                      </a:lnTo>
                      <a:lnTo>
                        <a:pt x="23" y="60"/>
                      </a:lnTo>
                      <a:lnTo>
                        <a:pt x="17" y="88"/>
                      </a:lnTo>
                      <a:lnTo>
                        <a:pt x="11" y="114"/>
                      </a:lnTo>
                      <a:lnTo>
                        <a:pt x="5" y="142"/>
                      </a:lnTo>
                      <a:lnTo>
                        <a:pt x="0" y="169"/>
                      </a:lnTo>
                      <a:lnTo>
                        <a:pt x="0" y="372"/>
                      </a:lnTo>
                      <a:lnTo>
                        <a:pt x="0" y="576"/>
                      </a:lnTo>
                      <a:lnTo>
                        <a:pt x="0" y="779"/>
                      </a:lnTo>
                      <a:lnTo>
                        <a:pt x="0" y="983"/>
                      </a:lnTo>
                      <a:lnTo>
                        <a:pt x="5" y="991"/>
                      </a:lnTo>
                      <a:lnTo>
                        <a:pt x="11" y="999"/>
                      </a:lnTo>
                      <a:lnTo>
                        <a:pt x="17" y="1008"/>
                      </a:lnTo>
                      <a:lnTo>
                        <a:pt x="23" y="1016"/>
                      </a:lnTo>
                      <a:lnTo>
                        <a:pt x="27" y="1024"/>
                      </a:lnTo>
                      <a:lnTo>
                        <a:pt x="33" y="1034"/>
                      </a:lnTo>
                      <a:lnTo>
                        <a:pt x="39" y="1042"/>
                      </a:lnTo>
                      <a:lnTo>
                        <a:pt x="45" y="1050"/>
                      </a:lnTo>
                      <a:lnTo>
                        <a:pt x="58" y="1051"/>
                      </a:lnTo>
                      <a:lnTo>
                        <a:pt x="73" y="1053"/>
                      </a:lnTo>
                      <a:lnTo>
                        <a:pt x="87" y="1054"/>
                      </a:lnTo>
                      <a:lnTo>
                        <a:pt x="101" y="1055"/>
                      </a:lnTo>
                      <a:lnTo>
                        <a:pt x="115" y="1058"/>
                      </a:lnTo>
                      <a:lnTo>
                        <a:pt x="129" y="1059"/>
                      </a:lnTo>
                      <a:lnTo>
                        <a:pt x="144" y="1060"/>
                      </a:lnTo>
                      <a:lnTo>
                        <a:pt x="157" y="1061"/>
                      </a:lnTo>
                      <a:lnTo>
                        <a:pt x="186" y="1065"/>
                      </a:lnTo>
                      <a:lnTo>
                        <a:pt x="215" y="1069"/>
                      </a:lnTo>
                      <a:lnTo>
                        <a:pt x="243" y="1073"/>
                      </a:lnTo>
                      <a:lnTo>
                        <a:pt x="272" y="1076"/>
                      </a:lnTo>
                      <a:lnTo>
                        <a:pt x="300" y="1081"/>
                      </a:lnTo>
                      <a:lnTo>
                        <a:pt x="329" y="1084"/>
                      </a:lnTo>
                      <a:lnTo>
                        <a:pt x="358" y="1088"/>
                      </a:lnTo>
                      <a:lnTo>
                        <a:pt x="387" y="1091"/>
                      </a:lnTo>
                      <a:lnTo>
                        <a:pt x="414" y="1096"/>
                      </a:lnTo>
                      <a:lnTo>
                        <a:pt x="443" y="1099"/>
                      </a:lnTo>
                      <a:lnTo>
                        <a:pt x="472" y="1103"/>
                      </a:lnTo>
                      <a:lnTo>
                        <a:pt x="501" y="1106"/>
                      </a:lnTo>
                      <a:lnTo>
                        <a:pt x="530" y="1110"/>
                      </a:lnTo>
                      <a:lnTo>
                        <a:pt x="557" y="1114"/>
                      </a:lnTo>
                      <a:lnTo>
                        <a:pt x="586" y="1118"/>
                      </a:lnTo>
                      <a:lnTo>
                        <a:pt x="615" y="1121"/>
                      </a:lnTo>
                      <a:lnTo>
                        <a:pt x="626" y="1117"/>
                      </a:lnTo>
                      <a:lnTo>
                        <a:pt x="639" y="1112"/>
                      </a:lnTo>
                      <a:lnTo>
                        <a:pt x="651" y="1106"/>
                      </a:lnTo>
                      <a:lnTo>
                        <a:pt x="663" y="1102"/>
                      </a:lnTo>
                      <a:lnTo>
                        <a:pt x="675" y="1097"/>
                      </a:lnTo>
                      <a:lnTo>
                        <a:pt x="686" y="1091"/>
                      </a:lnTo>
                      <a:lnTo>
                        <a:pt x="699" y="1087"/>
                      </a:lnTo>
                      <a:lnTo>
                        <a:pt x="710" y="1082"/>
                      </a:lnTo>
                      <a:lnTo>
                        <a:pt x="712" y="1035"/>
                      </a:lnTo>
                      <a:lnTo>
                        <a:pt x="712" y="987"/>
                      </a:lnTo>
                      <a:lnTo>
                        <a:pt x="712" y="940"/>
                      </a:lnTo>
                      <a:lnTo>
                        <a:pt x="713" y="893"/>
                      </a:lnTo>
                      <a:lnTo>
                        <a:pt x="712" y="720"/>
                      </a:lnTo>
                      <a:lnTo>
                        <a:pt x="712" y="547"/>
                      </a:lnTo>
                      <a:lnTo>
                        <a:pt x="712" y="374"/>
                      </a:lnTo>
                      <a:lnTo>
                        <a:pt x="710" y="202"/>
                      </a:lnTo>
                      <a:lnTo>
                        <a:pt x="716" y="181"/>
                      </a:lnTo>
                      <a:lnTo>
                        <a:pt x="723" y="160"/>
                      </a:lnTo>
                      <a:lnTo>
                        <a:pt x="730" y="139"/>
                      </a:lnTo>
                      <a:lnTo>
                        <a:pt x="736" y="119"/>
                      </a:lnTo>
                      <a:lnTo>
                        <a:pt x="739" y="104"/>
                      </a:lnTo>
                      <a:lnTo>
                        <a:pt x="743" y="89"/>
                      </a:lnTo>
                      <a:lnTo>
                        <a:pt x="746" y="75"/>
                      </a:lnTo>
                      <a:lnTo>
                        <a:pt x="749" y="60"/>
                      </a:lnTo>
                      <a:lnTo>
                        <a:pt x="707" y="56"/>
                      </a:lnTo>
                      <a:lnTo>
                        <a:pt x="666" y="52"/>
                      </a:lnTo>
                      <a:lnTo>
                        <a:pt x="624" y="48"/>
                      </a:lnTo>
                      <a:lnTo>
                        <a:pt x="583" y="45"/>
                      </a:lnTo>
                      <a:lnTo>
                        <a:pt x="541" y="40"/>
                      </a:lnTo>
                      <a:lnTo>
                        <a:pt x="500" y="37"/>
                      </a:lnTo>
                      <a:lnTo>
                        <a:pt x="458" y="33"/>
                      </a:lnTo>
                      <a:lnTo>
                        <a:pt x="416" y="30"/>
                      </a:lnTo>
                      <a:lnTo>
                        <a:pt x="374" y="25"/>
                      </a:lnTo>
                      <a:lnTo>
                        <a:pt x="333" y="22"/>
                      </a:lnTo>
                      <a:lnTo>
                        <a:pt x="291" y="18"/>
                      </a:lnTo>
                      <a:lnTo>
                        <a:pt x="250" y="15"/>
                      </a:lnTo>
                      <a:lnTo>
                        <a:pt x="208" y="12"/>
                      </a:lnTo>
                      <a:lnTo>
                        <a:pt x="166" y="7"/>
                      </a:lnTo>
                      <a:lnTo>
                        <a:pt x="124" y="3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07070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7" name="Freeform 68"/>
                <p:cNvSpPr>
                  <a:spLocks noChangeArrowheads="1"/>
                </p:cNvSpPr>
                <p:nvPr/>
              </p:nvSpPr>
              <p:spPr bwMode="auto">
                <a:xfrm>
                  <a:off x="4916" y="1298"/>
                  <a:ext cx="107" cy="204"/>
                </a:xfrm>
                <a:custGeom>
                  <a:avLst/>
                  <a:gdLst>
                    <a:gd name="T0" fmla="*/ 73 w 707"/>
                    <a:gd name="T1" fmla="*/ 7 h 1077"/>
                    <a:gd name="T2" fmla="*/ 59 w 707"/>
                    <a:gd name="T3" fmla="*/ 20 h 1077"/>
                    <a:gd name="T4" fmla="*/ 44 w 707"/>
                    <a:gd name="T5" fmla="*/ 36 h 1077"/>
                    <a:gd name="T6" fmla="*/ 29 w 707"/>
                    <a:gd name="T7" fmla="*/ 50 h 1077"/>
                    <a:gd name="T8" fmla="*/ 16 w 707"/>
                    <a:gd name="T9" fmla="*/ 84 h 1077"/>
                    <a:gd name="T10" fmla="*/ 6 w 707"/>
                    <a:gd name="T11" fmla="*/ 136 h 1077"/>
                    <a:gd name="T12" fmla="*/ 0 w 707"/>
                    <a:gd name="T13" fmla="*/ 357 h 1077"/>
                    <a:gd name="T14" fmla="*/ 0 w 707"/>
                    <a:gd name="T15" fmla="*/ 747 h 1077"/>
                    <a:gd name="T16" fmla="*/ 6 w 707"/>
                    <a:gd name="T17" fmla="*/ 951 h 1077"/>
                    <a:gd name="T18" fmla="*/ 16 w 707"/>
                    <a:gd name="T19" fmla="*/ 968 h 1077"/>
                    <a:gd name="T20" fmla="*/ 28 w 707"/>
                    <a:gd name="T21" fmla="*/ 985 h 1077"/>
                    <a:gd name="T22" fmla="*/ 38 w 707"/>
                    <a:gd name="T23" fmla="*/ 1001 h 1077"/>
                    <a:gd name="T24" fmla="*/ 58 w 707"/>
                    <a:gd name="T25" fmla="*/ 1010 h 1077"/>
                    <a:gd name="T26" fmla="*/ 84 w 707"/>
                    <a:gd name="T27" fmla="*/ 1012 h 1077"/>
                    <a:gd name="T28" fmla="*/ 111 w 707"/>
                    <a:gd name="T29" fmla="*/ 1016 h 1077"/>
                    <a:gd name="T30" fmla="*/ 137 w 707"/>
                    <a:gd name="T31" fmla="*/ 1018 h 1077"/>
                    <a:gd name="T32" fmla="*/ 179 w 707"/>
                    <a:gd name="T33" fmla="*/ 1023 h 1077"/>
                    <a:gd name="T34" fmla="*/ 233 w 707"/>
                    <a:gd name="T35" fmla="*/ 1030 h 1077"/>
                    <a:gd name="T36" fmla="*/ 288 w 707"/>
                    <a:gd name="T37" fmla="*/ 1038 h 1077"/>
                    <a:gd name="T38" fmla="*/ 343 w 707"/>
                    <a:gd name="T39" fmla="*/ 1045 h 1077"/>
                    <a:gd name="T40" fmla="*/ 397 w 707"/>
                    <a:gd name="T41" fmla="*/ 1052 h 1077"/>
                    <a:gd name="T42" fmla="*/ 453 w 707"/>
                    <a:gd name="T43" fmla="*/ 1059 h 1077"/>
                    <a:gd name="T44" fmla="*/ 508 w 707"/>
                    <a:gd name="T45" fmla="*/ 1067 h 1077"/>
                    <a:gd name="T46" fmla="*/ 563 w 707"/>
                    <a:gd name="T47" fmla="*/ 1074 h 1077"/>
                    <a:gd name="T48" fmla="*/ 603 w 707"/>
                    <a:gd name="T49" fmla="*/ 1072 h 1077"/>
                    <a:gd name="T50" fmla="*/ 626 w 707"/>
                    <a:gd name="T51" fmla="*/ 1062 h 1077"/>
                    <a:gd name="T52" fmla="*/ 650 w 707"/>
                    <a:gd name="T53" fmla="*/ 1052 h 1077"/>
                    <a:gd name="T54" fmla="*/ 673 w 707"/>
                    <a:gd name="T55" fmla="*/ 1041 h 1077"/>
                    <a:gd name="T56" fmla="*/ 685 w 707"/>
                    <a:gd name="T57" fmla="*/ 992 h 1077"/>
                    <a:gd name="T58" fmla="*/ 685 w 707"/>
                    <a:gd name="T59" fmla="*/ 902 h 1077"/>
                    <a:gd name="T60" fmla="*/ 685 w 707"/>
                    <a:gd name="T61" fmla="*/ 691 h 1077"/>
                    <a:gd name="T62" fmla="*/ 685 w 707"/>
                    <a:gd name="T63" fmla="*/ 359 h 1077"/>
                    <a:gd name="T64" fmla="*/ 690 w 707"/>
                    <a:gd name="T65" fmla="*/ 171 h 1077"/>
                    <a:gd name="T66" fmla="*/ 700 w 707"/>
                    <a:gd name="T67" fmla="*/ 130 h 1077"/>
                    <a:gd name="T68" fmla="*/ 706 w 707"/>
                    <a:gd name="T69" fmla="*/ 95 h 1077"/>
                    <a:gd name="T70" fmla="*/ 706 w 707"/>
                    <a:gd name="T71" fmla="*/ 66 h 1077"/>
                    <a:gd name="T72" fmla="*/ 668 w 707"/>
                    <a:gd name="T73" fmla="*/ 49 h 1077"/>
                    <a:gd name="T74" fmla="*/ 590 w 707"/>
                    <a:gd name="T75" fmla="*/ 42 h 1077"/>
                    <a:gd name="T76" fmla="*/ 512 w 707"/>
                    <a:gd name="T77" fmla="*/ 35 h 1077"/>
                    <a:gd name="T78" fmla="*/ 433 w 707"/>
                    <a:gd name="T79" fmla="*/ 28 h 1077"/>
                    <a:gd name="T80" fmla="*/ 355 w 707"/>
                    <a:gd name="T81" fmla="*/ 23 h 1077"/>
                    <a:gd name="T82" fmla="*/ 276 w 707"/>
                    <a:gd name="T83" fmla="*/ 16 h 1077"/>
                    <a:gd name="T84" fmla="*/ 197 w 707"/>
                    <a:gd name="T85" fmla="*/ 9 h 1077"/>
                    <a:gd name="T86" fmla="*/ 119 w 707"/>
                    <a:gd name="T87" fmla="*/ 3 h 1077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707"/>
                    <a:gd name="T133" fmla="*/ 0 h 1077"/>
                    <a:gd name="T134" fmla="*/ 707 w 707"/>
                    <a:gd name="T135" fmla="*/ 1077 h 1077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707" h="1077">
                      <a:moveTo>
                        <a:pt x="79" y="0"/>
                      </a:moveTo>
                      <a:lnTo>
                        <a:pt x="73" y="7"/>
                      </a:lnTo>
                      <a:lnTo>
                        <a:pt x="66" y="13"/>
                      </a:lnTo>
                      <a:lnTo>
                        <a:pt x="59" y="20"/>
                      </a:lnTo>
                      <a:lnTo>
                        <a:pt x="51" y="28"/>
                      </a:lnTo>
                      <a:lnTo>
                        <a:pt x="44" y="36"/>
                      </a:lnTo>
                      <a:lnTo>
                        <a:pt x="36" y="43"/>
                      </a:lnTo>
                      <a:lnTo>
                        <a:pt x="29" y="50"/>
                      </a:lnTo>
                      <a:lnTo>
                        <a:pt x="22" y="57"/>
                      </a:lnTo>
                      <a:lnTo>
                        <a:pt x="16" y="84"/>
                      </a:lnTo>
                      <a:lnTo>
                        <a:pt x="11" y="109"/>
                      </a:lnTo>
                      <a:lnTo>
                        <a:pt x="6" y="136"/>
                      </a:lnTo>
                      <a:lnTo>
                        <a:pt x="0" y="162"/>
                      </a:lnTo>
                      <a:lnTo>
                        <a:pt x="0" y="357"/>
                      </a:lnTo>
                      <a:lnTo>
                        <a:pt x="0" y="553"/>
                      </a:lnTo>
                      <a:lnTo>
                        <a:pt x="0" y="747"/>
                      </a:lnTo>
                      <a:lnTo>
                        <a:pt x="0" y="943"/>
                      </a:lnTo>
                      <a:lnTo>
                        <a:pt x="6" y="951"/>
                      </a:lnTo>
                      <a:lnTo>
                        <a:pt x="11" y="959"/>
                      </a:lnTo>
                      <a:lnTo>
                        <a:pt x="16" y="968"/>
                      </a:lnTo>
                      <a:lnTo>
                        <a:pt x="22" y="976"/>
                      </a:lnTo>
                      <a:lnTo>
                        <a:pt x="28" y="985"/>
                      </a:lnTo>
                      <a:lnTo>
                        <a:pt x="32" y="993"/>
                      </a:lnTo>
                      <a:lnTo>
                        <a:pt x="38" y="1001"/>
                      </a:lnTo>
                      <a:lnTo>
                        <a:pt x="44" y="1009"/>
                      </a:lnTo>
                      <a:lnTo>
                        <a:pt x="58" y="1010"/>
                      </a:lnTo>
                      <a:lnTo>
                        <a:pt x="70" y="1011"/>
                      </a:lnTo>
                      <a:lnTo>
                        <a:pt x="84" y="1012"/>
                      </a:lnTo>
                      <a:lnTo>
                        <a:pt x="98" y="1014"/>
                      </a:lnTo>
                      <a:lnTo>
                        <a:pt x="111" y="1016"/>
                      </a:lnTo>
                      <a:lnTo>
                        <a:pt x="124" y="1017"/>
                      </a:lnTo>
                      <a:lnTo>
                        <a:pt x="137" y="1018"/>
                      </a:lnTo>
                      <a:lnTo>
                        <a:pt x="151" y="1019"/>
                      </a:lnTo>
                      <a:lnTo>
                        <a:pt x="179" y="1023"/>
                      </a:lnTo>
                      <a:lnTo>
                        <a:pt x="206" y="1026"/>
                      </a:lnTo>
                      <a:lnTo>
                        <a:pt x="233" y="1030"/>
                      </a:lnTo>
                      <a:lnTo>
                        <a:pt x="260" y="1034"/>
                      </a:lnTo>
                      <a:lnTo>
                        <a:pt x="288" y="1038"/>
                      </a:lnTo>
                      <a:lnTo>
                        <a:pt x="316" y="1041"/>
                      </a:lnTo>
                      <a:lnTo>
                        <a:pt x="343" y="1045"/>
                      </a:lnTo>
                      <a:lnTo>
                        <a:pt x="371" y="1048"/>
                      </a:lnTo>
                      <a:lnTo>
                        <a:pt x="397" y="1052"/>
                      </a:lnTo>
                      <a:lnTo>
                        <a:pt x="425" y="1055"/>
                      </a:lnTo>
                      <a:lnTo>
                        <a:pt x="453" y="1059"/>
                      </a:lnTo>
                      <a:lnTo>
                        <a:pt x="480" y="1062"/>
                      </a:lnTo>
                      <a:lnTo>
                        <a:pt x="508" y="1067"/>
                      </a:lnTo>
                      <a:lnTo>
                        <a:pt x="536" y="1070"/>
                      </a:lnTo>
                      <a:lnTo>
                        <a:pt x="563" y="1074"/>
                      </a:lnTo>
                      <a:lnTo>
                        <a:pt x="591" y="1077"/>
                      </a:lnTo>
                      <a:lnTo>
                        <a:pt x="603" y="1072"/>
                      </a:lnTo>
                      <a:lnTo>
                        <a:pt x="614" y="1067"/>
                      </a:lnTo>
                      <a:lnTo>
                        <a:pt x="626" y="1062"/>
                      </a:lnTo>
                      <a:lnTo>
                        <a:pt x="638" y="1056"/>
                      </a:lnTo>
                      <a:lnTo>
                        <a:pt x="650" y="1052"/>
                      </a:lnTo>
                      <a:lnTo>
                        <a:pt x="661" y="1047"/>
                      </a:lnTo>
                      <a:lnTo>
                        <a:pt x="673" y="1041"/>
                      </a:lnTo>
                      <a:lnTo>
                        <a:pt x="684" y="1037"/>
                      </a:lnTo>
                      <a:lnTo>
                        <a:pt x="685" y="992"/>
                      </a:lnTo>
                      <a:lnTo>
                        <a:pt x="685" y="947"/>
                      </a:lnTo>
                      <a:lnTo>
                        <a:pt x="685" y="902"/>
                      </a:lnTo>
                      <a:lnTo>
                        <a:pt x="687" y="857"/>
                      </a:lnTo>
                      <a:lnTo>
                        <a:pt x="685" y="691"/>
                      </a:lnTo>
                      <a:lnTo>
                        <a:pt x="685" y="525"/>
                      </a:lnTo>
                      <a:lnTo>
                        <a:pt x="685" y="359"/>
                      </a:lnTo>
                      <a:lnTo>
                        <a:pt x="684" y="193"/>
                      </a:lnTo>
                      <a:lnTo>
                        <a:pt x="690" y="171"/>
                      </a:lnTo>
                      <a:lnTo>
                        <a:pt x="695" y="151"/>
                      </a:lnTo>
                      <a:lnTo>
                        <a:pt x="700" y="130"/>
                      </a:lnTo>
                      <a:lnTo>
                        <a:pt x="705" y="109"/>
                      </a:lnTo>
                      <a:lnTo>
                        <a:pt x="706" y="95"/>
                      </a:lnTo>
                      <a:lnTo>
                        <a:pt x="706" y="80"/>
                      </a:lnTo>
                      <a:lnTo>
                        <a:pt x="706" y="66"/>
                      </a:lnTo>
                      <a:lnTo>
                        <a:pt x="707" y="53"/>
                      </a:lnTo>
                      <a:lnTo>
                        <a:pt x="668" y="49"/>
                      </a:lnTo>
                      <a:lnTo>
                        <a:pt x="629" y="46"/>
                      </a:lnTo>
                      <a:lnTo>
                        <a:pt x="590" y="42"/>
                      </a:lnTo>
                      <a:lnTo>
                        <a:pt x="551" y="39"/>
                      </a:lnTo>
                      <a:lnTo>
                        <a:pt x="512" y="35"/>
                      </a:lnTo>
                      <a:lnTo>
                        <a:pt x="472" y="32"/>
                      </a:lnTo>
                      <a:lnTo>
                        <a:pt x="433" y="28"/>
                      </a:lnTo>
                      <a:lnTo>
                        <a:pt x="394" y="26"/>
                      </a:lnTo>
                      <a:lnTo>
                        <a:pt x="355" y="23"/>
                      </a:lnTo>
                      <a:lnTo>
                        <a:pt x="316" y="19"/>
                      </a:lnTo>
                      <a:lnTo>
                        <a:pt x="276" y="16"/>
                      </a:lnTo>
                      <a:lnTo>
                        <a:pt x="236" y="12"/>
                      </a:lnTo>
                      <a:lnTo>
                        <a:pt x="197" y="9"/>
                      </a:lnTo>
                      <a:lnTo>
                        <a:pt x="158" y="7"/>
                      </a:lnTo>
                      <a:lnTo>
                        <a:pt x="119" y="3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070A0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8" name="Freeform 69"/>
                <p:cNvSpPr>
                  <a:spLocks noChangeArrowheads="1"/>
                </p:cNvSpPr>
                <p:nvPr/>
              </p:nvSpPr>
              <p:spPr bwMode="auto">
                <a:xfrm>
                  <a:off x="4920" y="1306"/>
                  <a:ext cx="101" cy="196"/>
                </a:xfrm>
                <a:custGeom>
                  <a:avLst/>
                  <a:gdLst>
                    <a:gd name="T0" fmla="*/ 71 w 673"/>
                    <a:gd name="T1" fmla="*/ 6 h 1034"/>
                    <a:gd name="T2" fmla="*/ 57 w 673"/>
                    <a:gd name="T3" fmla="*/ 20 h 1034"/>
                    <a:gd name="T4" fmla="*/ 42 w 673"/>
                    <a:gd name="T5" fmla="*/ 35 h 1034"/>
                    <a:gd name="T6" fmla="*/ 28 w 673"/>
                    <a:gd name="T7" fmla="*/ 49 h 1034"/>
                    <a:gd name="T8" fmla="*/ 16 w 673"/>
                    <a:gd name="T9" fmla="*/ 81 h 1034"/>
                    <a:gd name="T10" fmla="*/ 6 w 673"/>
                    <a:gd name="T11" fmla="*/ 130 h 1034"/>
                    <a:gd name="T12" fmla="*/ 0 w 673"/>
                    <a:gd name="T13" fmla="*/ 344 h 1034"/>
                    <a:gd name="T14" fmla="*/ 0 w 673"/>
                    <a:gd name="T15" fmla="*/ 718 h 1034"/>
                    <a:gd name="T16" fmla="*/ 6 w 673"/>
                    <a:gd name="T17" fmla="*/ 914 h 1034"/>
                    <a:gd name="T18" fmla="*/ 16 w 673"/>
                    <a:gd name="T19" fmla="*/ 929 h 1034"/>
                    <a:gd name="T20" fmla="*/ 27 w 673"/>
                    <a:gd name="T21" fmla="*/ 945 h 1034"/>
                    <a:gd name="T22" fmla="*/ 37 w 673"/>
                    <a:gd name="T23" fmla="*/ 960 h 1034"/>
                    <a:gd name="T24" fmla="*/ 54 w 673"/>
                    <a:gd name="T25" fmla="*/ 969 h 1034"/>
                    <a:gd name="T26" fmla="*/ 81 w 673"/>
                    <a:gd name="T27" fmla="*/ 972 h 1034"/>
                    <a:gd name="T28" fmla="*/ 106 w 673"/>
                    <a:gd name="T29" fmla="*/ 975 h 1034"/>
                    <a:gd name="T30" fmla="*/ 133 w 673"/>
                    <a:gd name="T31" fmla="*/ 977 h 1034"/>
                    <a:gd name="T32" fmla="*/ 172 w 673"/>
                    <a:gd name="T33" fmla="*/ 982 h 1034"/>
                    <a:gd name="T34" fmla="*/ 225 w 673"/>
                    <a:gd name="T35" fmla="*/ 989 h 1034"/>
                    <a:gd name="T36" fmla="*/ 277 w 673"/>
                    <a:gd name="T37" fmla="*/ 996 h 1034"/>
                    <a:gd name="T38" fmla="*/ 330 w 673"/>
                    <a:gd name="T39" fmla="*/ 1003 h 1034"/>
                    <a:gd name="T40" fmla="*/ 382 w 673"/>
                    <a:gd name="T41" fmla="*/ 1010 h 1034"/>
                    <a:gd name="T42" fmla="*/ 435 w 673"/>
                    <a:gd name="T43" fmla="*/ 1017 h 1034"/>
                    <a:gd name="T44" fmla="*/ 487 w 673"/>
                    <a:gd name="T45" fmla="*/ 1023 h 1034"/>
                    <a:gd name="T46" fmla="*/ 540 w 673"/>
                    <a:gd name="T47" fmla="*/ 1030 h 1034"/>
                    <a:gd name="T48" fmla="*/ 578 w 673"/>
                    <a:gd name="T49" fmla="*/ 1029 h 1034"/>
                    <a:gd name="T50" fmla="*/ 601 w 673"/>
                    <a:gd name="T51" fmla="*/ 1019 h 1034"/>
                    <a:gd name="T52" fmla="*/ 624 w 673"/>
                    <a:gd name="T53" fmla="*/ 1009 h 1034"/>
                    <a:gd name="T54" fmla="*/ 647 w 673"/>
                    <a:gd name="T55" fmla="*/ 998 h 1034"/>
                    <a:gd name="T56" fmla="*/ 659 w 673"/>
                    <a:gd name="T57" fmla="*/ 951 h 1034"/>
                    <a:gd name="T58" fmla="*/ 660 w 673"/>
                    <a:gd name="T59" fmla="*/ 866 h 1034"/>
                    <a:gd name="T60" fmla="*/ 660 w 673"/>
                    <a:gd name="T61" fmla="*/ 663 h 1034"/>
                    <a:gd name="T62" fmla="*/ 659 w 673"/>
                    <a:gd name="T63" fmla="*/ 345 h 1034"/>
                    <a:gd name="T64" fmla="*/ 662 w 673"/>
                    <a:gd name="T65" fmla="*/ 164 h 1034"/>
                    <a:gd name="T66" fmla="*/ 670 w 673"/>
                    <a:gd name="T67" fmla="*/ 122 h 1034"/>
                    <a:gd name="T68" fmla="*/ 672 w 673"/>
                    <a:gd name="T69" fmla="*/ 87 h 1034"/>
                    <a:gd name="T70" fmla="*/ 669 w 673"/>
                    <a:gd name="T71" fmla="*/ 60 h 1034"/>
                    <a:gd name="T72" fmla="*/ 629 w 673"/>
                    <a:gd name="T73" fmla="*/ 43 h 1034"/>
                    <a:gd name="T74" fmla="*/ 556 w 673"/>
                    <a:gd name="T75" fmla="*/ 37 h 1034"/>
                    <a:gd name="T76" fmla="*/ 482 w 673"/>
                    <a:gd name="T77" fmla="*/ 31 h 1034"/>
                    <a:gd name="T78" fmla="*/ 408 w 673"/>
                    <a:gd name="T79" fmla="*/ 26 h 1034"/>
                    <a:gd name="T80" fmla="*/ 336 w 673"/>
                    <a:gd name="T81" fmla="*/ 20 h 1034"/>
                    <a:gd name="T82" fmla="*/ 262 w 673"/>
                    <a:gd name="T83" fmla="*/ 14 h 1034"/>
                    <a:gd name="T84" fmla="*/ 188 w 673"/>
                    <a:gd name="T85" fmla="*/ 8 h 1034"/>
                    <a:gd name="T86" fmla="*/ 114 w 673"/>
                    <a:gd name="T87" fmla="*/ 3 h 103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673"/>
                    <a:gd name="T133" fmla="*/ 0 h 1034"/>
                    <a:gd name="T134" fmla="*/ 673 w 673"/>
                    <a:gd name="T135" fmla="*/ 1034 h 1034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673" h="1034">
                      <a:moveTo>
                        <a:pt x="78" y="0"/>
                      </a:moveTo>
                      <a:lnTo>
                        <a:pt x="71" y="6"/>
                      </a:lnTo>
                      <a:lnTo>
                        <a:pt x="64" y="13"/>
                      </a:lnTo>
                      <a:lnTo>
                        <a:pt x="57" y="20"/>
                      </a:lnTo>
                      <a:lnTo>
                        <a:pt x="50" y="28"/>
                      </a:lnTo>
                      <a:lnTo>
                        <a:pt x="42" y="35"/>
                      </a:lnTo>
                      <a:lnTo>
                        <a:pt x="35" y="42"/>
                      </a:lnTo>
                      <a:lnTo>
                        <a:pt x="28" y="49"/>
                      </a:lnTo>
                      <a:lnTo>
                        <a:pt x="22" y="56"/>
                      </a:lnTo>
                      <a:lnTo>
                        <a:pt x="16" y="81"/>
                      </a:lnTo>
                      <a:lnTo>
                        <a:pt x="12" y="105"/>
                      </a:lnTo>
                      <a:lnTo>
                        <a:pt x="6" y="130"/>
                      </a:lnTo>
                      <a:lnTo>
                        <a:pt x="0" y="156"/>
                      </a:lnTo>
                      <a:lnTo>
                        <a:pt x="0" y="344"/>
                      </a:lnTo>
                      <a:lnTo>
                        <a:pt x="0" y="530"/>
                      </a:lnTo>
                      <a:lnTo>
                        <a:pt x="0" y="718"/>
                      </a:lnTo>
                      <a:lnTo>
                        <a:pt x="0" y="906"/>
                      </a:lnTo>
                      <a:lnTo>
                        <a:pt x="6" y="914"/>
                      </a:lnTo>
                      <a:lnTo>
                        <a:pt x="11" y="921"/>
                      </a:lnTo>
                      <a:lnTo>
                        <a:pt x="16" y="929"/>
                      </a:lnTo>
                      <a:lnTo>
                        <a:pt x="21" y="937"/>
                      </a:lnTo>
                      <a:lnTo>
                        <a:pt x="27" y="945"/>
                      </a:lnTo>
                      <a:lnTo>
                        <a:pt x="31" y="952"/>
                      </a:lnTo>
                      <a:lnTo>
                        <a:pt x="37" y="960"/>
                      </a:lnTo>
                      <a:lnTo>
                        <a:pt x="42" y="968"/>
                      </a:lnTo>
                      <a:lnTo>
                        <a:pt x="54" y="969"/>
                      </a:lnTo>
                      <a:lnTo>
                        <a:pt x="68" y="970"/>
                      </a:lnTo>
                      <a:lnTo>
                        <a:pt x="81" y="972"/>
                      </a:lnTo>
                      <a:lnTo>
                        <a:pt x="94" y="973"/>
                      </a:lnTo>
                      <a:lnTo>
                        <a:pt x="106" y="975"/>
                      </a:lnTo>
                      <a:lnTo>
                        <a:pt x="120" y="976"/>
                      </a:lnTo>
                      <a:lnTo>
                        <a:pt x="133" y="977"/>
                      </a:lnTo>
                      <a:lnTo>
                        <a:pt x="145" y="979"/>
                      </a:lnTo>
                      <a:lnTo>
                        <a:pt x="172" y="982"/>
                      </a:lnTo>
                      <a:lnTo>
                        <a:pt x="198" y="985"/>
                      </a:lnTo>
                      <a:lnTo>
                        <a:pt x="225" y="989"/>
                      </a:lnTo>
                      <a:lnTo>
                        <a:pt x="250" y="992"/>
                      </a:lnTo>
                      <a:lnTo>
                        <a:pt x="277" y="996"/>
                      </a:lnTo>
                      <a:lnTo>
                        <a:pt x="303" y="999"/>
                      </a:lnTo>
                      <a:lnTo>
                        <a:pt x="330" y="1003"/>
                      </a:lnTo>
                      <a:lnTo>
                        <a:pt x="356" y="1006"/>
                      </a:lnTo>
                      <a:lnTo>
                        <a:pt x="382" y="1010"/>
                      </a:lnTo>
                      <a:lnTo>
                        <a:pt x="408" y="1013"/>
                      </a:lnTo>
                      <a:lnTo>
                        <a:pt x="435" y="1017"/>
                      </a:lnTo>
                      <a:lnTo>
                        <a:pt x="461" y="1020"/>
                      </a:lnTo>
                      <a:lnTo>
                        <a:pt x="487" y="1023"/>
                      </a:lnTo>
                      <a:lnTo>
                        <a:pt x="513" y="1027"/>
                      </a:lnTo>
                      <a:lnTo>
                        <a:pt x="540" y="1030"/>
                      </a:lnTo>
                      <a:lnTo>
                        <a:pt x="566" y="1034"/>
                      </a:lnTo>
                      <a:lnTo>
                        <a:pt x="578" y="1029"/>
                      </a:lnTo>
                      <a:lnTo>
                        <a:pt x="589" y="1023"/>
                      </a:lnTo>
                      <a:lnTo>
                        <a:pt x="601" y="1019"/>
                      </a:lnTo>
                      <a:lnTo>
                        <a:pt x="612" y="1013"/>
                      </a:lnTo>
                      <a:lnTo>
                        <a:pt x="624" y="1009"/>
                      </a:lnTo>
                      <a:lnTo>
                        <a:pt x="635" y="1003"/>
                      </a:lnTo>
                      <a:lnTo>
                        <a:pt x="647" y="998"/>
                      </a:lnTo>
                      <a:lnTo>
                        <a:pt x="658" y="994"/>
                      </a:lnTo>
                      <a:lnTo>
                        <a:pt x="659" y="951"/>
                      </a:lnTo>
                      <a:lnTo>
                        <a:pt x="660" y="908"/>
                      </a:lnTo>
                      <a:lnTo>
                        <a:pt x="660" y="866"/>
                      </a:lnTo>
                      <a:lnTo>
                        <a:pt x="662" y="823"/>
                      </a:lnTo>
                      <a:lnTo>
                        <a:pt x="660" y="663"/>
                      </a:lnTo>
                      <a:lnTo>
                        <a:pt x="660" y="504"/>
                      </a:lnTo>
                      <a:lnTo>
                        <a:pt x="659" y="345"/>
                      </a:lnTo>
                      <a:lnTo>
                        <a:pt x="658" y="185"/>
                      </a:lnTo>
                      <a:lnTo>
                        <a:pt x="662" y="164"/>
                      </a:lnTo>
                      <a:lnTo>
                        <a:pt x="666" y="143"/>
                      </a:lnTo>
                      <a:lnTo>
                        <a:pt x="670" y="122"/>
                      </a:lnTo>
                      <a:lnTo>
                        <a:pt x="673" y="101"/>
                      </a:lnTo>
                      <a:lnTo>
                        <a:pt x="672" y="87"/>
                      </a:lnTo>
                      <a:lnTo>
                        <a:pt x="670" y="73"/>
                      </a:lnTo>
                      <a:lnTo>
                        <a:pt x="669" y="60"/>
                      </a:lnTo>
                      <a:lnTo>
                        <a:pt x="666" y="46"/>
                      </a:lnTo>
                      <a:lnTo>
                        <a:pt x="629" y="43"/>
                      </a:lnTo>
                      <a:lnTo>
                        <a:pt x="593" y="41"/>
                      </a:lnTo>
                      <a:lnTo>
                        <a:pt x="556" y="37"/>
                      </a:lnTo>
                      <a:lnTo>
                        <a:pt x="519" y="34"/>
                      </a:lnTo>
                      <a:lnTo>
                        <a:pt x="482" y="31"/>
                      </a:lnTo>
                      <a:lnTo>
                        <a:pt x="445" y="28"/>
                      </a:lnTo>
                      <a:lnTo>
                        <a:pt x="408" y="26"/>
                      </a:lnTo>
                      <a:lnTo>
                        <a:pt x="372" y="22"/>
                      </a:lnTo>
                      <a:lnTo>
                        <a:pt x="336" y="20"/>
                      </a:lnTo>
                      <a:lnTo>
                        <a:pt x="299" y="16"/>
                      </a:lnTo>
                      <a:lnTo>
                        <a:pt x="262" y="14"/>
                      </a:lnTo>
                      <a:lnTo>
                        <a:pt x="225" y="12"/>
                      </a:lnTo>
                      <a:lnTo>
                        <a:pt x="188" y="8"/>
                      </a:lnTo>
                      <a:lnTo>
                        <a:pt x="151" y="6"/>
                      </a:lnTo>
                      <a:lnTo>
                        <a:pt x="114" y="3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0A0F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99" name="Freeform 70"/>
                <p:cNvSpPr>
                  <a:spLocks noChangeArrowheads="1"/>
                </p:cNvSpPr>
                <p:nvPr/>
              </p:nvSpPr>
              <p:spPr bwMode="auto">
                <a:xfrm>
                  <a:off x="4923" y="1314"/>
                  <a:ext cx="97" cy="187"/>
                </a:xfrm>
                <a:custGeom>
                  <a:avLst/>
                  <a:gdLst>
                    <a:gd name="T0" fmla="*/ 68 w 641"/>
                    <a:gd name="T1" fmla="*/ 6 h 989"/>
                    <a:gd name="T2" fmla="*/ 54 w 641"/>
                    <a:gd name="T3" fmla="*/ 19 h 989"/>
                    <a:gd name="T4" fmla="*/ 40 w 641"/>
                    <a:gd name="T5" fmla="*/ 33 h 989"/>
                    <a:gd name="T6" fmla="*/ 26 w 641"/>
                    <a:gd name="T7" fmla="*/ 47 h 989"/>
                    <a:gd name="T8" fmla="*/ 16 w 641"/>
                    <a:gd name="T9" fmla="*/ 76 h 989"/>
                    <a:gd name="T10" fmla="*/ 5 w 641"/>
                    <a:gd name="T11" fmla="*/ 124 h 989"/>
                    <a:gd name="T12" fmla="*/ 0 w 641"/>
                    <a:gd name="T13" fmla="*/ 328 h 989"/>
                    <a:gd name="T14" fmla="*/ 0 w 641"/>
                    <a:gd name="T15" fmla="*/ 688 h 989"/>
                    <a:gd name="T16" fmla="*/ 4 w 641"/>
                    <a:gd name="T17" fmla="*/ 874 h 989"/>
                    <a:gd name="T18" fmla="*/ 15 w 641"/>
                    <a:gd name="T19" fmla="*/ 889 h 989"/>
                    <a:gd name="T20" fmla="*/ 24 w 641"/>
                    <a:gd name="T21" fmla="*/ 906 h 989"/>
                    <a:gd name="T22" fmla="*/ 34 w 641"/>
                    <a:gd name="T23" fmla="*/ 921 h 989"/>
                    <a:gd name="T24" fmla="*/ 52 w 641"/>
                    <a:gd name="T25" fmla="*/ 929 h 989"/>
                    <a:gd name="T26" fmla="*/ 77 w 641"/>
                    <a:gd name="T27" fmla="*/ 931 h 989"/>
                    <a:gd name="T28" fmla="*/ 101 w 641"/>
                    <a:gd name="T29" fmla="*/ 934 h 989"/>
                    <a:gd name="T30" fmla="*/ 125 w 641"/>
                    <a:gd name="T31" fmla="*/ 937 h 989"/>
                    <a:gd name="T32" fmla="*/ 163 w 641"/>
                    <a:gd name="T33" fmla="*/ 941 h 989"/>
                    <a:gd name="T34" fmla="*/ 214 w 641"/>
                    <a:gd name="T35" fmla="*/ 947 h 989"/>
                    <a:gd name="T36" fmla="*/ 263 w 641"/>
                    <a:gd name="T37" fmla="*/ 954 h 989"/>
                    <a:gd name="T38" fmla="*/ 314 w 641"/>
                    <a:gd name="T39" fmla="*/ 961 h 989"/>
                    <a:gd name="T40" fmla="*/ 365 w 641"/>
                    <a:gd name="T41" fmla="*/ 967 h 989"/>
                    <a:gd name="T42" fmla="*/ 414 w 641"/>
                    <a:gd name="T43" fmla="*/ 974 h 989"/>
                    <a:gd name="T44" fmla="*/ 465 w 641"/>
                    <a:gd name="T45" fmla="*/ 979 h 989"/>
                    <a:gd name="T46" fmla="*/ 515 w 641"/>
                    <a:gd name="T47" fmla="*/ 985 h 989"/>
                    <a:gd name="T48" fmla="*/ 552 w 641"/>
                    <a:gd name="T49" fmla="*/ 984 h 989"/>
                    <a:gd name="T50" fmla="*/ 575 w 641"/>
                    <a:gd name="T51" fmla="*/ 974 h 989"/>
                    <a:gd name="T52" fmla="*/ 598 w 641"/>
                    <a:gd name="T53" fmla="*/ 963 h 989"/>
                    <a:gd name="T54" fmla="*/ 620 w 641"/>
                    <a:gd name="T55" fmla="*/ 953 h 989"/>
                    <a:gd name="T56" fmla="*/ 632 w 641"/>
                    <a:gd name="T57" fmla="*/ 908 h 989"/>
                    <a:gd name="T58" fmla="*/ 633 w 641"/>
                    <a:gd name="T59" fmla="*/ 827 h 989"/>
                    <a:gd name="T60" fmla="*/ 633 w 641"/>
                    <a:gd name="T61" fmla="*/ 634 h 989"/>
                    <a:gd name="T62" fmla="*/ 632 w 641"/>
                    <a:gd name="T63" fmla="*/ 329 h 989"/>
                    <a:gd name="T64" fmla="*/ 633 w 641"/>
                    <a:gd name="T65" fmla="*/ 154 h 989"/>
                    <a:gd name="T66" fmla="*/ 639 w 641"/>
                    <a:gd name="T67" fmla="*/ 113 h 989"/>
                    <a:gd name="T68" fmla="*/ 637 w 641"/>
                    <a:gd name="T69" fmla="*/ 78 h 989"/>
                    <a:gd name="T70" fmla="*/ 629 w 641"/>
                    <a:gd name="T71" fmla="*/ 52 h 989"/>
                    <a:gd name="T72" fmla="*/ 590 w 641"/>
                    <a:gd name="T73" fmla="*/ 37 h 989"/>
                    <a:gd name="T74" fmla="*/ 520 w 641"/>
                    <a:gd name="T75" fmla="*/ 31 h 989"/>
                    <a:gd name="T76" fmla="*/ 452 w 641"/>
                    <a:gd name="T77" fmla="*/ 26 h 989"/>
                    <a:gd name="T78" fmla="*/ 383 w 641"/>
                    <a:gd name="T79" fmla="*/ 22 h 989"/>
                    <a:gd name="T80" fmla="*/ 314 w 641"/>
                    <a:gd name="T81" fmla="*/ 17 h 989"/>
                    <a:gd name="T82" fmla="*/ 245 w 641"/>
                    <a:gd name="T83" fmla="*/ 11 h 989"/>
                    <a:gd name="T84" fmla="*/ 177 w 641"/>
                    <a:gd name="T85" fmla="*/ 7 h 989"/>
                    <a:gd name="T86" fmla="*/ 108 w 641"/>
                    <a:gd name="T87" fmla="*/ 2 h 98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641"/>
                    <a:gd name="T133" fmla="*/ 0 h 989"/>
                    <a:gd name="T134" fmla="*/ 641 w 641"/>
                    <a:gd name="T135" fmla="*/ 989 h 98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641" h="989">
                      <a:moveTo>
                        <a:pt x="73" y="0"/>
                      </a:moveTo>
                      <a:lnTo>
                        <a:pt x="68" y="6"/>
                      </a:lnTo>
                      <a:lnTo>
                        <a:pt x="61" y="13"/>
                      </a:lnTo>
                      <a:lnTo>
                        <a:pt x="54" y="19"/>
                      </a:lnTo>
                      <a:lnTo>
                        <a:pt x="47" y="26"/>
                      </a:lnTo>
                      <a:lnTo>
                        <a:pt x="40" y="33"/>
                      </a:lnTo>
                      <a:lnTo>
                        <a:pt x="33" y="40"/>
                      </a:lnTo>
                      <a:lnTo>
                        <a:pt x="26" y="47"/>
                      </a:lnTo>
                      <a:lnTo>
                        <a:pt x="20" y="53"/>
                      </a:lnTo>
                      <a:lnTo>
                        <a:pt x="16" y="76"/>
                      </a:lnTo>
                      <a:lnTo>
                        <a:pt x="10" y="100"/>
                      </a:lnTo>
                      <a:lnTo>
                        <a:pt x="5" y="124"/>
                      </a:lnTo>
                      <a:lnTo>
                        <a:pt x="0" y="149"/>
                      </a:lnTo>
                      <a:lnTo>
                        <a:pt x="0" y="328"/>
                      </a:lnTo>
                      <a:lnTo>
                        <a:pt x="0" y="508"/>
                      </a:lnTo>
                      <a:lnTo>
                        <a:pt x="0" y="688"/>
                      </a:lnTo>
                      <a:lnTo>
                        <a:pt x="0" y="868"/>
                      </a:lnTo>
                      <a:lnTo>
                        <a:pt x="4" y="874"/>
                      </a:lnTo>
                      <a:lnTo>
                        <a:pt x="9" y="883"/>
                      </a:lnTo>
                      <a:lnTo>
                        <a:pt x="15" y="889"/>
                      </a:lnTo>
                      <a:lnTo>
                        <a:pt x="19" y="898"/>
                      </a:lnTo>
                      <a:lnTo>
                        <a:pt x="24" y="906"/>
                      </a:lnTo>
                      <a:lnTo>
                        <a:pt x="30" y="913"/>
                      </a:lnTo>
                      <a:lnTo>
                        <a:pt x="34" y="921"/>
                      </a:lnTo>
                      <a:lnTo>
                        <a:pt x="39" y="927"/>
                      </a:lnTo>
                      <a:lnTo>
                        <a:pt x="52" y="929"/>
                      </a:lnTo>
                      <a:lnTo>
                        <a:pt x="64" y="930"/>
                      </a:lnTo>
                      <a:lnTo>
                        <a:pt x="77" y="931"/>
                      </a:lnTo>
                      <a:lnTo>
                        <a:pt x="88" y="932"/>
                      </a:lnTo>
                      <a:lnTo>
                        <a:pt x="101" y="934"/>
                      </a:lnTo>
                      <a:lnTo>
                        <a:pt x="114" y="936"/>
                      </a:lnTo>
                      <a:lnTo>
                        <a:pt x="125" y="937"/>
                      </a:lnTo>
                      <a:lnTo>
                        <a:pt x="138" y="938"/>
                      </a:lnTo>
                      <a:lnTo>
                        <a:pt x="163" y="941"/>
                      </a:lnTo>
                      <a:lnTo>
                        <a:pt x="189" y="945"/>
                      </a:lnTo>
                      <a:lnTo>
                        <a:pt x="214" y="947"/>
                      </a:lnTo>
                      <a:lnTo>
                        <a:pt x="239" y="951"/>
                      </a:lnTo>
                      <a:lnTo>
                        <a:pt x="263" y="954"/>
                      </a:lnTo>
                      <a:lnTo>
                        <a:pt x="289" y="957"/>
                      </a:lnTo>
                      <a:lnTo>
                        <a:pt x="314" y="961"/>
                      </a:lnTo>
                      <a:lnTo>
                        <a:pt x="340" y="963"/>
                      </a:lnTo>
                      <a:lnTo>
                        <a:pt x="365" y="967"/>
                      </a:lnTo>
                      <a:lnTo>
                        <a:pt x="389" y="970"/>
                      </a:lnTo>
                      <a:lnTo>
                        <a:pt x="414" y="974"/>
                      </a:lnTo>
                      <a:lnTo>
                        <a:pt x="440" y="976"/>
                      </a:lnTo>
                      <a:lnTo>
                        <a:pt x="465" y="979"/>
                      </a:lnTo>
                      <a:lnTo>
                        <a:pt x="489" y="983"/>
                      </a:lnTo>
                      <a:lnTo>
                        <a:pt x="515" y="985"/>
                      </a:lnTo>
                      <a:lnTo>
                        <a:pt x="540" y="989"/>
                      </a:lnTo>
                      <a:lnTo>
                        <a:pt x="552" y="984"/>
                      </a:lnTo>
                      <a:lnTo>
                        <a:pt x="563" y="979"/>
                      </a:lnTo>
                      <a:lnTo>
                        <a:pt x="575" y="974"/>
                      </a:lnTo>
                      <a:lnTo>
                        <a:pt x="586" y="969"/>
                      </a:lnTo>
                      <a:lnTo>
                        <a:pt x="598" y="963"/>
                      </a:lnTo>
                      <a:lnTo>
                        <a:pt x="608" y="959"/>
                      </a:lnTo>
                      <a:lnTo>
                        <a:pt x="620" y="953"/>
                      </a:lnTo>
                      <a:lnTo>
                        <a:pt x="631" y="948"/>
                      </a:lnTo>
                      <a:lnTo>
                        <a:pt x="632" y="908"/>
                      </a:lnTo>
                      <a:lnTo>
                        <a:pt x="633" y="868"/>
                      </a:lnTo>
                      <a:lnTo>
                        <a:pt x="633" y="827"/>
                      </a:lnTo>
                      <a:lnTo>
                        <a:pt x="634" y="787"/>
                      </a:lnTo>
                      <a:lnTo>
                        <a:pt x="633" y="634"/>
                      </a:lnTo>
                      <a:lnTo>
                        <a:pt x="633" y="482"/>
                      </a:lnTo>
                      <a:lnTo>
                        <a:pt x="632" y="329"/>
                      </a:lnTo>
                      <a:lnTo>
                        <a:pt x="631" y="176"/>
                      </a:lnTo>
                      <a:lnTo>
                        <a:pt x="633" y="154"/>
                      </a:lnTo>
                      <a:lnTo>
                        <a:pt x="637" y="134"/>
                      </a:lnTo>
                      <a:lnTo>
                        <a:pt x="639" y="113"/>
                      </a:lnTo>
                      <a:lnTo>
                        <a:pt x="641" y="91"/>
                      </a:lnTo>
                      <a:lnTo>
                        <a:pt x="637" y="78"/>
                      </a:lnTo>
                      <a:lnTo>
                        <a:pt x="633" y="64"/>
                      </a:lnTo>
                      <a:lnTo>
                        <a:pt x="629" y="52"/>
                      </a:lnTo>
                      <a:lnTo>
                        <a:pt x="624" y="39"/>
                      </a:lnTo>
                      <a:lnTo>
                        <a:pt x="590" y="37"/>
                      </a:lnTo>
                      <a:lnTo>
                        <a:pt x="555" y="34"/>
                      </a:lnTo>
                      <a:lnTo>
                        <a:pt x="520" y="31"/>
                      </a:lnTo>
                      <a:lnTo>
                        <a:pt x="487" y="29"/>
                      </a:lnTo>
                      <a:lnTo>
                        <a:pt x="452" y="26"/>
                      </a:lnTo>
                      <a:lnTo>
                        <a:pt x="418" y="24"/>
                      </a:lnTo>
                      <a:lnTo>
                        <a:pt x="383" y="22"/>
                      </a:lnTo>
                      <a:lnTo>
                        <a:pt x="349" y="19"/>
                      </a:lnTo>
                      <a:lnTo>
                        <a:pt x="314" y="17"/>
                      </a:lnTo>
                      <a:lnTo>
                        <a:pt x="280" y="14"/>
                      </a:lnTo>
                      <a:lnTo>
                        <a:pt x="245" y="11"/>
                      </a:lnTo>
                      <a:lnTo>
                        <a:pt x="211" y="9"/>
                      </a:lnTo>
                      <a:lnTo>
                        <a:pt x="177" y="7"/>
                      </a:lnTo>
                      <a:lnTo>
                        <a:pt x="143" y="4"/>
                      </a:lnTo>
                      <a:lnTo>
                        <a:pt x="108" y="2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rgbClr val="0C11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0" name="Freeform 71"/>
                <p:cNvSpPr>
                  <a:spLocks noChangeArrowheads="1"/>
                </p:cNvSpPr>
                <p:nvPr/>
              </p:nvSpPr>
              <p:spPr bwMode="auto">
                <a:xfrm>
                  <a:off x="4927" y="1322"/>
                  <a:ext cx="92" cy="178"/>
                </a:xfrm>
                <a:custGeom>
                  <a:avLst/>
                  <a:gdLst>
                    <a:gd name="T0" fmla="*/ 65 w 611"/>
                    <a:gd name="T1" fmla="*/ 5 h 944"/>
                    <a:gd name="T2" fmla="*/ 52 w 611"/>
                    <a:gd name="T3" fmla="*/ 17 h 944"/>
                    <a:gd name="T4" fmla="*/ 39 w 611"/>
                    <a:gd name="T5" fmla="*/ 31 h 944"/>
                    <a:gd name="T6" fmla="*/ 27 w 611"/>
                    <a:gd name="T7" fmla="*/ 43 h 944"/>
                    <a:gd name="T8" fmla="*/ 16 w 611"/>
                    <a:gd name="T9" fmla="*/ 72 h 944"/>
                    <a:gd name="T10" fmla="*/ 6 w 611"/>
                    <a:gd name="T11" fmla="*/ 117 h 944"/>
                    <a:gd name="T12" fmla="*/ 0 w 611"/>
                    <a:gd name="T13" fmla="*/ 313 h 944"/>
                    <a:gd name="T14" fmla="*/ 0 w 611"/>
                    <a:gd name="T15" fmla="*/ 657 h 944"/>
                    <a:gd name="T16" fmla="*/ 5 w 611"/>
                    <a:gd name="T17" fmla="*/ 836 h 944"/>
                    <a:gd name="T18" fmla="*/ 14 w 611"/>
                    <a:gd name="T19" fmla="*/ 850 h 944"/>
                    <a:gd name="T20" fmla="*/ 24 w 611"/>
                    <a:gd name="T21" fmla="*/ 865 h 944"/>
                    <a:gd name="T22" fmla="*/ 33 w 611"/>
                    <a:gd name="T23" fmla="*/ 879 h 944"/>
                    <a:gd name="T24" fmla="*/ 50 w 611"/>
                    <a:gd name="T25" fmla="*/ 887 h 944"/>
                    <a:gd name="T26" fmla="*/ 74 w 611"/>
                    <a:gd name="T27" fmla="*/ 889 h 944"/>
                    <a:gd name="T28" fmla="*/ 97 w 611"/>
                    <a:gd name="T29" fmla="*/ 893 h 944"/>
                    <a:gd name="T30" fmla="*/ 121 w 611"/>
                    <a:gd name="T31" fmla="*/ 895 h 944"/>
                    <a:gd name="T32" fmla="*/ 157 w 611"/>
                    <a:gd name="T33" fmla="*/ 899 h 944"/>
                    <a:gd name="T34" fmla="*/ 204 w 611"/>
                    <a:gd name="T35" fmla="*/ 905 h 944"/>
                    <a:gd name="T36" fmla="*/ 252 w 611"/>
                    <a:gd name="T37" fmla="*/ 911 h 944"/>
                    <a:gd name="T38" fmla="*/ 301 w 611"/>
                    <a:gd name="T39" fmla="*/ 917 h 944"/>
                    <a:gd name="T40" fmla="*/ 348 w 611"/>
                    <a:gd name="T41" fmla="*/ 924 h 944"/>
                    <a:gd name="T42" fmla="*/ 396 w 611"/>
                    <a:gd name="T43" fmla="*/ 929 h 944"/>
                    <a:gd name="T44" fmla="*/ 445 w 611"/>
                    <a:gd name="T45" fmla="*/ 935 h 944"/>
                    <a:gd name="T46" fmla="*/ 492 w 611"/>
                    <a:gd name="T47" fmla="*/ 941 h 944"/>
                    <a:gd name="T48" fmla="*/ 527 w 611"/>
                    <a:gd name="T49" fmla="*/ 939 h 944"/>
                    <a:gd name="T50" fmla="*/ 548 w 611"/>
                    <a:gd name="T51" fmla="*/ 928 h 944"/>
                    <a:gd name="T52" fmla="*/ 571 w 611"/>
                    <a:gd name="T53" fmla="*/ 918 h 944"/>
                    <a:gd name="T54" fmla="*/ 593 w 611"/>
                    <a:gd name="T55" fmla="*/ 908 h 944"/>
                    <a:gd name="T56" fmla="*/ 606 w 611"/>
                    <a:gd name="T57" fmla="*/ 865 h 944"/>
                    <a:gd name="T58" fmla="*/ 608 w 611"/>
                    <a:gd name="T59" fmla="*/ 789 h 944"/>
                    <a:gd name="T60" fmla="*/ 608 w 611"/>
                    <a:gd name="T61" fmla="*/ 604 h 944"/>
                    <a:gd name="T62" fmla="*/ 606 w 611"/>
                    <a:gd name="T63" fmla="*/ 313 h 944"/>
                    <a:gd name="T64" fmla="*/ 606 w 611"/>
                    <a:gd name="T65" fmla="*/ 146 h 944"/>
                    <a:gd name="T66" fmla="*/ 609 w 611"/>
                    <a:gd name="T67" fmla="*/ 102 h 944"/>
                    <a:gd name="T68" fmla="*/ 604 w 611"/>
                    <a:gd name="T69" fmla="*/ 69 h 944"/>
                    <a:gd name="T70" fmla="*/ 590 w 611"/>
                    <a:gd name="T71" fmla="*/ 44 h 944"/>
                    <a:gd name="T72" fmla="*/ 551 w 611"/>
                    <a:gd name="T73" fmla="*/ 29 h 944"/>
                    <a:gd name="T74" fmla="*/ 487 w 611"/>
                    <a:gd name="T75" fmla="*/ 25 h 944"/>
                    <a:gd name="T76" fmla="*/ 423 w 611"/>
                    <a:gd name="T77" fmla="*/ 21 h 944"/>
                    <a:gd name="T78" fmla="*/ 358 w 611"/>
                    <a:gd name="T79" fmla="*/ 17 h 944"/>
                    <a:gd name="T80" fmla="*/ 295 w 611"/>
                    <a:gd name="T81" fmla="*/ 13 h 944"/>
                    <a:gd name="T82" fmla="*/ 230 w 611"/>
                    <a:gd name="T83" fmla="*/ 9 h 944"/>
                    <a:gd name="T84" fmla="*/ 166 w 611"/>
                    <a:gd name="T85" fmla="*/ 5 h 944"/>
                    <a:gd name="T86" fmla="*/ 103 w 611"/>
                    <a:gd name="T87" fmla="*/ 2 h 94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611"/>
                    <a:gd name="T133" fmla="*/ 0 h 944"/>
                    <a:gd name="T134" fmla="*/ 611 w 611"/>
                    <a:gd name="T135" fmla="*/ 944 h 944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611" h="944">
                      <a:moveTo>
                        <a:pt x="70" y="0"/>
                      </a:moveTo>
                      <a:lnTo>
                        <a:pt x="65" y="5"/>
                      </a:lnTo>
                      <a:lnTo>
                        <a:pt x="59" y="11"/>
                      </a:lnTo>
                      <a:lnTo>
                        <a:pt x="52" y="17"/>
                      </a:lnTo>
                      <a:lnTo>
                        <a:pt x="46" y="24"/>
                      </a:lnTo>
                      <a:lnTo>
                        <a:pt x="39" y="31"/>
                      </a:lnTo>
                      <a:lnTo>
                        <a:pt x="32" y="36"/>
                      </a:lnTo>
                      <a:lnTo>
                        <a:pt x="27" y="43"/>
                      </a:lnTo>
                      <a:lnTo>
                        <a:pt x="21" y="49"/>
                      </a:lnTo>
                      <a:lnTo>
                        <a:pt x="16" y="72"/>
                      </a:lnTo>
                      <a:lnTo>
                        <a:pt x="10" y="95"/>
                      </a:lnTo>
                      <a:lnTo>
                        <a:pt x="6" y="117"/>
                      </a:lnTo>
                      <a:lnTo>
                        <a:pt x="0" y="140"/>
                      </a:lnTo>
                      <a:lnTo>
                        <a:pt x="0" y="313"/>
                      </a:lnTo>
                      <a:lnTo>
                        <a:pt x="0" y="485"/>
                      </a:lnTo>
                      <a:lnTo>
                        <a:pt x="0" y="657"/>
                      </a:lnTo>
                      <a:lnTo>
                        <a:pt x="0" y="829"/>
                      </a:lnTo>
                      <a:lnTo>
                        <a:pt x="5" y="836"/>
                      </a:lnTo>
                      <a:lnTo>
                        <a:pt x="9" y="843"/>
                      </a:lnTo>
                      <a:lnTo>
                        <a:pt x="14" y="850"/>
                      </a:lnTo>
                      <a:lnTo>
                        <a:pt x="20" y="857"/>
                      </a:lnTo>
                      <a:lnTo>
                        <a:pt x="24" y="865"/>
                      </a:lnTo>
                      <a:lnTo>
                        <a:pt x="29" y="872"/>
                      </a:lnTo>
                      <a:lnTo>
                        <a:pt x="33" y="879"/>
                      </a:lnTo>
                      <a:lnTo>
                        <a:pt x="38" y="886"/>
                      </a:lnTo>
                      <a:lnTo>
                        <a:pt x="50" y="887"/>
                      </a:lnTo>
                      <a:lnTo>
                        <a:pt x="61" y="888"/>
                      </a:lnTo>
                      <a:lnTo>
                        <a:pt x="74" y="889"/>
                      </a:lnTo>
                      <a:lnTo>
                        <a:pt x="85" y="890"/>
                      </a:lnTo>
                      <a:lnTo>
                        <a:pt x="97" y="893"/>
                      </a:lnTo>
                      <a:lnTo>
                        <a:pt x="109" y="894"/>
                      </a:lnTo>
                      <a:lnTo>
                        <a:pt x="121" y="895"/>
                      </a:lnTo>
                      <a:lnTo>
                        <a:pt x="133" y="896"/>
                      </a:lnTo>
                      <a:lnTo>
                        <a:pt x="157" y="899"/>
                      </a:lnTo>
                      <a:lnTo>
                        <a:pt x="181" y="902"/>
                      </a:lnTo>
                      <a:lnTo>
                        <a:pt x="204" y="905"/>
                      </a:lnTo>
                      <a:lnTo>
                        <a:pt x="228" y="908"/>
                      </a:lnTo>
                      <a:lnTo>
                        <a:pt x="252" y="911"/>
                      </a:lnTo>
                      <a:lnTo>
                        <a:pt x="277" y="914"/>
                      </a:lnTo>
                      <a:lnTo>
                        <a:pt x="301" y="917"/>
                      </a:lnTo>
                      <a:lnTo>
                        <a:pt x="325" y="920"/>
                      </a:lnTo>
                      <a:lnTo>
                        <a:pt x="348" y="924"/>
                      </a:lnTo>
                      <a:lnTo>
                        <a:pt x="372" y="926"/>
                      </a:lnTo>
                      <a:lnTo>
                        <a:pt x="396" y="929"/>
                      </a:lnTo>
                      <a:lnTo>
                        <a:pt x="421" y="932"/>
                      </a:lnTo>
                      <a:lnTo>
                        <a:pt x="445" y="935"/>
                      </a:lnTo>
                      <a:lnTo>
                        <a:pt x="468" y="939"/>
                      </a:lnTo>
                      <a:lnTo>
                        <a:pt x="492" y="941"/>
                      </a:lnTo>
                      <a:lnTo>
                        <a:pt x="516" y="944"/>
                      </a:lnTo>
                      <a:lnTo>
                        <a:pt x="527" y="939"/>
                      </a:lnTo>
                      <a:lnTo>
                        <a:pt x="538" y="934"/>
                      </a:lnTo>
                      <a:lnTo>
                        <a:pt x="548" y="928"/>
                      </a:lnTo>
                      <a:lnTo>
                        <a:pt x="560" y="924"/>
                      </a:lnTo>
                      <a:lnTo>
                        <a:pt x="571" y="918"/>
                      </a:lnTo>
                      <a:lnTo>
                        <a:pt x="583" y="913"/>
                      </a:lnTo>
                      <a:lnTo>
                        <a:pt x="593" y="908"/>
                      </a:lnTo>
                      <a:lnTo>
                        <a:pt x="605" y="903"/>
                      </a:lnTo>
                      <a:lnTo>
                        <a:pt x="606" y="865"/>
                      </a:lnTo>
                      <a:lnTo>
                        <a:pt x="607" y="827"/>
                      </a:lnTo>
                      <a:lnTo>
                        <a:pt x="608" y="789"/>
                      </a:lnTo>
                      <a:lnTo>
                        <a:pt x="609" y="751"/>
                      </a:lnTo>
                      <a:lnTo>
                        <a:pt x="608" y="604"/>
                      </a:lnTo>
                      <a:lnTo>
                        <a:pt x="607" y="458"/>
                      </a:lnTo>
                      <a:lnTo>
                        <a:pt x="606" y="313"/>
                      </a:lnTo>
                      <a:lnTo>
                        <a:pt x="605" y="167"/>
                      </a:lnTo>
                      <a:lnTo>
                        <a:pt x="606" y="146"/>
                      </a:lnTo>
                      <a:lnTo>
                        <a:pt x="607" y="124"/>
                      </a:lnTo>
                      <a:lnTo>
                        <a:pt x="609" y="102"/>
                      </a:lnTo>
                      <a:lnTo>
                        <a:pt x="611" y="80"/>
                      </a:lnTo>
                      <a:lnTo>
                        <a:pt x="604" y="69"/>
                      </a:lnTo>
                      <a:lnTo>
                        <a:pt x="597" y="56"/>
                      </a:lnTo>
                      <a:lnTo>
                        <a:pt x="590" y="44"/>
                      </a:lnTo>
                      <a:lnTo>
                        <a:pt x="583" y="32"/>
                      </a:lnTo>
                      <a:lnTo>
                        <a:pt x="551" y="29"/>
                      </a:lnTo>
                      <a:lnTo>
                        <a:pt x="518" y="27"/>
                      </a:lnTo>
                      <a:lnTo>
                        <a:pt x="487" y="25"/>
                      </a:lnTo>
                      <a:lnTo>
                        <a:pt x="455" y="24"/>
                      </a:lnTo>
                      <a:lnTo>
                        <a:pt x="423" y="21"/>
                      </a:lnTo>
                      <a:lnTo>
                        <a:pt x="391" y="19"/>
                      </a:lnTo>
                      <a:lnTo>
                        <a:pt x="358" y="17"/>
                      </a:lnTo>
                      <a:lnTo>
                        <a:pt x="327" y="16"/>
                      </a:lnTo>
                      <a:lnTo>
                        <a:pt x="295" y="13"/>
                      </a:lnTo>
                      <a:lnTo>
                        <a:pt x="263" y="11"/>
                      </a:lnTo>
                      <a:lnTo>
                        <a:pt x="230" y="9"/>
                      </a:lnTo>
                      <a:lnTo>
                        <a:pt x="198" y="8"/>
                      </a:lnTo>
                      <a:lnTo>
                        <a:pt x="166" y="5"/>
                      </a:lnTo>
                      <a:lnTo>
                        <a:pt x="135" y="3"/>
                      </a:lnTo>
                      <a:lnTo>
                        <a:pt x="103" y="2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0F14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1" name="Freeform 72"/>
                <p:cNvSpPr>
                  <a:spLocks noChangeArrowheads="1"/>
                </p:cNvSpPr>
                <p:nvPr/>
              </p:nvSpPr>
              <p:spPr bwMode="auto">
                <a:xfrm>
                  <a:off x="4931" y="1330"/>
                  <a:ext cx="88" cy="171"/>
                </a:xfrm>
                <a:custGeom>
                  <a:avLst/>
                  <a:gdLst>
                    <a:gd name="T0" fmla="*/ 62 w 584"/>
                    <a:gd name="T1" fmla="*/ 6 h 901"/>
                    <a:gd name="T2" fmla="*/ 51 w 584"/>
                    <a:gd name="T3" fmla="*/ 17 h 901"/>
                    <a:gd name="T4" fmla="*/ 39 w 584"/>
                    <a:gd name="T5" fmla="*/ 30 h 901"/>
                    <a:gd name="T6" fmla="*/ 27 w 584"/>
                    <a:gd name="T7" fmla="*/ 42 h 901"/>
                    <a:gd name="T8" fmla="*/ 16 w 584"/>
                    <a:gd name="T9" fmla="*/ 69 h 901"/>
                    <a:gd name="T10" fmla="*/ 6 w 584"/>
                    <a:gd name="T11" fmla="*/ 112 h 901"/>
                    <a:gd name="T12" fmla="*/ 0 w 584"/>
                    <a:gd name="T13" fmla="*/ 297 h 901"/>
                    <a:gd name="T14" fmla="*/ 0 w 584"/>
                    <a:gd name="T15" fmla="*/ 626 h 901"/>
                    <a:gd name="T16" fmla="*/ 5 w 584"/>
                    <a:gd name="T17" fmla="*/ 798 h 901"/>
                    <a:gd name="T18" fmla="*/ 14 w 584"/>
                    <a:gd name="T19" fmla="*/ 811 h 901"/>
                    <a:gd name="T20" fmla="*/ 23 w 584"/>
                    <a:gd name="T21" fmla="*/ 825 h 901"/>
                    <a:gd name="T22" fmla="*/ 32 w 584"/>
                    <a:gd name="T23" fmla="*/ 839 h 901"/>
                    <a:gd name="T24" fmla="*/ 49 w 584"/>
                    <a:gd name="T25" fmla="*/ 847 h 901"/>
                    <a:gd name="T26" fmla="*/ 70 w 584"/>
                    <a:gd name="T27" fmla="*/ 849 h 901"/>
                    <a:gd name="T28" fmla="*/ 94 w 584"/>
                    <a:gd name="T29" fmla="*/ 852 h 901"/>
                    <a:gd name="T30" fmla="*/ 117 w 584"/>
                    <a:gd name="T31" fmla="*/ 854 h 901"/>
                    <a:gd name="T32" fmla="*/ 151 w 584"/>
                    <a:gd name="T33" fmla="*/ 857 h 901"/>
                    <a:gd name="T34" fmla="*/ 196 w 584"/>
                    <a:gd name="T35" fmla="*/ 863 h 901"/>
                    <a:gd name="T36" fmla="*/ 242 w 584"/>
                    <a:gd name="T37" fmla="*/ 869 h 901"/>
                    <a:gd name="T38" fmla="*/ 287 w 584"/>
                    <a:gd name="T39" fmla="*/ 875 h 901"/>
                    <a:gd name="T40" fmla="*/ 333 w 584"/>
                    <a:gd name="T41" fmla="*/ 882 h 901"/>
                    <a:gd name="T42" fmla="*/ 378 w 584"/>
                    <a:gd name="T43" fmla="*/ 887 h 901"/>
                    <a:gd name="T44" fmla="*/ 424 w 584"/>
                    <a:gd name="T45" fmla="*/ 893 h 901"/>
                    <a:gd name="T46" fmla="*/ 469 w 584"/>
                    <a:gd name="T47" fmla="*/ 899 h 901"/>
                    <a:gd name="T48" fmla="*/ 503 w 584"/>
                    <a:gd name="T49" fmla="*/ 895 h 901"/>
                    <a:gd name="T50" fmla="*/ 524 w 584"/>
                    <a:gd name="T51" fmla="*/ 885 h 901"/>
                    <a:gd name="T52" fmla="*/ 547 w 584"/>
                    <a:gd name="T53" fmla="*/ 875 h 901"/>
                    <a:gd name="T54" fmla="*/ 569 w 584"/>
                    <a:gd name="T55" fmla="*/ 864 h 901"/>
                    <a:gd name="T56" fmla="*/ 581 w 584"/>
                    <a:gd name="T57" fmla="*/ 824 h 901"/>
                    <a:gd name="T58" fmla="*/ 583 w 584"/>
                    <a:gd name="T59" fmla="*/ 753 h 901"/>
                    <a:gd name="T60" fmla="*/ 583 w 584"/>
                    <a:gd name="T61" fmla="*/ 577 h 901"/>
                    <a:gd name="T62" fmla="*/ 581 w 584"/>
                    <a:gd name="T63" fmla="*/ 299 h 901"/>
                    <a:gd name="T64" fmla="*/ 580 w 584"/>
                    <a:gd name="T65" fmla="*/ 137 h 901"/>
                    <a:gd name="T66" fmla="*/ 580 w 584"/>
                    <a:gd name="T67" fmla="*/ 95 h 901"/>
                    <a:gd name="T68" fmla="*/ 575 w 584"/>
                    <a:gd name="T69" fmla="*/ 67 h 901"/>
                    <a:gd name="T70" fmla="*/ 566 w 584"/>
                    <a:gd name="T71" fmla="*/ 54 h 901"/>
                    <a:gd name="T72" fmla="*/ 557 w 584"/>
                    <a:gd name="T73" fmla="*/ 43 h 901"/>
                    <a:gd name="T74" fmla="*/ 547 w 584"/>
                    <a:gd name="T75" fmla="*/ 31 h 901"/>
                    <a:gd name="T76" fmla="*/ 513 w 584"/>
                    <a:gd name="T77" fmla="*/ 24 h 901"/>
                    <a:gd name="T78" fmla="*/ 454 w 584"/>
                    <a:gd name="T79" fmla="*/ 21 h 901"/>
                    <a:gd name="T80" fmla="*/ 394 w 584"/>
                    <a:gd name="T81" fmla="*/ 17 h 901"/>
                    <a:gd name="T82" fmla="*/ 335 w 584"/>
                    <a:gd name="T83" fmla="*/ 14 h 901"/>
                    <a:gd name="T84" fmla="*/ 276 w 584"/>
                    <a:gd name="T85" fmla="*/ 11 h 901"/>
                    <a:gd name="T86" fmla="*/ 217 w 584"/>
                    <a:gd name="T87" fmla="*/ 8 h 901"/>
                    <a:gd name="T88" fmla="*/ 157 w 584"/>
                    <a:gd name="T89" fmla="*/ 5 h 901"/>
                    <a:gd name="T90" fmla="*/ 98 w 584"/>
                    <a:gd name="T91" fmla="*/ 1 h 901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84"/>
                    <a:gd name="T139" fmla="*/ 0 h 901"/>
                    <a:gd name="T140" fmla="*/ 584 w 584"/>
                    <a:gd name="T141" fmla="*/ 901 h 901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84" h="901">
                      <a:moveTo>
                        <a:pt x="68" y="0"/>
                      </a:moveTo>
                      <a:lnTo>
                        <a:pt x="62" y="6"/>
                      </a:lnTo>
                      <a:lnTo>
                        <a:pt x="57" y="12"/>
                      </a:lnTo>
                      <a:lnTo>
                        <a:pt x="51" y="17"/>
                      </a:lnTo>
                      <a:lnTo>
                        <a:pt x="45" y="23"/>
                      </a:lnTo>
                      <a:lnTo>
                        <a:pt x="39" y="30"/>
                      </a:lnTo>
                      <a:lnTo>
                        <a:pt x="32" y="36"/>
                      </a:lnTo>
                      <a:lnTo>
                        <a:pt x="27" y="42"/>
                      </a:lnTo>
                      <a:lnTo>
                        <a:pt x="21" y="47"/>
                      </a:lnTo>
                      <a:lnTo>
                        <a:pt x="16" y="69"/>
                      </a:lnTo>
                      <a:lnTo>
                        <a:pt x="11" y="90"/>
                      </a:lnTo>
                      <a:lnTo>
                        <a:pt x="6" y="112"/>
                      </a:lnTo>
                      <a:lnTo>
                        <a:pt x="0" y="134"/>
                      </a:lnTo>
                      <a:lnTo>
                        <a:pt x="0" y="297"/>
                      </a:lnTo>
                      <a:lnTo>
                        <a:pt x="0" y="462"/>
                      </a:lnTo>
                      <a:lnTo>
                        <a:pt x="0" y="626"/>
                      </a:lnTo>
                      <a:lnTo>
                        <a:pt x="0" y="791"/>
                      </a:lnTo>
                      <a:lnTo>
                        <a:pt x="5" y="798"/>
                      </a:lnTo>
                      <a:lnTo>
                        <a:pt x="9" y="804"/>
                      </a:lnTo>
                      <a:lnTo>
                        <a:pt x="14" y="811"/>
                      </a:lnTo>
                      <a:lnTo>
                        <a:pt x="19" y="818"/>
                      </a:lnTo>
                      <a:lnTo>
                        <a:pt x="23" y="825"/>
                      </a:lnTo>
                      <a:lnTo>
                        <a:pt x="28" y="832"/>
                      </a:lnTo>
                      <a:lnTo>
                        <a:pt x="32" y="839"/>
                      </a:lnTo>
                      <a:lnTo>
                        <a:pt x="37" y="846"/>
                      </a:lnTo>
                      <a:lnTo>
                        <a:pt x="49" y="847"/>
                      </a:lnTo>
                      <a:lnTo>
                        <a:pt x="60" y="848"/>
                      </a:lnTo>
                      <a:lnTo>
                        <a:pt x="70" y="849"/>
                      </a:lnTo>
                      <a:lnTo>
                        <a:pt x="82" y="851"/>
                      </a:lnTo>
                      <a:lnTo>
                        <a:pt x="94" y="852"/>
                      </a:lnTo>
                      <a:lnTo>
                        <a:pt x="105" y="853"/>
                      </a:lnTo>
                      <a:lnTo>
                        <a:pt x="117" y="854"/>
                      </a:lnTo>
                      <a:lnTo>
                        <a:pt x="128" y="855"/>
                      </a:lnTo>
                      <a:lnTo>
                        <a:pt x="151" y="857"/>
                      </a:lnTo>
                      <a:lnTo>
                        <a:pt x="173" y="861"/>
                      </a:lnTo>
                      <a:lnTo>
                        <a:pt x="196" y="863"/>
                      </a:lnTo>
                      <a:lnTo>
                        <a:pt x="219" y="867"/>
                      </a:lnTo>
                      <a:lnTo>
                        <a:pt x="242" y="869"/>
                      </a:lnTo>
                      <a:lnTo>
                        <a:pt x="264" y="872"/>
                      </a:lnTo>
                      <a:lnTo>
                        <a:pt x="287" y="875"/>
                      </a:lnTo>
                      <a:lnTo>
                        <a:pt x="310" y="878"/>
                      </a:lnTo>
                      <a:lnTo>
                        <a:pt x="333" y="882"/>
                      </a:lnTo>
                      <a:lnTo>
                        <a:pt x="356" y="884"/>
                      </a:lnTo>
                      <a:lnTo>
                        <a:pt x="378" y="887"/>
                      </a:lnTo>
                      <a:lnTo>
                        <a:pt x="401" y="890"/>
                      </a:lnTo>
                      <a:lnTo>
                        <a:pt x="424" y="893"/>
                      </a:lnTo>
                      <a:lnTo>
                        <a:pt x="447" y="895"/>
                      </a:lnTo>
                      <a:lnTo>
                        <a:pt x="469" y="899"/>
                      </a:lnTo>
                      <a:lnTo>
                        <a:pt x="492" y="901"/>
                      </a:lnTo>
                      <a:lnTo>
                        <a:pt x="503" y="895"/>
                      </a:lnTo>
                      <a:lnTo>
                        <a:pt x="514" y="891"/>
                      </a:lnTo>
                      <a:lnTo>
                        <a:pt x="524" y="885"/>
                      </a:lnTo>
                      <a:lnTo>
                        <a:pt x="536" y="881"/>
                      </a:lnTo>
                      <a:lnTo>
                        <a:pt x="547" y="875"/>
                      </a:lnTo>
                      <a:lnTo>
                        <a:pt x="558" y="870"/>
                      </a:lnTo>
                      <a:lnTo>
                        <a:pt x="569" y="864"/>
                      </a:lnTo>
                      <a:lnTo>
                        <a:pt x="580" y="860"/>
                      </a:lnTo>
                      <a:lnTo>
                        <a:pt x="581" y="824"/>
                      </a:lnTo>
                      <a:lnTo>
                        <a:pt x="582" y="788"/>
                      </a:lnTo>
                      <a:lnTo>
                        <a:pt x="583" y="753"/>
                      </a:lnTo>
                      <a:lnTo>
                        <a:pt x="584" y="717"/>
                      </a:lnTo>
                      <a:lnTo>
                        <a:pt x="583" y="577"/>
                      </a:lnTo>
                      <a:lnTo>
                        <a:pt x="582" y="438"/>
                      </a:lnTo>
                      <a:lnTo>
                        <a:pt x="581" y="299"/>
                      </a:lnTo>
                      <a:lnTo>
                        <a:pt x="580" y="159"/>
                      </a:lnTo>
                      <a:lnTo>
                        <a:pt x="580" y="137"/>
                      </a:lnTo>
                      <a:lnTo>
                        <a:pt x="580" y="115"/>
                      </a:lnTo>
                      <a:lnTo>
                        <a:pt x="580" y="95"/>
                      </a:lnTo>
                      <a:lnTo>
                        <a:pt x="580" y="73"/>
                      </a:lnTo>
                      <a:lnTo>
                        <a:pt x="575" y="67"/>
                      </a:lnTo>
                      <a:lnTo>
                        <a:pt x="571" y="61"/>
                      </a:lnTo>
                      <a:lnTo>
                        <a:pt x="566" y="54"/>
                      </a:lnTo>
                      <a:lnTo>
                        <a:pt x="561" y="49"/>
                      </a:lnTo>
                      <a:lnTo>
                        <a:pt x="557" y="43"/>
                      </a:lnTo>
                      <a:lnTo>
                        <a:pt x="552" y="37"/>
                      </a:lnTo>
                      <a:lnTo>
                        <a:pt x="547" y="31"/>
                      </a:lnTo>
                      <a:lnTo>
                        <a:pt x="543" y="26"/>
                      </a:lnTo>
                      <a:lnTo>
                        <a:pt x="513" y="24"/>
                      </a:lnTo>
                      <a:lnTo>
                        <a:pt x="484" y="22"/>
                      </a:lnTo>
                      <a:lnTo>
                        <a:pt x="454" y="21"/>
                      </a:lnTo>
                      <a:lnTo>
                        <a:pt x="424" y="19"/>
                      </a:lnTo>
                      <a:lnTo>
                        <a:pt x="394" y="17"/>
                      </a:lnTo>
                      <a:lnTo>
                        <a:pt x="365" y="15"/>
                      </a:lnTo>
                      <a:lnTo>
                        <a:pt x="335" y="14"/>
                      </a:lnTo>
                      <a:lnTo>
                        <a:pt x="306" y="13"/>
                      </a:lnTo>
                      <a:lnTo>
                        <a:pt x="276" y="11"/>
                      </a:lnTo>
                      <a:lnTo>
                        <a:pt x="246" y="9"/>
                      </a:lnTo>
                      <a:lnTo>
                        <a:pt x="217" y="8"/>
                      </a:lnTo>
                      <a:lnTo>
                        <a:pt x="187" y="6"/>
                      </a:lnTo>
                      <a:lnTo>
                        <a:pt x="157" y="5"/>
                      </a:lnTo>
                      <a:lnTo>
                        <a:pt x="127" y="4"/>
                      </a:lnTo>
                      <a:lnTo>
                        <a:pt x="98" y="1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1116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2" name="Freeform 73"/>
                <p:cNvSpPr>
                  <a:spLocks noChangeArrowheads="1"/>
                </p:cNvSpPr>
                <p:nvPr/>
              </p:nvSpPr>
              <p:spPr bwMode="auto">
                <a:xfrm>
                  <a:off x="4935" y="1338"/>
                  <a:ext cx="84" cy="162"/>
                </a:xfrm>
                <a:custGeom>
                  <a:avLst/>
                  <a:gdLst>
                    <a:gd name="T0" fmla="*/ 59 w 558"/>
                    <a:gd name="T1" fmla="*/ 4 h 857"/>
                    <a:gd name="T2" fmla="*/ 48 w 558"/>
                    <a:gd name="T3" fmla="*/ 16 h 857"/>
                    <a:gd name="T4" fmla="*/ 36 w 558"/>
                    <a:gd name="T5" fmla="*/ 27 h 857"/>
                    <a:gd name="T6" fmla="*/ 25 w 558"/>
                    <a:gd name="T7" fmla="*/ 39 h 857"/>
                    <a:gd name="T8" fmla="*/ 16 w 558"/>
                    <a:gd name="T9" fmla="*/ 65 h 857"/>
                    <a:gd name="T10" fmla="*/ 5 w 558"/>
                    <a:gd name="T11" fmla="*/ 107 h 857"/>
                    <a:gd name="T12" fmla="*/ 0 w 558"/>
                    <a:gd name="T13" fmla="*/ 283 h 857"/>
                    <a:gd name="T14" fmla="*/ 0 w 558"/>
                    <a:gd name="T15" fmla="*/ 596 h 857"/>
                    <a:gd name="T16" fmla="*/ 4 w 558"/>
                    <a:gd name="T17" fmla="*/ 759 h 857"/>
                    <a:gd name="T18" fmla="*/ 12 w 558"/>
                    <a:gd name="T19" fmla="*/ 772 h 857"/>
                    <a:gd name="T20" fmla="*/ 21 w 558"/>
                    <a:gd name="T21" fmla="*/ 785 h 857"/>
                    <a:gd name="T22" fmla="*/ 30 w 558"/>
                    <a:gd name="T23" fmla="*/ 797 h 857"/>
                    <a:gd name="T24" fmla="*/ 44 w 558"/>
                    <a:gd name="T25" fmla="*/ 805 h 857"/>
                    <a:gd name="T26" fmla="*/ 66 w 558"/>
                    <a:gd name="T27" fmla="*/ 808 h 857"/>
                    <a:gd name="T28" fmla="*/ 88 w 558"/>
                    <a:gd name="T29" fmla="*/ 810 h 857"/>
                    <a:gd name="T30" fmla="*/ 110 w 558"/>
                    <a:gd name="T31" fmla="*/ 812 h 857"/>
                    <a:gd name="T32" fmla="*/ 142 w 558"/>
                    <a:gd name="T33" fmla="*/ 816 h 857"/>
                    <a:gd name="T34" fmla="*/ 185 w 558"/>
                    <a:gd name="T35" fmla="*/ 821 h 857"/>
                    <a:gd name="T36" fmla="*/ 229 w 558"/>
                    <a:gd name="T37" fmla="*/ 827 h 857"/>
                    <a:gd name="T38" fmla="*/ 271 w 558"/>
                    <a:gd name="T39" fmla="*/ 833 h 857"/>
                    <a:gd name="T40" fmla="*/ 315 w 558"/>
                    <a:gd name="T41" fmla="*/ 838 h 857"/>
                    <a:gd name="T42" fmla="*/ 358 w 558"/>
                    <a:gd name="T43" fmla="*/ 843 h 857"/>
                    <a:gd name="T44" fmla="*/ 402 w 558"/>
                    <a:gd name="T45" fmla="*/ 849 h 857"/>
                    <a:gd name="T46" fmla="*/ 444 w 558"/>
                    <a:gd name="T47" fmla="*/ 855 h 857"/>
                    <a:gd name="T48" fmla="*/ 477 w 558"/>
                    <a:gd name="T49" fmla="*/ 851 h 857"/>
                    <a:gd name="T50" fmla="*/ 498 w 558"/>
                    <a:gd name="T51" fmla="*/ 841 h 857"/>
                    <a:gd name="T52" fmla="*/ 520 w 558"/>
                    <a:gd name="T53" fmla="*/ 831 h 857"/>
                    <a:gd name="T54" fmla="*/ 542 w 558"/>
                    <a:gd name="T55" fmla="*/ 820 h 857"/>
                    <a:gd name="T56" fmla="*/ 554 w 558"/>
                    <a:gd name="T57" fmla="*/ 781 h 857"/>
                    <a:gd name="T58" fmla="*/ 557 w 558"/>
                    <a:gd name="T59" fmla="*/ 714 h 857"/>
                    <a:gd name="T60" fmla="*/ 557 w 558"/>
                    <a:gd name="T61" fmla="*/ 548 h 857"/>
                    <a:gd name="T62" fmla="*/ 554 w 558"/>
                    <a:gd name="T63" fmla="*/ 282 h 857"/>
                    <a:gd name="T64" fmla="*/ 551 w 558"/>
                    <a:gd name="T65" fmla="*/ 128 h 857"/>
                    <a:gd name="T66" fmla="*/ 549 w 558"/>
                    <a:gd name="T67" fmla="*/ 84 h 857"/>
                    <a:gd name="T68" fmla="*/ 542 w 558"/>
                    <a:gd name="T69" fmla="*/ 57 h 857"/>
                    <a:gd name="T70" fmla="*/ 530 w 558"/>
                    <a:gd name="T71" fmla="*/ 46 h 857"/>
                    <a:gd name="T72" fmla="*/ 518 w 558"/>
                    <a:gd name="T73" fmla="*/ 36 h 857"/>
                    <a:gd name="T74" fmla="*/ 505 w 558"/>
                    <a:gd name="T75" fmla="*/ 24 h 857"/>
                    <a:gd name="T76" fmla="*/ 472 w 558"/>
                    <a:gd name="T77" fmla="*/ 17 h 857"/>
                    <a:gd name="T78" fmla="*/ 418 w 558"/>
                    <a:gd name="T79" fmla="*/ 15 h 857"/>
                    <a:gd name="T80" fmla="*/ 364 w 558"/>
                    <a:gd name="T81" fmla="*/ 12 h 857"/>
                    <a:gd name="T82" fmla="*/ 309 w 558"/>
                    <a:gd name="T83" fmla="*/ 10 h 857"/>
                    <a:gd name="T84" fmla="*/ 255 w 558"/>
                    <a:gd name="T85" fmla="*/ 8 h 857"/>
                    <a:gd name="T86" fmla="*/ 201 w 558"/>
                    <a:gd name="T87" fmla="*/ 6 h 857"/>
                    <a:gd name="T88" fmla="*/ 147 w 558"/>
                    <a:gd name="T89" fmla="*/ 3 h 857"/>
                    <a:gd name="T90" fmla="*/ 93 w 558"/>
                    <a:gd name="T91" fmla="*/ 1 h 85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58"/>
                    <a:gd name="T139" fmla="*/ 0 h 857"/>
                    <a:gd name="T140" fmla="*/ 558 w 558"/>
                    <a:gd name="T141" fmla="*/ 857 h 85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58" h="857">
                      <a:moveTo>
                        <a:pt x="65" y="0"/>
                      </a:moveTo>
                      <a:lnTo>
                        <a:pt x="59" y="4"/>
                      </a:lnTo>
                      <a:lnTo>
                        <a:pt x="54" y="10"/>
                      </a:lnTo>
                      <a:lnTo>
                        <a:pt x="48" y="16"/>
                      </a:lnTo>
                      <a:lnTo>
                        <a:pt x="42" y="22"/>
                      </a:lnTo>
                      <a:lnTo>
                        <a:pt x="36" y="27"/>
                      </a:lnTo>
                      <a:lnTo>
                        <a:pt x="31" y="33"/>
                      </a:lnTo>
                      <a:lnTo>
                        <a:pt x="25" y="39"/>
                      </a:lnTo>
                      <a:lnTo>
                        <a:pt x="20" y="44"/>
                      </a:lnTo>
                      <a:lnTo>
                        <a:pt x="16" y="65"/>
                      </a:lnTo>
                      <a:lnTo>
                        <a:pt x="10" y="86"/>
                      </a:lnTo>
                      <a:lnTo>
                        <a:pt x="5" y="107"/>
                      </a:lnTo>
                      <a:lnTo>
                        <a:pt x="0" y="127"/>
                      </a:lnTo>
                      <a:lnTo>
                        <a:pt x="0" y="283"/>
                      </a:lnTo>
                      <a:lnTo>
                        <a:pt x="0" y="439"/>
                      </a:lnTo>
                      <a:lnTo>
                        <a:pt x="0" y="596"/>
                      </a:lnTo>
                      <a:lnTo>
                        <a:pt x="0" y="752"/>
                      </a:lnTo>
                      <a:lnTo>
                        <a:pt x="4" y="759"/>
                      </a:lnTo>
                      <a:lnTo>
                        <a:pt x="9" y="765"/>
                      </a:lnTo>
                      <a:lnTo>
                        <a:pt x="12" y="772"/>
                      </a:lnTo>
                      <a:lnTo>
                        <a:pt x="17" y="778"/>
                      </a:lnTo>
                      <a:lnTo>
                        <a:pt x="21" y="785"/>
                      </a:lnTo>
                      <a:lnTo>
                        <a:pt x="26" y="791"/>
                      </a:lnTo>
                      <a:lnTo>
                        <a:pt x="30" y="797"/>
                      </a:lnTo>
                      <a:lnTo>
                        <a:pt x="34" y="804"/>
                      </a:lnTo>
                      <a:lnTo>
                        <a:pt x="44" y="805"/>
                      </a:lnTo>
                      <a:lnTo>
                        <a:pt x="56" y="806"/>
                      </a:lnTo>
                      <a:lnTo>
                        <a:pt x="66" y="808"/>
                      </a:lnTo>
                      <a:lnTo>
                        <a:pt x="78" y="809"/>
                      </a:lnTo>
                      <a:lnTo>
                        <a:pt x="88" y="810"/>
                      </a:lnTo>
                      <a:lnTo>
                        <a:pt x="99" y="811"/>
                      </a:lnTo>
                      <a:lnTo>
                        <a:pt x="110" y="812"/>
                      </a:lnTo>
                      <a:lnTo>
                        <a:pt x="121" y="813"/>
                      </a:lnTo>
                      <a:lnTo>
                        <a:pt x="142" y="816"/>
                      </a:lnTo>
                      <a:lnTo>
                        <a:pt x="164" y="819"/>
                      </a:lnTo>
                      <a:lnTo>
                        <a:pt x="185" y="821"/>
                      </a:lnTo>
                      <a:lnTo>
                        <a:pt x="207" y="825"/>
                      </a:lnTo>
                      <a:lnTo>
                        <a:pt x="229" y="827"/>
                      </a:lnTo>
                      <a:lnTo>
                        <a:pt x="251" y="829"/>
                      </a:lnTo>
                      <a:lnTo>
                        <a:pt x="271" y="833"/>
                      </a:lnTo>
                      <a:lnTo>
                        <a:pt x="293" y="835"/>
                      </a:lnTo>
                      <a:lnTo>
                        <a:pt x="315" y="838"/>
                      </a:lnTo>
                      <a:lnTo>
                        <a:pt x="337" y="841"/>
                      </a:lnTo>
                      <a:lnTo>
                        <a:pt x="358" y="843"/>
                      </a:lnTo>
                      <a:lnTo>
                        <a:pt x="380" y="846"/>
                      </a:lnTo>
                      <a:lnTo>
                        <a:pt x="402" y="849"/>
                      </a:lnTo>
                      <a:lnTo>
                        <a:pt x="424" y="851"/>
                      </a:lnTo>
                      <a:lnTo>
                        <a:pt x="444" y="855"/>
                      </a:lnTo>
                      <a:lnTo>
                        <a:pt x="466" y="857"/>
                      </a:lnTo>
                      <a:lnTo>
                        <a:pt x="477" y="851"/>
                      </a:lnTo>
                      <a:lnTo>
                        <a:pt x="488" y="847"/>
                      </a:lnTo>
                      <a:lnTo>
                        <a:pt x="498" y="841"/>
                      </a:lnTo>
                      <a:lnTo>
                        <a:pt x="510" y="835"/>
                      </a:lnTo>
                      <a:lnTo>
                        <a:pt x="520" y="831"/>
                      </a:lnTo>
                      <a:lnTo>
                        <a:pt x="531" y="825"/>
                      </a:lnTo>
                      <a:lnTo>
                        <a:pt x="542" y="820"/>
                      </a:lnTo>
                      <a:lnTo>
                        <a:pt x="553" y="814"/>
                      </a:lnTo>
                      <a:lnTo>
                        <a:pt x="554" y="781"/>
                      </a:lnTo>
                      <a:lnTo>
                        <a:pt x="556" y="748"/>
                      </a:lnTo>
                      <a:lnTo>
                        <a:pt x="557" y="714"/>
                      </a:lnTo>
                      <a:lnTo>
                        <a:pt x="558" y="681"/>
                      </a:lnTo>
                      <a:lnTo>
                        <a:pt x="557" y="548"/>
                      </a:lnTo>
                      <a:lnTo>
                        <a:pt x="555" y="416"/>
                      </a:lnTo>
                      <a:lnTo>
                        <a:pt x="554" y="282"/>
                      </a:lnTo>
                      <a:lnTo>
                        <a:pt x="553" y="150"/>
                      </a:lnTo>
                      <a:lnTo>
                        <a:pt x="551" y="128"/>
                      </a:lnTo>
                      <a:lnTo>
                        <a:pt x="550" y="106"/>
                      </a:lnTo>
                      <a:lnTo>
                        <a:pt x="549" y="84"/>
                      </a:lnTo>
                      <a:lnTo>
                        <a:pt x="548" y="63"/>
                      </a:lnTo>
                      <a:lnTo>
                        <a:pt x="542" y="57"/>
                      </a:lnTo>
                      <a:lnTo>
                        <a:pt x="536" y="52"/>
                      </a:lnTo>
                      <a:lnTo>
                        <a:pt x="530" y="46"/>
                      </a:lnTo>
                      <a:lnTo>
                        <a:pt x="524" y="40"/>
                      </a:lnTo>
                      <a:lnTo>
                        <a:pt x="518" y="36"/>
                      </a:lnTo>
                      <a:lnTo>
                        <a:pt x="512" y="30"/>
                      </a:lnTo>
                      <a:lnTo>
                        <a:pt x="505" y="24"/>
                      </a:lnTo>
                      <a:lnTo>
                        <a:pt x="500" y="18"/>
                      </a:lnTo>
                      <a:lnTo>
                        <a:pt x="472" y="17"/>
                      </a:lnTo>
                      <a:lnTo>
                        <a:pt x="445" y="16"/>
                      </a:lnTo>
                      <a:lnTo>
                        <a:pt x="418" y="15"/>
                      </a:lnTo>
                      <a:lnTo>
                        <a:pt x="391" y="14"/>
                      </a:lnTo>
                      <a:lnTo>
                        <a:pt x="364" y="12"/>
                      </a:lnTo>
                      <a:lnTo>
                        <a:pt x="337" y="11"/>
                      </a:lnTo>
                      <a:lnTo>
                        <a:pt x="309" y="10"/>
                      </a:lnTo>
                      <a:lnTo>
                        <a:pt x="283" y="9"/>
                      </a:lnTo>
                      <a:lnTo>
                        <a:pt x="255" y="8"/>
                      </a:lnTo>
                      <a:lnTo>
                        <a:pt x="228" y="7"/>
                      </a:lnTo>
                      <a:lnTo>
                        <a:pt x="201" y="6"/>
                      </a:lnTo>
                      <a:lnTo>
                        <a:pt x="174" y="4"/>
                      </a:lnTo>
                      <a:lnTo>
                        <a:pt x="147" y="3"/>
                      </a:lnTo>
                      <a:lnTo>
                        <a:pt x="119" y="2"/>
                      </a:lnTo>
                      <a:lnTo>
                        <a:pt x="93" y="1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solidFill>
                  <a:srgbClr val="14192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3" name="Freeform 74"/>
                <p:cNvSpPr>
                  <a:spLocks noChangeArrowheads="1"/>
                </p:cNvSpPr>
                <p:nvPr/>
              </p:nvSpPr>
              <p:spPr bwMode="auto">
                <a:xfrm>
                  <a:off x="4938" y="1346"/>
                  <a:ext cx="81" cy="154"/>
                </a:xfrm>
                <a:custGeom>
                  <a:avLst/>
                  <a:gdLst>
                    <a:gd name="T0" fmla="*/ 58 w 532"/>
                    <a:gd name="T1" fmla="*/ 5 h 814"/>
                    <a:gd name="T2" fmla="*/ 46 w 532"/>
                    <a:gd name="T3" fmla="*/ 17 h 814"/>
                    <a:gd name="T4" fmla="*/ 36 w 532"/>
                    <a:gd name="T5" fmla="*/ 27 h 814"/>
                    <a:gd name="T6" fmla="*/ 24 w 532"/>
                    <a:gd name="T7" fmla="*/ 38 h 814"/>
                    <a:gd name="T8" fmla="*/ 15 w 532"/>
                    <a:gd name="T9" fmla="*/ 63 h 814"/>
                    <a:gd name="T10" fmla="*/ 5 w 532"/>
                    <a:gd name="T11" fmla="*/ 101 h 814"/>
                    <a:gd name="T12" fmla="*/ 0 w 532"/>
                    <a:gd name="T13" fmla="*/ 269 h 814"/>
                    <a:gd name="T14" fmla="*/ 0 w 532"/>
                    <a:gd name="T15" fmla="*/ 566 h 814"/>
                    <a:gd name="T16" fmla="*/ 8 w 532"/>
                    <a:gd name="T17" fmla="*/ 728 h 814"/>
                    <a:gd name="T18" fmla="*/ 24 w 532"/>
                    <a:gd name="T19" fmla="*/ 752 h 814"/>
                    <a:gd name="T20" fmla="*/ 43 w 532"/>
                    <a:gd name="T21" fmla="*/ 766 h 814"/>
                    <a:gd name="T22" fmla="*/ 63 w 532"/>
                    <a:gd name="T23" fmla="*/ 768 h 814"/>
                    <a:gd name="T24" fmla="*/ 84 w 532"/>
                    <a:gd name="T25" fmla="*/ 769 h 814"/>
                    <a:gd name="T26" fmla="*/ 105 w 532"/>
                    <a:gd name="T27" fmla="*/ 771 h 814"/>
                    <a:gd name="T28" fmla="*/ 136 w 532"/>
                    <a:gd name="T29" fmla="*/ 775 h 814"/>
                    <a:gd name="T30" fmla="*/ 176 w 532"/>
                    <a:gd name="T31" fmla="*/ 781 h 814"/>
                    <a:gd name="T32" fmla="*/ 216 w 532"/>
                    <a:gd name="T33" fmla="*/ 785 h 814"/>
                    <a:gd name="T34" fmla="*/ 258 w 532"/>
                    <a:gd name="T35" fmla="*/ 791 h 814"/>
                    <a:gd name="T36" fmla="*/ 298 w 532"/>
                    <a:gd name="T37" fmla="*/ 796 h 814"/>
                    <a:gd name="T38" fmla="*/ 340 w 532"/>
                    <a:gd name="T39" fmla="*/ 801 h 814"/>
                    <a:gd name="T40" fmla="*/ 381 w 532"/>
                    <a:gd name="T41" fmla="*/ 806 h 814"/>
                    <a:gd name="T42" fmla="*/ 422 w 532"/>
                    <a:gd name="T43" fmla="*/ 812 h 814"/>
                    <a:gd name="T44" fmla="*/ 453 w 532"/>
                    <a:gd name="T45" fmla="*/ 808 h 814"/>
                    <a:gd name="T46" fmla="*/ 473 w 532"/>
                    <a:gd name="T47" fmla="*/ 798 h 814"/>
                    <a:gd name="T48" fmla="*/ 495 w 532"/>
                    <a:gd name="T49" fmla="*/ 786 h 814"/>
                    <a:gd name="T50" fmla="*/ 516 w 532"/>
                    <a:gd name="T51" fmla="*/ 776 h 814"/>
                    <a:gd name="T52" fmla="*/ 528 w 532"/>
                    <a:gd name="T53" fmla="*/ 739 h 814"/>
                    <a:gd name="T54" fmla="*/ 531 w 532"/>
                    <a:gd name="T55" fmla="*/ 677 h 814"/>
                    <a:gd name="T56" fmla="*/ 531 w 532"/>
                    <a:gd name="T57" fmla="*/ 520 h 814"/>
                    <a:gd name="T58" fmla="*/ 528 w 532"/>
                    <a:gd name="T59" fmla="*/ 268 h 814"/>
                    <a:gd name="T60" fmla="*/ 524 w 532"/>
                    <a:gd name="T61" fmla="*/ 120 h 814"/>
                    <a:gd name="T62" fmla="*/ 518 w 532"/>
                    <a:gd name="T63" fmla="*/ 75 h 814"/>
                    <a:gd name="T64" fmla="*/ 509 w 532"/>
                    <a:gd name="T65" fmla="*/ 49 h 814"/>
                    <a:gd name="T66" fmla="*/ 495 w 532"/>
                    <a:gd name="T67" fmla="*/ 38 h 814"/>
                    <a:gd name="T68" fmla="*/ 480 w 532"/>
                    <a:gd name="T69" fmla="*/ 28 h 814"/>
                    <a:gd name="T70" fmla="*/ 465 w 532"/>
                    <a:gd name="T71" fmla="*/ 18 h 814"/>
                    <a:gd name="T72" fmla="*/ 433 w 532"/>
                    <a:gd name="T73" fmla="*/ 11 h 814"/>
                    <a:gd name="T74" fmla="*/ 384 w 532"/>
                    <a:gd name="T75" fmla="*/ 10 h 814"/>
                    <a:gd name="T76" fmla="*/ 334 w 532"/>
                    <a:gd name="T77" fmla="*/ 8 h 814"/>
                    <a:gd name="T78" fmla="*/ 284 w 532"/>
                    <a:gd name="T79" fmla="*/ 7 h 814"/>
                    <a:gd name="T80" fmla="*/ 236 w 532"/>
                    <a:gd name="T81" fmla="*/ 5 h 814"/>
                    <a:gd name="T82" fmla="*/ 187 w 532"/>
                    <a:gd name="T83" fmla="*/ 4 h 814"/>
                    <a:gd name="T84" fmla="*/ 137 w 532"/>
                    <a:gd name="T85" fmla="*/ 3 h 814"/>
                    <a:gd name="T86" fmla="*/ 87 w 532"/>
                    <a:gd name="T87" fmla="*/ 2 h 81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532"/>
                    <a:gd name="T133" fmla="*/ 0 h 814"/>
                    <a:gd name="T134" fmla="*/ 532 w 532"/>
                    <a:gd name="T135" fmla="*/ 814 h 814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532" h="814">
                      <a:moveTo>
                        <a:pt x="62" y="0"/>
                      </a:moveTo>
                      <a:lnTo>
                        <a:pt x="58" y="5"/>
                      </a:lnTo>
                      <a:lnTo>
                        <a:pt x="52" y="11"/>
                      </a:lnTo>
                      <a:lnTo>
                        <a:pt x="46" y="17"/>
                      </a:lnTo>
                      <a:lnTo>
                        <a:pt x="41" y="21"/>
                      </a:lnTo>
                      <a:lnTo>
                        <a:pt x="36" y="27"/>
                      </a:lnTo>
                      <a:lnTo>
                        <a:pt x="30" y="33"/>
                      </a:lnTo>
                      <a:lnTo>
                        <a:pt x="24" y="38"/>
                      </a:lnTo>
                      <a:lnTo>
                        <a:pt x="19" y="43"/>
                      </a:lnTo>
                      <a:lnTo>
                        <a:pt x="15" y="63"/>
                      </a:lnTo>
                      <a:lnTo>
                        <a:pt x="10" y="81"/>
                      </a:lnTo>
                      <a:lnTo>
                        <a:pt x="5" y="101"/>
                      </a:lnTo>
                      <a:lnTo>
                        <a:pt x="0" y="120"/>
                      </a:lnTo>
                      <a:lnTo>
                        <a:pt x="0" y="269"/>
                      </a:lnTo>
                      <a:lnTo>
                        <a:pt x="0" y="418"/>
                      </a:lnTo>
                      <a:lnTo>
                        <a:pt x="0" y="566"/>
                      </a:lnTo>
                      <a:lnTo>
                        <a:pt x="0" y="715"/>
                      </a:lnTo>
                      <a:lnTo>
                        <a:pt x="8" y="728"/>
                      </a:lnTo>
                      <a:lnTo>
                        <a:pt x="16" y="739"/>
                      </a:lnTo>
                      <a:lnTo>
                        <a:pt x="24" y="752"/>
                      </a:lnTo>
                      <a:lnTo>
                        <a:pt x="32" y="764"/>
                      </a:lnTo>
                      <a:lnTo>
                        <a:pt x="43" y="766"/>
                      </a:lnTo>
                      <a:lnTo>
                        <a:pt x="53" y="767"/>
                      </a:lnTo>
                      <a:lnTo>
                        <a:pt x="63" y="768"/>
                      </a:lnTo>
                      <a:lnTo>
                        <a:pt x="74" y="768"/>
                      </a:lnTo>
                      <a:lnTo>
                        <a:pt x="84" y="769"/>
                      </a:lnTo>
                      <a:lnTo>
                        <a:pt x="94" y="770"/>
                      </a:lnTo>
                      <a:lnTo>
                        <a:pt x="105" y="771"/>
                      </a:lnTo>
                      <a:lnTo>
                        <a:pt x="115" y="772"/>
                      </a:lnTo>
                      <a:lnTo>
                        <a:pt x="136" y="775"/>
                      </a:lnTo>
                      <a:lnTo>
                        <a:pt x="155" y="777"/>
                      </a:lnTo>
                      <a:lnTo>
                        <a:pt x="176" y="781"/>
                      </a:lnTo>
                      <a:lnTo>
                        <a:pt x="197" y="783"/>
                      </a:lnTo>
                      <a:lnTo>
                        <a:pt x="216" y="785"/>
                      </a:lnTo>
                      <a:lnTo>
                        <a:pt x="237" y="787"/>
                      </a:lnTo>
                      <a:lnTo>
                        <a:pt x="258" y="791"/>
                      </a:lnTo>
                      <a:lnTo>
                        <a:pt x="279" y="793"/>
                      </a:lnTo>
                      <a:lnTo>
                        <a:pt x="298" y="796"/>
                      </a:lnTo>
                      <a:lnTo>
                        <a:pt x="319" y="798"/>
                      </a:lnTo>
                      <a:lnTo>
                        <a:pt x="340" y="801"/>
                      </a:lnTo>
                      <a:lnTo>
                        <a:pt x="361" y="804"/>
                      </a:lnTo>
                      <a:lnTo>
                        <a:pt x="381" y="806"/>
                      </a:lnTo>
                      <a:lnTo>
                        <a:pt x="401" y="808"/>
                      </a:lnTo>
                      <a:lnTo>
                        <a:pt x="422" y="812"/>
                      </a:lnTo>
                      <a:lnTo>
                        <a:pt x="442" y="814"/>
                      </a:lnTo>
                      <a:lnTo>
                        <a:pt x="453" y="808"/>
                      </a:lnTo>
                      <a:lnTo>
                        <a:pt x="463" y="802"/>
                      </a:lnTo>
                      <a:lnTo>
                        <a:pt x="473" y="798"/>
                      </a:lnTo>
                      <a:lnTo>
                        <a:pt x="485" y="792"/>
                      </a:lnTo>
                      <a:lnTo>
                        <a:pt x="495" y="786"/>
                      </a:lnTo>
                      <a:lnTo>
                        <a:pt x="506" y="782"/>
                      </a:lnTo>
                      <a:lnTo>
                        <a:pt x="516" y="776"/>
                      </a:lnTo>
                      <a:lnTo>
                        <a:pt x="526" y="770"/>
                      </a:lnTo>
                      <a:lnTo>
                        <a:pt x="528" y="739"/>
                      </a:lnTo>
                      <a:lnTo>
                        <a:pt x="530" y="708"/>
                      </a:lnTo>
                      <a:lnTo>
                        <a:pt x="531" y="677"/>
                      </a:lnTo>
                      <a:lnTo>
                        <a:pt x="532" y="647"/>
                      </a:lnTo>
                      <a:lnTo>
                        <a:pt x="531" y="520"/>
                      </a:lnTo>
                      <a:lnTo>
                        <a:pt x="530" y="395"/>
                      </a:lnTo>
                      <a:lnTo>
                        <a:pt x="528" y="268"/>
                      </a:lnTo>
                      <a:lnTo>
                        <a:pt x="526" y="142"/>
                      </a:lnTo>
                      <a:lnTo>
                        <a:pt x="524" y="120"/>
                      </a:lnTo>
                      <a:lnTo>
                        <a:pt x="522" y="98"/>
                      </a:lnTo>
                      <a:lnTo>
                        <a:pt x="518" y="75"/>
                      </a:lnTo>
                      <a:lnTo>
                        <a:pt x="516" y="53"/>
                      </a:lnTo>
                      <a:lnTo>
                        <a:pt x="509" y="49"/>
                      </a:lnTo>
                      <a:lnTo>
                        <a:pt x="502" y="43"/>
                      </a:lnTo>
                      <a:lnTo>
                        <a:pt x="495" y="38"/>
                      </a:lnTo>
                      <a:lnTo>
                        <a:pt x="487" y="33"/>
                      </a:lnTo>
                      <a:lnTo>
                        <a:pt x="480" y="28"/>
                      </a:lnTo>
                      <a:lnTo>
                        <a:pt x="473" y="22"/>
                      </a:lnTo>
                      <a:lnTo>
                        <a:pt x="465" y="18"/>
                      </a:lnTo>
                      <a:lnTo>
                        <a:pt x="458" y="12"/>
                      </a:lnTo>
                      <a:lnTo>
                        <a:pt x="433" y="11"/>
                      </a:lnTo>
                      <a:lnTo>
                        <a:pt x="409" y="11"/>
                      </a:lnTo>
                      <a:lnTo>
                        <a:pt x="384" y="10"/>
                      </a:lnTo>
                      <a:lnTo>
                        <a:pt x="359" y="10"/>
                      </a:lnTo>
                      <a:lnTo>
                        <a:pt x="334" y="8"/>
                      </a:lnTo>
                      <a:lnTo>
                        <a:pt x="310" y="7"/>
                      </a:lnTo>
                      <a:lnTo>
                        <a:pt x="284" y="7"/>
                      </a:lnTo>
                      <a:lnTo>
                        <a:pt x="260" y="6"/>
                      </a:lnTo>
                      <a:lnTo>
                        <a:pt x="236" y="5"/>
                      </a:lnTo>
                      <a:lnTo>
                        <a:pt x="211" y="5"/>
                      </a:lnTo>
                      <a:lnTo>
                        <a:pt x="187" y="4"/>
                      </a:lnTo>
                      <a:lnTo>
                        <a:pt x="161" y="3"/>
                      </a:lnTo>
                      <a:lnTo>
                        <a:pt x="137" y="3"/>
                      </a:lnTo>
                      <a:lnTo>
                        <a:pt x="112" y="2"/>
                      </a:lnTo>
                      <a:lnTo>
                        <a:pt x="87" y="2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161C2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4" name="Freeform 75"/>
                <p:cNvSpPr>
                  <a:spLocks noChangeArrowheads="1"/>
                </p:cNvSpPr>
                <p:nvPr/>
              </p:nvSpPr>
              <p:spPr bwMode="auto">
                <a:xfrm>
                  <a:off x="4942" y="1354"/>
                  <a:ext cx="77" cy="145"/>
                </a:xfrm>
                <a:custGeom>
                  <a:avLst/>
                  <a:gdLst>
                    <a:gd name="T0" fmla="*/ 54 w 507"/>
                    <a:gd name="T1" fmla="*/ 5 h 769"/>
                    <a:gd name="T2" fmla="*/ 44 w 507"/>
                    <a:gd name="T3" fmla="*/ 14 h 769"/>
                    <a:gd name="T4" fmla="*/ 34 w 507"/>
                    <a:gd name="T5" fmla="*/ 24 h 769"/>
                    <a:gd name="T6" fmla="*/ 23 w 507"/>
                    <a:gd name="T7" fmla="*/ 36 h 769"/>
                    <a:gd name="T8" fmla="*/ 14 w 507"/>
                    <a:gd name="T9" fmla="*/ 59 h 769"/>
                    <a:gd name="T10" fmla="*/ 5 w 507"/>
                    <a:gd name="T11" fmla="*/ 95 h 769"/>
                    <a:gd name="T12" fmla="*/ 0 w 507"/>
                    <a:gd name="T13" fmla="*/ 254 h 769"/>
                    <a:gd name="T14" fmla="*/ 0 w 507"/>
                    <a:gd name="T15" fmla="*/ 536 h 769"/>
                    <a:gd name="T16" fmla="*/ 8 w 507"/>
                    <a:gd name="T17" fmla="*/ 688 h 769"/>
                    <a:gd name="T18" fmla="*/ 23 w 507"/>
                    <a:gd name="T19" fmla="*/ 711 h 769"/>
                    <a:gd name="T20" fmla="*/ 41 w 507"/>
                    <a:gd name="T21" fmla="*/ 724 h 769"/>
                    <a:gd name="T22" fmla="*/ 60 w 507"/>
                    <a:gd name="T23" fmla="*/ 726 h 769"/>
                    <a:gd name="T24" fmla="*/ 80 w 507"/>
                    <a:gd name="T25" fmla="*/ 728 h 769"/>
                    <a:gd name="T26" fmla="*/ 99 w 507"/>
                    <a:gd name="T27" fmla="*/ 729 h 769"/>
                    <a:gd name="T28" fmla="*/ 128 w 507"/>
                    <a:gd name="T29" fmla="*/ 733 h 769"/>
                    <a:gd name="T30" fmla="*/ 167 w 507"/>
                    <a:gd name="T31" fmla="*/ 738 h 769"/>
                    <a:gd name="T32" fmla="*/ 205 w 507"/>
                    <a:gd name="T33" fmla="*/ 742 h 769"/>
                    <a:gd name="T34" fmla="*/ 244 w 507"/>
                    <a:gd name="T35" fmla="*/ 747 h 769"/>
                    <a:gd name="T36" fmla="*/ 283 w 507"/>
                    <a:gd name="T37" fmla="*/ 753 h 769"/>
                    <a:gd name="T38" fmla="*/ 322 w 507"/>
                    <a:gd name="T39" fmla="*/ 757 h 769"/>
                    <a:gd name="T40" fmla="*/ 360 w 507"/>
                    <a:gd name="T41" fmla="*/ 762 h 769"/>
                    <a:gd name="T42" fmla="*/ 398 w 507"/>
                    <a:gd name="T43" fmla="*/ 766 h 769"/>
                    <a:gd name="T44" fmla="*/ 428 w 507"/>
                    <a:gd name="T45" fmla="*/ 763 h 769"/>
                    <a:gd name="T46" fmla="*/ 448 w 507"/>
                    <a:gd name="T47" fmla="*/ 753 h 769"/>
                    <a:gd name="T48" fmla="*/ 469 w 507"/>
                    <a:gd name="T49" fmla="*/ 742 h 769"/>
                    <a:gd name="T50" fmla="*/ 490 w 507"/>
                    <a:gd name="T51" fmla="*/ 732 h 769"/>
                    <a:gd name="T52" fmla="*/ 503 w 507"/>
                    <a:gd name="T53" fmla="*/ 697 h 769"/>
                    <a:gd name="T54" fmla="*/ 506 w 507"/>
                    <a:gd name="T55" fmla="*/ 640 h 769"/>
                    <a:gd name="T56" fmla="*/ 506 w 507"/>
                    <a:gd name="T57" fmla="*/ 491 h 769"/>
                    <a:gd name="T58" fmla="*/ 503 w 507"/>
                    <a:gd name="T59" fmla="*/ 252 h 769"/>
                    <a:gd name="T60" fmla="*/ 496 w 507"/>
                    <a:gd name="T61" fmla="*/ 111 h 769"/>
                    <a:gd name="T62" fmla="*/ 489 w 507"/>
                    <a:gd name="T63" fmla="*/ 67 h 769"/>
                    <a:gd name="T64" fmla="*/ 477 w 507"/>
                    <a:gd name="T65" fmla="*/ 40 h 769"/>
                    <a:gd name="T66" fmla="*/ 460 w 507"/>
                    <a:gd name="T67" fmla="*/ 30 h 769"/>
                    <a:gd name="T68" fmla="*/ 443 w 507"/>
                    <a:gd name="T69" fmla="*/ 20 h 769"/>
                    <a:gd name="T70" fmla="*/ 425 w 507"/>
                    <a:gd name="T71" fmla="*/ 9 h 769"/>
                    <a:gd name="T72" fmla="*/ 395 w 507"/>
                    <a:gd name="T73" fmla="*/ 5 h 769"/>
                    <a:gd name="T74" fmla="*/ 350 w 507"/>
                    <a:gd name="T75" fmla="*/ 4 h 769"/>
                    <a:gd name="T76" fmla="*/ 306 w 507"/>
                    <a:gd name="T77" fmla="*/ 4 h 769"/>
                    <a:gd name="T78" fmla="*/ 261 w 507"/>
                    <a:gd name="T79" fmla="*/ 2 h 769"/>
                    <a:gd name="T80" fmla="*/ 216 w 507"/>
                    <a:gd name="T81" fmla="*/ 2 h 769"/>
                    <a:gd name="T82" fmla="*/ 171 w 507"/>
                    <a:gd name="T83" fmla="*/ 1 h 769"/>
                    <a:gd name="T84" fmla="*/ 126 w 507"/>
                    <a:gd name="T85" fmla="*/ 1 h 769"/>
                    <a:gd name="T86" fmla="*/ 81 w 507"/>
                    <a:gd name="T87" fmla="*/ 0 h 76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507"/>
                    <a:gd name="T133" fmla="*/ 0 h 769"/>
                    <a:gd name="T134" fmla="*/ 507 w 507"/>
                    <a:gd name="T135" fmla="*/ 769 h 76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507" h="769">
                      <a:moveTo>
                        <a:pt x="59" y="0"/>
                      </a:moveTo>
                      <a:lnTo>
                        <a:pt x="54" y="5"/>
                      </a:lnTo>
                      <a:lnTo>
                        <a:pt x="50" y="9"/>
                      </a:lnTo>
                      <a:lnTo>
                        <a:pt x="44" y="14"/>
                      </a:lnTo>
                      <a:lnTo>
                        <a:pt x="39" y="20"/>
                      </a:lnTo>
                      <a:lnTo>
                        <a:pt x="34" y="24"/>
                      </a:lnTo>
                      <a:lnTo>
                        <a:pt x="29" y="30"/>
                      </a:lnTo>
                      <a:lnTo>
                        <a:pt x="23" y="36"/>
                      </a:lnTo>
                      <a:lnTo>
                        <a:pt x="19" y="40"/>
                      </a:lnTo>
                      <a:lnTo>
                        <a:pt x="14" y="59"/>
                      </a:lnTo>
                      <a:lnTo>
                        <a:pt x="9" y="76"/>
                      </a:lnTo>
                      <a:lnTo>
                        <a:pt x="5" y="95"/>
                      </a:lnTo>
                      <a:lnTo>
                        <a:pt x="0" y="113"/>
                      </a:lnTo>
                      <a:lnTo>
                        <a:pt x="0" y="254"/>
                      </a:lnTo>
                      <a:lnTo>
                        <a:pt x="0" y="394"/>
                      </a:lnTo>
                      <a:lnTo>
                        <a:pt x="0" y="536"/>
                      </a:lnTo>
                      <a:lnTo>
                        <a:pt x="0" y="676"/>
                      </a:lnTo>
                      <a:lnTo>
                        <a:pt x="8" y="688"/>
                      </a:lnTo>
                      <a:lnTo>
                        <a:pt x="16" y="700"/>
                      </a:lnTo>
                      <a:lnTo>
                        <a:pt x="23" y="711"/>
                      </a:lnTo>
                      <a:lnTo>
                        <a:pt x="31" y="723"/>
                      </a:lnTo>
                      <a:lnTo>
                        <a:pt x="41" y="724"/>
                      </a:lnTo>
                      <a:lnTo>
                        <a:pt x="51" y="725"/>
                      </a:lnTo>
                      <a:lnTo>
                        <a:pt x="60" y="726"/>
                      </a:lnTo>
                      <a:lnTo>
                        <a:pt x="71" y="727"/>
                      </a:lnTo>
                      <a:lnTo>
                        <a:pt x="80" y="728"/>
                      </a:lnTo>
                      <a:lnTo>
                        <a:pt x="89" y="728"/>
                      </a:lnTo>
                      <a:lnTo>
                        <a:pt x="99" y="729"/>
                      </a:lnTo>
                      <a:lnTo>
                        <a:pt x="109" y="731"/>
                      </a:lnTo>
                      <a:lnTo>
                        <a:pt x="128" y="733"/>
                      </a:lnTo>
                      <a:lnTo>
                        <a:pt x="148" y="735"/>
                      </a:lnTo>
                      <a:lnTo>
                        <a:pt x="167" y="738"/>
                      </a:lnTo>
                      <a:lnTo>
                        <a:pt x="186" y="740"/>
                      </a:lnTo>
                      <a:lnTo>
                        <a:pt x="205" y="742"/>
                      </a:lnTo>
                      <a:lnTo>
                        <a:pt x="225" y="744"/>
                      </a:lnTo>
                      <a:lnTo>
                        <a:pt x="244" y="747"/>
                      </a:lnTo>
                      <a:lnTo>
                        <a:pt x="263" y="749"/>
                      </a:lnTo>
                      <a:lnTo>
                        <a:pt x="283" y="753"/>
                      </a:lnTo>
                      <a:lnTo>
                        <a:pt x="302" y="755"/>
                      </a:lnTo>
                      <a:lnTo>
                        <a:pt x="322" y="757"/>
                      </a:lnTo>
                      <a:lnTo>
                        <a:pt x="340" y="759"/>
                      </a:lnTo>
                      <a:lnTo>
                        <a:pt x="360" y="762"/>
                      </a:lnTo>
                      <a:lnTo>
                        <a:pt x="379" y="764"/>
                      </a:lnTo>
                      <a:lnTo>
                        <a:pt x="398" y="766"/>
                      </a:lnTo>
                      <a:lnTo>
                        <a:pt x="417" y="769"/>
                      </a:lnTo>
                      <a:lnTo>
                        <a:pt x="428" y="763"/>
                      </a:lnTo>
                      <a:lnTo>
                        <a:pt x="438" y="758"/>
                      </a:lnTo>
                      <a:lnTo>
                        <a:pt x="448" y="753"/>
                      </a:lnTo>
                      <a:lnTo>
                        <a:pt x="459" y="747"/>
                      </a:lnTo>
                      <a:lnTo>
                        <a:pt x="469" y="742"/>
                      </a:lnTo>
                      <a:lnTo>
                        <a:pt x="480" y="736"/>
                      </a:lnTo>
                      <a:lnTo>
                        <a:pt x="490" y="732"/>
                      </a:lnTo>
                      <a:lnTo>
                        <a:pt x="500" y="726"/>
                      </a:lnTo>
                      <a:lnTo>
                        <a:pt x="503" y="697"/>
                      </a:lnTo>
                      <a:lnTo>
                        <a:pt x="504" y="668"/>
                      </a:lnTo>
                      <a:lnTo>
                        <a:pt x="506" y="640"/>
                      </a:lnTo>
                      <a:lnTo>
                        <a:pt x="507" y="611"/>
                      </a:lnTo>
                      <a:lnTo>
                        <a:pt x="506" y="491"/>
                      </a:lnTo>
                      <a:lnTo>
                        <a:pt x="504" y="372"/>
                      </a:lnTo>
                      <a:lnTo>
                        <a:pt x="503" y="252"/>
                      </a:lnTo>
                      <a:lnTo>
                        <a:pt x="500" y="133"/>
                      </a:lnTo>
                      <a:lnTo>
                        <a:pt x="496" y="111"/>
                      </a:lnTo>
                      <a:lnTo>
                        <a:pt x="492" y="89"/>
                      </a:lnTo>
                      <a:lnTo>
                        <a:pt x="489" y="67"/>
                      </a:lnTo>
                      <a:lnTo>
                        <a:pt x="485" y="45"/>
                      </a:lnTo>
                      <a:lnTo>
                        <a:pt x="477" y="40"/>
                      </a:lnTo>
                      <a:lnTo>
                        <a:pt x="468" y="35"/>
                      </a:lnTo>
                      <a:lnTo>
                        <a:pt x="460" y="30"/>
                      </a:lnTo>
                      <a:lnTo>
                        <a:pt x="452" y="24"/>
                      </a:lnTo>
                      <a:lnTo>
                        <a:pt x="443" y="20"/>
                      </a:lnTo>
                      <a:lnTo>
                        <a:pt x="435" y="15"/>
                      </a:lnTo>
                      <a:lnTo>
                        <a:pt x="425" y="9"/>
                      </a:lnTo>
                      <a:lnTo>
                        <a:pt x="417" y="5"/>
                      </a:lnTo>
                      <a:lnTo>
                        <a:pt x="395" y="5"/>
                      </a:lnTo>
                      <a:lnTo>
                        <a:pt x="372" y="5"/>
                      </a:lnTo>
                      <a:lnTo>
                        <a:pt x="350" y="4"/>
                      </a:lnTo>
                      <a:lnTo>
                        <a:pt x="327" y="4"/>
                      </a:lnTo>
                      <a:lnTo>
                        <a:pt x="306" y="4"/>
                      </a:lnTo>
                      <a:lnTo>
                        <a:pt x="283" y="4"/>
                      </a:lnTo>
                      <a:lnTo>
                        <a:pt x="261" y="2"/>
                      </a:lnTo>
                      <a:lnTo>
                        <a:pt x="239" y="2"/>
                      </a:lnTo>
                      <a:lnTo>
                        <a:pt x="216" y="2"/>
                      </a:lnTo>
                      <a:lnTo>
                        <a:pt x="194" y="1"/>
                      </a:lnTo>
                      <a:lnTo>
                        <a:pt x="171" y="1"/>
                      </a:lnTo>
                      <a:lnTo>
                        <a:pt x="149" y="1"/>
                      </a:lnTo>
                      <a:lnTo>
                        <a:pt x="126" y="1"/>
                      </a:lnTo>
                      <a:lnTo>
                        <a:pt x="104" y="0"/>
                      </a:lnTo>
                      <a:lnTo>
                        <a:pt x="81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191E2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5" name="Freeform 76"/>
                <p:cNvSpPr>
                  <a:spLocks noChangeArrowheads="1"/>
                </p:cNvSpPr>
                <p:nvPr/>
              </p:nvSpPr>
              <p:spPr bwMode="auto">
                <a:xfrm>
                  <a:off x="4946" y="1362"/>
                  <a:ext cx="72" cy="138"/>
                </a:xfrm>
                <a:custGeom>
                  <a:avLst/>
                  <a:gdLst>
                    <a:gd name="T0" fmla="*/ 51 w 480"/>
                    <a:gd name="T1" fmla="*/ 7 h 727"/>
                    <a:gd name="T2" fmla="*/ 41 w 480"/>
                    <a:gd name="T3" fmla="*/ 17 h 727"/>
                    <a:gd name="T4" fmla="*/ 32 w 480"/>
                    <a:gd name="T5" fmla="*/ 27 h 727"/>
                    <a:gd name="T6" fmla="*/ 23 w 480"/>
                    <a:gd name="T7" fmla="*/ 36 h 727"/>
                    <a:gd name="T8" fmla="*/ 13 w 480"/>
                    <a:gd name="T9" fmla="*/ 57 h 727"/>
                    <a:gd name="T10" fmla="*/ 4 w 480"/>
                    <a:gd name="T11" fmla="*/ 91 h 727"/>
                    <a:gd name="T12" fmla="*/ 0 w 480"/>
                    <a:gd name="T13" fmla="*/ 241 h 727"/>
                    <a:gd name="T14" fmla="*/ 0 w 480"/>
                    <a:gd name="T15" fmla="*/ 507 h 727"/>
                    <a:gd name="T16" fmla="*/ 7 w 480"/>
                    <a:gd name="T17" fmla="*/ 651 h 727"/>
                    <a:gd name="T18" fmla="*/ 21 w 480"/>
                    <a:gd name="T19" fmla="*/ 673 h 727"/>
                    <a:gd name="T20" fmla="*/ 38 w 480"/>
                    <a:gd name="T21" fmla="*/ 686 h 727"/>
                    <a:gd name="T22" fmla="*/ 56 w 480"/>
                    <a:gd name="T23" fmla="*/ 687 h 727"/>
                    <a:gd name="T24" fmla="*/ 74 w 480"/>
                    <a:gd name="T25" fmla="*/ 689 h 727"/>
                    <a:gd name="T26" fmla="*/ 93 w 480"/>
                    <a:gd name="T27" fmla="*/ 691 h 727"/>
                    <a:gd name="T28" fmla="*/ 121 w 480"/>
                    <a:gd name="T29" fmla="*/ 694 h 727"/>
                    <a:gd name="T30" fmla="*/ 156 w 480"/>
                    <a:gd name="T31" fmla="*/ 699 h 727"/>
                    <a:gd name="T32" fmla="*/ 193 w 480"/>
                    <a:gd name="T33" fmla="*/ 703 h 727"/>
                    <a:gd name="T34" fmla="*/ 229 w 480"/>
                    <a:gd name="T35" fmla="*/ 708 h 727"/>
                    <a:gd name="T36" fmla="*/ 266 w 480"/>
                    <a:gd name="T37" fmla="*/ 713 h 727"/>
                    <a:gd name="T38" fmla="*/ 301 w 480"/>
                    <a:gd name="T39" fmla="*/ 717 h 727"/>
                    <a:gd name="T40" fmla="*/ 338 w 480"/>
                    <a:gd name="T41" fmla="*/ 721 h 727"/>
                    <a:gd name="T42" fmla="*/ 374 w 480"/>
                    <a:gd name="T43" fmla="*/ 725 h 727"/>
                    <a:gd name="T44" fmla="*/ 403 w 480"/>
                    <a:gd name="T45" fmla="*/ 722 h 727"/>
                    <a:gd name="T46" fmla="*/ 422 w 480"/>
                    <a:gd name="T47" fmla="*/ 711 h 727"/>
                    <a:gd name="T48" fmla="*/ 443 w 480"/>
                    <a:gd name="T49" fmla="*/ 700 h 727"/>
                    <a:gd name="T50" fmla="*/ 463 w 480"/>
                    <a:gd name="T51" fmla="*/ 689 h 727"/>
                    <a:gd name="T52" fmla="*/ 475 w 480"/>
                    <a:gd name="T53" fmla="*/ 657 h 727"/>
                    <a:gd name="T54" fmla="*/ 479 w 480"/>
                    <a:gd name="T55" fmla="*/ 604 h 727"/>
                    <a:gd name="T56" fmla="*/ 479 w 480"/>
                    <a:gd name="T57" fmla="*/ 465 h 727"/>
                    <a:gd name="T58" fmla="*/ 475 w 480"/>
                    <a:gd name="T59" fmla="*/ 240 h 727"/>
                    <a:gd name="T60" fmla="*/ 469 w 480"/>
                    <a:gd name="T61" fmla="*/ 105 h 727"/>
                    <a:gd name="T62" fmla="*/ 458 w 480"/>
                    <a:gd name="T63" fmla="*/ 60 h 727"/>
                    <a:gd name="T64" fmla="*/ 443 w 480"/>
                    <a:gd name="T65" fmla="*/ 34 h 727"/>
                    <a:gd name="T66" fmla="*/ 424 w 480"/>
                    <a:gd name="T67" fmla="*/ 25 h 727"/>
                    <a:gd name="T68" fmla="*/ 404 w 480"/>
                    <a:gd name="T69" fmla="*/ 14 h 727"/>
                    <a:gd name="T70" fmla="*/ 384 w 480"/>
                    <a:gd name="T71" fmla="*/ 5 h 727"/>
                    <a:gd name="T72" fmla="*/ 356 w 480"/>
                    <a:gd name="T73" fmla="*/ 0 h 727"/>
                    <a:gd name="T74" fmla="*/ 315 w 480"/>
                    <a:gd name="T75" fmla="*/ 0 h 727"/>
                    <a:gd name="T76" fmla="*/ 275 w 480"/>
                    <a:gd name="T77" fmla="*/ 2 h 727"/>
                    <a:gd name="T78" fmla="*/ 235 w 480"/>
                    <a:gd name="T79" fmla="*/ 2 h 727"/>
                    <a:gd name="T80" fmla="*/ 195 w 480"/>
                    <a:gd name="T81" fmla="*/ 2 h 727"/>
                    <a:gd name="T82" fmla="*/ 155 w 480"/>
                    <a:gd name="T83" fmla="*/ 2 h 727"/>
                    <a:gd name="T84" fmla="*/ 116 w 480"/>
                    <a:gd name="T85" fmla="*/ 3 h 727"/>
                    <a:gd name="T86" fmla="*/ 76 w 480"/>
                    <a:gd name="T87" fmla="*/ 3 h 727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80"/>
                    <a:gd name="T133" fmla="*/ 0 h 727"/>
                    <a:gd name="T134" fmla="*/ 480 w 480"/>
                    <a:gd name="T135" fmla="*/ 727 h 727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80" h="727">
                      <a:moveTo>
                        <a:pt x="56" y="3"/>
                      </a:moveTo>
                      <a:lnTo>
                        <a:pt x="51" y="7"/>
                      </a:lnTo>
                      <a:lnTo>
                        <a:pt x="47" y="12"/>
                      </a:lnTo>
                      <a:lnTo>
                        <a:pt x="41" y="17"/>
                      </a:lnTo>
                      <a:lnTo>
                        <a:pt x="36" y="21"/>
                      </a:lnTo>
                      <a:lnTo>
                        <a:pt x="32" y="27"/>
                      </a:lnTo>
                      <a:lnTo>
                        <a:pt x="27" y="32"/>
                      </a:lnTo>
                      <a:lnTo>
                        <a:pt x="23" y="36"/>
                      </a:lnTo>
                      <a:lnTo>
                        <a:pt x="18" y="41"/>
                      </a:lnTo>
                      <a:lnTo>
                        <a:pt x="13" y="57"/>
                      </a:lnTo>
                      <a:lnTo>
                        <a:pt x="9" y="74"/>
                      </a:lnTo>
                      <a:lnTo>
                        <a:pt x="4" y="91"/>
                      </a:lnTo>
                      <a:lnTo>
                        <a:pt x="0" y="109"/>
                      </a:lnTo>
                      <a:lnTo>
                        <a:pt x="0" y="241"/>
                      </a:lnTo>
                      <a:lnTo>
                        <a:pt x="0" y="375"/>
                      </a:lnTo>
                      <a:lnTo>
                        <a:pt x="0" y="507"/>
                      </a:lnTo>
                      <a:lnTo>
                        <a:pt x="0" y="641"/>
                      </a:lnTo>
                      <a:lnTo>
                        <a:pt x="7" y="651"/>
                      </a:lnTo>
                      <a:lnTo>
                        <a:pt x="15" y="663"/>
                      </a:lnTo>
                      <a:lnTo>
                        <a:pt x="21" y="673"/>
                      </a:lnTo>
                      <a:lnTo>
                        <a:pt x="28" y="685"/>
                      </a:lnTo>
                      <a:lnTo>
                        <a:pt x="38" y="686"/>
                      </a:lnTo>
                      <a:lnTo>
                        <a:pt x="47" y="686"/>
                      </a:lnTo>
                      <a:lnTo>
                        <a:pt x="56" y="687"/>
                      </a:lnTo>
                      <a:lnTo>
                        <a:pt x="65" y="688"/>
                      </a:lnTo>
                      <a:lnTo>
                        <a:pt x="74" y="689"/>
                      </a:lnTo>
                      <a:lnTo>
                        <a:pt x="84" y="689"/>
                      </a:lnTo>
                      <a:lnTo>
                        <a:pt x="93" y="691"/>
                      </a:lnTo>
                      <a:lnTo>
                        <a:pt x="102" y="692"/>
                      </a:lnTo>
                      <a:lnTo>
                        <a:pt x="121" y="694"/>
                      </a:lnTo>
                      <a:lnTo>
                        <a:pt x="139" y="696"/>
                      </a:lnTo>
                      <a:lnTo>
                        <a:pt x="156" y="699"/>
                      </a:lnTo>
                      <a:lnTo>
                        <a:pt x="175" y="701"/>
                      </a:lnTo>
                      <a:lnTo>
                        <a:pt x="193" y="703"/>
                      </a:lnTo>
                      <a:lnTo>
                        <a:pt x="212" y="706"/>
                      </a:lnTo>
                      <a:lnTo>
                        <a:pt x="229" y="708"/>
                      </a:lnTo>
                      <a:lnTo>
                        <a:pt x="247" y="710"/>
                      </a:lnTo>
                      <a:lnTo>
                        <a:pt x="266" y="713"/>
                      </a:lnTo>
                      <a:lnTo>
                        <a:pt x="284" y="715"/>
                      </a:lnTo>
                      <a:lnTo>
                        <a:pt x="301" y="717"/>
                      </a:lnTo>
                      <a:lnTo>
                        <a:pt x="320" y="718"/>
                      </a:lnTo>
                      <a:lnTo>
                        <a:pt x="338" y="721"/>
                      </a:lnTo>
                      <a:lnTo>
                        <a:pt x="357" y="723"/>
                      </a:lnTo>
                      <a:lnTo>
                        <a:pt x="374" y="725"/>
                      </a:lnTo>
                      <a:lnTo>
                        <a:pt x="392" y="727"/>
                      </a:lnTo>
                      <a:lnTo>
                        <a:pt x="403" y="722"/>
                      </a:lnTo>
                      <a:lnTo>
                        <a:pt x="412" y="716"/>
                      </a:lnTo>
                      <a:lnTo>
                        <a:pt x="422" y="711"/>
                      </a:lnTo>
                      <a:lnTo>
                        <a:pt x="433" y="706"/>
                      </a:lnTo>
                      <a:lnTo>
                        <a:pt x="443" y="700"/>
                      </a:lnTo>
                      <a:lnTo>
                        <a:pt x="454" y="695"/>
                      </a:lnTo>
                      <a:lnTo>
                        <a:pt x="463" y="689"/>
                      </a:lnTo>
                      <a:lnTo>
                        <a:pt x="473" y="684"/>
                      </a:lnTo>
                      <a:lnTo>
                        <a:pt x="475" y="657"/>
                      </a:lnTo>
                      <a:lnTo>
                        <a:pt x="477" y="631"/>
                      </a:lnTo>
                      <a:lnTo>
                        <a:pt x="479" y="604"/>
                      </a:lnTo>
                      <a:lnTo>
                        <a:pt x="480" y="578"/>
                      </a:lnTo>
                      <a:lnTo>
                        <a:pt x="479" y="465"/>
                      </a:lnTo>
                      <a:lnTo>
                        <a:pt x="477" y="352"/>
                      </a:lnTo>
                      <a:lnTo>
                        <a:pt x="475" y="240"/>
                      </a:lnTo>
                      <a:lnTo>
                        <a:pt x="473" y="127"/>
                      </a:lnTo>
                      <a:lnTo>
                        <a:pt x="469" y="105"/>
                      </a:lnTo>
                      <a:lnTo>
                        <a:pt x="463" y="82"/>
                      </a:lnTo>
                      <a:lnTo>
                        <a:pt x="458" y="60"/>
                      </a:lnTo>
                      <a:lnTo>
                        <a:pt x="452" y="38"/>
                      </a:lnTo>
                      <a:lnTo>
                        <a:pt x="443" y="34"/>
                      </a:lnTo>
                      <a:lnTo>
                        <a:pt x="433" y="29"/>
                      </a:lnTo>
                      <a:lnTo>
                        <a:pt x="424" y="25"/>
                      </a:lnTo>
                      <a:lnTo>
                        <a:pt x="414" y="19"/>
                      </a:lnTo>
                      <a:lnTo>
                        <a:pt x="404" y="14"/>
                      </a:lnTo>
                      <a:lnTo>
                        <a:pt x="395" y="10"/>
                      </a:lnTo>
                      <a:lnTo>
                        <a:pt x="384" y="5"/>
                      </a:lnTo>
                      <a:lnTo>
                        <a:pt x="375" y="0"/>
                      </a:lnTo>
                      <a:lnTo>
                        <a:pt x="356" y="0"/>
                      </a:lnTo>
                      <a:lnTo>
                        <a:pt x="335" y="0"/>
                      </a:lnTo>
                      <a:lnTo>
                        <a:pt x="315" y="0"/>
                      </a:lnTo>
                      <a:lnTo>
                        <a:pt x="295" y="2"/>
                      </a:lnTo>
                      <a:lnTo>
                        <a:pt x="275" y="2"/>
                      </a:lnTo>
                      <a:lnTo>
                        <a:pt x="255" y="2"/>
                      </a:lnTo>
                      <a:lnTo>
                        <a:pt x="235" y="2"/>
                      </a:lnTo>
                      <a:lnTo>
                        <a:pt x="215" y="2"/>
                      </a:lnTo>
                      <a:lnTo>
                        <a:pt x="195" y="2"/>
                      </a:lnTo>
                      <a:lnTo>
                        <a:pt x="176" y="2"/>
                      </a:lnTo>
                      <a:lnTo>
                        <a:pt x="155" y="2"/>
                      </a:lnTo>
                      <a:lnTo>
                        <a:pt x="136" y="2"/>
                      </a:lnTo>
                      <a:lnTo>
                        <a:pt x="116" y="3"/>
                      </a:lnTo>
                      <a:lnTo>
                        <a:pt x="96" y="3"/>
                      </a:lnTo>
                      <a:lnTo>
                        <a:pt x="76" y="3"/>
                      </a:lnTo>
                      <a:lnTo>
                        <a:pt x="56" y="3"/>
                      </a:lnTo>
                      <a:close/>
                    </a:path>
                  </a:pathLst>
                </a:custGeom>
                <a:solidFill>
                  <a:srgbClr val="19213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6" name="Freeform 77"/>
                <p:cNvSpPr>
                  <a:spLocks noChangeArrowheads="1"/>
                </p:cNvSpPr>
                <p:nvPr/>
              </p:nvSpPr>
              <p:spPr bwMode="auto">
                <a:xfrm>
                  <a:off x="4950" y="1369"/>
                  <a:ext cx="69" cy="131"/>
                </a:xfrm>
                <a:custGeom>
                  <a:avLst/>
                  <a:gdLst>
                    <a:gd name="T0" fmla="*/ 49 w 456"/>
                    <a:gd name="T1" fmla="*/ 13 h 690"/>
                    <a:gd name="T2" fmla="*/ 40 w 456"/>
                    <a:gd name="T3" fmla="*/ 22 h 690"/>
                    <a:gd name="T4" fmla="*/ 32 w 456"/>
                    <a:gd name="T5" fmla="*/ 31 h 690"/>
                    <a:gd name="T6" fmla="*/ 23 w 456"/>
                    <a:gd name="T7" fmla="*/ 39 h 690"/>
                    <a:gd name="T8" fmla="*/ 14 w 456"/>
                    <a:gd name="T9" fmla="*/ 60 h 690"/>
                    <a:gd name="T10" fmla="*/ 4 w 456"/>
                    <a:gd name="T11" fmla="*/ 92 h 690"/>
                    <a:gd name="T12" fmla="*/ 0 w 456"/>
                    <a:gd name="T13" fmla="*/ 234 h 690"/>
                    <a:gd name="T14" fmla="*/ 0 w 456"/>
                    <a:gd name="T15" fmla="*/ 484 h 690"/>
                    <a:gd name="T16" fmla="*/ 7 w 456"/>
                    <a:gd name="T17" fmla="*/ 619 h 690"/>
                    <a:gd name="T18" fmla="*/ 21 w 456"/>
                    <a:gd name="T19" fmla="*/ 640 h 690"/>
                    <a:gd name="T20" fmla="*/ 37 w 456"/>
                    <a:gd name="T21" fmla="*/ 651 h 690"/>
                    <a:gd name="T22" fmla="*/ 54 w 456"/>
                    <a:gd name="T23" fmla="*/ 653 h 690"/>
                    <a:gd name="T24" fmla="*/ 71 w 456"/>
                    <a:gd name="T25" fmla="*/ 655 h 690"/>
                    <a:gd name="T26" fmla="*/ 88 w 456"/>
                    <a:gd name="T27" fmla="*/ 657 h 690"/>
                    <a:gd name="T28" fmla="*/ 114 w 456"/>
                    <a:gd name="T29" fmla="*/ 660 h 690"/>
                    <a:gd name="T30" fmla="*/ 147 w 456"/>
                    <a:gd name="T31" fmla="*/ 664 h 690"/>
                    <a:gd name="T32" fmla="*/ 182 w 456"/>
                    <a:gd name="T33" fmla="*/ 667 h 690"/>
                    <a:gd name="T34" fmla="*/ 215 w 456"/>
                    <a:gd name="T35" fmla="*/ 672 h 690"/>
                    <a:gd name="T36" fmla="*/ 250 w 456"/>
                    <a:gd name="T37" fmla="*/ 675 h 690"/>
                    <a:gd name="T38" fmla="*/ 283 w 456"/>
                    <a:gd name="T39" fmla="*/ 680 h 690"/>
                    <a:gd name="T40" fmla="*/ 318 w 456"/>
                    <a:gd name="T41" fmla="*/ 683 h 690"/>
                    <a:gd name="T42" fmla="*/ 351 w 456"/>
                    <a:gd name="T43" fmla="*/ 688 h 690"/>
                    <a:gd name="T44" fmla="*/ 379 w 456"/>
                    <a:gd name="T45" fmla="*/ 685 h 690"/>
                    <a:gd name="T46" fmla="*/ 398 w 456"/>
                    <a:gd name="T47" fmla="*/ 673 h 690"/>
                    <a:gd name="T48" fmla="*/ 418 w 456"/>
                    <a:gd name="T49" fmla="*/ 663 h 690"/>
                    <a:gd name="T50" fmla="*/ 438 w 456"/>
                    <a:gd name="T51" fmla="*/ 651 h 690"/>
                    <a:gd name="T52" fmla="*/ 450 w 456"/>
                    <a:gd name="T53" fmla="*/ 621 h 690"/>
                    <a:gd name="T54" fmla="*/ 454 w 456"/>
                    <a:gd name="T55" fmla="*/ 574 h 690"/>
                    <a:gd name="T56" fmla="*/ 454 w 456"/>
                    <a:gd name="T57" fmla="*/ 444 h 690"/>
                    <a:gd name="T58" fmla="*/ 450 w 456"/>
                    <a:gd name="T59" fmla="*/ 232 h 690"/>
                    <a:gd name="T60" fmla="*/ 441 w 456"/>
                    <a:gd name="T61" fmla="*/ 103 h 690"/>
                    <a:gd name="T62" fmla="*/ 428 w 456"/>
                    <a:gd name="T63" fmla="*/ 58 h 690"/>
                    <a:gd name="T64" fmla="*/ 412 w 456"/>
                    <a:gd name="T65" fmla="*/ 31 h 690"/>
                    <a:gd name="T66" fmla="*/ 390 w 456"/>
                    <a:gd name="T67" fmla="*/ 22 h 690"/>
                    <a:gd name="T68" fmla="*/ 367 w 456"/>
                    <a:gd name="T69" fmla="*/ 14 h 690"/>
                    <a:gd name="T70" fmla="*/ 345 w 456"/>
                    <a:gd name="T71" fmla="*/ 5 h 690"/>
                    <a:gd name="T72" fmla="*/ 318 w 456"/>
                    <a:gd name="T73" fmla="*/ 1 h 690"/>
                    <a:gd name="T74" fmla="*/ 282 w 456"/>
                    <a:gd name="T75" fmla="*/ 2 h 690"/>
                    <a:gd name="T76" fmla="*/ 246 w 456"/>
                    <a:gd name="T77" fmla="*/ 4 h 690"/>
                    <a:gd name="T78" fmla="*/ 212 w 456"/>
                    <a:gd name="T79" fmla="*/ 4 h 690"/>
                    <a:gd name="T80" fmla="*/ 176 w 456"/>
                    <a:gd name="T81" fmla="*/ 5 h 690"/>
                    <a:gd name="T82" fmla="*/ 141 w 456"/>
                    <a:gd name="T83" fmla="*/ 6 h 690"/>
                    <a:gd name="T84" fmla="*/ 107 w 456"/>
                    <a:gd name="T85" fmla="*/ 7 h 690"/>
                    <a:gd name="T86" fmla="*/ 71 w 456"/>
                    <a:gd name="T87" fmla="*/ 8 h 690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56"/>
                    <a:gd name="T133" fmla="*/ 0 h 690"/>
                    <a:gd name="T134" fmla="*/ 456 w 456"/>
                    <a:gd name="T135" fmla="*/ 690 h 690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56" h="690">
                      <a:moveTo>
                        <a:pt x="54" y="8"/>
                      </a:moveTo>
                      <a:lnTo>
                        <a:pt x="49" y="13"/>
                      </a:lnTo>
                      <a:lnTo>
                        <a:pt x="45" y="17"/>
                      </a:lnTo>
                      <a:lnTo>
                        <a:pt x="40" y="22"/>
                      </a:lnTo>
                      <a:lnTo>
                        <a:pt x="37" y="27"/>
                      </a:lnTo>
                      <a:lnTo>
                        <a:pt x="32" y="31"/>
                      </a:lnTo>
                      <a:lnTo>
                        <a:pt x="27" y="36"/>
                      </a:lnTo>
                      <a:lnTo>
                        <a:pt x="23" y="39"/>
                      </a:lnTo>
                      <a:lnTo>
                        <a:pt x="18" y="44"/>
                      </a:lnTo>
                      <a:lnTo>
                        <a:pt x="14" y="60"/>
                      </a:lnTo>
                      <a:lnTo>
                        <a:pt x="9" y="76"/>
                      </a:lnTo>
                      <a:lnTo>
                        <a:pt x="4" y="92"/>
                      </a:lnTo>
                      <a:lnTo>
                        <a:pt x="0" y="108"/>
                      </a:lnTo>
                      <a:lnTo>
                        <a:pt x="0" y="234"/>
                      </a:lnTo>
                      <a:lnTo>
                        <a:pt x="0" y="358"/>
                      </a:lnTo>
                      <a:lnTo>
                        <a:pt x="0" y="484"/>
                      </a:lnTo>
                      <a:lnTo>
                        <a:pt x="0" y="609"/>
                      </a:lnTo>
                      <a:lnTo>
                        <a:pt x="7" y="619"/>
                      </a:lnTo>
                      <a:lnTo>
                        <a:pt x="14" y="629"/>
                      </a:lnTo>
                      <a:lnTo>
                        <a:pt x="21" y="640"/>
                      </a:lnTo>
                      <a:lnTo>
                        <a:pt x="27" y="650"/>
                      </a:lnTo>
                      <a:lnTo>
                        <a:pt x="37" y="651"/>
                      </a:lnTo>
                      <a:lnTo>
                        <a:pt x="45" y="652"/>
                      </a:lnTo>
                      <a:lnTo>
                        <a:pt x="54" y="653"/>
                      </a:lnTo>
                      <a:lnTo>
                        <a:pt x="62" y="653"/>
                      </a:lnTo>
                      <a:lnTo>
                        <a:pt x="71" y="655"/>
                      </a:lnTo>
                      <a:lnTo>
                        <a:pt x="79" y="656"/>
                      </a:lnTo>
                      <a:lnTo>
                        <a:pt x="88" y="657"/>
                      </a:lnTo>
                      <a:lnTo>
                        <a:pt x="97" y="658"/>
                      </a:lnTo>
                      <a:lnTo>
                        <a:pt x="114" y="660"/>
                      </a:lnTo>
                      <a:lnTo>
                        <a:pt x="131" y="662"/>
                      </a:lnTo>
                      <a:lnTo>
                        <a:pt x="147" y="664"/>
                      </a:lnTo>
                      <a:lnTo>
                        <a:pt x="165" y="666"/>
                      </a:lnTo>
                      <a:lnTo>
                        <a:pt x="182" y="667"/>
                      </a:lnTo>
                      <a:lnTo>
                        <a:pt x="199" y="670"/>
                      </a:lnTo>
                      <a:lnTo>
                        <a:pt x="215" y="672"/>
                      </a:lnTo>
                      <a:lnTo>
                        <a:pt x="233" y="674"/>
                      </a:lnTo>
                      <a:lnTo>
                        <a:pt x="250" y="675"/>
                      </a:lnTo>
                      <a:lnTo>
                        <a:pt x="266" y="678"/>
                      </a:lnTo>
                      <a:lnTo>
                        <a:pt x="283" y="680"/>
                      </a:lnTo>
                      <a:lnTo>
                        <a:pt x="300" y="682"/>
                      </a:lnTo>
                      <a:lnTo>
                        <a:pt x="318" y="683"/>
                      </a:lnTo>
                      <a:lnTo>
                        <a:pt x="334" y="686"/>
                      </a:lnTo>
                      <a:lnTo>
                        <a:pt x="351" y="688"/>
                      </a:lnTo>
                      <a:lnTo>
                        <a:pt x="368" y="690"/>
                      </a:lnTo>
                      <a:lnTo>
                        <a:pt x="379" y="685"/>
                      </a:lnTo>
                      <a:lnTo>
                        <a:pt x="388" y="679"/>
                      </a:lnTo>
                      <a:lnTo>
                        <a:pt x="398" y="673"/>
                      </a:lnTo>
                      <a:lnTo>
                        <a:pt x="409" y="667"/>
                      </a:lnTo>
                      <a:lnTo>
                        <a:pt x="418" y="663"/>
                      </a:lnTo>
                      <a:lnTo>
                        <a:pt x="428" y="657"/>
                      </a:lnTo>
                      <a:lnTo>
                        <a:pt x="438" y="651"/>
                      </a:lnTo>
                      <a:lnTo>
                        <a:pt x="448" y="645"/>
                      </a:lnTo>
                      <a:lnTo>
                        <a:pt x="450" y="621"/>
                      </a:lnTo>
                      <a:lnTo>
                        <a:pt x="453" y="597"/>
                      </a:lnTo>
                      <a:lnTo>
                        <a:pt x="454" y="574"/>
                      </a:lnTo>
                      <a:lnTo>
                        <a:pt x="456" y="550"/>
                      </a:lnTo>
                      <a:lnTo>
                        <a:pt x="454" y="444"/>
                      </a:lnTo>
                      <a:lnTo>
                        <a:pt x="453" y="338"/>
                      </a:lnTo>
                      <a:lnTo>
                        <a:pt x="450" y="232"/>
                      </a:lnTo>
                      <a:lnTo>
                        <a:pt x="448" y="126"/>
                      </a:lnTo>
                      <a:lnTo>
                        <a:pt x="441" y="103"/>
                      </a:lnTo>
                      <a:lnTo>
                        <a:pt x="435" y="81"/>
                      </a:lnTo>
                      <a:lnTo>
                        <a:pt x="428" y="58"/>
                      </a:lnTo>
                      <a:lnTo>
                        <a:pt x="423" y="36"/>
                      </a:lnTo>
                      <a:lnTo>
                        <a:pt x="412" y="31"/>
                      </a:lnTo>
                      <a:lnTo>
                        <a:pt x="401" y="27"/>
                      </a:lnTo>
                      <a:lnTo>
                        <a:pt x="390" y="22"/>
                      </a:lnTo>
                      <a:lnTo>
                        <a:pt x="379" y="17"/>
                      </a:lnTo>
                      <a:lnTo>
                        <a:pt x="367" y="14"/>
                      </a:lnTo>
                      <a:lnTo>
                        <a:pt x="357" y="9"/>
                      </a:lnTo>
                      <a:lnTo>
                        <a:pt x="345" y="5"/>
                      </a:lnTo>
                      <a:lnTo>
                        <a:pt x="335" y="0"/>
                      </a:lnTo>
                      <a:lnTo>
                        <a:pt x="318" y="1"/>
                      </a:lnTo>
                      <a:lnTo>
                        <a:pt x="299" y="1"/>
                      </a:lnTo>
                      <a:lnTo>
                        <a:pt x="282" y="2"/>
                      </a:lnTo>
                      <a:lnTo>
                        <a:pt x="265" y="2"/>
                      </a:lnTo>
                      <a:lnTo>
                        <a:pt x="246" y="4"/>
                      </a:lnTo>
                      <a:lnTo>
                        <a:pt x="229" y="4"/>
                      </a:lnTo>
                      <a:lnTo>
                        <a:pt x="212" y="4"/>
                      </a:lnTo>
                      <a:lnTo>
                        <a:pt x="194" y="5"/>
                      </a:lnTo>
                      <a:lnTo>
                        <a:pt x="176" y="5"/>
                      </a:lnTo>
                      <a:lnTo>
                        <a:pt x="159" y="6"/>
                      </a:lnTo>
                      <a:lnTo>
                        <a:pt x="141" y="6"/>
                      </a:lnTo>
                      <a:lnTo>
                        <a:pt x="124" y="6"/>
                      </a:lnTo>
                      <a:lnTo>
                        <a:pt x="107" y="7"/>
                      </a:lnTo>
                      <a:lnTo>
                        <a:pt x="88" y="7"/>
                      </a:lnTo>
                      <a:lnTo>
                        <a:pt x="71" y="8"/>
                      </a:lnTo>
                      <a:lnTo>
                        <a:pt x="54" y="8"/>
                      </a:lnTo>
                      <a:close/>
                    </a:path>
                  </a:pathLst>
                </a:custGeom>
                <a:solidFill>
                  <a:srgbClr val="1C263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7" name="Freeform 78"/>
                <p:cNvSpPr>
                  <a:spLocks noChangeArrowheads="1"/>
                </p:cNvSpPr>
                <p:nvPr/>
              </p:nvSpPr>
              <p:spPr bwMode="auto">
                <a:xfrm>
                  <a:off x="4954" y="1375"/>
                  <a:ext cx="65" cy="124"/>
                </a:xfrm>
                <a:custGeom>
                  <a:avLst/>
                  <a:gdLst>
                    <a:gd name="T0" fmla="*/ 43 w 431"/>
                    <a:gd name="T1" fmla="*/ 23 h 653"/>
                    <a:gd name="T2" fmla="*/ 27 w 431"/>
                    <a:gd name="T3" fmla="*/ 40 h 653"/>
                    <a:gd name="T4" fmla="*/ 14 w 431"/>
                    <a:gd name="T5" fmla="*/ 63 h 653"/>
                    <a:gd name="T6" fmla="*/ 5 w 431"/>
                    <a:gd name="T7" fmla="*/ 93 h 653"/>
                    <a:gd name="T8" fmla="*/ 0 w 431"/>
                    <a:gd name="T9" fmla="*/ 226 h 653"/>
                    <a:gd name="T10" fmla="*/ 0 w 431"/>
                    <a:gd name="T11" fmla="*/ 460 h 653"/>
                    <a:gd name="T12" fmla="*/ 7 w 431"/>
                    <a:gd name="T13" fmla="*/ 586 h 653"/>
                    <a:gd name="T14" fmla="*/ 20 w 431"/>
                    <a:gd name="T15" fmla="*/ 607 h 653"/>
                    <a:gd name="T16" fmla="*/ 35 w 431"/>
                    <a:gd name="T17" fmla="*/ 617 h 653"/>
                    <a:gd name="T18" fmla="*/ 51 w 431"/>
                    <a:gd name="T19" fmla="*/ 619 h 653"/>
                    <a:gd name="T20" fmla="*/ 67 w 431"/>
                    <a:gd name="T21" fmla="*/ 621 h 653"/>
                    <a:gd name="T22" fmla="*/ 83 w 431"/>
                    <a:gd name="T23" fmla="*/ 622 h 653"/>
                    <a:gd name="T24" fmla="*/ 107 w 431"/>
                    <a:gd name="T25" fmla="*/ 626 h 653"/>
                    <a:gd name="T26" fmla="*/ 138 w 431"/>
                    <a:gd name="T27" fmla="*/ 629 h 653"/>
                    <a:gd name="T28" fmla="*/ 169 w 431"/>
                    <a:gd name="T29" fmla="*/ 632 h 653"/>
                    <a:gd name="T30" fmla="*/ 202 w 431"/>
                    <a:gd name="T31" fmla="*/ 636 h 653"/>
                    <a:gd name="T32" fmla="*/ 233 w 431"/>
                    <a:gd name="T33" fmla="*/ 639 h 653"/>
                    <a:gd name="T34" fmla="*/ 265 w 431"/>
                    <a:gd name="T35" fmla="*/ 644 h 653"/>
                    <a:gd name="T36" fmla="*/ 296 w 431"/>
                    <a:gd name="T37" fmla="*/ 647 h 653"/>
                    <a:gd name="T38" fmla="*/ 327 w 431"/>
                    <a:gd name="T39" fmla="*/ 651 h 653"/>
                    <a:gd name="T40" fmla="*/ 354 w 431"/>
                    <a:gd name="T41" fmla="*/ 647 h 653"/>
                    <a:gd name="T42" fmla="*/ 373 w 431"/>
                    <a:gd name="T43" fmla="*/ 636 h 653"/>
                    <a:gd name="T44" fmla="*/ 393 w 431"/>
                    <a:gd name="T45" fmla="*/ 626 h 653"/>
                    <a:gd name="T46" fmla="*/ 413 w 431"/>
                    <a:gd name="T47" fmla="*/ 614 h 653"/>
                    <a:gd name="T48" fmla="*/ 424 w 431"/>
                    <a:gd name="T49" fmla="*/ 586 h 653"/>
                    <a:gd name="T50" fmla="*/ 429 w 431"/>
                    <a:gd name="T51" fmla="*/ 543 h 653"/>
                    <a:gd name="T52" fmla="*/ 429 w 431"/>
                    <a:gd name="T53" fmla="*/ 422 h 653"/>
                    <a:gd name="T54" fmla="*/ 424 w 431"/>
                    <a:gd name="T55" fmla="*/ 222 h 653"/>
                    <a:gd name="T56" fmla="*/ 414 w 431"/>
                    <a:gd name="T57" fmla="*/ 100 h 653"/>
                    <a:gd name="T58" fmla="*/ 399 w 431"/>
                    <a:gd name="T59" fmla="*/ 55 h 653"/>
                    <a:gd name="T60" fmla="*/ 379 w 431"/>
                    <a:gd name="T61" fmla="*/ 29 h 653"/>
                    <a:gd name="T62" fmla="*/ 355 w 431"/>
                    <a:gd name="T63" fmla="*/ 21 h 653"/>
                    <a:gd name="T64" fmla="*/ 330 w 431"/>
                    <a:gd name="T65" fmla="*/ 13 h 653"/>
                    <a:gd name="T66" fmla="*/ 305 w 431"/>
                    <a:gd name="T67" fmla="*/ 4 h 653"/>
                    <a:gd name="T68" fmla="*/ 278 w 431"/>
                    <a:gd name="T69" fmla="*/ 1 h 653"/>
                    <a:gd name="T70" fmla="*/ 248 w 431"/>
                    <a:gd name="T71" fmla="*/ 3 h 653"/>
                    <a:gd name="T72" fmla="*/ 217 w 431"/>
                    <a:gd name="T73" fmla="*/ 4 h 653"/>
                    <a:gd name="T74" fmla="*/ 187 w 431"/>
                    <a:gd name="T75" fmla="*/ 7 h 653"/>
                    <a:gd name="T76" fmla="*/ 157 w 431"/>
                    <a:gd name="T77" fmla="*/ 9 h 653"/>
                    <a:gd name="T78" fmla="*/ 127 w 431"/>
                    <a:gd name="T79" fmla="*/ 10 h 653"/>
                    <a:gd name="T80" fmla="*/ 96 w 431"/>
                    <a:gd name="T81" fmla="*/ 13 h 653"/>
                    <a:gd name="T82" fmla="*/ 66 w 431"/>
                    <a:gd name="T83" fmla="*/ 14 h 65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431"/>
                    <a:gd name="T127" fmla="*/ 0 h 653"/>
                    <a:gd name="T128" fmla="*/ 431 w 431"/>
                    <a:gd name="T129" fmla="*/ 653 h 653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431" h="653">
                      <a:moveTo>
                        <a:pt x="51" y="15"/>
                      </a:moveTo>
                      <a:lnTo>
                        <a:pt x="43" y="23"/>
                      </a:lnTo>
                      <a:lnTo>
                        <a:pt x="35" y="32"/>
                      </a:lnTo>
                      <a:lnTo>
                        <a:pt x="27" y="40"/>
                      </a:lnTo>
                      <a:lnTo>
                        <a:pt x="19" y="48"/>
                      </a:lnTo>
                      <a:lnTo>
                        <a:pt x="14" y="63"/>
                      </a:lnTo>
                      <a:lnTo>
                        <a:pt x="9" y="78"/>
                      </a:lnTo>
                      <a:lnTo>
                        <a:pt x="5" y="93"/>
                      </a:lnTo>
                      <a:lnTo>
                        <a:pt x="0" y="108"/>
                      </a:lnTo>
                      <a:lnTo>
                        <a:pt x="0" y="226"/>
                      </a:lnTo>
                      <a:lnTo>
                        <a:pt x="0" y="342"/>
                      </a:lnTo>
                      <a:lnTo>
                        <a:pt x="0" y="460"/>
                      </a:lnTo>
                      <a:lnTo>
                        <a:pt x="0" y="577"/>
                      </a:lnTo>
                      <a:lnTo>
                        <a:pt x="7" y="586"/>
                      </a:lnTo>
                      <a:lnTo>
                        <a:pt x="14" y="597"/>
                      </a:lnTo>
                      <a:lnTo>
                        <a:pt x="20" y="607"/>
                      </a:lnTo>
                      <a:lnTo>
                        <a:pt x="27" y="616"/>
                      </a:lnTo>
                      <a:lnTo>
                        <a:pt x="35" y="617"/>
                      </a:lnTo>
                      <a:lnTo>
                        <a:pt x="43" y="617"/>
                      </a:lnTo>
                      <a:lnTo>
                        <a:pt x="51" y="619"/>
                      </a:lnTo>
                      <a:lnTo>
                        <a:pt x="59" y="620"/>
                      </a:lnTo>
                      <a:lnTo>
                        <a:pt x="67" y="621"/>
                      </a:lnTo>
                      <a:lnTo>
                        <a:pt x="75" y="621"/>
                      </a:lnTo>
                      <a:lnTo>
                        <a:pt x="83" y="622"/>
                      </a:lnTo>
                      <a:lnTo>
                        <a:pt x="91" y="623"/>
                      </a:lnTo>
                      <a:lnTo>
                        <a:pt x="107" y="626"/>
                      </a:lnTo>
                      <a:lnTo>
                        <a:pt x="122" y="627"/>
                      </a:lnTo>
                      <a:lnTo>
                        <a:pt x="138" y="629"/>
                      </a:lnTo>
                      <a:lnTo>
                        <a:pt x="155" y="630"/>
                      </a:lnTo>
                      <a:lnTo>
                        <a:pt x="169" y="632"/>
                      </a:lnTo>
                      <a:lnTo>
                        <a:pt x="186" y="634"/>
                      </a:lnTo>
                      <a:lnTo>
                        <a:pt x="202" y="636"/>
                      </a:lnTo>
                      <a:lnTo>
                        <a:pt x="218" y="638"/>
                      </a:lnTo>
                      <a:lnTo>
                        <a:pt x="233" y="639"/>
                      </a:lnTo>
                      <a:lnTo>
                        <a:pt x="249" y="642"/>
                      </a:lnTo>
                      <a:lnTo>
                        <a:pt x="265" y="644"/>
                      </a:lnTo>
                      <a:lnTo>
                        <a:pt x="280" y="645"/>
                      </a:lnTo>
                      <a:lnTo>
                        <a:pt x="296" y="647"/>
                      </a:lnTo>
                      <a:lnTo>
                        <a:pt x="312" y="650"/>
                      </a:lnTo>
                      <a:lnTo>
                        <a:pt x="327" y="651"/>
                      </a:lnTo>
                      <a:lnTo>
                        <a:pt x="343" y="653"/>
                      </a:lnTo>
                      <a:lnTo>
                        <a:pt x="354" y="647"/>
                      </a:lnTo>
                      <a:lnTo>
                        <a:pt x="363" y="642"/>
                      </a:lnTo>
                      <a:lnTo>
                        <a:pt x="373" y="636"/>
                      </a:lnTo>
                      <a:lnTo>
                        <a:pt x="383" y="630"/>
                      </a:lnTo>
                      <a:lnTo>
                        <a:pt x="393" y="626"/>
                      </a:lnTo>
                      <a:lnTo>
                        <a:pt x="402" y="620"/>
                      </a:lnTo>
                      <a:lnTo>
                        <a:pt x="413" y="614"/>
                      </a:lnTo>
                      <a:lnTo>
                        <a:pt x="422" y="608"/>
                      </a:lnTo>
                      <a:lnTo>
                        <a:pt x="424" y="586"/>
                      </a:lnTo>
                      <a:lnTo>
                        <a:pt x="426" y="564"/>
                      </a:lnTo>
                      <a:lnTo>
                        <a:pt x="429" y="543"/>
                      </a:lnTo>
                      <a:lnTo>
                        <a:pt x="431" y="521"/>
                      </a:lnTo>
                      <a:lnTo>
                        <a:pt x="429" y="422"/>
                      </a:lnTo>
                      <a:lnTo>
                        <a:pt x="426" y="321"/>
                      </a:lnTo>
                      <a:lnTo>
                        <a:pt x="424" y="222"/>
                      </a:lnTo>
                      <a:lnTo>
                        <a:pt x="422" y="123"/>
                      </a:lnTo>
                      <a:lnTo>
                        <a:pt x="414" y="100"/>
                      </a:lnTo>
                      <a:lnTo>
                        <a:pt x="407" y="78"/>
                      </a:lnTo>
                      <a:lnTo>
                        <a:pt x="399" y="55"/>
                      </a:lnTo>
                      <a:lnTo>
                        <a:pt x="392" y="33"/>
                      </a:lnTo>
                      <a:lnTo>
                        <a:pt x="379" y="29"/>
                      </a:lnTo>
                      <a:lnTo>
                        <a:pt x="367" y="25"/>
                      </a:lnTo>
                      <a:lnTo>
                        <a:pt x="355" y="21"/>
                      </a:lnTo>
                      <a:lnTo>
                        <a:pt x="342" y="16"/>
                      </a:lnTo>
                      <a:lnTo>
                        <a:pt x="330" y="13"/>
                      </a:lnTo>
                      <a:lnTo>
                        <a:pt x="318" y="8"/>
                      </a:lnTo>
                      <a:lnTo>
                        <a:pt x="305" y="4"/>
                      </a:lnTo>
                      <a:lnTo>
                        <a:pt x="293" y="0"/>
                      </a:lnTo>
                      <a:lnTo>
                        <a:pt x="278" y="1"/>
                      </a:lnTo>
                      <a:lnTo>
                        <a:pt x="263" y="2"/>
                      </a:lnTo>
                      <a:lnTo>
                        <a:pt x="248" y="3"/>
                      </a:lnTo>
                      <a:lnTo>
                        <a:pt x="233" y="4"/>
                      </a:lnTo>
                      <a:lnTo>
                        <a:pt x="217" y="4"/>
                      </a:lnTo>
                      <a:lnTo>
                        <a:pt x="202" y="6"/>
                      </a:lnTo>
                      <a:lnTo>
                        <a:pt x="187" y="7"/>
                      </a:lnTo>
                      <a:lnTo>
                        <a:pt x="172" y="8"/>
                      </a:lnTo>
                      <a:lnTo>
                        <a:pt x="157" y="9"/>
                      </a:lnTo>
                      <a:lnTo>
                        <a:pt x="142" y="9"/>
                      </a:lnTo>
                      <a:lnTo>
                        <a:pt x="127" y="10"/>
                      </a:lnTo>
                      <a:lnTo>
                        <a:pt x="112" y="11"/>
                      </a:lnTo>
                      <a:lnTo>
                        <a:pt x="96" y="13"/>
                      </a:lnTo>
                      <a:lnTo>
                        <a:pt x="81" y="13"/>
                      </a:lnTo>
                      <a:lnTo>
                        <a:pt x="66" y="14"/>
                      </a:lnTo>
                      <a:lnTo>
                        <a:pt x="51" y="15"/>
                      </a:lnTo>
                      <a:close/>
                    </a:path>
                  </a:pathLst>
                </a:custGeom>
                <a:solidFill>
                  <a:srgbClr val="1E28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8" name="Freeform 79"/>
                <p:cNvSpPr>
                  <a:spLocks noChangeArrowheads="1"/>
                </p:cNvSpPr>
                <p:nvPr/>
              </p:nvSpPr>
              <p:spPr bwMode="auto">
                <a:xfrm>
                  <a:off x="4957" y="1382"/>
                  <a:ext cx="61" cy="116"/>
                </a:xfrm>
                <a:custGeom>
                  <a:avLst/>
                  <a:gdLst>
                    <a:gd name="T0" fmla="*/ 41 w 405"/>
                    <a:gd name="T1" fmla="*/ 30 h 615"/>
                    <a:gd name="T2" fmla="*/ 26 w 405"/>
                    <a:gd name="T3" fmla="*/ 44 h 615"/>
                    <a:gd name="T4" fmla="*/ 13 w 405"/>
                    <a:gd name="T5" fmla="*/ 66 h 615"/>
                    <a:gd name="T6" fmla="*/ 5 w 405"/>
                    <a:gd name="T7" fmla="*/ 94 h 615"/>
                    <a:gd name="T8" fmla="*/ 0 w 405"/>
                    <a:gd name="T9" fmla="*/ 217 h 615"/>
                    <a:gd name="T10" fmla="*/ 0 w 405"/>
                    <a:gd name="T11" fmla="*/ 436 h 615"/>
                    <a:gd name="T12" fmla="*/ 6 w 405"/>
                    <a:gd name="T13" fmla="*/ 555 h 615"/>
                    <a:gd name="T14" fmla="*/ 19 w 405"/>
                    <a:gd name="T15" fmla="*/ 573 h 615"/>
                    <a:gd name="T16" fmla="*/ 33 w 405"/>
                    <a:gd name="T17" fmla="*/ 583 h 615"/>
                    <a:gd name="T18" fmla="*/ 48 w 405"/>
                    <a:gd name="T19" fmla="*/ 584 h 615"/>
                    <a:gd name="T20" fmla="*/ 63 w 405"/>
                    <a:gd name="T21" fmla="*/ 586 h 615"/>
                    <a:gd name="T22" fmla="*/ 78 w 405"/>
                    <a:gd name="T23" fmla="*/ 587 h 615"/>
                    <a:gd name="T24" fmla="*/ 101 w 405"/>
                    <a:gd name="T25" fmla="*/ 590 h 615"/>
                    <a:gd name="T26" fmla="*/ 130 w 405"/>
                    <a:gd name="T27" fmla="*/ 593 h 615"/>
                    <a:gd name="T28" fmla="*/ 158 w 405"/>
                    <a:gd name="T29" fmla="*/ 596 h 615"/>
                    <a:gd name="T30" fmla="*/ 187 w 405"/>
                    <a:gd name="T31" fmla="*/ 600 h 615"/>
                    <a:gd name="T32" fmla="*/ 217 w 405"/>
                    <a:gd name="T33" fmla="*/ 603 h 615"/>
                    <a:gd name="T34" fmla="*/ 246 w 405"/>
                    <a:gd name="T35" fmla="*/ 607 h 615"/>
                    <a:gd name="T36" fmla="*/ 276 w 405"/>
                    <a:gd name="T37" fmla="*/ 610 h 615"/>
                    <a:gd name="T38" fmla="*/ 305 w 405"/>
                    <a:gd name="T39" fmla="*/ 614 h 615"/>
                    <a:gd name="T40" fmla="*/ 329 w 405"/>
                    <a:gd name="T41" fmla="*/ 609 h 615"/>
                    <a:gd name="T42" fmla="*/ 348 w 405"/>
                    <a:gd name="T43" fmla="*/ 598 h 615"/>
                    <a:gd name="T44" fmla="*/ 367 w 405"/>
                    <a:gd name="T45" fmla="*/ 587 h 615"/>
                    <a:gd name="T46" fmla="*/ 386 w 405"/>
                    <a:gd name="T47" fmla="*/ 576 h 615"/>
                    <a:gd name="T48" fmla="*/ 398 w 405"/>
                    <a:gd name="T49" fmla="*/ 550 h 615"/>
                    <a:gd name="T50" fmla="*/ 403 w 405"/>
                    <a:gd name="T51" fmla="*/ 511 h 615"/>
                    <a:gd name="T52" fmla="*/ 403 w 405"/>
                    <a:gd name="T53" fmla="*/ 399 h 615"/>
                    <a:gd name="T54" fmla="*/ 398 w 405"/>
                    <a:gd name="T55" fmla="*/ 214 h 615"/>
                    <a:gd name="T56" fmla="*/ 391 w 405"/>
                    <a:gd name="T57" fmla="*/ 110 h 615"/>
                    <a:gd name="T58" fmla="*/ 382 w 405"/>
                    <a:gd name="T59" fmla="*/ 87 h 615"/>
                    <a:gd name="T60" fmla="*/ 373 w 405"/>
                    <a:gd name="T61" fmla="*/ 64 h 615"/>
                    <a:gd name="T62" fmla="*/ 365 w 405"/>
                    <a:gd name="T63" fmla="*/ 42 h 615"/>
                    <a:gd name="T64" fmla="*/ 346 w 405"/>
                    <a:gd name="T65" fmla="*/ 27 h 615"/>
                    <a:gd name="T66" fmla="*/ 320 w 405"/>
                    <a:gd name="T67" fmla="*/ 19 h 615"/>
                    <a:gd name="T68" fmla="*/ 293 w 405"/>
                    <a:gd name="T69" fmla="*/ 11 h 615"/>
                    <a:gd name="T70" fmla="*/ 265 w 405"/>
                    <a:gd name="T71" fmla="*/ 3 h 615"/>
                    <a:gd name="T72" fmla="*/ 239 w 405"/>
                    <a:gd name="T73" fmla="*/ 1 h 615"/>
                    <a:gd name="T74" fmla="*/ 214 w 405"/>
                    <a:gd name="T75" fmla="*/ 4 h 615"/>
                    <a:gd name="T76" fmla="*/ 188 w 405"/>
                    <a:gd name="T77" fmla="*/ 6 h 615"/>
                    <a:gd name="T78" fmla="*/ 163 w 405"/>
                    <a:gd name="T79" fmla="*/ 10 h 615"/>
                    <a:gd name="T80" fmla="*/ 138 w 405"/>
                    <a:gd name="T81" fmla="*/ 12 h 615"/>
                    <a:gd name="T82" fmla="*/ 112 w 405"/>
                    <a:gd name="T83" fmla="*/ 15 h 615"/>
                    <a:gd name="T84" fmla="*/ 87 w 405"/>
                    <a:gd name="T85" fmla="*/ 18 h 615"/>
                    <a:gd name="T86" fmla="*/ 62 w 405"/>
                    <a:gd name="T87" fmla="*/ 20 h 615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05"/>
                    <a:gd name="T133" fmla="*/ 0 h 615"/>
                    <a:gd name="T134" fmla="*/ 405 w 405"/>
                    <a:gd name="T135" fmla="*/ 615 h 615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05" h="615">
                      <a:moveTo>
                        <a:pt x="49" y="21"/>
                      </a:moveTo>
                      <a:lnTo>
                        <a:pt x="41" y="30"/>
                      </a:lnTo>
                      <a:lnTo>
                        <a:pt x="34" y="36"/>
                      </a:lnTo>
                      <a:lnTo>
                        <a:pt x="26" y="44"/>
                      </a:lnTo>
                      <a:lnTo>
                        <a:pt x="18" y="53"/>
                      </a:lnTo>
                      <a:lnTo>
                        <a:pt x="13" y="66"/>
                      </a:lnTo>
                      <a:lnTo>
                        <a:pt x="10" y="80"/>
                      </a:lnTo>
                      <a:lnTo>
                        <a:pt x="5" y="94"/>
                      </a:lnTo>
                      <a:lnTo>
                        <a:pt x="0" y="108"/>
                      </a:lnTo>
                      <a:lnTo>
                        <a:pt x="0" y="217"/>
                      </a:lnTo>
                      <a:lnTo>
                        <a:pt x="0" y="327"/>
                      </a:lnTo>
                      <a:lnTo>
                        <a:pt x="0" y="436"/>
                      </a:lnTo>
                      <a:lnTo>
                        <a:pt x="0" y="546"/>
                      </a:lnTo>
                      <a:lnTo>
                        <a:pt x="6" y="555"/>
                      </a:lnTo>
                      <a:lnTo>
                        <a:pt x="13" y="564"/>
                      </a:lnTo>
                      <a:lnTo>
                        <a:pt x="19" y="573"/>
                      </a:lnTo>
                      <a:lnTo>
                        <a:pt x="25" y="583"/>
                      </a:lnTo>
                      <a:lnTo>
                        <a:pt x="33" y="583"/>
                      </a:lnTo>
                      <a:lnTo>
                        <a:pt x="40" y="584"/>
                      </a:lnTo>
                      <a:lnTo>
                        <a:pt x="48" y="584"/>
                      </a:lnTo>
                      <a:lnTo>
                        <a:pt x="56" y="585"/>
                      </a:lnTo>
                      <a:lnTo>
                        <a:pt x="63" y="586"/>
                      </a:lnTo>
                      <a:lnTo>
                        <a:pt x="71" y="587"/>
                      </a:lnTo>
                      <a:lnTo>
                        <a:pt x="78" y="587"/>
                      </a:lnTo>
                      <a:lnTo>
                        <a:pt x="86" y="588"/>
                      </a:lnTo>
                      <a:lnTo>
                        <a:pt x="101" y="590"/>
                      </a:lnTo>
                      <a:lnTo>
                        <a:pt x="115" y="592"/>
                      </a:lnTo>
                      <a:lnTo>
                        <a:pt x="130" y="593"/>
                      </a:lnTo>
                      <a:lnTo>
                        <a:pt x="143" y="595"/>
                      </a:lnTo>
                      <a:lnTo>
                        <a:pt x="158" y="596"/>
                      </a:lnTo>
                      <a:lnTo>
                        <a:pt x="173" y="599"/>
                      </a:lnTo>
                      <a:lnTo>
                        <a:pt x="187" y="600"/>
                      </a:lnTo>
                      <a:lnTo>
                        <a:pt x="202" y="602"/>
                      </a:lnTo>
                      <a:lnTo>
                        <a:pt x="217" y="603"/>
                      </a:lnTo>
                      <a:lnTo>
                        <a:pt x="232" y="606"/>
                      </a:lnTo>
                      <a:lnTo>
                        <a:pt x="246" y="607"/>
                      </a:lnTo>
                      <a:lnTo>
                        <a:pt x="261" y="609"/>
                      </a:lnTo>
                      <a:lnTo>
                        <a:pt x="276" y="610"/>
                      </a:lnTo>
                      <a:lnTo>
                        <a:pt x="291" y="611"/>
                      </a:lnTo>
                      <a:lnTo>
                        <a:pt x="305" y="614"/>
                      </a:lnTo>
                      <a:lnTo>
                        <a:pt x="320" y="615"/>
                      </a:lnTo>
                      <a:lnTo>
                        <a:pt x="329" y="609"/>
                      </a:lnTo>
                      <a:lnTo>
                        <a:pt x="339" y="603"/>
                      </a:lnTo>
                      <a:lnTo>
                        <a:pt x="348" y="598"/>
                      </a:lnTo>
                      <a:lnTo>
                        <a:pt x="358" y="592"/>
                      </a:lnTo>
                      <a:lnTo>
                        <a:pt x="367" y="587"/>
                      </a:lnTo>
                      <a:lnTo>
                        <a:pt x="377" y="581"/>
                      </a:lnTo>
                      <a:lnTo>
                        <a:pt x="386" y="576"/>
                      </a:lnTo>
                      <a:lnTo>
                        <a:pt x="396" y="570"/>
                      </a:lnTo>
                      <a:lnTo>
                        <a:pt x="398" y="550"/>
                      </a:lnTo>
                      <a:lnTo>
                        <a:pt x="400" y="531"/>
                      </a:lnTo>
                      <a:lnTo>
                        <a:pt x="403" y="511"/>
                      </a:lnTo>
                      <a:lnTo>
                        <a:pt x="405" y="492"/>
                      </a:lnTo>
                      <a:lnTo>
                        <a:pt x="403" y="399"/>
                      </a:lnTo>
                      <a:lnTo>
                        <a:pt x="400" y="306"/>
                      </a:lnTo>
                      <a:lnTo>
                        <a:pt x="398" y="214"/>
                      </a:lnTo>
                      <a:lnTo>
                        <a:pt x="396" y="122"/>
                      </a:lnTo>
                      <a:lnTo>
                        <a:pt x="391" y="110"/>
                      </a:lnTo>
                      <a:lnTo>
                        <a:pt x="386" y="99"/>
                      </a:lnTo>
                      <a:lnTo>
                        <a:pt x="382" y="87"/>
                      </a:lnTo>
                      <a:lnTo>
                        <a:pt x="377" y="76"/>
                      </a:lnTo>
                      <a:lnTo>
                        <a:pt x="373" y="64"/>
                      </a:lnTo>
                      <a:lnTo>
                        <a:pt x="369" y="54"/>
                      </a:lnTo>
                      <a:lnTo>
                        <a:pt x="365" y="42"/>
                      </a:lnTo>
                      <a:lnTo>
                        <a:pt x="360" y="31"/>
                      </a:lnTo>
                      <a:lnTo>
                        <a:pt x="346" y="27"/>
                      </a:lnTo>
                      <a:lnTo>
                        <a:pt x="333" y="23"/>
                      </a:lnTo>
                      <a:lnTo>
                        <a:pt x="320" y="19"/>
                      </a:lnTo>
                      <a:lnTo>
                        <a:pt x="306" y="15"/>
                      </a:lnTo>
                      <a:lnTo>
                        <a:pt x="293" y="11"/>
                      </a:lnTo>
                      <a:lnTo>
                        <a:pt x="279" y="8"/>
                      </a:lnTo>
                      <a:lnTo>
                        <a:pt x="265" y="3"/>
                      </a:lnTo>
                      <a:lnTo>
                        <a:pt x="252" y="0"/>
                      </a:lnTo>
                      <a:lnTo>
                        <a:pt x="239" y="1"/>
                      </a:lnTo>
                      <a:lnTo>
                        <a:pt x="226" y="3"/>
                      </a:lnTo>
                      <a:lnTo>
                        <a:pt x="214" y="4"/>
                      </a:lnTo>
                      <a:lnTo>
                        <a:pt x="201" y="5"/>
                      </a:lnTo>
                      <a:lnTo>
                        <a:pt x="188" y="6"/>
                      </a:lnTo>
                      <a:lnTo>
                        <a:pt x="176" y="9"/>
                      </a:lnTo>
                      <a:lnTo>
                        <a:pt x="163" y="10"/>
                      </a:lnTo>
                      <a:lnTo>
                        <a:pt x="150" y="11"/>
                      </a:lnTo>
                      <a:lnTo>
                        <a:pt x="138" y="12"/>
                      </a:lnTo>
                      <a:lnTo>
                        <a:pt x="125" y="13"/>
                      </a:lnTo>
                      <a:lnTo>
                        <a:pt x="112" y="15"/>
                      </a:lnTo>
                      <a:lnTo>
                        <a:pt x="100" y="16"/>
                      </a:lnTo>
                      <a:lnTo>
                        <a:pt x="87" y="18"/>
                      </a:lnTo>
                      <a:lnTo>
                        <a:pt x="74" y="19"/>
                      </a:lnTo>
                      <a:lnTo>
                        <a:pt x="62" y="20"/>
                      </a:lnTo>
                      <a:lnTo>
                        <a:pt x="49" y="21"/>
                      </a:lnTo>
                      <a:close/>
                    </a:path>
                  </a:pathLst>
                </a:custGeom>
                <a:solidFill>
                  <a:srgbClr val="212B3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09" name="Freeform 80"/>
                <p:cNvSpPr>
                  <a:spLocks noChangeArrowheads="1"/>
                </p:cNvSpPr>
                <p:nvPr/>
              </p:nvSpPr>
              <p:spPr bwMode="auto">
                <a:xfrm>
                  <a:off x="4961" y="1389"/>
                  <a:ext cx="57" cy="110"/>
                </a:xfrm>
                <a:custGeom>
                  <a:avLst/>
                  <a:gdLst>
                    <a:gd name="T0" fmla="*/ 45 w 379"/>
                    <a:gd name="T1" fmla="*/ 29 h 579"/>
                    <a:gd name="T2" fmla="*/ 17 w 379"/>
                    <a:gd name="T3" fmla="*/ 58 h 579"/>
                    <a:gd name="T4" fmla="*/ 0 w 379"/>
                    <a:gd name="T5" fmla="*/ 109 h 579"/>
                    <a:gd name="T6" fmla="*/ 0 w 379"/>
                    <a:gd name="T7" fmla="*/ 515 h 579"/>
                    <a:gd name="T8" fmla="*/ 22 w 379"/>
                    <a:gd name="T9" fmla="*/ 549 h 579"/>
                    <a:gd name="T10" fmla="*/ 78 w 379"/>
                    <a:gd name="T11" fmla="*/ 555 h 579"/>
                    <a:gd name="T12" fmla="*/ 294 w 379"/>
                    <a:gd name="T13" fmla="*/ 579 h 579"/>
                    <a:gd name="T14" fmla="*/ 369 w 379"/>
                    <a:gd name="T15" fmla="*/ 533 h 579"/>
                    <a:gd name="T16" fmla="*/ 379 w 379"/>
                    <a:gd name="T17" fmla="*/ 465 h 579"/>
                    <a:gd name="T18" fmla="*/ 369 w 379"/>
                    <a:gd name="T19" fmla="*/ 120 h 579"/>
                    <a:gd name="T20" fmla="*/ 328 w 379"/>
                    <a:gd name="T21" fmla="*/ 29 h 579"/>
                    <a:gd name="T22" fmla="*/ 210 w 379"/>
                    <a:gd name="T23" fmla="*/ 0 h 579"/>
                    <a:gd name="T24" fmla="*/ 45 w 379"/>
                    <a:gd name="T25" fmla="*/ 29 h 57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79"/>
                    <a:gd name="T40" fmla="*/ 0 h 579"/>
                    <a:gd name="T41" fmla="*/ 379 w 379"/>
                    <a:gd name="T42" fmla="*/ 579 h 57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79" h="579">
                      <a:moveTo>
                        <a:pt x="45" y="29"/>
                      </a:moveTo>
                      <a:lnTo>
                        <a:pt x="17" y="58"/>
                      </a:lnTo>
                      <a:lnTo>
                        <a:pt x="0" y="109"/>
                      </a:lnTo>
                      <a:lnTo>
                        <a:pt x="0" y="515"/>
                      </a:lnTo>
                      <a:lnTo>
                        <a:pt x="22" y="549"/>
                      </a:lnTo>
                      <a:lnTo>
                        <a:pt x="78" y="555"/>
                      </a:lnTo>
                      <a:lnTo>
                        <a:pt x="294" y="579"/>
                      </a:lnTo>
                      <a:lnTo>
                        <a:pt x="369" y="533"/>
                      </a:lnTo>
                      <a:lnTo>
                        <a:pt x="379" y="465"/>
                      </a:lnTo>
                      <a:lnTo>
                        <a:pt x="369" y="120"/>
                      </a:lnTo>
                      <a:lnTo>
                        <a:pt x="328" y="29"/>
                      </a:lnTo>
                      <a:lnTo>
                        <a:pt x="210" y="0"/>
                      </a:lnTo>
                      <a:lnTo>
                        <a:pt x="45" y="29"/>
                      </a:lnTo>
                      <a:close/>
                    </a:path>
                  </a:pathLst>
                </a:custGeom>
                <a:solidFill>
                  <a:srgbClr val="232D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0" name="Freeform 81"/>
                <p:cNvSpPr>
                  <a:spLocks noChangeArrowheads="1"/>
                </p:cNvSpPr>
                <p:nvPr/>
              </p:nvSpPr>
              <p:spPr bwMode="auto">
                <a:xfrm>
                  <a:off x="4902" y="1274"/>
                  <a:ext cx="127" cy="39"/>
                </a:xfrm>
                <a:custGeom>
                  <a:avLst/>
                  <a:gdLst>
                    <a:gd name="T0" fmla="*/ 46 w 845"/>
                    <a:gd name="T1" fmla="*/ 1 h 207"/>
                    <a:gd name="T2" fmla="*/ 845 w 845"/>
                    <a:gd name="T3" fmla="*/ 70 h 207"/>
                    <a:gd name="T4" fmla="*/ 814 w 845"/>
                    <a:gd name="T5" fmla="*/ 107 h 207"/>
                    <a:gd name="T6" fmla="*/ 793 w 845"/>
                    <a:gd name="T7" fmla="*/ 207 h 207"/>
                    <a:gd name="T8" fmla="*/ 0 w 845"/>
                    <a:gd name="T9" fmla="*/ 138 h 207"/>
                    <a:gd name="T10" fmla="*/ 10 w 845"/>
                    <a:gd name="T11" fmla="*/ 66 h 207"/>
                    <a:gd name="T12" fmla="*/ 12 w 845"/>
                    <a:gd name="T13" fmla="*/ 62 h 207"/>
                    <a:gd name="T14" fmla="*/ 16 w 845"/>
                    <a:gd name="T15" fmla="*/ 53 h 207"/>
                    <a:gd name="T16" fmla="*/ 22 w 845"/>
                    <a:gd name="T17" fmla="*/ 41 h 207"/>
                    <a:gd name="T18" fmla="*/ 29 w 845"/>
                    <a:gd name="T19" fmla="*/ 28 h 207"/>
                    <a:gd name="T20" fmla="*/ 35 w 845"/>
                    <a:gd name="T21" fmla="*/ 15 h 207"/>
                    <a:gd name="T22" fmla="*/ 40 w 845"/>
                    <a:gd name="T23" fmla="*/ 4 h 207"/>
                    <a:gd name="T24" fmla="*/ 45 w 845"/>
                    <a:gd name="T25" fmla="*/ 0 h 207"/>
                    <a:gd name="T26" fmla="*/ 46 w 845"/>
                    <a:gd name="T27" fmla="*/ 1 h 20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45"/>
                    <a:gd name="T43" fmla="*/ 0 h 207"/>
                    <a:gd name="T44" fmla="*/ 845 w 845"/>
                    <a:gd name="T45" fmla="*/ 207 h 20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45" h="207">
                      <a:moveTo>
                        <a:pt x="46" y="1"/>
                      </a:moveTo>
                      <a:lnTo>
                        <a:pt x="845" y="70"/>
                      </a:lnTo>
                      <a:lnTo>
                        <a:pt x="814" y="107"/>
                      </a:lnTo>
                      <a:lnTo>
                        <a:pt x="793" y="207"/>
                      </a:lnTo>
                      <a:lnTo>
                        <a:pt x="0" y="138"/>
                      </a:lnTo>
                      <a:lnTo>
                        <a:pt x="10" y="66"/>
                      </a:lnTo>
                      <a:lnTo>
                        <a:pt x="12" y="62"/>
                      </a:lnTo>
                      <a:lnTo>
                        <a:pt x="16" y="53"/>
                      </a:lnTo>
                      <a:lnTo>
                        <a:pt x="22" y="41"/>
                      </a:lnTo>
                      <a:lnTo>
                        <a:pt x="29" y="28"/>
                      </a:lnTo>
                      <a:lnTo>
                        <a:pt x="35" y="15"/>
                      </a:lnTo>
                      <a:lnTo>
                        <a:pt x="40" y="4"/>
                      </a:lnTo>
                      <a:lnTo>
                        <a:pt x="45" y="0"/>
                      </a:lnTo>
                      <a:lnTo>
                        <a:pt x="46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1" name="Freeform 82"/>
                <p:cNvSpPr>
                  <a:spLocks noChangeArrowheads="1"/>
                </p:cNvSpPr>
                <p:nvPr/>
              </p:nvSpPr>
              <p:spPr bwMode="auto">
                <a:xfrm>
                  <a:off x="4903" y="1274"/>
                  <a:ext cx="127" cy="38"/>
                </a:xfrm>
                <a:custGeom>
                  <a:avLst/>
                  <a:gdLst>
                    <a:gd name="T0" fmla="*/ 68 w 839"/>
                    <a:gd name="T1" fmla="*/ 4 h 200"/>
                    <a:gd name="T2" fmla="*/ 117 w 839"/>
                    <a:gd name="T3" fmla="*/ 8 h 200"/>
                    <a:gd name="T4" fmla="*/ 167 w 839"/>
                    <a:gd name="T5" fmla="*/ 12 h 200"/>
                    <a:gd name="T6" fmla="*/ 216 w 839"/>
                    <a:gd name="T7" fmla="*/ 16 h 200"/>
                    <a:gd name="T8" fmla="*/ 266 w 839"/>
                    <a:gd name="T9" fmla="*/ 21 h 200"/>
                    <a:gd name="T10" fmla="*/ 316 w 839"/>
                    <a:gd name="T11" fmla="*/ 25 h 200"/>
                    <a:gd name="T12" fmla="*/ 366 w 839"/>
                    <a:gd name="T13" fmla="*/ 29 h 200"/>
                    <a:gd name="T14" fmla="*/ 415 w 839"/>
                    <a:gd name="T15" fmla="*/ 34 h 200"/>
                    <a:gd name="T16" fmla="*/ 465 w 839"/>
                    <a:gd name="T17" fmla="*/ 37 h 200"/>
                    <a:gd name="T18" fmla="*/ 516 w 839"/>
                    <a:gd name="T19" fmla="*/ 42 h 200"/>
                    <a:gd name="T20" fmla="*/ 565 w 839"/>
                    <a:gd name="T21" fmla="*/ 46 h 200"/>
                    <a:gd name="T22" fmla="*/ 615 w 839"/>
                    <a:gd name="T23" fmla="*/ 51 h 200"/>
                    <a:gd name="T24" fmla="*/ 664 w 839"/>
                    <a:gd name="T25" fmla="*/ 54 h 200"/>
                    <a:gd name="T26" fmla="*/ 715 w 839"/>
                    <a:gd name="T27" fmla="*/ 59 h 200"/>
                    <a:gd name="T28" fmla="*/ 765 w 839"/>
                    <a:gd name="T29" fmla="*/ 64 h 200"/>
                    <a:gd name="T30" fmla="*/ 814 w 839"/>
                    <a:gd name="T31" fmla="*/ 68 h 200"/>
                    <a:gd name="T32" fmla="*/ 831 w 839"/>
                    <a:gd name="T33" fmla="*/ 79 h 200"/>
                    <a:gd name="T34" fmla="*/ 816 w 839"/>
                    <a:gd name="T35" fmla="*/ 96 h 200"/>
                    <a:gd name="T36" fmla="*/ 805 w 839"/>
                    <a:gd name="T37" fmla="*/ 129 h 200"/>
                    <a:gd name="T38" fmla="*/ 795 w 839"/>
                    <a:gd name="T39" fmla="*/ 177 h 200"/>
                    <a:gd name="T40" fmla="*/ 766 w 839"/>
                    <a:gd name="T41" fmla="*/ 197 h 200"/>
                    <a:gd name="T42" fmla="*/ 716 w 839"/>
                    <a:gd name="T43" fmla="*/ 193 h 200"/>
                    <a:gd name="T44" fmla="*/ 667 w 839"/>
                    <a:gd name="T45" fmla="*/ 189 h 200"/>
                    <a:gd name="T46" fmla="*/ 617 w 839"/>
                    <a:gd name="T47" fmla="*/ 185 h 200"/>
                    <a:gd name="T48" fmla="*/ 568 w 839"/>
                    <a:gd name="T49" fmla="*/ 180 h 200"/>
                    <a:gd name="T50" fmla="*/ 518 w 839"/>
                    <a:gd name="T51" fmla="*/ 175 h 200"/>
                    <a:gd name="T52" fmla="*/ 468 w 839"/>
                    <a:gd name="T53" fmla="*/ 172 h 200"/>
                    <a:gd name="T54" fmla="*/ 419 w 839"/>
                    <a:gd name="T55" fmla="*/ 167 h 200"/>
                    <a:gd name="T56" fmla="*/ 369 w 839"/>
                    <a:gd name="T57" fmla="*/ 163 h 200"/>
                    <a:gd name="T58" fmla="*/ 320 w 839"/>
                    <a:gd name="T59" fmla="*/ 158 h 200"/>
                    <a:gd name="T60" fmla="*/ 270 w 839"/>
                    <a:gd name="T61" fmla="*/ 155 h 200"/>
                    <a:gd name="T62" fmla="*/ 222 w 839"/>
                    <a:gd name="T63" fmla="*/ 150 h 200"/>
                    <a:gd name="T64" fmla="*/ 172 w 839"/>
                    <a:gd name="T65" fmla="*/ 146 h 200"/>
                    <a:gd name="T66" fmla="*/ 123 w 839"/>
                    <a:gd name="T67" fmla="*/ 141 h 200"/>
                    <a:gd name="T68" fmla="*/ 73 w 839"/>
                    <a:gd name="T69" fmla="*/ 137 h 200"/>
                    <a:gd name="T70" fmla="*/ 24 w 839"/>
                    <a:gd name="T71" fmla="*/ 133 h 200"/>
                    <a:gd name="T72" fmla="*/ 2 w 839"/>
                    <a:gd name="T73" fmla="*/ 113 h 200"/>
                    <a:gd name="T74" fmla="*/ 5 w 839"/>
                    <a:gd name="T75" fmla="*/ 80 h 200"/>
                    <a:gd name="T76" fmla="*/ 8 w 839"/>
                    <a:gd name="T77" fmla="*/ 59 h 200"/>
                    <a:gd name="T78" fmla="*/ 18 w 839"/>
                    <a:gd name="T79" fmla="*/ 40 h 200"/>
                    <a:gd name="T80" fmla="*/ 31 w 839"/>
                    <a:gd name="T81" fmla="*/ 14 h 200"/>
                    <a:gd name="T82" fmla="*/ 41 w 839"/>
                    <a:gd name="T83" fmla="*/ 0 h 2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39"/>
                    <a:gd name="T127" fmla="*/ 0 h 200"/>
                    <a:gd name="T128" fmla="*/ 839 w 839"/>
                    <a:gd name="T129" fmla="*/ 200 h 2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39" h="200">
                      <a:moveTo>
                        <a:pt x="42" y="1"/>
                      </a:moveTo>
                      <a:lnTo>
                        <a:pt x="68" y="4"/>
                      </a:lnTo>
                      <a:lnTo>
                        <a:pt x="92" y="6"/>
                      </a:lnTo>
                      <a:lnTo>
                        <a:pt x="117" y="8"/>
                      </a:lnTo>
                      <a:lnTo>
                        <a:pt x="141" y="10"/>
                      </a:lnTo>
                      <a:lnTo>
                        <a:pt x="167" y="12"/>
                      </a:lnTo>
                      <a:lnTo>
                        <a:pt x="191" y="14"/>
                      </a:lnTo>
                      <a:lnTo>
                        <a:pt x="216" y="16"/>
                      </a:lnTo>
                      <a:lnTo>
                        <a:pt x="242" y="19"/>
                      </a:lnTo>
                      <a:lnTo>
                        <a:pt x="266" y="21"/>
                      </a:lnTo>
                      <a:lnTo>
                        <a:pt x="291" y="23"/>
                      </a:lnTo>
                      <a:lnTo>
                        <a:pt x="316" y="25"/>
                      </a:lnTo>
                      <a:lnTo>
                        <a:pt x="341" y="27"/>
                      </a:lnTo>
                      <a:lnTo>
                        <a:pt x="366" y="29"/>
                      </a:lnTo>
                      <a:lnTo>
                        <a:pt x="390" y="31"/>
                      </a:lnTo>
                      <a:lnTo>
                        <a:pt x="415" y="34"/>
                      </a:lnTo>
                      <a:lnTo>
                        <a:pt x="441" y="36"/>
                      </a:lnTo>
                      <a:lnTo>
                        <a:pt x="465" y="37"/>
                      </a:lnTo>
                      <a:lnTo>
                        <a:pt x="490" y="40"/>
                      </a:lnTo>
                      <a:lnTo>
                        <a:pt x="516" y="42"/>
                      </a:lnTo>
                      <a:lnTo>
                        <a:pt x="540" y="44"/>
                      </a:lnTo>
                      <a:lnTo>
                        <a:pt x="565" y="46"/>
                      </a:lnTo>
                      <a:lnTo>
                        <a:pt x="589" y="49"/>
                      </a:lnTo>
                      <a:lnTo>
                        <a:pt x="615" y="51"/>
                      </a:lnTo>
                      <a:lnTo>
                        <a:pt x="640" y="53"/>
                      </a:lnTo>
                      <a:lnTo>
                        <a:pt x="664" y="54"/>
                      </a:lnTo>
                      <a:lnTo>
                        <a:pt x="690" y="57"/>
                      </a:lnTo>
                      <a:lnTo>
                        <a:pt x="715" y="59"/>
                      </a:lnTo>
                      <a:lnTo>
                        <a:pt x="739" y="61"/>
                      </a:lnTo>
                      <a:lnTo>
                        <a:pt x="765" y="64"/>
                      </a:lnTo>
                      <a:lnTo>
                        <a:pt x="790" y="66"/>
                      </a:lnTo>
                      <a:lnTo>
                        <a:pt x="814" y="68"/>
                      </a:lnTo>
                      <a:lnTo>
                        <a:pt x="839" y="71"/>
                      </a:lnTo>
                      <a:lnTo>
                        <a:pt x="831" y="79"/>
                      </a:lnTo>
                      <a:lnTo>
                        <a:pt x="824" y="88"/>
                      </a:lnTo>
                      <a:lnTo>
                        <a:pt x="816" y="96"/>
                      </a:lnTo>
                      <a:lnTo>
                        <a:pt x="810" y="106"/>
                      </a:lnTo>
                      <a:lnTo>
                        <a:pt x="805" y="129"/>
                      </a:lnTo>
                      <a:lnTo>
                        <a:pt x="800" y="152"/>
                      </a:lnTo>
                      <a:lnTo>
                        <a:pt x="795" y="177"/>
                      </a:lnTo>
                      <a:lnTo>
                        <a:pt x="790" y="200"/>
                      </a:lnTo>
                      <a:lnTo>
                        <a:pt x="766" y="197"/>
                      </a:lnTo>
                      <a:lnTo>
                        <a:pt x="740" y="195"/>
                      </a:lnTo>
                      <a:lnTo>
                        <a:pt x="716" y="193"/>
                      </a:lnTo>
                      <a:lnTo>
                        <a:pt x="691" y="190"/>
                      </a:lnTo>
                      <a:lnTo>
                        <a:pt x="667" y="189"/>
                      </a:lnTo>
                      <a:lnTo>
                        <a:pt x="641" y="187"/>
                      </a:lnTo>
                      <a:lnTo>
                        <a:pt x="617" y="185"/>
                      </a:lnTo>
                      <a:lnTo>
                        <a:pt x="592" y="182"/>
                      </a:lnTo>
                      <a:lnTo>
                        <a:pt x="568" y="180"/>
                      </a:lnTo>
                      <a:lnTo>
                        <a:pt x="542" y="178"/>
                      </a:lnTo>
                      <a:lnTo>
                        <a:pt x="518" y="175"/>
                      </a:lnTo>
                      <a:lnTo>
                        <a:pt x="493" y="173"/>
                      </a:lnTo>
                      <a:lnTo>
                        <a:pt x="468" y="172"/>
                      </a:lnTo>
                      <a:lnTo>
                        <a:pt x="444" y="170"/>
                      </a:lnTo>
                      <a:lnTo>
                        <a:pt x="419" y="167"/>
                      </a:lnTo>
                      <a:lnTo>
                        <a:pt x="395" y="165"/>
                      </a:lnTo>
                      <a:lnTo>
                        <a:pt x="369" y="163"/>
                      </a:lnTo>
                      <a:lnTo>
                        <a:pt x="345" y="160"/>
                      </a:lnTo>
                      <a:lnTo>
                        <a:pt x="320" y="158"/>
                      </a:lnTo>
                      <a:lnTo>
                        <a:pt x="296" y="156"/>
                      </a:lnTo>
                      <a:lnTo>
                        <a:pt x="270" y="155"/>
                      </a:lnTo>
                      <a:lnTo>
                        <a:pt x="246" y="152"/>
                      </a:lnTo>
                      <a:lnTo>
                        <a:pt x="222" y="150"/>
                      </a:lnTo>
                      <a:lnTo>
                        <a:pt x="197" y="148"/>
                      </a:lnTo>
                      <a:lnTo>
                        <a:pt x="172" y="146"/>
                      </a:lnTo>
                      <a:lnTo>
                        <a:pt x="147" y="143"/>
                      </a:lnTo>
                      <a:lnTo>
                        <a:pt x="123" y="141"/>
                      </a:lnTo>
                      <a:lnTo>
                        <a:pt x="99" y="139"/>
                      </a:lnTo>
                      <a:lnTo>
                        <a:pt x="73" y="137"/>
                      </a:lnTo>
                      <a:lnTo>
                        <a:pt x="49" y="135"/>
                      </a:lnTo>
                      <a:lnTo>
                        <a:pt x="24" y="133"/>
                      </a:lnTo>
                      <a:lnTo>
                        <a:pt x="0" y="131"/>
                      </a:lnTo>
                      <a:lnTo>
                        <a:pt x="2" y="113"/>
                      </a:lnTo>
                      <a:lnTo>
                        <a:pt x="3" y="96"/>
                      </a:lnTo>
                      <a:lnTo>
                        <a:pt x="5" y="80"/>
                      </a:lnTo>
                      <a:lnTo>
                        <a:pt x="6" y="63"/>
                      </a:lnTo>
                      <a:lnTo>
                        <a:pt x="8" y="59"/>
                      </a:lnTo>
                      <a:lnTo>
                        <a:pt x="12" y="51"/>
                      </a:lnTo>
                      <a:lnTo>
                        <a:pt x="18" y="40"/>
                      </a:lnTo>
                      <a:lnTo>
                        <a:pt x="25" y="27"/>
                      </a:lnTo>
                      <a:lnTo>
                        <a:pt x="31" y="14"/>
                      </a:lnTo>
                      <a:lnTo>
                        <a:pt x="36" y="5"/>
                      </a:lnTo>
                      <a:lnTo>
                        <a:pt x="41" y="0"/>
                      </a:lnTo>
                      <a:lnTo>
                        <a:pt x="42" y="1"/>
                      </a:lnTo>
                      <a:close/>
                    </a:path>
                  </a:pathLst>
                </a:custGeom>
                <a:solidFill>
                  <a:srgbClr val="05050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2" name="Freeform 83"/>
                <p:cNvSpPr>
                  <a:spLocks noChangeArrowheads="1"/>
                </p:cNvSpPr>
                <p:nvPr/>
              </p:nvSpPr>
              <p:spPr bwMode="auto">
                <a:xfrm>
                  <a:off x="4903" y="1275"/>
                  <a:ext cx="126" cy="36"/>
                </a:xfrm>
                <a:custGeom>
                  <a:avLst/>
                  <a:gdLst>
                    <a:gd name="T0" fmla="*/ 64 w 835"/>
                    <a:gd name="T1" fmla="*/ 4 h 191"/>
                    <a:gd name="T2" fmla="*/ 114 w 835"/>
                    <a:gd name="T3" fmla="*/ 9 h 191"/>
                    <a:gd name="T4" fmla="*/ 163 w 835"/>
                    <a:gd name="T5" fmla="*/ 12 h 191"/>
                    <a:gd name="T6" fmla="*/ 213 w 835"/>
                    <a:gd name="T7" fmla="*/ 17 h 191"/>
                    <a:gd name="T8" fmla="*/ 264 w 835"/>
                    <a:gd name="T9" fmla="*/ 22 h 191"/>
                    <a:gd name="T10" fmla="*/ 313 w 835"/>
                    <a:gd name="T11" fmla="*/ 25 h 191"/>
                    <a:gd name="T12" fmla="*/ 363 w 835"/>
                    <a:gd name="T13" fmla="*/ 30 h 191"/>
                    <a:gd name="T14" fmla="*/ 412 w 835"/>
                    <a:gd name="T15" fmla="*/ 34 h 191"/>
                    <a:gd name="T16" fmla="*/ 462 w 835"/>
                    <a:gd name="T17" fmla="*/ 38 h 191"/>
                    <a:gd name="T18" fmla="*/ 513 w 835"/>
                    <a:gd name="T19" fmla="*/ 42 h 191"/>
                    <a:gd name="T20" fmla="*/ 562 w 835"/>
                    <a:gd name="T21" fmla="*/ 47 h 191"/>
                    <a:gd name="T22" fmla="*/ 612 w 835"/>
                    <a:gd name="T23" fmla="*/ 50 h 191"/>
                    <a:gd name="T24" fmla="*/ 661 w 835"/>
                    <a:gd name="T25" fmla="*/ 55 h 191"/>
                    <a:gd name="T26" fmla="*/ 711 w 835"/>
                    <a:gd name="T27" fmla="*/ 60 h 191"/>
                    <a:gd name="T28" fmla="*/ 760 w 835"/>
                    <a:gd name="T29" fmla="*/ 63 h 191"/>
                    <a:gd name="T30" fmla="*/ 810 w 835"/>
                    <a:gd name="T31" fmla="*/ 68 h 191"/>
                    <a:gd name="T32" fmla="*/ 828 w 835"/>
                    <a:gd name="T33" fmla="*/ 78 h 191"/>
                    <a:gd name="T34" fmla="*/ 814 w 835"/>
                    <a:gd name="T35" fmla="*/ 95 h 191"/>
                    <a:gd name="T36" fmla="*/ 803 w 835"/>
                    <a:gd name="T37" fmla="*/ 126 h 191"/>
                    <a:gd name="T38" fmla="*/ 794 w 835"/>
                    <a:gd name="T39" fmla="*/ 169 h 191"/>
                    <a:gd name="T40" fmla="*/ 765 w 835"/>
                    <a:gd name="T41" fmla="*/ 189 h 191"/>
                    <a:gd name="T42" fmla="*/ 715 w 835"/>
                    <a:gd name="T43" fmla="*/ 185 h 191"/>
                    <a:gd name="T44" fmla="*/ 666 w 835"/>
                    <a:gd name="T45" fmla="*/ 181 h 191"/>
                    <a:gd name="T46" fmla="*/ 616 w 835"/>
                    <a:gd name="T47" fmla="*/ 176 h 191"/>
                    <a:gd name="T48" fmla="*/ 568 w 835"/>
                    <a:gd name="T49" fmla="*/ 172 h 191"/>
                    <a:gd name="T50" fmla="*/ 518 w 835"/>
                    <a:gd name="T51" fmla="*/ 168 h 191"/>
                    <a:gd name="T52" fmla="*/ 469 w 835"/>
                    <a:gd name="T53" fmla="*/ 163 h 191"/>
                    <a:gd name="T54" fmla="*/ 419 w 835"/>
                    <a:gd name="T55" fmla="*/ 160 h 191"/>
                    <a:gd name="T56" fmla="*/ 370 w 835"/>
                    <a:gd name="T57" fmla="*/ 155 h 191"/>
                    <a:gd name="T58" fmla="*/ 321 w 835"/>
                    <a:gd name="T59" fmla="*/ 151 h 191"/>
                    <a:gd name="T60" fmla="*/ 272 w 835"/>
                    <a:gd name="T61" fmla="*/ 147 h 191"/>
                    <a:gd name="T62" fmla="*/ 222 w 835"/>
                    <a:gd name="T63" fmla="*/ 143 h 191"/>
                    <a:gd name="T64" fmla="*/ 173 w 835"/>
                    <a:gd name="T65" fmla="*/ 138 h 191"/>
                    <a:gd name="T66" fmla="*/ 123 w 835"/>
                    <a:gd name="T67" fmla="*/ 133 h 191"/>
                    <a:gd name="T68" fmla="*/ 74 w 835"/>
                    <a:gd name="T69" fmla="*/ 130 h 191"/>
                    <a:gd name="T70" fmla="*/ 24 w 835"/>
                    <a:gd name="T71" fmla="*/ 125 h 191"/>
                    <a:gd name="T72" fmla="*/ 1 w 835"/>
                    <a:gd name="T73" fmla="*/ 107 h 191"/>
                    <a:gd name="T74" fmla="*/ 3 w 835"/>
                    <a:gd name="T75" fmla="*/ 76 h 191"/>
                    <a:gd name="T76" fmla="*/ 6 w 835"/>
                    <a:gd name="T77" fmla="*/ 56 h 191"/>
                    <a:gd name="T78" fmla="*/ 15 w 835"/>
                    <a:gd name="T79" fmla="*/ 38 h 191"/>
                    <a:gd name="T80" fmla="*/ 29 w 835"/>
                    <a:gd name="T81" fmla="*/ 13 h 191"/>
                    <a:gd name="T82" fmla="*/ 38 w 835"/>
                    <a:gd name="T83" fmla="*/ 0 h 19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35"/>
                    <a:gd name="T127" fmla="*/ 0 h 191"/>
                    <a:gd name="T128" fmla="*/ 835 w 835"/>
                    <a:gd name="T129" fmla="*/ 191 h 19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35" h="191">
                      <a:moveTo>
                        <a:pt x="39" y="2"/>
                      </a:moveTo>
                      <a:lnTo>
                        <a:pt x="64" y="4"/>
                      </a:lnTo>
                      <a:lnTo>
                        <a:pt x="89" y="7"/>
                      </a:lnTo>
                      <a:lnTo>
                        <a:pt x="114" y="9"/>
                      </a:lnTo>
                      <a:lnTo>
                        <a:pt x="139" y="10"/>
                      </a:lnTo>
                      <a:lnTo>
                        <a:pt x="163" y="12"/>
                      </a:lnTo>
                      <a:lnTo>
                        <a:pt x="189" y="15"/>
                      </a:lnTo>
                      <a:lnTo>
                        <a:pt x="213" y="17"/>
                      </a:lnTo>
                      <a:lnTo>
                        <a:pt x="238" y="19"/>
                      </a:lnTo>
                      <a:lnTo>
                        <a:pt x="264" y="22"/>
                      </a:lnTo>
                      <a:lnTo>
                        <a:pt x="288" y="24"/>
                      </a:lnTo>
                      <a:lnTo>
                        <a:pt x="313" y="25"/>
                      </a:lnTo>
                      <a:lnTo>
                        <a:pt x="339" y="27"/>
                      </a:lnTo>
                      <a:lnTo>
                        <a:pt x="363" y="30"/>
                      </a:lnTo>
                      <a:lnTo>
                        <a:pt x="388" y="32"/>
                      </a:lnTo>
                      <a:lnTo>
                        <a:pt x="412" y="34"/>
                      </a:lnTo>
                      <a:lnTo>
                        <a:pt x="438" y="35"/>
                      </a:lnTo>
                      <a:lnTo>
                        <a:pt x="462" y="38"/>
                      </a:lnTo>
                      <a:lnTo>
                        <a:pt x="487" y="40"/>
                      </a:lnTo>
                      <a:lnTo>
                        <a:pt x="513" y="42"/>
                      </a:lnTo>
                      <a:lnTo>
                        <a:pt x="537" y="45"/>
                      </a:lnTo>
                      <a:lnTo>
                        <a:pt x="562" y="47"/>
                      </a:lnTo>
                      <a:lnTo>
                        <a:pt x="586" y="48"/>
                      </a:lnTo>
                      <a:lnTo>
                        <a:pt x="612" y="50"/>
                      </a:lnTo>
                      <a:lnTo>
                        <a:pt x="636" y="53"/>
                      </a:lnTo>
                      <a:lnTo>
                        <a:pt x="661" y="55"/>
                      </a:lnTo>
                      <a:lnTo>
                        <a:pt x="687" y="57"/>
                      </a:lnTo>
                      <a:lnTo>
                        <a:pt x="711" y="60"/>
                      </a:lnTo>
                      <a:lnTo>
                        <a:pt x="736" y="62"/>
                      </a:lnTo>
                      <a:lnTo>
                        <a:pt x="760" y="63"/>
                      </a:lnTo>
                      <a:lnTo>
                        <a:pt x="786" y="65"/>
                      </a:lnTo>
                      <a:lnTo>
                        <a:pt x="810" y="68"/>
                      </a:lnTo>
                      <a:lnTo>
                        <a:pt x="835" y="70"/>
                      </a:lnTo>
                      <a:lnTo>
                        <a:pt x="828" y="78"/>
                      </a:lnTo>
                      <a:lnTo>
                        <a:pt x="821" y="87"/>
                      </a:lnTo>
                      <a:lnTo>
                        <a:pt x="814" y="95"/>
                      </a:lnTo>
                      <a:lnTo>
                        <a:pt x="808" y="104"/>
                      </a:lnTo>
                      <a:lnTo>
                        <a:pt x="803" y="126"/>
                      </a:lnTo>
                      <a:lnTo>
                        <a:pt x="798" y="147"/>
                      </a:lnTo>
                      <a:lnTo>
                        <a:pt x="794" y="169"/>
                      </a:lnTo>
                      <a:lnTo>
                        <a:pt x="789" y="191"/>
                      </a:lnTo>
                      <a:lnTo>
                        <a:pt x="765" y="189"/>
                      </a:lnTo>
                      <a:lnTo>
                        <a:pt x="740" y="186"/>
                      </a:lnTo>
                      <a:lnTo>
                        <a:pt x="715" y="185"/>
                      </a:lnTo>
                      <a:lnTo>
                        <a:pt x="690" y="183"/>
                      </a:lnTo>
                      <a:lnTo>
                        <a:pt x="666" y="181"/>
                      </a:lnTo>
                      <a:lnTo>
                        <a:pt x="642" y="178"/>
                      </a:lnTo>
                      <a:lnTo>
                        <a:pt x="616" y="176"/>
                      </a:lnTo>
                      <a:lnTo>
                        <a:pt x="592" y="175"/>
                      </a:lnTo>
                      <a:lnTo>
                        <a:pt x="568" y="172"/>
                      </a:lnTo>
                      <a:lnTo>
                        <a:pt x="543" y="170"/>
                      </a:lnTo>
                      <a:lnTo>
                        <a:pt x="518" y="168"/>
                      </a:lnTo>
                      <a:lnTo>
                        <a:pt x="493" y="166"/>
                      </a:lnTo>
                      <a:lnTo>
                        <a:pt x="469" y="163"/>
                      </a:lnTo>
                      <a:lnTo>
                        <a:pt x="445" y="162"/>
                      </a:lnTo>
                      <a:lnTo>
                        <a:pt x="419" y="160"/>
                      </a:lnTo>
                      <a:lnTo>
                        <a:pt x="395" y="157"/>
                      </a:lnTo>
                      <a:lnTo>
                        <a:pt x="370" y="155"/>
                      </a:lnTo>
                      <a:lnTo>
                        <a:pt x="346" y="153"/>
                      </a:lnTo>
                      <a:lnTo>
                        <a:pt x="321" y="151"/>
                      </a:lnTo>
                      <a:lnTo>
                        <a:pt x="296" y="148"/>
                      </a:lnTo>
                      <a:lnTo>
                        <a:pt x="272" y="147"/>
                      </a:lnTo>
                      <a:lnTo>
                        <a:pt x="246" y="145"/>
                      </a:lnTo>
                      <a:lnTo>
                        <a:pt x="222" y="143"/>
                      </a:lnTo>
                      <a:lnTo>
                        <a:pt x="198" y="140"/>
                      </a:lnTo>
                      <a:lnTo>
                        <a:pt x="173" y="138"/>
                      </a:lnTo>
                      <a:lnTo>
                        <a:pt x="148" y="136"/>
                      </a:lnTo>
                      <a:lnTo>
                        <a:pt x="123" y="133"/>
                      </a:lnTo>
                      <a:lnTo>
                        <a:pt x="99" y="131"/>
                      </a:lnTo>
                      <a:lnTo>
                        <a:pt x="74" y="130"/>
                      </a:lnTo>
                      <a:lnTo>
                        <a:pt x="49" y="128"/>
                      </a:lnTo>
                      <a:lnTo>
                        <a:pt x="24" y="125"/>
                      </a:lnTo>
                      <a:lnTo>
                        <a:pt x="0" y="123"/>
                      </a:lnTo>
                      <a:lnTo>
                        <a:pt x="1" y="107"/>
                      </a:lnTo>
                      <a:lnTo>
                        <a:pt x="2" y="91"/>
                      </a:lnTo>
                      <a:lnTo>
                        <a:pt x="3" y="76"/>
                      </a:lnTo>
                      <a:lnTo>
                        <a:pt x="4" y="60"/>
                      </a:lnTo>
                      <a:lnTo>
                        <a:pt x="6" y="56"/>
                      </a:lnTo>
                      <a:lnTo>
                        <a:pt x="10" y="48"/>
                      </a:lnTo>
                      <a:lnTo>
                        <a:pt x="15" y="38"/>
                      </a:lnTo>
                      <a:lnTo>
                        <a:pt x="22" y="25"/>
                      </a:lnTo>
                      <a:lnTo>
                        <a:pt x="29" y="13"/>
                      </a:lnTo>
                      <a:lnTo>
                        <a:pt x="33" y="4"/>
                      </a:lnTo>
                      <a:lnTo>
                        <a:pt x="38" y="0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solidFill>
                  <a:srgbClr val="07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3" name="Freeform 84"/>
                <p:cNvSpPr>
                  <a:spLocks noChangeArrowheads="1"/>
                </p:cNvSpPr>
                <p:nvPr/>
              </p:nvSpPr>
              <p:spPr bwMode="auto">
                <a:xfrm>
                  <a:off x="4904" y="1276"/>
                  <a:ext cx="125" cy="35"/>
                </a:xfrm>
                <a:custGeom>
                  <a:avLst/>
                  <a:gdLst>
                    <a:gd name="T0" fmla="*/ 61 w 830"/>
                    <a:gd name="T1" fmla="*/ 5 h 184"/>
                    <a:gd name="T2" fmla="*/ 111 w 830"/>
                    <a:gd name="T3" fmla="*/ 9 h 184"/>
                    <a:gd name="T4" fmla="*/ 160 w 830"/>
                    <a:gd name="T5" fmla="*/ 13 h 184"/>
                    <a:gd name="T6" fmla="*/ 210 w 830"/>
                    <a:gd name="T7" fmla="*/ 17 h 184"/>
                    <a:gd name="T8" fmla="*/ 260 w 830"/>
                    <a:gd name="T9" fmla="*/ 22 h 184"/>
                    <a:gd name="T10" fmla="*/ 309 w 830"/>
                    <a:gd name="T11" fmla="*/ 25 h 184"/>
                    <a:gd name="T12" fmla="*/ 359 w 830"/>
                    <a:gd name="T13" fmla="*/ 30 h 184"/>
                    <a:gd name="T14" fmla="*/ 408 w 830"/>
                    <a:gd name="T15" fmla="*/ 35 h 184"/>
                    <a:gd name="T16" fmla="*/ 458 w 830"/>
                    <a:gd name="T17" fmla="*/ 38 h 184"/>
                    <a:gd name="T18" fmla="*/ 507 w 830"/>
                    <a:gd name="T19" fmla="*/ 43 h 184"/>
                    <a:gd name="T20" fmla="*/ 557 w 830"/>
                    <a:gd name="T21" fmla="*/ 47 h 184"/>
                    <a:gd name="T22" fmla="*/ 606 w 830"/>
                    <a:gd name="T23" fmla="*/ 51 h 184"/>
                    <a:gd name="T24" fmla="*/ 656 w 830"/>
                    <a:gd name="T25" fmla="*/ 55 h 184"/>
                    <a:gd name="T26" fmla="*/ 705 w 830"/>
                    <a:gd name="T27" fmla="*/ 60 h 184"/>
                    <a:gd name="T28" fmla="*/ 755 w 830"/>
                    <a:gd name="T29" fmla="*/ 63 h 184"/>
                    <a:gd name="T30" fmla="*/ 805 w 830"/>
                    <a:gd name="T31" fmla="*/ 68 h 184"/>
                    <a:gd name="T32" fmla="*/ 824 w 830"/>
                    <a:gd name="T33" fmla="*/ 78 h 184"/>
                    <a:gd name="T34" fmla="*/ 810 w 830"/>
                    <a:gd name="T35" fmla="*/ 95 h 184"/>
                    <a:gd name="T36" fmla="*/ 800 w 830"/>
                    <a:gd name="T37" fmla="*/ 123 h 184"/>
                    <a:gd name="T38" fmla="*/ 792 w 830"/>
                    <a:gd name="T39" fmla="*/ 164 h 184"/>
                    <a:gd name="T40" fmla="*/ 763 w 830"/>
                    <a:gd name="T41" fmla="*/ 182 h 184"/>
                    <a:gd name="T42" fmla="*/ 713 w 830"/>
                    <a:gd name="T43" fmla="*/ 178 h 184"/>
                    <a:gd name="T44" fmla="*/ 665 w 830"/>
                    <a:gd name="T45" fmla="*/ 174 h 184"/>
                    <a:gd name="T46" fmla="*/ 616 w 830"/>
                    <a:gd name="T47" fmla="*/ 169 h 184"/>
                    <a:gd name="T48" fmla="*/ 566 w 830"/>
                    <a:gd name="T49" fmla="*/ 165 h 184"/>
                    <a:gd name="T50" fmla="*/ 518 w 830"/>
                    <a:gd name="T51" fmla="*/ 160 h 184"/>
                    <a:gd name="T52" fmla="*/ 468 w 830"/>
                    <a:gd name="T53" fmla="*/ 156 h 184"/>
                    <a:gd name="T54" fmla="*/ 419 w 830"/>
                    <a:gd name="T55" fmla="*/ 152 h 184"/>
                    <a:gd name="T56" fmla="*/ 370 w 830"/>
                    <a:gd name="T57" fmla="*/ 148 h 184"/>
                    <a:gd name="T58" fmla="*/ 321 w 830"/>
                    <a:gd name="T59" fmla="*/ 143 h 184"/>
                    <a:gd name="T60" fmla="*/ 271 w 830"/>
                    <a:gd name="T61" fmla="*/ 138 h 184"/>
                    <a:gd name="T62" fmla="*/ 222 w 830"/>
                    <a:gd name="T63" fmla="*/ 134 h 184"/>
                    <a:gd name="T64" fmla="*/ 173 w 830"/>
                    <a:gd name="T65" fmla="*/ 130 h 184"/>
                    <a:gd name="T66" fmla="*/ 124 w 830"/>
                    <a:gd name="T67" fmla="*/ 126 h 184"/>
                    <a:gd name="T68" fmla="*/ 74 w 830"/>
                    <a:gd name="T69" fmla="*/ 121 h 184"/>
                    <a:gd name="T70" fmla="*/ 25 w 830"/>
                    <a:gd name="T71" fmla="*/ 118 h 184"/>
                    <a:gd name="T72" fmla="*/ 0 w 830"/>
                    <a:gd name="T73" fmla="*/ 100 h 184"/>
                    <a:gd name="T74" fmla="*/ 1 w 830"/>
                    <a:gd name="T75" fmla="*/ 72 h 184"/>
                    <a:gd name="T76" fmla="*/ 3 w 830"/>
                    <a:gd name="T77" fmla="*/ 53 h 184"/>
                    <a:gd name="T78" fmla="*/ 12 w 830"/>
                    <a:gd name="T79" fmla="*/ 35 h 184"/>
                    <a:gd name="T80" fmla="*/ 26 w 830"/>
                    <a:gd name="T81" fmla="*/ 13 h 184"/>
                    <a:gd name="T82" fmla="*/ 35 w 830"/>
                    <a:gd name="T83" fmla="*/ 0 h 18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30"/>
                    <a:gd name="T127" fmla="*/ 0 h 184"/>
                    <a:gd name="T128" fmla="*/ 830 w 830"/>
                    <a:gd name="T129" fmla="*/ 184 h 18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30" h="184">
                      <a:moveTo>
                        <a:pt x="36" y="2"/>
                      </a:moveTo>
                      <a:lnTo>
                        <a:pt x="61" y="5"/>
                      </a:lnTo>
                      <a:lnTo>
                        <a:pt x="86" y="7"/>
                      </a:lnTo>
                      <a:lnTo>
                        <a:pt x="111" y="9"/>
                      </a:lnTo>
                      <a:lnTo>
                        <a:pt x="135" y="10"/>
                      </a:lnTo>
                      <a:lnTo>
                        <a:pt x="160" y="13"/>
                      </a:lnTo>
                      <a:lnTo>
                        <a:pt x="185" y="15"/>
                      </a:lnTo>
                      <a:lnTo>
                        <a:pt x="210" y="17"/>
                      </a:lnTo>
                      <a:lnTo>
                        <a:pt x="234" y="20"/>
                      </a:lnTo>
                      <a:lnTo>
                        <a:pt x="260" y="22"/>
                      </a:lnTo>
                      <a:lnTo>
                        <a:pt x="284" y="24"/>
                      </a:lnTo>
                      <a:lnTo>
                        <a:pt x="309" y="25"/>
                      </a:lnTo>
                      <a:lnTo>
                        <a:pt x="333" y="28"/>
                      </a:lnTo>
                      <a:lnTo>
                        <a:pt x="359" y="30"/>
                      </a:lnTo>
                      <a:lnTo>
                        <a:pt x="383" y="32"/>
                      </a:lnTo>
                      <a:lnTo>
                        <a:pt x="408" y="35"/>
                      </a:lnTo>
                      <a:lnTo>
                        <a:pt x="434" y="36"/>
                      </a:lnTo>
                      <a:lnTo>
                        <a:pt x="458" y="38"/>
                      </a:lnTo>
                      <a:lnTo>
                        <a:pt x="483" y="40"/>
                      </a:lnTo>
                      <a:lnTo>
                        <a:pt x="507" y="43"/>
                      </a:lnTo>
                      <a:lnTo>
                        <a:pt x="533" y="45"/>
                      </a:lnTo>
                      <a:lnTo>
                        <a:pt x="557" y="47"/>
                      </a:lnTo>
                      <a:lnTo>
                        <a:pt x="582" y="48"/>
                      </a:lnTo>
                      <a:lnTo>
                        <a:pt x="606" y="51"/>
                      </a:lnTo>
                      <a:lnTo>
                        <a:pt x="632" y="53"/>
                      </a:lnTo>
                      <a:lnTo>
                        <a:pt x="656" y="55"/>
                      </a:lnTo>
                      <a:lnTo>
                        <a:pt x="681" y="58"/>
                      </a:lnTo>
                      <a:lnTo>
                        <a:pt x="705" y="60"/>
                      </a:lnTo>
                      <a:lnTo>
                        <a:pt x="731" y="62"/>
                      </a:lnTo>
                      <a:lnTo>
                        <a:pt x="755" y="63"/>
                      </a:lnTo>
                      <a:lnTo>
                        <a:pt x="780" y="66"/>
                      </a:lnTo>
                      <a:lnTo>
                        <a:pt x="805" y="68"/>
                      </a:lnTo>
                      <a:lnTo>
                        <a:pt x="830" y="70"/>
                      </a:lnTo>
                      <a:lnTo>
                        <a:pt x="824" y="78"/>
                      </a:lnTo>
                      <a:lnTo>
                        <a:pt x="817" y="87"/>
                      </a:lnTo>
                      <a:lnTo>
                        <a:pt x="810" y="95"/>
                      </a:lnTo>
                      <a:lnTo>
                        <a:pt x="803" y="103"/>
                      </a:lnTo>
                      <a:lnTo>
                        <a:pt x="800" y="123"/>
                      </a:lnTo>
                      <a:lnTo>
                        <a:pt x="795" y="143"/>
                      </a:lnTo>
                      <a:lnTo>
                        <a:pt x="792" y="164"/>
                      </a:lnTo>
                      <a:lnTo>
                        <a:pt x="787" y="184"/>
                      </a:lnTo>
                      <a:lnTo>
                        <a:pt x="763" y="182"/>
                      </a:lnTo>
                      <a:lnTo>
                        <a:pt x="738" y="180"/>
                      </a:lnTo>
                      <a:lnTo>
                        <a:pt x="713" y="178"/>
                      </a:lnTo>
                      <a:lnTo>
                        <a:pt x="689" y="175"/>
                      </a:lnTo>
                      <a:lnTo>
                        <a:pt x="665" y="174"/>
                      </a:lnTo>
                      <a:lnTo>
                        <a:pt x="640" y="172"/>
                      </a:lnTo>
                      <a:lnTo>
                        <a:pt x="616" y="169"/>
                      </a:lnTo>
                      <a:lnTo>
                        <a:pt x="591" y="167"/>
                      </a:lnTo>
                      <a:lnTo>
                        <a:pt x="566" y="165"/>
                      </a:lnTo>
                      <a:lnTo>
                        <a:pt x="542" y="163"/>
                      </a:lnTo>
                      <a:lnTo>
                        <a:pt x="518" y="160"/>
                      </a:lnTo>
                      <a:lnTo>
                        <a:pt x="492" y="158"/>
                      </a:lnTo>
                      <a:lnTo>
                        <a:pt x="468" y="156"/>
                      </a:lnTo>
                      <a:lnTo>
                        <a:pt x="444" y="153"/>
                      </a:lnTo>
                      <a:lnTo>
                        <a:pt x="419" y="152"/>
                      </a:lnTo>
                      <a:lnTo>
                        <a:pt x="394" y="150"/>
                      </a:lnTo>
                      <a:lnTo>
                        <a:pt x="370" y="148"/>
                      </a:lnTo>
                      <a:lnTo>
                        <a:pt x="345" y="145"/>
                      </a:lnTo>
                      <a:lnTo>
                        <a:pt x="321" y="143"/>
                      </a:lnTo>
                      <a:lnTo>
                        <a:pt x="295" y="141"/>
                      </a:lnTo>
                      <a:lnTo>
                        <a:pt x="271" y="138"/>
                      </a:lnTo>
                      <a:lnTo>
                        <a:pt x="247" y="136"/>
                      </a:lnTo>
                      <a:lnTo>
                        <a:pt x="222" y="134"/>
                      </a:lnTo>
                      <a:lnTo>
                        <a:pt x="197" y="133"/>
                      </a:lnTo>
                      <a:lnTo>
                        <a:pt x="173" y="130"/>
                      </a:lnTo>
                      <a:lnTo>
                        <a:pt x="148" y="128"/>
                      </a:lnTo>
                      <a:lnTo>
                        <a:pt x="124" y="126"/>
                      </a:lnTo>
                      <a:lnTo>
                        <a:pt x="98" y="123"/>
                      </a:lnTo>
                      <a:lnTo>
                        <a:pt x="74" y="121"/>
                      </a:lnTo>
                      <a:lnTo>
                        <a:pt x="50" y="120"/>
                      </a:lnTo>
                      <a:lnTo>
                        <a:pt x="25" y="118"/>
                      </a:lnTo>
                      <a:lnTo>
                        <a:pt x="0" y="115"/>
                      </a:lnTo>
                      <a:lnTo>
                        <a:pt x="0" y="100"/>
                      </a:lnTo>
                      <a:lnTo>
                        <a:pt x="1" y="85"/>
                      </a:lnTo>
                      <a:lnTo>
                        <a:pt x="1" y="72"/>
                      </a:lnTo>
                      <a:lnTo>
                        <a:pt x="1" y="57"/>
                      </a:lnTo>
                      <a:lnTo>
                        <a:pt x="3" y="53"/>
                      </a:lnTo>
                      <a:lnTo>
                        <a:pt x="7" y="46"/>
                      </a:lnTo>
                      <a:lnTo>
                        <a:pt x="12" y="35"/>
                      </a:lnTo>
                      <a:lnTo>
                        <a:pt x="19" y="23"/>
                      </a:lnTo>
                      <a:lnTo>
                        <a:pt x="26" y="13"/>
                      </a:lnTo>
                      <a:lnTo>
                        <a:pt x="30" y="4"/>
                      </a:lnTo>
                      <a:lnTo>
                        <a:pt x="35" y="0"/>
                      </a:lnTo>
                      <a:lnTo>
                        <a:pt x="36" y="2"/>
                      </a:lnTo>
                      <a:close/>
                    </a:path>
                  </a:pathLst>
                </a:custGeom>
                <a:solidFill>
                  <a:srgbClr val="0C0C1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4" name="Freeform 85"/>
                <p:cNvSpPr>
                  <a:spLocks noChangeArrowheads="1"/>
                </p:cNvSpPr>
                <p:nvPr/>
              </p:nvSpPr>
              <p:spPr bwMode="auto">
                <a:xfrm>
                  <a:off x="4904" y="1276"/>
                  <a:ext cx="125" cy="33"/>
                </a:xfrm>
                <a:custGeom>
                  <a:avLst/>
                  <a:gdLst>
                    <a:gd name="T0" fmla="*/ 59 w 828"/>
                    <a:gd name="T1" fmla="*/ 2 h 175"/>
                    <a:gd name="T2" fmla="*/ 109 w 828"/>
                    <a:gd name="T3" fmla="*/ 7 h 175"/>
                    <a:gd name="T4" fmla="*/ 158 w 828"/>
                    <a:gd name="T5" fmla="*/ 10 h 175"/>
                    <a:gd name="T6" fmla="*/ 208 w 828"/>
                    <a:gd name="T7" fmla="*/ 15 h 175"/>
                    <a:gd name="T8" fmla="*/ 257 w 828"/>
                    <a:gd name="T9" fmla="*/ 19 h 175"/>
                    <a:gd name="T10" fmla="*/ 307 w 828"/>
                    <a:gd name="T11" fmla="*/ 24 h 175"/>
                    <a:gd name="T12" fmla="*/ 356 w 828"/>
                    <a:gd name="T13" fmla="*/ 27 h 175"/>
                    <a:gd name="T14" fmla="*/ 406 w 828"/>
                    <a:gd name="T15" fmla="*/ 32 h 175"/>
                    <a:gd name="T16" fmla="*/ 456 w 828"/>
                    <a:gd name="T17" fmla="*/ 37 h 175"/>
                    <a:gd name="T18" fmla="*/ 505 w 828"/>
                    <a:gd name="T19" fmla="*/ 41 h 175"/>
                    <a:gd name="T20" fmla="*/ 555 w 828"/>
                    <a:gd name="T21" fmla="*/ 45 h 175"/>
                    <a:gd name="T22" fmla="*/ 604 w 828"/>
                    <a:gd name="T23" fmla="*/ 49 h 175"/>
                    <a:gd name="T24" fmla="*/ 654 w 828"/>
                    <a:gd name="T25" fmla="*/ 54 h 175"/>
                    <a:gd name="T26" fmla="*/ 703 w 828"/>
                    <a:gd name="T27" fmla="*/ 58 h 175"/>
                    <a:gd name="T28" fmla="*/ 753 w 828"/>
                    <a:gd name="T29" fmla="*/ 62 h 175"/>
                    <a:gd name="T30" fmla="*/ 802 w 828"/>
                    <a:gd name="T31" fmla="*/ 67 h 175"/>
                    <a:gd name="T32" fmla="*/ 821 w 828"/>
                    <a:gd name="T33" fmla="*/ 77 h 175"/>
                    <a:gd name="T34" fmla="*/ 808 w 828"/>
                    <a:gd name="T35" fmla="*/ 92 h 175"/>
                    <a:gd name="T36" fmla="*/ 799 w 828"/>
                    <a:gd name="T37" fmla="*/ 118 h 175"/>
                    <a:gd name="T38" fmla="*/ 792 w 828"/>
                    <a:gd name="T39" fmla="*/ 156 h 175"/>
                    <a:gd name="T40" fmla="*/ 764 w 828"/>
                    <a:gd name="T41" fmla="*/ 173 h 175"/>
                    <a:gd name="T42" fmla="*/ 715 w 828"/>
                    <a:gd name="T43" fmla="*/ 168 h 175"/>
                    <a:gd name="T44" fmla="*/ 665 w 828"/>
                    <a:gd name="T45" fmla="*/ 164 h 175"/>
                    <a:gd name="T46" fmla="*/ 617 w 828"/>
                    <a:gd name="T47" fmla="*/ 160 h 175"/>
                    <a:gd name="T48" fmla="*/ 567 w 828"/>
                    <a:gd name="T49" fmla="*/ 155 h 175"/>
                    <a:gd name="T50" fmla="*/ 518 w 828"/>
                    <a:gd name="T51" fmla="*/ 151 h 175"/>
                    <a:gd name="T52" fmla="*/ 469 w 828"/>
                    <a:gd name="T53" fmla="*/ 147 h 175"/>
                    <a:gd name="T54" fmla="*/ 420 w 828"/>
                    <a:gd name="T55" fmla="*/ 143 h 175"/>
                    <a:gd name="T56" fmla="*/ 370 w 828"/>
                    <a:gd name="T57" fmla="*/ 138 h 175"/>
                    <a:gd name="T58" fmla="*/ 322 w 828"/>
                    <a:gd name="T59" fmla="*/ 133 h 175"/>
                    <a:gd name="T60" fmla="*/ 272 w 828"/>
                    <a:gd name="T61" fmla="*/ 129 h 175"/>
                    <a:gd name="T62" fmla="*/ 224 w 828"/>
                    <a:gd name="T63" fmla="*/ 125 h 175"/>
                    <a:gd name="T64" fmla="*/ 174 w 828"/>
                    <a:gd name="T65" fmla="*/ 121 h 175"/>
                    <a:gd name="T66" fmla="*/ 125 w 828"/>
                    <a:gd name="T67" fmla="*/ 116 h 175"/>
                    <a:gd name="T68" fmla="*/ 77 w 828"/>
                    <a:gd name="T69" fmla="*/ 111 h 175"/>
                    <a:gd name="T70" fmla="*/ 27 w 828"/>
                    <a:gd name="T71" fmla="*/ 107 h 175"/>
                    <a:gd name="T72" fmla="*/ 2 w 828"/>
                    <a:gd name="T73" fmla="*/ 91 h 175"/>
                    <a:gd name="T74" fmla="*/ 0 w 828"/>
                    <a:gd name="T75" fmla="*/ 64 h 175"/>
                    <a:gd name="T76" fmla="*/ 6 w 828"/>
                    <a:gd name="T77" fmla="*/ 41 h 175"/>
                    <a:gd name="T78" fmla="*/ 28 w 828"/>
                    <a:gd name="T79" fmla="*/ 2 h 175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8"/>
                    <a:gd name="T121" fmla="*/ 0 h 175"/>
                    <a:gd name="T122" fmla="*/ 828 w 828"/>
                    <a:gd name="T123" fmla="*/ 175 h 175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8" h="175">
                      <a:moveTo>
                        <a:pt x="34" y="0"/>
                      </a:moveTo>
                      <a:lnTo>
                        <a:pt x="59" y="2"/>
                      </a:lnTo>
                      <a:lnTo>
                        <a:pt x="83" y="4"/>
                      </a:lnTo>
                      <a:lnTo>
                        <a:pt x="109" y="7"/>
                      </a:lnTo>
                      <a:lnTo>
                        <a:pt x="133" y="8"/>
                      </a:lnTo>
                      <a:lnTo>
                        <a:pt x="158" y="10"/>
                      </a:lnTo>
                      <a:lnTo>
                        <a:pt x="183" y="12"/>
                      </a:lnTo>
                      <a:lnTo>
                        <a:pt x="208" y="15"/>
                      </a:lnTo>
                      <a:lnTo>
                        <a:pt x="232" y="17"/>
                      </a:lnTo>
                      <a:lnTo>
                        <a:pt x="257" y="19"/>
                      </a:lnTo>
                      <a:lnTo>
                        <a:pt x="282" y="22"/>
                      </a:lnTo>
                      <a:lnTo>
                        <a:pt x="307" y="24"/>
                      </a:lnTo>
                      <a:lnTo>
                        <a:pt x="331" y="25"/>
                      </a:lnTo>
                      <a:lnTo>
                        <a:pt x="356" y="27"/>
                      </a:lnTo>
                      <a:lnTo>
                        <a:pt x="381" y="30"/>
                      </a:lnTo>
                      <a:lnTo>
                        <a:pt x="406" y="32"/>
                      </a:lnTo>
                      <a:lnTo>
                        <a:pt x="431" y="34"/>
                      </a:lnTo>
                      <a:lnTo>
                        <a:pt x="456" y="37"/>
                      </a:lnTo>
                      <a:lnTo>
                        <a:pt x="481" y="39"/>
                      </a:lnTo>
                      <a:lnTo>
                        <a:pt x="505" y="41"/>
                      </a:lnTo>
                      <a:lnTo>
                        <a:pt x="530" y="42"/>
                      </a:lnTo>
                      <a:lnTo>
                        <a:pt x="555" y="45"/>
                      </a:lnTo>
                      <a:lnTo>
                        <a:pt x="580" y="47"/>
                      </a:lnTo>
                      <a:lnTo>
                        <a:pt x="604" y="49"/>
                      </a:lnTo>
                      <a:lnTo>
                        <a:pt x="630" y="52"/>
                      </a:lnTo>
                      <a:lnTo>
                        <a:pt x="654" y="54"/>
                      </a:lnTo>
                      <a:lnTo>
                        <a:pt x="679" y="56"/>
                      </a:lnTo>
                      <a:lnTo>
                        <a:pt x="703" y="58"/>
                      </a:lnTo>
                      <a:lnTo>
                        <a:pt x="729" y="60"/>
                      </a:lnTo>
                      <a:lnTo>
                        <a:pt x="753" y="62"/>
                      </a:lnTo>
                      <a:lnTo>
                        <a:pt x="778" y="64"/>
                      </a:lnTo>
                      <a:lnTo>
                        <a:pt x="802" y="67"/>
                      </a:lnTo>
                      <a:lnTo>
                        <a:pt x="828" y="69"/>
                      </a:lnTo>
                      <a:lnTo>
                        <a:pt x="821" y="77"/>
                      </a:lnTo>
                      <a:lnTo>
                        <a:pt x="815" y="84"/>
                      </a:lnTo>
                      <a:lnTo>
                        <a:pt x="808" y="92"/>
                      </a:lnTo>
                      <a:lnTo>
                        <a:pt x="802" y="100"/>
                      </a:lnTo>
                      <a:lnTo>
                        <a:pt x="799" y="118"/>
                      </a:lnTo>
                      <a:lnTo>
                        <a:pt x="795" y="137"/>
                      </a:lnTo>
                      <a:lnTo>
                        <a:pt x="792" y="156"/>
                      </a:lnTo>
                      <a:lnTo>
                        <a:pt x="789" y="175"/>
                      </a:lnTo>
                      <a:lnTo>
                        <a:pt x="764" y="173"/>
                      </a:lnTo>
                      <a:lnTo>
                        <a:pt x="739" y="170"/>
                      </a:lnTo>
                      <a:lnTo>
                        <a:pt x="715" y="168"/>
                      </a:lnTo>
                      <a:lnTo>
                        <a:pt x="691" y="166"/>
                      </a:lnTo>
                      <a:lnTo>
                        <a:pt x="665" y="164"/>
                      </a:lnTo>
                      <a:lnTo>
                        <a:pt x="641" y="162"/>
                      </a:lnTo>
                      <a:lnTo>
                        <a:pt x="617" y="160"/>
                      </a:lnTo>
                      <a:lnTo>
                        <a:pt x="592" y="158"/>
                      </a:lnTo>
                      <a:lnTo>
                        <a:pt x="567" y="155"/>
                      </a:lnTo>
                      <a:lnTo>
                        <a:pt x="543" y="153"/>
                      </a:lnTo>
                      <a:lnTo>
                        <a:pt x="518" y="151"/>
                      </a:lnTo>
                      <a:lnTo>
                        <a:pt x="494" y="148"/>
                      </a:lnTo>
                      <a:lnTo>
                        <a:pt x="469" y="147"/>
                      </a:lnTo>
                      <a:lnTo>
                        <a:pt x="444" y="145"/>
                      </a:lnTo>
                      <a:lnTo>
                        <a:pt x="420" y="143"/>
                      </a:lnTo>
                      <a:lnTo>
                        <a:pt x="396" y="140"/>
                      </a:lnTo>
                      <a:lnTo>
                        <a:pt x="370" y="138"/>
                      </a:lnTo>
                      <a:lnTo>
                        <a:pt x="346" y="136"/>
                      </a:lnTo>
                      <a:lnTo>
                        <a:pt x="322" y="133"/>
                      </a:lnTo>
                      <a:lnTo>
                        <a:pt x="297" y="131"/>
                      </a:lnTo>
                      <a:lnTo>
                        <a:pt x="272" y="129"/>
                      </a:lnTo>
                      <a:lnTo>
                        <a:pt x="248" y="126"/>
                      </a:lnTo>
                      <a:lnTo>
                        <a:pt x="224" y="125"/>
                      </a:lnTo>
                      <a:lnTo>
                        <a:pt x="199" y="123"/>
                      </a:lnTo>
                      <a:lnTo>
                        <a:pt x="174" y="121"/>
                      </a:lnTo>
                      <a:lnTo>
                        <a:pt x="150" y="118"/>
                      </a:lnTo>
                      <a:lnTo>
                        <a:pt x="125" y="116"/>
                      </a:lnTo>
                      <a:lnTo>
                        <a:pt x="101" y="114"/>
                      </a:lnTo>
                      <a:lnTo>
                        <a:pt x="77" y="111"/>
                      </a:lnTo>
                      <a:lnTo>
                        <a:pt x="52" y="109"/>
                      </a:lnTo>
                      <a:lnTo>
                        <a:pt x="27" y="107"/>
                      </a:lnTo>
                      <a:lnTo>
                        <a:pt x="3" y="105"/>
                      </a:lnTo>
                      <a:lnTo>
                        <a:pt x="2" y="91"/>
                      </a:lnTo>
                      <a:lnTo>
                        <a:pt x="2" y="78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6" y="41"/>
                      </a:lnTo>
                      <a:lnTo>
                        <a:pt x="18" y="20"/>
                      </a:lnTo>
                      <a:lnTo>
                        <a:pt x="28" y="2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0F0F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5" name="Freeform 86"/>
                <p:cNvSpPr>
                  <a:spLocks noChangeArrowheads="1"/>
                </p:cNvSpPr>
                <p:nvPr/>
              </p:nvSpPr>
              <p:spPr bwMode="auto">
                <a:xfrm>
                  <a:off x="4904" y="1277"/>
                  <a:ext cx="124" cy="32"/>
                </a:xfrm>
                <a:custGeom>
                  <a:avLst/>
                  <a:gdLst>
                    <a:gd name="T0" fmla="*/ 58 w 825"/>
                    <a:gd name="T1" fmla="*/ 2 h 167"/>
                    <a:gd name="T2" fmla="*/ 108 w 825"/>
                    <a:gd name="T3" fmla="*/ 7 h 167"/>
                    <a:gd name="T4" fmla="*/ 157 w 825"/>
                    <a:gd name="T5" fmla="*/ 11 h 167"/>
                    <a:gd name="T6" fmla="*/ 207 w 825"/>
                    <a:gd name="T7" fmla="*/ 15 h 167"/>
                    <a:gd name="T8" fmla="*/ 256 w 825"/>
                    <a:gd name="T9" fmla="*/ 20 h 167"/>
                    <a:gd name="T10" fmla="*/ 306 w 825"/>
                    <a:gd name="T11" fmla="*/ 23 h 167"/>
                    <a:gd name="T12" fmla="*/ 355 w 825"/>
                    <a:gd name="T13" fmla="*/ 28 h 167"/>
                    <a:gd name="T14" fmla="*/ 405 w 825"/>
                    <a:gd name="T15" fmla="*/ 32 h 167"/>
                    <a:gd name="T16" fmla="*/ 454 w 825"/>
                    <a:gd name="T17" fmla="*/ 36 h 167"/>
                    <a:gd name="T18" fmla="*/ 504 w 825"/>
                    <a:gd name="T19" fmla="*/ 40 h 167"/>
                    <a:gd name="T20" fmla="*/ 553 w 825"/>
                    <a:gd name="T21" fmla="*/ 45 h 167"/>
                    <a:gd name="T22" fmla="*/ 603 w 825"/>
                    <a:gd name="T23" fmla="*/ 49 h 167"/>
                    <a:gd name="T24" fmla="*/ 653 w 825"/>
                    <a:gd name="T25" fmla="*/ 53 h 167"/>
                    <a:gd name="T26" fmla="*/ 702 w 825"/>
                    <a:gd name="T27" fmla="*/ 58 h 167"/>
                    <a:gd name="T28" fmla="*/ 752 w 825"/>
                    <a:gd name="T29" fmla="*/ 61 h 167"/>
                    <a:gd name="T30" fmla="*/ 801 w 825"/>
                    <a:gd name="T31" fmla="*/ 66 h 167"/>
                    <a:gd name="T32" fmla="*/ 820 w 825"/>
                    <a:gd name="T33" fmla="*/ 76 h 167"/>
                    <a:gd name="T34" fmla="*/ 808 w 825"/>
                    <a:gd name="T35" fmla="*/ 91 h 167"/>
                    <a:gd name="T36" fmla="*/ 799 w 825"/>
                    <a:gd name="T37" fmla="*/ 115 h 167"/>
                    <a:gd name="T38" fmla="*/ 792 w 825"/>
                    <a:gd name="T39" fmla="*/ 150 h 167"/>
                    <a:gd name="T40" fmla="*/ 765 w 825"/>
                    <a:gd name="T41" fmla="*/ 165 h 167"/>
                    <a:gd name="T42" fmla="*/ 716 w 825"/>
                    <a:gd name="T43" fmla="*/ 160 h 167"/>
                    <a:gd name="T44" fmla="*/ 668 w 825"/>
                    <a:gd name="T45" fmla="*/ 157 h 167"/>
                    <a:gd name="T46" fmla="*/ 618 w 825"/>
                    <a:gd name="T47" fmla="*/ 152 h 167"/>
                    <a:gd name="T48" fmla="*/ 568 w 825"/>
                    <a:gd name="T49" fmla="*/ 148 h 167"/>
                    <a:gd name="T50" fmla="*/ 520 w 825"/>
                    <a:gd name="T51" fmla="*/ 143 h 167"/>
                    <a:gd name="T52" fmla="*/ 471 w 825"/>
                    <a:gd name="T53" fmla="*/ 138 h 167"/>
                    <a:gd name="T54" fmla="*/ 422 w 825"/>
                    <a:gd name="T55" fmla="*/ 134 h 167"/>
                    <a:gd name="T56" fmla="*/ 373 w 825"/>
                    <a:gd name="T57" fmla="*/ 130 h 167"/>
                    <a:gd name="T58" fmla="*/ 324 w 825"/>
                    <a:gd name="T59" fmla="*/ 126 h 167"/>
                    <a:gd name="T60" fmla="*/ 275 w 825"/>
                    <a:gd name="T61" fmla="*/ 121 h 167"/>
                    <a:gd name="T62" fmla="*/ 226 w 825"/>
                    <a:gd name="T63" fmla="*/ 117 h 167"/>
                    <a:gd name="T64" fmla="*/ 177 w 825"/>
                    <a:gd name="T65" fmla="*/ 112 h 167"/>
                    <a:gd name="T66" fmla="*/ 128 w 825"/>
                    <a:gd name="T67" fmla="*/ 107 h 167"/>
                    <a:gd name="T68" fmla="*/ 80 w 825"/>
                    <a:gd name="T69" fmla="*/ 104 h 167"/>
                    <a:gd name="T70" fmla="*/ 30 w 825"/>
                    <a:gd name="T71" fmla="*/ 99 h 167"/>
                    <a:gd name="T72" fmla="*/ 5 w 825"/>
                    <a:gd name="T73" fmla="*/ 84 h 167"/>
                    <a:gd name="T74" fmla="*/ 2 w 825"/>
                    <a:gd name="T75" fmla="*/ 60 h 167"/>
                    <a:gd name="T76" fmla="*/ 6 w 825"/>
                    <a:gd name="T77" fmla="*/ 38 h 167"/>
                    <a:gd name="T78" fmla="*/ 28 w 825"/>
                    <a:gd name="T79" fmla="*/ 1 h 16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5"/>
                    <a:gd name="T121" fmla="*/ 0 h 167"/>
                    <a:gd name="T122" fmla="*/ 825 w 825"/>
                    <a:gd name="T123" fmla="*/ 167 h 16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5" h="167">
                      <a:moveTo>
                        <a:pt x="34" y="0"/>
                      </a:moveTo>
                      <a:lnTo>
                        <a:pt x="58" y="2"/>
                      </a:lnTo>
                      <a:lnTo>
                        <a:pt x="83" y="5"/>
                      </a:lnTo>
                      <a:lnTo>
                        <a:pt x="108" y="7"/>
                      </a:lnTo>
                      <a:lnTo>
                        <a:pt x="133" y="8"/>
                      </a:lnTo>
                      <a:lnTo>
                        <a:pt x="157" y="11"/>
                      </a:lnTo>
                      <a:lnTo>
                        <a:pt x="183" y="13"/>
                      </a:lnTo>
                      <a:lnTo>
                        <a:pt x="207" y="15"/>
                      </a:lnTo>
                      <a:lnTo>
                        <a:pt x="232" y="17"/>
                      </a:lnTo>
                      <a:lnTo>
                        <a:pt x="256" y="20"/>
                      </a:lnTo>
                      <a:lnTo>
                        <a:pt x="282" y="22"/>
                      </a:lnTo>
                      <a:lnTo>
                        <a:pt x="306" y="23"/>
                      </a:lnTo>
                      <a:lnTo>
                        <a:pt x="331" y="26"/>
                      </a:lnTo>
                      <a:lnTo>
                        <a:pt x="355" y="28"/>
                      </a:lnTo>
                      <a:lnTo>
                        <a:pt x="381" y="30"/>
                      </a:lnTo>
                      <a:lnTo>
                        <a:pt x="405" y="32"/>
                      </a:lnTo>
                      <a:lnTo>
                        <a:pt x="430" y="34"/>
                      </a:lnTo>
                      <a:lnTo>
                        <a:pt x="454" y="36"/>
                      </a:lnTo>
                      <a:lnTo>
                        <a:pt x="479" y="38"/>
                      </a:lnTo>
                      <a:lnTo>
                        <a:pt x="504" y="40"/>
                      </a:lnTo>
                      <a:lnTo>
                        <a:pt x="528" y="43"/>
                      </a:lnTo>
                      <a:lnTo>
                        <a:pt x="553" y="45"/>
                      </a:lnTo>
                      <a:lnTo>
                        <a:pt x="578" y="46"/>
                      </a:lnTo>
                      <a:lnTo>
                        <a:pt x="603" y="49"/>
                      </a:lnTo>
                      <a:lnTo>
                        <a:pt x="627" y="51"/>
                      </a:lnTo>
                      <a:lnTo>
                        <a:pt x="653" y="53"/>
                      </a:lnTo>
                      <a:lnTo>
                        <a:pt x="677" y="55"/>
                      </a:lnTo>
                      <a:lnTo>
                        <a:pt x="702" y="58"/>
                      </a:lnTo>
                      <a:lnTo>
                        <a:pt x="726" y="60"/>
                      </a:lnTo>
                      <a:lnTo>
                        <a:pt x="752" y="61"/>
                      </a:lnTo>
                      <a:lnTo>
                        <a:pt x="776" y="64"/>
                      </a:lnTo>
                      <a:lnTo>
                        <a:pt x="801" y="66"/>
                      </a:lnTo>
                      <a:lnTo>
                        <a:pt x="825" y="68"/>
                      </a:lnTo>
                      <a:lnTo>
                        <a:pt x="820" y="76"/>
                      </a:lnTo>
                      <a:lnTo>
                        <a:pt x="814" y="83"/>
                      </a:lnTo>
                      <a:lnTo>
                        <a:pt x="808" y="91"/>
                      </a:lnTo>
                      <a:lnTo>
                        <a:pt x="802" y="98"/>
                      </a:lnTo>
                      <a:lnTo>
                        <a:pt x="799" y="115"/>
                      </a:lnTo>
                      <a:lnTo>
                        <a:pt x="795" y="133"/>
                      </a:lnTo>
                      <a:lnTo>
                        <a:pt x="792" y="150"/>
                      </a:lnTo>
                      <a:lnTo>
                        <a:pt x="790" y="167"/>
                      </a:lnTo>
                      <a:lnTo>
                        <a:pt x="765" y="165"/>
                      </a:lnTo>
                      <a:lnTo>
                        <a:pt x="740" y="163"/>
                      </a:lnTo>
                      <a:lnTo>
                        <a:pt x="716" y="160"/>
                      </a:lnTo>
                      <a:lnTo>
                        <a:pt x="692" y="158"/>
                      </a:lnTo>
                      <a:lnTo>
                        <a:pt x="668" y="157"/>
                      </a:lnTo>
                      <a:lnTo>
                        <a:pt x="642" y="155"/>
                      </a:lnTo>
                      <a:lnTo>
                        <a:pt x="618" y="152"/>
                      </a:lnTo>
                      <a:lnTo>
                        <a:pt x="594" y="150"/>
                      </a:lnTo>
                      <a:lnTo>
                        <a:pt x="568" y="148"/>
                      </a:lnTo>
                      <a:lnTo>
                        <a:pt x="544" y="145"/>
                      </a:lnTo>
                      <a:lnTo>
                        <a:pt x="520" y="143"/>
                      </a:lnTo>
                      <a:lnTo>
                        <a:pt x="496" y="141"/>
                      </a:lnTo>
                      <a:lnTo>
                        <a:pt x="471" y="138"/>
                      </a:lnTo>
                      <a:lnTo>
                        <a:pt x="446" y="136"/>
                      </a:lnTo>
                      <a:lnTo>
                        <a:pt x="422" y="134"/>
                      </a:lnTo>
                      <a:lnTo>
                        <a:pt x="398" y="132"/>
                      </a:lnTo>
                      <a:lnTo>
                        <a:pt x="373" y="130"/>
                      </a:lnTo>
                      <a:lnTo>
                        <a:pt x="348" y="128"/>
                      </a:lnTo>
                      <a:lnTo>
                        <a:pt x="324" y="126"/>
                      </a:lnTo>
                      <a:lnTo>
                        <a:pt x="300" y="123"/>
                      </a:lnTo>
                      <a:lnTo>
                        <a:pt x="275" y="121"/>
                      </a:lnTo>
                      <a:lnTo>
                        <a:pt x="250" y="119"/>
                      </a:lnTo>
                      <a:lnTo>
                        <a:pt x="226" y="117"/>
                      </a:lnTo>
                      <a:lnTo>
                        <a:pt x="202" y="114"/>
                      </a:lnTo>
                      <a:lnTo>
                        <a:pt x="177" y="112"/>
                      </a:lnTo>
                      <a:lnTo>
                        <a:pt x="153" y="110"/>
                      </a:lnTo>
                      <a:lnTo>
                        <a:pt x="128" y="107"/>
                      </a:lnTo>
                      <a:lnTo>
                        <a:pt x="104" y="106"/>
                      </a:lnTo>
                      <a:lnTo>
                        <a:pt x="80" y="104"/>
                      </a:lnTo>
                      <a:lnTo>
                        <a:pt x="55" y="102"/>
                      </a:lnTo>
                      <a:lnTo>
                        <a:pt x="30" y="99"/>
                      </a:lnTo>
                      <a:lnTo>
                        <a:pt x="6" y="97"/>
                      </a:lnTo>
                      <a:lnTo>
                        <a:pt x="5" y="84"/>
                      </a:lnTo>
                      <a:lnTo>
                        <a:pt x="3" y="73"/>
                      </a:lnTo>
                      <a:lnTo>
                        <a:pt x="2" y="60"/>
                      </a:lnTo>
                      <a:lnTo>
                        <a:pt x="0" y="49"/>
                      </a:lnTo>
                      <a:lnTo>
                        <a:pt x="6" y="38"/>
                      </a:lnTo>
                      <a:lnTo>
                        <a:pt x="18" y="19"/>
                      </a:lnTo>
                      <a:lnTo>
                        <a:pt x="28" y="1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1616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6" name="Freeform 87"/>
                <p:cNvSpPr>
                  <a:spLocks noChangeArrowheads="1"/>
                </p:cNvSpPr>
                <p:nvPr/>
              </p:nvSpPr>
              <p:spPr bwMode="auto">
                <a:xfrm>
                  <a:off x="4904" y="1277"/>
                  <a:ext cx="124" cy="30"/>
                </a:xfrm>
                <a:custGeom>
                  <a:avLst/>
                  <a:gdLst>
                    <a:gd name="T0" fmla="*/ 57 w 823"/>
                    <a:gd name="T1" fmla="*/ 3 h 161"/>
                    <a:gd name="T2" fmla="*/ 106 w 823"/>
                    <a:gd name="T3" fmla="*/ 7 h 161"/>
                    <a:gd name="T4" fmla="*/ 156 w 823"/>
                    <a:gd name="T5" fmla="*/ 11 h 161"/>
                    <a:gd name="T6" fmla="*/ 206 w 823"/>
                    <a:gd name="T7" fmla="*/ 15 h 161"/>
                    <a:gd name="T8" fmla="*/ 255 w 823"/>
                    <a:gd name="T9" fmla="*/ 20 h 161"/>
                    <a:gd name="T10" fmla="*/ 305 w 823"/>
                    <a:gd name="T11" fmla="*/ 25 h 161"/>
                    <a:gd name="T12" fmla="*/ 354 w 823"/>
                    <a:gd name="T13" fmla="*/ 28 h 161"/>
                    <a:gd name="T14" fmla="*/ 404 w 823"/>
                    <a:gd name="T15" fmla="*/ 33 h 161"/>
                    <a:gd name="T16" fmla="*/ 452 w 823"/>
                    <a:gd name="T17" fmla="*/ 37 h 161"/>
                    <a:gd name="T18" fmla="*/ 502 w 823"/>
                    <a:gd name="T19" fmla="*/ 42 h 161"/>
                    <a:gd name="T20" fmla="*/ 551 w 823"/>
                    <a:gd name="T21" fmla="*/ 45 h 161"/>
                    <a:gd name="T22" fmla="*/ 601 w 823"/>
                    <a:gd name="T23" fmla="*/ 50 h 161"/>
                    <a:gd name="T24" fmla="*/ 650 w 823"/>
                    <a:gd name="T25" fmla="*/ 55 h 161"/>
                    <a:gd name="T26" fmla="*/ 700 w 823"/>
                    <a:gd name="T27" fmla="*/ 59 h 161"/>
                    <a:gd name="T28" fmla="*/ 749 w 823"/>
                    <a:gd name="T29" fmla="*/ 63 h 161"/>
                    <a:gd name="T30" fmla="*/ 799 w 823"/>
                    <a:gd name="T31" fmla="*/ 67 h 161"/>
                    <a:gd name="T32" fmla="*/ 817 w 823"/>
                    <a:gd name="T33" fmla="*/ 77 h 161"/>
                    <a:gd name="T34" fmla="*/ 807 w 823"/>
                    <a:gd name="T35" fmla="*/ 90 h 161"/>
                    <a:gd name="T36" fmla="*/ 799 w 823"/>
                    <a:gd name="T37" fmla="*/ 113 h 161"/>
                    <a:gd name="T38" fmla="*/ 793 w 823"/>
                    <a:gd name="T39" fmla="*/ 144 h 161"/>
                    <a:gd name="T40" fmla="*/ 767 w 823"/>
                    <a:gd name="T41" fmla="*/ 158 h 161"/>
                    <a:gd name="T42" fmla="*/ 717 w 823"/>
                    <a:gd name="T43" fmla="*/ 154 h 161"/>
                    <a:gd name="T44" fmla="*/ 669 w 823"/>
                    <a:gd name="T45" fmla="*/ 149 h 161"/>
                    <a:gd name="T46" fmla="*/ 620 w 823"/>
                    <a:gd name="T47" fmla="*/ 144 h 161"/>
                    <a:gd name="T48" fmla="*/ 571 w 823"/>
                    <a:gd name="T49" fmla="*/ 140 h 161"/>
                    <a:gd name="T50" fmla="*/ 522 w 823"/>
                    <a:gd name="T51" fmla="*/ 136 h 161"/>
                    <a:gd name="T52" fmla="*/ 474 w 823"/>
                    <a:gd name="T53" fmla="*/ 132 h 161"/>
                    <a:gd name="T54" fmla="*/ 424 w 823"/>
                    <a:gd name="T55" fmla="*/ 127 h 161"/>
                    <a:gd name="T56" fmla="*/ 376 w 823"/>
                    <a:gd name="T57" fmla="*/ 123 h 161"/>
                    <a:gd name="T58" fmla="*/ 327 w 823"/>
                    <a:gd name="T59" fmla="*/ 118 h 161"/>
                    <a:gd name="T60" fmla="*/ 278 w 823"/>
                    <a:gd name="T61" fmla="*/ 115 h 161"/>
                    <a:gd name="T62" fmla="*/ 230 w 823"/>
                    <a:gd name="T63" fmla="*/ 110 h 161"/>
                    <a:gd name="T64" fmla="*/ 180 w 823"/>
                    <a:gd name="T65" fmla="*/ 105 h 161"/>
                    <a:gd name="T66" fmla="*/ 132 w 823"/>
                    <a:gd name="T67" fmla="*/ 101 h 161"/>
                    <a:gd name="T68" fmla="*/ 83 w 823"/>
                    <a:gd name="T69" fmla="*/ 97 h 161"/>
                    <a:gd name="T70" fmla="*/ 34 w 823"/>
                    <a:gd name="T71" fmla="*/ 93 h 161"/>
                    <a:gd name="T72" fmla="*/ 7 w 823"/>
                    <a:gd name="T73" fmla="*/ 79 h 161"/>
                    <a:gd name="T74" fmla="*/ 3 w 823"/>
                    <a:gd name="T75" fmla="*/ 57 h 161"/>
                    <a:gd name="T76" fmla="*/ 5 w 823"/>
                    <a:gd name="T77" fmla="*/ 37 h 161"/>
                    <a:gd name="T78" fmla="*/ 28 w 823"/>
                    <a:gd name="T79" fmla="*/ 0 h 161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3"/>
                    <a:gd name="T121" fmla="*/ 0 h 161"/>
                    <a:gd name="T122" fmla="*/ 823 w 823"/>
                    <a:gd name="T123" fmla="*/ 161 h 161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3" h="161">
                      <a:moveTo>
                        <a:pt x="33" y="0"/>
                      </a:moveTo>
                      <a:lnTo>
                        <a:pt x="57" y="3"/>
                      </a:lnTo>
                      <a:lnTo>
                        <a:pt x="82" y="5"/>
                      </a:lnTo>
                      <a:lnTo>
                        <a:pt x="106" y="7"/>
                      </a:lnTo>
                      <a:lnTo>
                        <a:pt x="132" y="9"/>
                      </a:lnTo>
                      <a:lnTo>
                        <a:pt x="156" y="11"/>
                      </a:lnTo>
                      <a:lnTo>
                        <a:pt x="181" y="13"/>
                      </a:lnTo>
                      <a:lnTo>
                        <a:pt x="206" y="15"/>
                      </a:lnTo>
                      <a:lnTo>
                        <a:pt x="231" y="18"/>
                      </a:lnTo>
                      <a:lnTo>
                        <a:pt x="255" y="20"/>
                      </a:lnTo>
                      <a:lnTo>
                        <a:pt x="279" y="22"/>
                      </a:lnTo>
                      <a:lnTo>
                        <a:pt x="305" y="25"/>
                      </a:lnTo>
                      <a:lnTo>
                        <a:pt x="329" y="26"/>
                      </a:lnTo>
                      <a:lnTo>
                        <a:pt x="354" y="28"/>
                      </a:lnTo>
                      <a:lnTo>
                        <a:pt x="378" y="30"/>
                      </a:lnTo>
                      <a:lnTo>
                        <a:pt x="404" y="33"/>
                      </a:lnTo>
                      <a:lnTo>
                        <a:pt x="428" y="35"/>
                      </a:lnTo>
                      <a:lnTo>
                        <a:pt x="452" y="37"/>
                      </a:lnTo>
                      <a:lnTo>
                        <a:pt x="477" y="40"/>
                      </a:lnTo>
                      <a:lnTo>
                        <a:pt x="502" y="42"/>
                      </a:lnTo>
                      <a:lnTo>
                        <a:pt x="527" y="43"/>
                      </a:lnTo>
                      <a:lnTo>
                        <a:pt x="551" y="45"/>
                      </a:lnTo>
                      <a:lnTo>
                        <a:pt x="577" y="48"/>
                      </a:lnTo>
                      <a:lnTo>
                        <a:pt x="601" y="50"/>
                      </a:lnTo>
                      <a:lnTo>
                        <a:pt x="625" y="52"/>
                      </a:lnTo>
                      <a:lnTo>
                        <a:pt x="650" y="55"/>
                      </a:lnTo>
                      <a:lnTo>
                        <a:pt x="674" y="57"/>
                      </a:lnTo>
                      <a:lnTo>
                        <a:pt x="700" y="59"/>
                      </a:lnTo>
                      <a:lnTo>
                        <a:pt x="724" y="60"/>
                      </a:lnTo>
                      <a:lnTo>
                        <a:pt x="749" y="63"/>
                      </a:lnTo>
                      <a:lnTo>
                        <a:pt x="774" y="65"/>
                      </a:lnTo>
                      <a:lnTo>
                        <a:pt x="799" y="67"/>
                      </a:lnTo>
                      <a:lnTo>
                        <a:pt x="823" y="70"/>
                      </a:lnTo>
                      <a:lnTo>
                        <a:pt x="817" y="77"/>
                      </a:lnTo>
                      <a:lnTo>
                        <a:pt x="813" y="83"/>
                      </a:lnTo>
                      <a:lnTo>
                        <a:pt x="807" y="90"/>
                      </a:lnTo>
                      <a:lnTo>
                        <a:pt x="801" y="98"/>
                      </a:lnTo>
                      <a:lnTo>
                        <a:pt x="799" y="113"/>
                      </a:lnTo>
                      <a:lnTo>
                        <a:pt x="797" y="130"/>
                      </a:lnTo>
                      <a:lnTo>
                        <a:pt x="793" y="144"/>
                      </a:lnTo>
                      <a:lnTo>
                        <a:pt x="791" y="161"/>
                      </a:lnTo>
                      <a:lnTo>
                        <a:pt x="767" y="158"/>
                      </a:lnTo>
                      <a:lnTo>
                        <a:pt x="742" y="156"/>
                      </a:lnTo>
                      <a:lnTo>
                        <a:pt x="717" y="154"/>
                      </a:lnTo>
                      <a:lnTo>
                        <a:pt x="693" y="151"/>
                      </a:lnTo>
                      <a:lnTo>
                        <a:pt x="669" y="149"/>
                      </a:lnTo>
                      <a:lnTo>
                        <a:pt x="645" y="147"/>
                      </a:lnTo>
                      <a:lnTo>
                        <a:pt x="620" y="144"/>
                      </a:lnTo>
                      <a:lnTo>
                        <a:pt x="596" y="142"/>
                      </a:lnTo>
                      <a:lnTo>
                        <a:pt x="571" y="140"/>
                      </a:lnTo>
                      <a:lnTo>
                        <a:pt x="547" y="139"/>
                      </a:lnTo>
                      <a:lnTo>
                        <a:pt x="522" y="136"/>
                      </a:lnTo>
                      <a:lnTo>
                        <a:pt x="498" y="134"/>
                      </a:lnTo>
                      <a:lnTo>
                        <a:pt x="474" y="132"/>
                      </a:lnTo>
                      <a:lnTo>
                        <a:pt x="449" y="130"/>
                      </a:lnTo>
                      <a:lnTo>
                        <a:pt x="424" y="127"/>
                      </a:lnTo>
                      <a:lnTo>
                        <a:pt x="400" y="125"/>
                      </a:lnTo>
                      <a:lnTo>
                        <a:pt x="376" y="123"/>
                      </a:lnTo>
                      <a:lnTo>
                        <a:pt x="352" y="120"/>
                      </a:lnTo>
                      <a:lnTo>
                        <a:pt x="327" y="118"/>
                      </a:lnTo>
                      <a:lnTo>
                        <a:pt x="302" y="117"/>
                      </a:lnTo>
                      <a:lnTo>
                        <a:pt x="278" y="115"/>
                      </a:lnTo>
                      <a:lnTo>
                        <a:pt x="254" y="112"/>
                      </a:lnTo>
                      <a:lnTo>
                        <a:pt x="230" y="110"/>
                      </a:lnTo>
                      <a:lnTo>
                        <a:pt x="206" y="108"/>
                      </a:lnTo>
                      <a:lnTo>
                        <a:pt x="180" y="105"/>
                      </a:lnTo>
                      <a:lnTo>
                        <a:pt x="156" y="103"/>
                      </a:lnTo>
                      <a:lnTo>
                        <a:pt x="132" y="101"/>
                      </a:lnTo>
                      <a:lnTo>
                        <a:pt x="108" y="100"/>
                      </a:lnTo>
                      <a:lnTo>
                        <a:pt x="83" y="97"/>
                      </a:lnTo>
                      <a:lnTo>
                        <a:pt x="58" y="95"/>
                      </a:lnTo>
                      <a:lnTo>
                        <a:pt x="34" y="93"/>
                      </a:lnTo>
                      <a:lnTo>
                        <a:pt x="10" y="90"/>
                      </a:lnTo>
                      <a:lnTo>
                        <a:pt x="7" y="79"/>
                      </a:lnTo>
                      <a:lnTo>
                        <a:pt x="5" y="68"/>
                      </a:lnTo>
                      <a:lnTo>
                        <a:pt x="3" y="57"/>
                      </a:lnTo>
                      <a:lnTo>
                        <a:pt x="0" y="47"/>
                      </a:lnTo>
                      <a:lnTo>
                        <a:pt x="5" y="37"/>
                      </a:lnTo>
                      <a:lnTo>
                        <a:pt x="17" y="18"/>
                      </a:lnTo>
                      <a:lnTo>
                        <a:pt x="28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1919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7" name="Freeform 88"/>
                <p:cNvSpPr>
                  <a:spLocks noChangeArrowheads="1"/>
                </p:cNvSpPr>
                <p:nvPr/>
              </p:nvSpPr>
              <p:spPr bwMode="auto">
                <a:xfrm>
                  <a:off x="4904" y="1278"/>
                  <a:ext cx="124" cy="29"/>
                </a:xfrm>
                <a:custGeom>
                  <a:avLst/>
                  <a:gdLst>
                    <a:gd name="T0" fmla="*/ 56 w 821"/>
                    <a:gd name="T1" fmla="*/ 2 h 152"/>
                    <a:gd name="T2" fmla="*/ 105 w 821"/>
                    <a:gd name="T3" fmla="*/ 7 h 152"/>
                    <a:gd name="T4" fmla="*/ 155 w 821"/>
                    <a:gd name="T5" fmla="*/ 10 h 152"/>
                    <a:gd name="T6" fmla="*/ 204 w 821"/>
                    <a:gd name="T7" fmla="*/ 15 h 152"/>
                    <a:gd name="T8" fmla="*/ 254 w 821"/>
                    <a:gd name="T9" fmla="*/ 20 h 152"/>
                    <a:gd name="T10" fmla="*/ 303 w 821"/>
                    <a:gd name="T11" fmla="*/ 24 h 152"/>
                    <a:gd name="T12" fmla="*/ 353 w 821"/>
                    <a:gd name="T13" fmla="*/ 28 h 152"/>
                    <a:gd name="T14" fmla="*/ 401 w 821"/>
                    <a:gd name="T15" fmla="*/ 32 h 152"/>
                    <a:gd name="T16" fmla="*/ 451 w 821"/>
                    <a:gd name="T17" fmla="*/ 37 h 152"/>
                    <a:gd name="T18" fmla="*/ 500 w 821"/>
                    <a:gd name="T19" fmla="*/ 40 h 152"/>
                    <a:gd name="T20" fmla="*/ 550 w 821"/>
                    <a:gd name="T21" fmla="*/ 45 h 152"/>
                    <a:gd name="T22" fmla="*/ 600 w 821"/>
                    <a:gd name="T23" fmla="*/ 49 h 152"/>
                    <a:gd name="T24" fmla="*/ 648 w 821"/>
                    <a:gd name="T25" fmla="*/ 53 h 152"/>
                    <a:gd name="T26" fmla="*/ 698 w 821"/>
                    <a:gd name="T27" fmla="*/ 58 h 152"/>
                    <a:gd name="T28" fmla="*/ 747 w 821"/>
                    <a:gd name="T29" fmla="*/ 62 h 152"/>
                    <a:gd name="T30" fmla="*/ 797 w 821"/>
                    <a:gd name="T31" fmla="*/ 66 h 152"/>
                    <a:gd name="T32" fmla="*/ 816 w 821"/>
                    <a:gd name="T33" fmla="*/ 75 h 152"/>
                    <a:gd name="T34" fmla="*/ 806 w 821"/>
                    <a:gd name="T35" fmla="*/ 89 h 152"/>
                    <a:gd name="T36" fmla="*/ 799 w 821"/>
                    <a:gd name="T37" fmla="*/ 109 h 152"/>
                    <a:gd name="T38" fmla="*/ 794 w 821"/>
                    <a:gd name="T39" fmla="*/ 138 h 152"/>
                    <a:gd name="T40" fmla="*/ 768 w 821"/>
                    <a:gd name="T41" fmla="*/ 150 h 152"/>
                    <a:gd name="T42" fmla="*/ 718 w 821"/>
                    <a:gd name="T43" fmla="*/ 145 h 152"/>
                    <a:gd name="T44" fmla="*/ 670 w 821"/>
                    <a:gd name="T45" fmla="*/ 140 h 152"/>
                    <a:gd name="T46" fmla="*/ 621 w 821"/>
                    <a:gd name="T47" fmla="*/ 136 h 152"/>
                    <a:gd name="T48" fmla="*/ 573 w 821"/>
                    <a:gd name="T49" fmla="*/ 131 h 152"/>
                    <a:gd name="T50" fmla="*/ 524 w 821"/>
                    <a:gd name="T51" fmla="*/ 128 h 152"/>
                    <a:gd name="T52" fmla="*/ 475 w 821"/>
                    <a:gd name="T53" fmla="*/ 123 h 152"/>
                    <a:gd name="T54" fmla="*/ 427 w 821"/>
                    <a:gd name="T55" fmla="*/ 119 h 152"/>
                    <a:gd name="T56" fmla="*/ 377 w 821"/>
                    <a:gd name="T57" fmla="*/ 114 h 152"/>
                    <a:gd name="T58" fmla="*/ 329 w 821"/>
                    <a:gd name="T59" fmla="*/ 109 h 152"/>
                    <a:gd name="T60" fmla="*/ 280 w 821"/>
                    <a:gd name="T61" fmla="*/ 106 h 152"/>
                    <a:gd name="T62" fmla="*/ 231 w 821"/>
                    <a:gd name="T63" fmla="*/ 101 h 152"/>
                    <a:gd name="T64" fmla="*/ 183 w 821"/>
                    <a:gd name="T65" fmla="*/ 97 h 152"/>
                    <a:gd name="T66" fmla="*/ 134 w 821"/>
                    <a:gd name="T67" fmla="*/ 92 h 152"/>
                    <a:gd name="T68" fmla="*/ 86 w 821"/>
                    <a:gd name="T69" fmla="*/ 89 h 152"/>
                    <a:gd name="T70" fmla="*/ 36 w 821"/>
                    <a:gd name="T71" fmla="*/ 84 h 152"/>
                    <a:gd name="T72" fmla="*/ 10 w 821"/>
                    <a:gd name="T73" fmla="*/ 71 h 152"/>
                    <a:gd name="T74" fmla="*/ 3 w 821"/>
                    <a:gd name="T75" fmla="*/ 52 h 152"/>
                    <a:gd name="T76" fmla="*/ 5 w 821"/>
                    <a:gd name="T77" fmla="*/ 33 h 152"/>
                    <a:gd name="T78" fmla="*/ 27 w 821"/>
                    <a:gd name="T79" fmla="*/ 0 h 152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1"/>
                    <a:gd name="T121" fmla="*/ 0 h 152"/>
                    <a:gd name="T122" fmla="*/ 821 w 821"/>
                    <a:gd name="T123" fmla="*/ 152 h 152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1" h="152">
                      <a:moveTo>
                        <a:pt x="32" y="0"/>
                      </a:moveTo>
                      <a:lnTo>
                        <a:pt x="56" y="2"/>
                      </a:lnTo>
                      <a:lnTo>
                        <a:pt x="81" y="5"/>
                      </a:lnTo>
                      <a:lnTo>
                        <a:pt x="105" y="7"/>
                      </a:lnTo>
                      <a:lnTo>
                        <a:pt x="131" y="8"/>
                      </a:lnTo>
                      <a:lnTo>
                        <a:pt x="155" y="10"/>
                      </a:lnTo>
                      <a:lnTo>
                        <a:pt x="180" y="13"/>
                      </a:lnTo>
                      <a:lnTo>
                        <a:pt x="204" y="15"/>
                      </a:lnTo>
                      <a:lnTo>
                        <a:pt x="230" y="17"/>
                      </a:lnTo>
                      <a:lnTo>
                        <a:pt x="254" y="20"/>
                      </a:lnTo>
                      <a:lnTo>
                        <a:pt x="278" y="22"/>
                      </a:lnTo>
                      <a:lnTo>
                        <a:pt x="303" y="24"/>
                      </a:lnTo>
                      <a:lnTo>
                        <a:pt x="328" y="25"/>
                      </a:lnTo>
                      <a:lnTo>
                        <a:pt x="353" y="28"/>
                      </a:lnTo>
                      <a:lnTo>
                        <a:pt x="377" y="30"/>
                      </a:lnTo>
                      <a:lnTo>
                        <a:pt x="401" y="32"/>
                      </a:lnTo>
                      <a:lnTo>
                        <a:pt x="427" y="34"/>
                      </a:lnTo>
                      <a:lnTo>
                        <a:pt x="451" y="37"/>
                      </a:lnTo>
                      <a:lnTo>
                        <a:pt x="476" y="39"/>
                      </a:lnTo>
                      <a:lnTo>
                        <a:pt x="500" y="40"/>
                      </a:lnTo>
                      <a:lnTo>
                        <a:pt x="525" y="43"/>
                      </a:lnTo>
                      <a:lnTo>
                        <a:pt x="550" y="45"/>
                      </a:lnTo>
                      <a:lnTo>
                        <a:pt x="574" y="47"/>
                      </a:lnTo>
                      <a:lnTo>
                        <a:pt x="600" y="49"/>
                      </a:lnTo>
                      <a:lnTo>
                        <a:pt x="624" y="52"/>
                      </a:lnTo>
                      <a:lnTo>
                        <a:pt x="648" y="53"/>
                      </a:lnTo>
                      <a:lnTo>
                        <a:pt x="673" y="55"/>
                      </a:lnTo>
                      <a:lnTo>
                        <a:pt x="698" y="58"/>
                      </a:lnTo>
                      <a:lnTo>
                        <a:pt x="722" y="60"/>
                      </a:lnTo>
                      <a:lnTo>
                        <a:pt x="747" y="62"/>
                      </a:lnTo>
                      <a:lnTo>
                        <a:pt x="771" y="63"/>
                      </a:lnTo>
                      <a:lnTo>
                        <a:pt x="797" y="66"/>
                      </a:lnTo>
                      <a:lnTo>
                        <a:pt x="821" y="68"/>
                      </a:lnTo>
                      <a:lnTo>
                        <a:pt x="816" y="75"/>
                      </a:lnTo>
                      <a:lnTo>
                        <a:pt x="812" y="82"/>
                      </a:lnTo>
                      <a:lnTo>
                        <a:pt x="806" y="89"/>
                      </a:lnTo>
                      <a:lnTo>
                        <a:pt x="801" y="96"/>
                      </a:lnTo>
                      <a:lnTo>
                        <a:pt x="799" y="109"/>
                      </a:lnTo>
                      <a:lnTo>
                        <a:pt x="797" y="123"/>
                      </a:lnTo>
                      <a:lnTo>
                        <a:pt x="794" y="138"/>
                      </a:lnTo>
                      <a:lnTo>
                        <a:pt x="792" y="152"/>
                      </a:lnTo>
                      <a:lnTo>
                        <a:pt x="768" y="150"/>
                      </a:lnTo>
                      <a:lnTo>
                        <a:pt x="744" y="147"/>
                      </a:lnTo>
                      <a:lnTo>
                        <a:pt x="718" y="145"/>
                      </a:lnTo>
                      <a:lnTo>
                        <a:pt x="694" y="143"/>
                      </a:lnTo>
                      <a:lnTo>
                        <a:pt x="670" y="140"/>
                      </a:lnTo>
                      <a:lnTo>
                        <a:pt x="646" y="138"/>
                      </a:lnTo>
                      <a:lnTo>
                        <a:pt x="621" y="136"/>
                      </a:lnTo>
                      <a:lnTo>
                        <a:pt x="597" y="134"/>
                      </a:lnTo>
                      <a:lnTo>
                        <a:pt x="573" y="131"/>
                      </a:lnTo>
                      <a:lnTo>
                        <a:pt x="548" y="130"/>
                      </a:lnTo>
                      <a:lnTo>
                        <a:pt x="524" y="128"/>
                      </a:lnTo>
                      <a:lnTo>
                        <a:pt x="499" y="126"/>
                      </a:lnTo>
                      <a:lnTo>
                        <a:pt x="475" y="123"/>
                      </a:lnTo>
                      <a:lnTo>
                        <a:pt x="451" y="121"/>
                      </a:lnTo>
                      <a:lnTo>
                        <a:pt x="427" y="119"/>
                      </a:lnTo>
                      <a:lnTo>
                        <a:pt x="403" y="116"/>
                      </a:lnTo>
                      <a:lnTo>
                        <a:pt x="377" y="114"/>
                      </a:lnTo>
                      <a:lnTo>
                        <a:pt x="353" y="112"/>
                      </a:lnTo>
                      <a:lnTo>
                        <a:pt x="329" y="109"/>
                      </a:lnTo>
                      <a:lnTo>
                        <a:pt x="305" y="108"/>
                      </a:lnTo>
                      <a:lnTo>
                        <a:pt x="280" y="106"/>
                      </a:lnTo>
                      <a:lnTo>
                        <a:pt x="256" y="104"/>
                      </a:lnTo>
                      <a:lnTo>
                        <a:pt x="231" y="101"/>
                      </a:lnTo>
                      <a:lnTo>
                        <a:pt x="207" y="99"/>
                      </a:lnTo>
                      <a:lnTo>
                        <a:pt x="183" y="97"/>
                      </a:lnTo>
                      <a:lnTo>
                        <a:pt x="158" y="94"/>
                      </a:lnTo>
                      <a:lnTo>
                        <a:pt x="134" y="92"/>
                      </a:lnTo>
                      <a:lnTo>
                        <a:pt x="110" y="91"/>
                      </a:lnTo>
                      <a:lnTo>
                        <a:pt x="86" y="89"/>
                      </a:lnTo>
                      <a:lnTo>
                        <a:pt x="60" y="86"/>
                      </a:lnTo>
                      <a:lnTo>
                        <a:pt x="36" y="84"/>
                      </a:lnTo>
                      <a:lnTo>
                        <a:pt x="12" y="82"/>
                      </a:lnTo>
                      <a:lnTo>
                        <a:pt x="10" y="71"/>
                      </a:lnTo>
                      <a:lnTo>
                        <a:pt x="6" y="62"/>
                      </a:lnTo>
                      <a:lnTo>
                        <a:pt x="3" y="52"/>
                      </a:lnTo>
                      <a:lnTo>
                        <a:pt x="0" y="43"/>
                      </a:lnTo>
                      <a:lnTo>
                        <a:pt x="5" y="33"/>
                      </a:lnTo>
                      <a:lnTo>
                        <a:pt x="17" y="15"/>
                      </a:lnTo>
                      <a:lnTo>
                        <a:pt x="27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1E1E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8" name="Freeform 89"/>
                <p:cNvSpPr>
                  <a:spLocks noChangeArrowheads="1"/>
                </p:cNvSpPr>
                <p:nvPr/>
              </p:nvSpPr>
              <p:spPr bwMode="auto">
                <a:xfrm>
                  <a:off x="4904" y="1279"/>
                  <a:ext cx="124" cy="28"/>
                </a:xfrm>
                <a:custGeom>
                  <a:avLst/>
                  <a:gdLst>
                    <a:gd name="T0" fmla="*/ 56 w 820"/>
                    <a:gd name="T1" fmla="*/ 4 h 145"/>
                    <a:gd name="T2" fmla="*/ 105 w 820"/>
                    <a:gd name="T3" fmla="*/ 7 h 145"/>
                    <a:gd name="T4" fmla="*/ 155 w 820"/>
                    <a:gd name="T5" fmla="*/ 12 h 145"/>
                    <a:gd name="T6" fmla="*/ 204 w 820"/>
                    <a:gd name="T7" fmla="*/ 16 h 145"/>
                    <a:gd name="T8" fmla="*/ 253 w 820"/>
                    <a:gd name="T9" fmla="*/ 20 h 145"/>
                    <a:gd name="T10" fmla="*/ 302 w 820"/>
                    <a:gd name="T11" fmla="*/ 24 h 145"/>
                    <a:gd name="T12" fmla="*/ 352 w 820"/>
                    <a:gd name="T13" fmla="*/ 29 h 145"/>
                    <a:gd name="T14" fmla="*/ 401 w 820"/>
                    <a:gd name="T15" fmla="*/ 32 h 145"/>
                    <a:gd name="T16" fmla="*/ 450 w 820"/>
                    <a:gd name="T17" fmla="*/ 37 h 145"/>
                    <a:gd name="T18" fmla="*/ 499 w 820"/>
                    <a:gd name="T19" fmla="*/ 42 h 145"/>
                    <a:gd name="T20" fmla="*/ 549 w 820"/>
                    <a:gd name="T21" fmla="*/ 45 h 145"/>
                    <a:gd name="T22" fmla="*/ 598 w 820"/>
                    <a:gd name="T23" fmla="*/ 50 h 145"/>
                    <a:gd name="T24" fmla="*/ 647 w 820"/>
                    <a:gd name="T25" fmla="*/ 54 h 145"/>
                    <a:gd name="T26" fmla="*/ 696 w 820"/>
                    <a:gd name="T27" fmla="*/ 59 h 145"/>
                    <a:gd name="T28" fmla="*/ 746 w 820"/>
                    <a:gd name="T29" fmla="*/ 62 h 145"/>
                    <a:gd name="T30" fmla="*/ 795 w 820"/>
                    <a:gd name="T31" fmla="*/ 67 h 145"/>
                    <a:gd name="T32" fmla="*/ 815 w 820"/>
                    <a:gd name="T33" fmla="*/ 75 h 145"/>
                    <a:gd name="T34" fmla="*/ 806 w 820"/>
                    <a:gd name="T35" fmla="*/ 89 h 145"/>
                    <a:gd name="T36" fmla="*/ 799 w 820"/>
                    <a:gd name="T37" fmla="*/ 109 h 145"/>
                    <a:gd name="T38" fmla="*/ 795 w 820"/>
                    <a:gd name="T39" fmla="*/ 133 h 145"/>
                    <a:gd name="T40" fmla="*/ 769 w 820"/>
                    <a:gd name="T41" fmla="*/ 143 h 145"/>
                    <a:gd name="T42" fmla="*/ 721 w 820"/>
                    <a:gd name="T43" fmla="*/ 138 h 145"/>
                    <a:gd name="T44" fmla="*/ 672 w 820"/>
                    <a:gd name="T45" fmla="*/ 134 h 145"/>
                    <a:gd name="T46" fmla="*/ 623 w 820"/>
                    <a:gd name="T47" fmla="*/ 129 h 145"/>
                    <a:gd name="T48" fmla="*/ 574 w 820"/>
                    <a:gd name="T49" fmla="*/ 125 h 145"/>
                    <a:gd name="T50" fmla="*/ 526 w 820"/>
                    <a:gd name="T51" fmla="*/ 120 h 145"/>
                    <a:gd name="T52" fmla="*/ 477 w 820"/>
                    <a:gd name="T53" fmla="*/ 115 h 145"/>
                    <a:gd name="T54" fmla="*/ 429 w 820"/>
                    <a:gd name="T55" fmla="*/ 111 h 145"/>
                    <a:gd name="T56" fmla="*/ 380 w 820"/>
                    <a:gd name="T57" fmla="*/ 107 h 145"/>
                    <a:gd name="T58" fmla="*/ 331 w 820"/>
                    <a:gd name="T59" fmla="*/ 103 h 145"/>
                    <a:gd name="T60" fmla="*/ 283 w 820"/>
                    <a:gd name="T61" fmla="*/ 98 h 145"/>
                    <a:gd name="T62" fmla="*/ 234 w 820"/>
                    <a:gd name="T63" fmla="*/ 94 h 145"/>
                    <a:gd name="T64" fmla="*/ 186 w 820"/>
                    <a:gd name="T65" fmla="*/ 89 h 145"/>
                    <a:gd name="T66" fmla="*/ 136 w 820"/>
                    <a:gd name="T67" fmla="*/ 84 h 145"/>
                    <a:gd name="T68" fmla="*/ 88 w 820"/>
                    <a:gd name="T69" fmla="*/ 80 h 145"/>
                    <a:gd name="T70" fmla="*/ 40 w 820"/>
                    <a:gd name="T71" fmla="*/ 75 h 145"/>
                    <a:gd name="T72" fmla="*/ 12 w 820"/>
                    <a:gd name="T73" fmla="*/ 65 h 145"/>
                    <a:gd name="T74" fmla="*/ 4 w 820"/>
                    <a:gd name="T75" fmla="*/ 49 h 145"/>
                    <a:gd name="T76" fmla="*/ 5 w 820"/>
                    <a:gd name="T77" fmla="*/ 32 h 145"/>
                    <a:gd name="T78" fmla="*/ 27 w 820"/>
                    <a:gd name="T79" fmla="*/ 0 h 145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0"/>
                    <a:gd name="T121" fmla="*/ 0 h 145"/>
                    <a:gd name="T122" fmla="*/ 820 w 820"/>
                    <a:gd name="T123" fmla="*/ 145 h 145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0" h="145">
                      <a:moveTo>
                        <a:pt x="32" y="1"/>
                      </a:moveTo>
                      <a:lnTo>
                        <a:pt x="56" y="4"/>
                      </a:lnTo>
                      <a:lnTo>
                        <a:pt x="81" y="6"/>
                      </a:lnTo>
                      <a:lnTo>
                        <a:pt x="105" y="7"/>
                      </a:lnTo>
                      <a:lnTo>
                        <a:pt x="131" y="9"/>
                      </a:lnTo>
                      <a:lnTo>
                        <a:pt x="155" y="12"/>
                      </a:lnTo>
                      <a:lnTo>
                        <a:pt x="179" y="14"/>
                      </a:lnTo>
                      <a:lnTo>
                        <a:pt x="204" y="16"/>
                      </a:lnTo>
                      <a:lnTo>
                        <a:pt x="229" y="18"/>
                      </a:lnTo>
                      <a:lnTo>
                        <a:pt x="253" y="20"/>
                      </a:lnTo>
                      <a:lnTo>
                        <a:pt x="278" y="22"/>
                      </a:lnTo>
                      <a:lnTo>
                        <a:pt x="302" y="24"/>
                      </a:lnTo>
                      <a:lnTo>
                        <a:pt x="328" y="27"/>
                      </a:lnTo>
                      <a:lnTo>
                        <a:pt x="352" y="29"/>
                      </a:lnTo>
                      <a:lnTo>
                        <a:pt x="376" y="30"/>
                      </a:lnTo>
                      <a:lnTo>
                        <a:pt x="401" y="32"/>
                      </a:lnTo>
                      <a:lnTo>
                        <a:pt x="426" y="35"/>
                      </a:lnTo>
                      <a:lnTo>
                        <a:pt x="450" y="37"/>
                      </a:lnTo>
                      <a:lnTo>
                        <a:pt x="475" y="39"/>
                      </a:lnTo>
                      <a:lnTo>
                        <a:pt x="499" y="42"/>
                      </a:lnTo>
                      <a:lnTo>
                        <a:pt x="525" y="44"/>
                      </a:lnTo>
                      <a:lnTo>
                        <a:pt x="549" y="45"/>
                      </a:lnTo>
                      <a:lnTo>
                        <a:pt x="573" y="47"/>
                      </a:lnTo>
                      <a:lnTo>
                        <a:pt x="598" y="50"/>
                      </a:lnTo>
                      <a:lnTo>
                        <a:pt x="623" y="52"/>
                      </a:lnTo>
                      <a:lnTo>
                        <a:pt x="647" y="54"/>
                      </a:lnTo>
                      <a:lnTo>
                        <a:pt x="672" y="57"/>
                      </a:lnTo>
                      <a:lnTo>
                        <a:pt x="696" y="59"/>
                      </a:lnTo>
                      <a:lnTo>
                        <a:pt x="722" y="61"/>
                      </a:lnTo>
                      <a:lnTo>
                        <a:pt x="746" y="62"/>
                      </a:lnTo>
                      <a:lnTo>
                        <a:pt x="770" y="65"/>
                      </a:lnTo>
                      <a:lnTo>
                        <a:pt x="795" y="67"/>
                      </a:lnTo>
                      <a:lnTo>
                        <a:pt x="820" y="69"/>
                      </a:lnTo>
                      <a:lnTo>
                        <a:pt x="815" y="75"/>
                      </a:lnTo>
                      <a:lnTo>
                        <a:pt x="810" y="82"/>
                      </a:lnTo>
                      <a:lnTo>
                        <a:pt x="806" y="89"/>
                      </a:lnTo>
                      <a:lnTo>
                        <a:pt x="801" y="96"/>
                      </a:lnTo>
                      <a:lnTo>
                        <a:pt x="799" y="109"/>
                      </a:lnTo>
                      <a:lnTo>
                        <a:pt x="798" y="120"/>
                      </a:lnTo>
                      <a:lnTo>
                        <a:pt x="795" y="133"/>
                      </a:lnTo>
                      <a:lnTo>
                        <a:pt x="793" y="145"/>
                      </a:lnTo>
                      <a:lnTo>
                        <a:pt x="769" y="143"/>
                      </a:lnTo>
                      <a:lnTo>
                        <a:pt x="745" y="141"/>
                      </a:lnTo>
                      <a:lnTo>
                        <a:pt x="721" y="138"/>
                      </a:lnTo>
                      <a:lnTo>
                        <a:pt x="696" y="136"/>
                      </a:lnTo>
                      <a:lnTo>
                        <a:pt x="672" y="134"/>
                      </a:lnTo>
                      <a:lnTo>
                        <a:pt x="647" y="132"/>
                      </a:lnTo>
                      <a:lnTo>
                        <a:pt x="623" y="129"/>
                      </a:lnTo>
                      <a:lnTo>
                        <a:pt x="598" y="127"/>
                      </a:lnTo>
                      <a:lnTo>
                        <a:pt x="574" y="125"/>
                      </a:lnTo>
                      <a:lnTo>
                        <a:pt x="550" y="122"/>
                      </a:lnTo>
                      <a:lnTo>
                        <a:pt x="526" y="120"/>
                      </a:lnTo>
                      <a:lnTo>
                        <a:pt x="502" y="118"/>
                      </a:lnTo>
                      <a:lnTo>
                        <a:pt x="477" y="115"/>
                      </a:lnTo>
                      <a:lnTo>
                        <a:pt x="453" y="113"/>
                      </a:lnTo>
                      <a:lnTo>
                        <a:pt x="429" y="111"/>
                      </a:lnTo>
                      <a:lnTo>
                        <a:pt x="405" y="109"/>
                      </a:lnTo>
                      <a:lnTo>
                        <a:pt x="380" y="107"/>
                      </a:lnTo>
                      <a:lnTo>
                        <a:pt x="355" y="105"/>
                      </a:lnTo>
                      <a:lnTo>
                        <a:pt x="331" y="103"/>
                      </a:lnTo>
                      <a:lnTo>
                        <a:pt x="307" y="100"/>
                      </a:lnTo>
                      <a:lnTo>
                        <a:pt x="283" y="98"/>
                      </a:lnTo>
                      <a:lnTo>
                        <a:pt x="259" y="96"/>
                      </a:lnTo>
                      <a:lnTo>
                        <a:pt x="234" y="94"/>
                      </a:lnTo>
                      <a:lnTo>
                        <a:pt x="210" y="91"/>
                      </a:lnTo>
                      <a:lnTo>
                        <a:pt x="186" y="89"/>
                      </a:lnTo>
                      <a:lnTo>
                        <a:pt x="162" y="87"/>
                      </a:lnTo>
                      <a:lnTo>
                        <a:pt x="136" y="84"/>
                      </a:lnTo>
                      <a:lnTo>
                        <a:pt x="112" y="82"/>
                      </a:lnTo>
                      <a:lnTo>
                        <a:pt x="88" y="80"/>
                      </a:lnTo>
                      <a:lnTo>
                        <a:pt x="64" y="77"/>
                      </a:lnTo>
                      <a:lnTo>
                        <a:pt x="40" y="75"/>
                      </a:lnTo>
                      <a:lnTo>
                        <a:pt x="15" y="73"/>
                      </a:lnTo>
                      <a:lnTo>
                        <a:pt x="12" y="65"/>
                      </a:lnTo>
                      <a:lnTo>
                        <a:pt x="9" y="57"/>
                      </a:lnTo>
                      <a:lnTo>
                        <a:pt x="4" y="49"/>
                      </a:lnTo>
                      <a:lnTo>
                        <a:pt x="0" y="41"/>
                      </a:lnTo>
                      <a:lnTo>
                        <a:pt x="5" y="32"/>
                      </a:lnTo>
                      <a:lnTo>
                        <a:pt x="17" y="15"/>
                      </a:lnTo>
                      <a:lnTo>
                        <a:pt x="27" y="0"/>
                      </a:lnTo>
                      <a:lnTo>
                        <a:pt x="32" y="1"/>
                      </a:lnTo>
                      <a:close/>
                    </a:path>
                  </a:pathLst>
                </a:custGeom>
                <a:solidFill>
                  <a:srgbClr val="21212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19" name="Freeform 90"/>
                <p:cNvSpPr>
                  <a:spLocks noChangeArrowheads="1"/>
                </p:cNvSpPr>
                <p:nvPr/>
              </p:nvSpPr>
              <p:spPr bwMode="auto">
                <a:xfrm>
                  <a:off x="4904" y="1279"/>
                  <a:ext cx="123" cy="26"/>
                </a:xfrm>
                <a:custGeom>
                  <a:avLst/>
                  <a:gdLst>
                    <a:gd name="T0" fmla="*/ 55 w 817"/>
                    <a:gd name="T1" fmla="*/ 2 h 137"/>
                    <a:gd name="T2" fmla="*/ 104 w 817"/>
                    <a:gd name="T3" fmla="*/ 7 h 137"/>
                    <a:gd name="T4" fmla="*/ 154 w 817"/>
                    <a:gd name="T5" fmla="*/ 10 h 137"/>
                    <a:gd name="T6" fmla="*/ 203 w 817"/>
                    <a:gd name="T7" fmla="*/ 15 h 137"/>
                    <a:gd name="T8" fmla="*/ 252 w 817"/>
                    <a:gd name="T9" fmla="*/ 19 h 137"/>
                    <a:gd name="T10" fmla="*/ 301 w 817"/>
                    <a:gd name="T11" fmla="*/ 24 h 137"/>
                    <a:gd name="T12" fmla="*/ 351 w 817"/>
                    <a:gd name="T13" fmla="*/ 27 h 137"/>
                    <a:gd name="T14" fmla="*/ 399 w 817"/>
                    <a:gd name="T15" fmla="*/ 32 h 137"/>
                    <a:gd name="T16" fmla="*/ 449 w 817"/>
                    <a:gd name="T17" fmla="*/ 37 h 137"/>
                    <a:gd name="T18" fmla="*/ 497 w 817"/>
                    <a:gd name="T19" fmla="*/ 40 h 137"/>
                    <a:gd name="T20" fmla="*/ 547 w 817"/>
                    <a:gd name="T21" fmla="*/ 45 h 137"/>
                    <a:gd name="T22" fmla="*/ 596 w 817"/>
                    <a:gd name="T23" fmla="*/ 48 h 137"/>
                    <a:gd name="T24" fmla="*/ 645 w 817"/>
                    <a:gd name="T25" fmla="*/ 53 h 137"/>
                    <a:gd name="T26" fmla="*/ 694 w 817"/>
                    <a:gd name="T27" fmla="*/ 56 h 137"/>
                    <a:gd name="T28" fmla="*/ 744 w 817"/>
                    <a:gd name="T29" fmla="*/ 61 h 137"/>
                    <a:gd name="T30" fmla="*/ 793 w 817"/>
                    <a:gd name="T31" fmla="*/ 64 h 137"/>
                    <a:gd name="T32" fmla="*/ 813 w 817"/>
                    <a:gd name="T33" fmla="*/ 73 h 137"/>
                    <a:gd name="T34" fmla="*/ 805 w 817"/>
                    <a:gd name="T35" fmla="*/ 87 h 137"/>
                    <a:gd name="T36" fmla="*/ 800 w 817"/>
                    <a:gd name="T37" fmla="*/ 105 h 137"/>
                    <a:gd name="T38" fmla="*/ 797 w 817"/>
                    <a:gd name="T39" fmla="*/ 125 h 137"/>
                    <a:gd name="T40" fmla="*/ 770 w 817"/>
                    <a:gd name="T41" fmla="*/ 134 h 137"/>
                    <a:gd name="T42" fmla="*/ 722 w 817"/>
                    <a:gd name="T43" fmla="*/ 130 h 137"/>
                    <a:gd name="T44" fmla="*/ 673 w 817"/>
                    <a:gd name="T45" fmla="*/ 125 h 137"/>
                    <a:gd name="T46" fmla="*/ 625 w 817"/>
                    <a:gd name="T47" fmla="*/ 121 h 137"/>
                    <a:gd name="T48" fmla="*/ 577 w 817"/>
                    <a:gd name="T49" fmla="*/ 116 h 137"/>
                    <a:gd name="T50" fmla="*/ 528 w 817"/>
                    <a:gd name="T51" fmla="*/ 113 h 137"/>
                    <a:gd name="T52" fmla="*/ 480 w 817"/>
                    <a:gd name="T53" fmla="*/ 108 h 137"/>
                    <a:gd name="T54" fmla="*/ 431 w 817"/>
                    <a:gd name="T55" fmla="*/ 103 h 137"/>
                    <a:gd name="T56" fmla="*/ 383 w 817"/>
                    <a:gd name="T57" fmla="*/ 99 h 137"/>
                    <a:gd name="T58" fmla="*/ 335 w 817"/>
                    <a:gd name="T59" fmla="*/ 94 h 137"/>
                    <a:gd name="T60" fmla="*/ 286 w 817"/>
                    <a:gd name="T61" fmla="*/ 90 h 137"/>
                    <a:gd name="T62" fmla="*/ 238 w 817"/>
                    <a:gd name="T63" fmla="*/ 86 h 137"/>
                    <a:gd name="T64" fmla="*/ 189 w 817"/>
                    <a:gd name="T65" fmla="*/ 81 h 137"/>
                    <a:gd name="T66" fmla="*/ 140 w 817"/>
                    <a:gd name="T67" fmla="*/ 77 h 137"/>
                    <a:gd name="T68" fmla="*/ 91 w 817"/>
                    <a:gd name="T69" fmla="*/ 72 h 137"/>
                    <a:gd name="T70" fmla="*/ 43 w 817"/>
                    <a:gd name="T71" fmla="*/ 68 h 137"/>
                    <a:gd name="T72" fmla="*/ 14 w 817"/>
                    <a:gd name="T73" fmla="*/ 58 h 137"/>
                    <a:gd name="T74" fmla="*/ 5 w 817"/>
                    <a:gd name="T75" fmla="*/ 43 h 137"/>
                    <a:gd name="T76" fmla="*/ 5 w 817"/>
                    <a:gd name="T77" fmla="*/ 28 h 137"/>
                    <a:gd name="T78" fmla="*/ 26 w 817"/>
                    <a:gd name="T79" fmla="*/ 0 h 13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7"/>
                    <a:gd name="T121" fmla="*/ 0 h 137"/>
                    <a:gd name="T122" fmla="*/ 817 w 817"/>
                    <a:gd name="T123" fmla="*/ 137 h 13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7" h="137">
                      <a:moveTo>
                        <a:pt x="30" y="0"/>
                      </a:moveTo>
                      <a:lnTo>
                        <a:pt x="55" y="2"/>
                      </a:lnTo>
                      <a:lnTo>
                        <a:pt x="80" y="4"/>
                      </a:lnTo>
                      <a:lnTo>
                        <a:pt x="104" y="7"/>
                      </a:lnTo>
                      <a:lnTo>
                        <a:pt x="128" y="8"/>
                      </a:lnTo>
                      <a:lnTo>
                        <a:pt x="154" y="10"/>
                      </a:lnTo>
                      <a:lnTo>
                        <a:pt x="178" y="12"/>
                      </a:lnTo>
                      <a:lnTo>
                        <a:pt x="203" y="15"/>
                      </a:lnTo>
                      <a:lnTo>
                        <a:pt x="227" y="17"/>
                      </a:lnTo>
                      <a:lnTo>
                        <a:pt x="252" y="19"/>
                      </a:lnTo>
                      <a:lnTo>
                        <a:pt x="277" y="22"/>
                      </a:lnTo>
                      <a:lnTo>
                        <a:pt x="301" y="24"/>
                      </a:lnTo>
                      <a:lnTo>
                        <a:pt x="325" y="25"/>
                      </a:lnTo>
                      <a:lnTo>
                        <a:pt x="351" y="27"/>
                      </a:lnTo>
                      <a:lnTo>
                        <a:pt x="375" y="30"/>
                      </a:lnTo>
                      <a:lnTo>
                        <a:pt x="399" y="32"/>
                      </a:lnTo>
                      <a:lnTo>
                        <a:pt x="424" y="34"/>
                      </a:lnTo>
                      <a:lnTo>
                        <a:pt x="449" y="37"/>
                      </a:lnTo>
                      <a:lnTo>
                        <a:pt x="473" y="38"/>
                      </a:lnTo>
                      <a:lnTo>
                        <a:pt x="497" y="40"/>
                      </a:lnTo>
                      <a:lnTo>
                        <a:pt x="522" y="42"/>
                      </a:lnTo>
                      <a:lnTo>
                        <a:pt x="547" y="45"/>
                      </a:lnTo>
                      <a:lnTo>
                        <a:pt x="571" y="47"/>
                      </a:lnTo>
                      <a:lnTo>
                        <a:pt x="596" y="48"/>
                      </a:lnTo>
                      <a:lnTo>
                        <a:pt x="620" y="50"/>
                      </a:lnTo>
                      <a:lnTo>
                        <a:pt x="645" y="53"/>
                      </a:lnTo>
                      <a:lnTo>
                        <a:pt x="670" y="55"/>
                      </a:lnTo>
                      <a:lnTo>
                        <a:pt x="694" y="56"/>
                      </a:lnTo>
                      <a:lnTo>
                        <a:pt x="719" y="58"/>
                      </a:lnTo>
                      <a:lnTo>
                        <a:pt x="744" y="61"/>
                      </a:lnTo>
                      <a:lnTo>
                        <a:pt x="768" y="63"/>
                      </a:lnTo>
                      <a:lnTo>
                        <a:pt x="793" y="64"/>
                      </a:lnTo>
                      <a:lnTo>
                        <a:pt x="817" y="67"/>
                      </a:lnTo>
                      <a:lnTo>
                        <a:pt x="813" y="73"/>
                      </a:lnTo>
                      <a:lnTo>
                        <a:pt x="809" y="80"/>
                      </a:lnTo>
                      <a:lnTo>
                        <a:pt x="805" y="87"/>
                      </a:lnTo>
                      <a:lnTo>
                        <a:pt x="801" y="93"/>
                      </a:lnTo>
                      <a:lnTo>
                        <a:pt x="800" y="105"/>
                      </a:lnTo>
                      <a:lnTo>
                        <a:pt x="798" y="115"/>
                      </a:lnTo>
                      <a:lnTo>
                        <a:pt x="797" y="125"/>
                      </a:lnTo>
                      <a:lnTo>
                        <a:pt x="794" y="137"/>
                      </a:lnTo>
                      <a:lnTo>
                        <a:pt x="770" y="134"/>
                      </a:lnTo>
                      <a:lnTo>
                        <a:pt x="746" y="132"/>
                      </a:lnTo>
                      <a:lnTo>
                        <a:pt x="722" y="130"/>
                      </a:lnTo>
                      <a:lnTo>
                        <a:pt x="698" y="128"/>
                      </a:lnTo>
                      <a:lnTo>
                        <a:pt x="673" y="125"/>
                      </a:lnTo>
                      <a:lnTo>
                        <a:pt x="649" y="123"/>
                      </a:lnTo>
                      <a:lnTo>
                        <a:pt x="625" y="121"/>
                      </a:lnTo>
                      <a:lnTo>
                        <a:pt x="601" y="118"/>
                      </a:lnTo>
                      <a:lnTo>
                        <a:pt x="577" y="116"/>
                      </a:lnTo>
                      <a:lnTo>
                        <a:pt x="552" y="115"/>
                      </a:lnTo>
                      <a:lnTo>
                        <a:pt x="528" y="113"/>
                      </a:lnTo>
                      <a:lnTo>
                        <a:pt x="504" y="110"/>
                      </a:lnTo>
                      <a:lnTo>
                        <a:pt x="480" y="108"/>
                      </a:lnTo>
                      <a:lnTo>
                        <a:pt x="456" y="106"/>
                      </a:lnTo>
                      <a:lnTo>
                        <a:pt x="431" y="103"/>
                      </a:lnTo>
                      <a:lnTo>
                        <a:pt x="407" y="101"/>
                      </a:lnTo>
                      <a:lnTo>
                        <a:pt x="383" y="99"/>
                      </a:lnTo>
                      <a:lnTo>
                        <a:pt x="359" y="96"/>
                      </a:lnTo>
                      <a:lnTo>
                        <a:pt x="335" y="94"/>
                      </a:lnTo>
                      <a:lnTo>
                        <a:pt x="310" y="92"/>
                      </a:lnTo>
                      <a:lnTo>
                        <a:pt x="286" y="90"/>
                      </a:lnTo>
                      <a:lnTo>
                        <a:pt x="262" y="87"/>
                      </a:lnTo>
                      <a:lnTo>
                        <a:pt x="238" y="86"/>
                      </a:lnTo>
                      <a:lnTo>
                        <a:pt x="214" y="84"/>
                      </a:lnTo>
                      <a:lnTo>
                        <a:pt x="189" y="81"/>
                      </a:lnTo>
                      <a:lnTo>
                        <a:pt x="164" y="79"/>
                      </a:lnTo>
                      <a:lnTo>
                        <a:pt x="140" y="77"/>
                      </a:lnTo>
                      <a:lnTo>
                        <a:pt x="116" y="75"/>
                      </a:lnTo>
                      <a:lnTo>
                        <a:pt x="91" y="72"/>
                      </a:lnTo>
                      <a:lnTo>
                        <a:pt x="67" y="70"/>
                      </a:lnTo>
                      <a:lnTo>
                        <a:pt x="43" y="68"/>
                      </a:lnTo>
                      <a:lnTo>
                        <a:pt x="19" y="65"/>
                      </a:lnTo>
                      <a:lnTo>
                        <a:pt x="14" y="58"/>
                      </a:lnTo>
                      <a:lnTo>
                        <a:pt x="10" y="50"/>
                      </a:lnTo>
                      <a:lnTo>
                        <a:pt x="5" y="43"/>
                      </a:lnTo>
                      <a:lnTo>
                        <a:pt x="0" y="37"/>
                      </a:lnTo>
                      <a:lnTo>
                        <a:pt x="5" y="28"/>
                      </a:lnTo>
                      <a:lnTo>
                        <a:pt x="15" y="12"/>
                      </a:lnTo>
                      <a:lnTo>
                        <a:pt x="26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26263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0" name="Freeform 91"/>
                <p:cNvSpPr>
                  <a:spLocks noChangeArrowheads="1"/>
                </p:cNvSpPr>
                <p:nvPr/>
              </p:nvSpPr>
              <p:spPr bwMode="auto">
                <a:xfrm>
                  <a:off x="4904" y="1280"/>
                  <a:ext cx="123" cy="25"/>
                </a:xfrm>
                <a:custGeom>
                  <a:avLst/>
                  <a:gdLst>
                    <a:gd name="T0" fmla="*/ 55 w 815"/>
                    <a:gd name="T1" fmla="*/ 3 h 130"/>
                    <a:gd name="T2" fmla="*/ 104 w 815"/>
                    <a:gd name="T3" fmla="*/ 7 h 130"/>
                    <a:gd name="T4" fmla="*/ 153 w 815"/>
                    <a:gd name="T5" fmla="*/ 12 h 130"/>
                    <a:gd name="T6" fmla="*/ 202 w 815"/>
                    <a:gd name="T7" fmla="*/ 15 h 130"/>
                    <a:gd name="T8" fmla="*/ 252 w 815"/>
                    <a:gd name="T9" fmla="*/ 20 h 130"/>
                    <a:gd name="T10" fmla="*/ 300 w 815"/>
                    <a:gd name="T11" fmla="*/ 23 h 130"/>
                    <a:gd name="T12" fmla="*/ 350 w 815"/>
                    <a:gd name="T13" fmla="*/ 28 h 130"/>
                    <a:gd name="T14" fmla="*/ 398 w 815"/>
                    <a:gd name="T15" fmla="*/ 32 h 130"/>
                    <a:gd name="T16" fmla="*/ 447 w 815"/>
                    <a:gd name="T17" fmla="*/ 37 h 130"/>
                    <a:gd name="T18" fmla="*/ 496 w 815"/>
                    <a:gd name="T19" fmla="*/ 40 h 130"/>
                    <a:gd name="T20" fmla="*/ 545 w 815"/>
                    <a:gd name="T21" fmla="*/ 45 h 130"/>
                    <a:gd name="T22" fmla="*/ 594 w 815"/>
                    <a:gd name="T23" fmla="*/ 50 h 130"/>
                    <a:gd name="T24" fmla="*/ 643 w 815"/>
                    <a:gd name="T25" fmla="*/ 54 h 130"/>
                    <a:gd name="T26" fmla="*/ 693 w 815"/>
                    <a:gd name="T27" fmla="*/ 59 h 130"/>
                    <a:gd name="T28" fmla="*/ 741 w 815"/>
                    <a:gd name="T29" fmla="*/ 62 h 130"/>
                    <a:gd name="T30" fmla="*/ 791 w 815"/>
                    <a:gd name="T31" fmla="*/ 67 h 130"/>
                    <a:gd name="T32" fmla="*/ 812 w 815"/>
                    <a:gd name="T33" fmla="*/ 75 h 130"/>
                    <a:gd name="T34" fmla="*/ 805 w 815"/>
                    <a:gd name="T35" fmla="*/ 86 h 130"/>
                    <a:gd name="T36" fmla="*/ 799 w 815"/>
                    <a:gd name="T37" fmla="*/ 101 h 130"/>
                    <a:gd name="T38" fmla="*/ 797 w 815"/>
                    <a:gd name="T39" fmla="*/ 120 h 130"/>
                    <a:gd name="T40" fmla="*/ 771 w 815"/>
                    <a:gd name="T41" fmla="*/ 128 h 130"/>
                    <a:gd name="T42" fmla="*/ 723 w 815"/>
                    <a:gd name="T43" fmla="*/ 123 h 130"/>
                    <a:gd name="T44" fmla="*/ 674 w 815"/>
                    <a:gd name="T45" fmla="*/ 119 h 130"/>
                    <a:gd name="T46" fmla="*/ 627 w 815"/>
                    <a:gd name="T47" fmla="*/ 114 h 130"/>
                    <a:gd name="T48" fmla="*/ 579 w 815"/>
                    <a:gd name="T49" fmla="*/ 109 h 130"/>
                    <a:gd name="T50" fmla="*/ 530 w 815"/>
                    <a:gd name="T51" fmla="*/ 105 h 130"/>
                    <a:gd name="T52" fmla="*/ 482 w 815"/>
                    <a:gd name="T53" fmla="*/ 100 h 130"/>
                    <a:gd name="T54" fmla="*/ 434 w 815"/>
                    <a:gd name="T55" fmla="*/ 97 h 130"/>
                    <a:gd name="T56" fmla="*/ 385 w 815"/>
                    <a:gd name="T57" fmla="*/ 92 h 130"/>
                    <a:gd name="T58" fmla="*/ 337 w 815"/>
                    <a:gd name="T59" fmla="*/ 88 h 130"/>
                    <a:gd name="T60" fmla="*/ 289 w 815"/>
                    <a:gd name="T61" fmla="*/ 83 h 130"/>
                    <a:gd name="T62" fmla="*/ 240 w 815"/>
                    <a:gd name="T63" fmla="*/ 78 h 130"/>
                    <a:gd name="T64" fmla="*/ 192 w 815"/>
                    <a:gd name="T65" fmla="*/ 74 h 130"/>
                    <a:gd name="T66" fmla="*/ 143 w 815"/>
                    <a:gd name="T67" fmla="*/ 69 h 130"/>
                    <a:gd name="T68" fmla="*/ 95 w 815"/>
                    <a:gd name="T69" fmla="*/ 66 h 130"/>
                    <a:gd name="T70" fmla="*/ 47 w 815"/>
                    <a:gd name="T71" fmla="*/ 61 h 130"/>
                    <a:gd name="T72" fmla="*/ 17 w 815"/>
                    <a:gd name="T73" fmla="*/ 53 h 130"/>
                    <a:gd name="T74" fmla="*/ 6 w 815"/>
                    <a:gd name="T75" fmla="*/ 40 h 130"/>
                    <a:gd name="T76" fmla="*/ 5 w 815"/>
                    <a:gd name="T77" fmla="*/ 26 h 130"/>
                    <a:gd name="T78" fmla="*/ 26 w 815"/>
                    <a:gd name="T79" fmla="*/ 0 h 13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5"/>
                    <a:gd name="T121" fmla="*/ 0 h 130"/>
                    <a:gd name="T122" fmla="*/ 815 w 815"/>
                    <a:gd name="T123" fmla="*/ 130 h 130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5" h="130">
                      <a:moveTo>
                        <a:pt x="30" y="1"/>
                      </a:moveTo>
                      <a:lnTo>
                        <a:pt x="55" y="3"/>
                      </a:lnTo>
                      <a:lnTo>
                        <a:pt x="80" y="5"/>
                      </a:lnTo>
                      <a:lnTo>
                        <a:pt x="104" y="7"/>
                      </a:lnTo>
                      <a:lnTo>
                        <a:pt x="128" y="9"/>
                      </a:lnTo>
                      <a:lnTo>
                        <a:pt x="153" y="12"/>
                      </a:lnTo>
                      <a:lnTo>
                        <a:pt x="178" y="13"/>
                      </a:lnTo>
                      <a:lnTo>
                        <a:pt x="202" y="15"/>
                      </a:lnTo>
                      <a:lnTo>
                        <a:pt x="226" y="17"/>
                      </a:lnTo>
                      <a:lnTo>
                        <a:pt x="252" y="20"/>
                      </a:lnTo>
                      <a:lnTo>
                        <a:pt x="276" y="22"/>
                      </a:lnTo>
                      <a:lnTo>
                        <a:pt x="300" y="23"/>
                      </a:lnTo>
                      <a:lnTo>
                        <a:pt x="324" y="25"/>
                      </a:lnTo>
                      <a:lnTo>
                        <a:pt x="350" y="28"/>
                      </a:lnTo>
                      <a:lnTo>
                        <a:pt x="374" y="30"/>
                      </a:lnTo>
                      <a:lnTo>
                        <a:pt x="398" y="32"/>
                      </a:lnTo>
                      <a:lnTo>
                        <a:pt x="423" y="35"/>
                      </a:lnTo>
                      <a:lnTo>
                        <a:pt x="447" y="37"/>
                      </a:lnTo>
                      <a:lnTo>
                        <a:pt x="472" y="39"/>
                      </a:lnTo>
                      <a:lnTo>
                        <a:pt x="496" y="40"/>
                      </a:lnTo>
                      <a:lnTo>
                        <a:pt x="521" y="43"/>
                      </a:lnTo>
                      <a:lnTo>
                        <a:pt x="545" y="45"/>
                      </a:lnTo>
                      <a:lnTo>
                        <a:pt x="570" y="47"/>
                      </a:lnTo>
                      <a:lnTo>
                        <a:pt x="594" y="50"/>
                      </a:lnTo>
                      <a:lnTo>
                        <a:pt x="619" y="52"/>
                      </a:lnTo>
                      <a:lnTo>
                        <a:pt x="643" y="54"/>
                      </a:lnTo>
                      <a:lnTo>
                        <a:pt x="668" y="56"/>
                      </a:lnTo>
                      <a:lnTo>
                        <a:pt x="693" y="59"/>
                      </a:lnTo>
                      <a:lnTo>
                        <a:pt x="717" y="60"/>
                      </a:lnTo>
                      <a:lnTo>
                        <a:pt x="741" y="62"/>
                      </a:lnTo>
                      <a:lnTo>
                        <a:pt x="765" y="65"/>
                      </a:lnTo>
                      <a:lnTo>
                        <a:pt x="791" y="67"/>
                      </a:lnTo>
                      <a:lnTo>
                        <a:pt x="815" y="69"/>
                      </a:lnTo>
                      <a:lnTo>
                        <a:pt x="812" y="75"/>
                      </a:lnTo>
                      <a:lnTo>
                        <a:pt x="808" y="81"/>
                      </a:lnTo>
                      <a:lnTo>
                        <a:pt x="805" y="86"/>
                      </a:lnTo>
                      <a:lnTo>
                        <a:pt x="800" y="92"/>
                      </a:lnTo>
                      <a:lnTo>
                        <a:pt x="799" y="101"/>
                      </a:lnTo>
                      <a:lnTo>
                        <a:pt x="798" y="111"/>
                      </a:lnTo>
                      <a:lnTo>
                        <a:pt x="797" y="120"/>
                      </a:lnTo>
                      <a:lnTo>
                        <a:pt x="795" y="130"/>
                      </a:lnTo>
                      <a:lnTo>
                        <a:pt x="771" y="128"/>
                      </a:lnTo>
                      <a:lnTo>
                        <a:pt x="747" y="126"/>
                      </a:lnTo>
                      <a:lnTo>
                        <a:pt x="723" y="123"/>
                      </a:lnTo>
                      <a:lnTo>
                        <a:pt x="699" y="121"/>
                      </a:lnTo>
                      <a:lnTo>
                        <a:pt x="674" y="119"/>
                      </a:lnTo>
                      <a:lnTo>
                        <a:pt x="650" y="116"/>
                      </a:lnTo>
                      <a:lnTo>
                        <a:pt x="627" y="114"/>
                      </a:lnTo>
                      <a:lnTo>
                        <a:pt x="603" y="112"/>
                      </a:lnTo>
                      <a:lnTo>
                        <a:pt x="579" y="109"/>
                      </a:lnTo>
                      <a:lnTo>
                        <a:pt x="555" y="107"/>
                      </a:lnTo>
                      <a:lnTo>
                        <a:pt x="530" y="105"/>
                      </a:lnTo>
                      <a:lnTo>
                        <a:pt x="506" y="103"/>
                      </a:lnTo>
                      <a:lnTo>
                        <a:pt x="482" y="100"/>
                      </a:lnTo>
                      <a:lnTo>
                        <a:pt x="458" y="99"/>
                      </a:lnTo>
                      <a:lnTo>
                        <a:pt x="434" y="97"/>
                      </a:lnTo>
                      <a:lnTo>
                        <a:pt x="409" y="94"/>
                      </a:lnTo>
                      <a:lnTo>
                        <a:pt x="385" y="92"/>
                      </a:lnTo>
                      <a:lnTo>
                        <a:pt x="361" y="90"/>
                      </a:lnTo>
                      <a:lnTo>
                        <a:pt x="337" y="88"/>
                      </a:lnTo>
                      <a:lnTo>
                        <a:pt x="313" y="85"/>
                      </a:lnTo>
                      <a:lnTo>
                        <a:pt x="289" y="83"/>
                      </a:lnTo>
                      <a:lnTo>
                        <a:pt x="264" y="81"/>
                      </a:lnTo>
                      <a:lnTo>
                        <a:pt x="240" y="78"/>
                      </a:lnTo>
                      <a:lnTo>
                        <a:pt x="216" y="76"/>
                      </a:lnTo>
                      <a:lnTo>
                        <a:pt x="192" y="74"/>
                      </a:lnTo>
                      <a:lnTo>
                        <a:pt x="168" y="71"/>
                      </a:lnTo>
                      <a:lnTo>
                        <a:pt x="143" y="69"/>
                      </a:lnTo>
                      <a:lnTo>
                        <a:pt x="119" y="68"/>
                      </a:lnTo>
                      <a:lnTo>
                        <a:pt x="95" y="66"/>
                      </a:lnTo>
                      <a:lnTo>
                        <a:pt x="71" y="63"/>
                      </a:lnTo>
                      <a:lnTo>
                        <a:pt x="47" y="61"/>
                      </a:lnTo>
                      <a:lnTo>
                        <a:pt x="22" y="59"/>
                      </a:lnTo>
                      <a:lnTo>
                        <a:pt x="17" y="53"/>
                      </a:lnTo>
                      <a:lnTo>
                        <a:pt x="12" y="46"/>
                      </a:lnTo>
                      <a:lnTo>
                        <a:pt x="6" y="40"/>
                      </a:lnTo>
                      <a:lnTo>
                        <a:pt x="0" y="35"/>
                      </a:lnTo>
                      <a:lnTo>
                        <a:pt x="5" y="26"/>
                      </a:lnTo>
                      <a:lnTo>
                        <a:pt x="15" y="12"/>
                      </a:lnTo>
                      <a:lnTo>
                        <a:pt x="26" y="0"/>
                      </a:lnTo>
                      <a:lnTo>
                        <a:pt x="30" y="1"/>
                      </a:lnTo>
                      <a:close/>
                    </a:path>
                  </a:pathLst>
                </a:custGeom>
                <a:solidFill>
                  <a:srgbClr val="2B2B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1" name="Freeform 92"/>
                <p:cNvSpPr>
                  <a:spLocks noChangeArrowheads="1"/>
                </p:cNvSpPr>
                <p:nvPr/>
              </p:nvSpPr>
              <p:spPr bwMode="auto">
                <a:xfrm>
                  <a:off x="4904" y="1280"/>
                  <a:ext cx="123" cy="24"/>
                </a:xfrm>
                <a:custGeom>
                  <a:avLst/>
                  <a:gdLst>
                    <a:gd name="T0" fmla="*/ 53 w 814"/>
                    <a:gd name="T1" fmla="*/ 4 h 124"/>
                    <a:gd name="T2" fmla="*/ 103 w 814"/>
                    <a:gd name="T3" fmla="*/ 8 h 124"/>
                    <a:gd name="T4" fmla="*/ 151 w 814"/>
                    <a:gd name="T5" fmla="*/ 12 h 124"/>
                    <a:gd name="T6" fmla="*/ 201 w 814"/>
                    <a:gd name="T7" fmla="*/ 16 h 124"/>
                    <a:gd name="T8" fmla="*/ 250 w 814"/>
                    <a:gd name="T9" fmla="*/ 21 h 124"/>
                    <a:gd name="T10" fmla="*/ 299 w 814"/>
                    <a:gd name="T11" fmla="*/ 26 h 124"/>
                    <a:gd name="T12" fmla="*/ 348 w 814"/>
                    <a:gd name="T13" fmla="*/ 29 h 124"/>
                    <a:gd name="T14" fmla="*/ 397 w 814"/>
                    <a:gd name="T15" fmla="*/ 34 h 124"/>
                    <a:gd name="T16" fmla="*/ 446 w 814"/>
                    <a:gd name="T17" fmla="*/ 38 h 124"/>
                    <a:gd name="T18" fmla="*/ 495 w 814"/>
                    <a:gd name="T19" fmla="*/ 42 h 124"/>
                    <a:gd name="T20" fmla="*/ 544 w 814"/>
                    <a:gd name="T21" fmla="*/ 46 h 124"/>
                    <a:gd name="T22" fmla="*/ 593 w 814"/>
                    <a:gd name="T23" fmla="*/ 51 h 124"/>
                    <a:gd name="T24" fmla="*/ 642 w 814"/>
                    <a:gd name="T25" fmla="*/ 54 h 124"/>
                    <a:gd name="T26" fmla="*/ 692 w 814"/>
                    <a:gd name="T27" fmla="*/ 59 h 124"/>
                    <a:gd name="T28" fmla="*/ 740 w 814"/>
                    <a:gd name="T29" fmla="*/ 64 h 124"/>
                    <a:gd name="T30" fmla="*/ 790 w 814"/>
                    <a:gd name="T31" fmla="*/ 67 h 124"/>
                    <a:gd name="T32" fmla="*/ 810 w 814"/>
                    <a:gd name="T33" fmla="*/ 75 h 124"/>
                    <a:gd name="T34" fmla="*/ 804 w 814"/>
                    <a:gd name="T35" fmla="*/ 87 h 124"/>
                    <a:gd name="T36" fmla="*/ 799 w 814"/>
                    <a:gd name="T37" fmla="*/ 101 h 124"/>
                    <a:gd name="T38" fmla="*/ 798 w 814"/>
                    <a:gd name="T39" fmla="*/ 116 h 124"/>
                    <a:gd name="T40" fmla="*/ 772 w 814"/>
                    <a:gd name="T41" fmla="*/ 121 h 124"/>
                    <a:gd name="T42" fmla="*/ 724 w 814"/>
                    <a:gd name="T43" fmla="*/ 117 h 124"/>
                    <a:gd name="T44" fmla="*/ 676 w 814"/>
                    <a:gd name="T45" fmla="*/ 112 h 124"/>
                    <a:gd name="T46" fmla="*/ 628 w 814"/>
                    <a:gd name="T47" fmla="*/ 107 h 124"/>
                    <a:gd name="T48" fmla="*/ 580 w 814"/>
                    <a:gd name="T49" fmla="*/ 103 h 124"/>
                    <a:gd name="T50" fmla="*/ 532 w 814"/>
                    <a:gd name="T51" fmla="*/ 98 h 124"/>
                    <a:gd name="T52" fmla="*/ 483 w 814"/>
                    <a:gd name="T53" fmla="*/ 94 h 124"/>
                    <a:gd name="T54" fmla="*/ 435 w 814"/>
                    <a:gd name="T55" fmla="*/ 90 h 124"/>
                    <a:gd name="T56" fmla="*/ 388 w 814"/>
                    <a:gd name="T57" fmla="*/ 86 h 124"/>
                    <a:gd name="T58" fmla="*/ 339 w 814"/>
                    <a:gd name="T59" fmla="*/ 81 h 124"/>
                    <a:gd name="T60" fmla="*/ 291 w 814"/>
                    <a:gd name="T61" fmla="*/ 76 h 124"/>
                    <a:gd name="T62" fmla="*/ 242 w 814"/>
                    <a:gd name="T63" fmla="*/ 72 h 124"/>
                    <a:gd name="T64" fmla="*/ 194 w 814"/>
                    <a:gd name="T65" fmla="*/ 67 h 124"/>
                    <a:gd name="T66" fmla="*/ 147 w 814"/>
                    <a:gd name="T67" fmla="*/ 63 h 124"/>
                    <a:gd name="T68" fmla="*/ 98 w 814"/>
                    <a:gd name="T69" fmla="*/ 59 h 124"/>
                    <a:gd name="T70" fmla="*/ 50 w 814"/>
                    <a:gd name="T71" fmla="*/ 54 h 124"/>
                    <a:gd name="T72" fmla="*/ 19 w 814"/>
                    <a:gd name="T73" fmla="*/ 48 h 124"/>
                    <a:gd name="T74" fmla="*/ 6 w 814"/>
                    <a:gd name="T75" fmla="*/ 37 h 124"/>
                    <a:gd name="T76" fmla="*/ 5 w 814"/>
                    <a:gd name="T77" fmla="*/ 26 h 124"/>
                    <a:gd name="T78" fmla="*/ 25 w 814"/>
                    <a:gd name="T79" fmla="*/ 0 h 124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4"/>
                    <a:gd name="T121" fmla="*/ 0 h 124"/>
                    <a:gd name="T122" fmla="*/ 814 w 814"/>
                    <a:gd name="T123" fmla="*/ 124 h 124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4" h="124">
                      <a:moveTo>
                        <a:pt x="29" y="1"/>
                      </a:moveTo>
                      <a:lnTo>
                        <a:pt x="53" y="4"/>
                      </a:lnTo>
                      <a:lnTo>
                        <a:pt x="79" y="6"/>
                      </a:lnTo>
                      <a:lnTo>
                        <a:pt x="103" y="8"/>
                      </a:lnTo>
                      <a:lnTo>
                        <a:pt x="127" y="10"/>
                      </a:lnTo>
                      <a:lnTo>
                        <a:pt x="151" y="12"/>
                      </a:lnTo>
                      <a:lnTo>
                        <a:pt x="177" y="14"/>
                      </a:lnTo>
                      <a:lnTo>
                        <a:pt x="201" y="16"/>
                      </a:lnTo>
                      <a:lnTo>
                        <a:pt x="225" y="19"/>
                      </a:lnTo>
                      <a:lnTo>
                        <a:pt x="250" y="21"/>
                      </a:lnTo>
                      <a:lnTo>
                        <a:pt x="275" y="23"/>
                      </a:lnTo>
                      <a:lnTo>
                        <a:pt x="299" y="26"/>
                      </a:lnTo>
                      <a:lnTo>
                        <a:pt x="323" y="27"/>
                      </a:lnTo>
                      <a:lnTo>
                        <a:pt x="348" y="29"/>
                      </a:lnTo>
                      <a:lnTo>
                        <a:pt x="373" y="31"/>
                      </a:lnTo>
                      <a:lnTo>
                        <a:pt x="397" y="34"/>
                      </a:lnTo>
                      <a:lnTo>
                        <a:pt x="422" y="36"/>
                      </a:lnTo>
                      <a:lnTo>
                        <a:pt x="446" y="38"/>
                      </a:lnTo>
                      <a:lnTo>
                        <a:pt x="471" y="41"/>
                      </a:lnTo>
                      <a:lnTo>
                        <a:pt x="495" y="42"/>
                      </a:lnTo>
                      <a:lnTo>
                        <a:pt x="520" y="44"/>
                      </a:lnTo>
                      <a:lnTo>
                        <a:pt x="544" y="46"/>
                      </a:lnTo>
                      <a:lnTo>
                        <a:pt x="568" y="49"/>
                      </a:lnTo>
                      <a:lnTo>
                        <a:pt x="593" y="51"/>
                      </a:lnTo>
                      <a:lnTo>
                        <a:pt x="618" y="53"/>
                      </a:lnTo>
                      <a:lnTo>
                        <a:pt x="642" y="54"/>
                      </a:lnTo>
                      <a:lnTo>
                        <a:pt x="666" y="57"/>
                      </a:lnTo>
                      <a:lnTo>
                        <a:pt x="692" y="59"/>
                      </a:lnTo>
                      <a:lnTo>
                        <a:pt x="716" y="61"/>
                      </a:lnTo>
                      <a:lnTo>
                        <a:pt x="740" y="64"/>
                      </a:lnTo>
                      <a:lnTo>
                        <a:pt x="764" y="65"/>
                      </a:lnTo>
                      <a:lnTo>
                        <a:pt x="790" y="67"/>
                      </a:lnTo>
                      <a:lnTo>
                        <a:pt x="814" y="69"/>
                      </a:lnTo>
                      <a:lnTo>
                        <a:pt x="810" y="75"/>
                      </a:lnTo>
                      <a:lnTo>
                        <a:pt x="807" y="81"/>
                      </a:lnTo>
                      <a:lnTo>
                        <a:pt x="804" y="87"/>
                      </a:lnTo>
                      <a:lnTo>
                        <a:pt x="800" y="92"/>
                      </a:lnTo>
                      <a:lnTo>
                        <a:pt x="799" y="101"/>
                      </a:lnTo>
                      <a:lnTo>
                        <a:pt x="799" y="107"/>
                      </a:lnTo>
                      <a:lnTo>
                        <a:pt x="798" y="116"/>
                      </a:lnTo>
                      <a:lnTo>
                        <a:pt x="797" y="124"/>
                      </a:lnTo>
                      <a:lnTo>
                        <a:pt x="772" y="121"/>
                      </a:lnTo>
                      <a:lnTo>
                        <a:pt x="748" y="119"/>
                      </a:lnTo>
                      <a:lnTo>
                        <a:pt x="724" y="117"/>
                      </a:lnTo>
                      <a:lnTo>
                        <a:pt x="700" y="114"/>
                      </a:lnTo>
                      <a:lnTo>
                        <a:pt x="676" y="112"/>
                      </a:lnTo>
                      <a:lnTo>
                        <a:pt x="653" y="110"/>
                      </a:lnTo>
                      <a:lnTo>
                        <a:pt x="628" y="107"/>
                      </a:lnTo>
                      <a:lnTo>
                        <a:pt x="604" y="105"/>
                      </a:lnTo>
                      <a:lnTo>
                        <a:pt x="580" y="103"/>
                      </a:lnTo>
                      <a:lnTo>
                        <a:pt x="556" y="101"/>
                      </a:lnTo>
                      <a:lnTo>
                        <a:pt x="532" y="98"/>
                      </a:lnTo>
                      <a:lnTo>
                        <a:pt x="507" y="96"/>
                      </a:lnTo>
                      <a:lnTo>
                        <a:pt x="483" y="94"/>
                      </a:lnTo>
                      <a:lnTo>
                        <a:pt x="459" y="92"/>
                      </a:lnTo>
                      <a:lnTo>
                        <a:pt x="435" y="90"/>
                      </a:lnTo>
                      <a:lnTo>
                        <a:pt x="412" y="88"/>
                      </a:lnTo>
                      <a:lnTo>
                        <a:pt x="388" y="86"/>
                      </a:lnTo>
                      <a:lnTo>
                        <a:pt x="363" y="83"/>
                      </a:lnTo>
                      <a:lnTo>
                        <a:pt x="339" y="81"/>
                      </a:lnTo>
                      <a:lnTo>
                        <a:pt x="315" y="79"/>
                      </a:lnTo>
                      <a:lnTo>
                        <a:pt x="291" y="76"/>
                      </a:lnTo>
                      <a:lnTo>
                        <a:pt x="267" y="74"/>
                      </a:lnTo>
                      <a:lnTo>
                        <a:pt x="242" y="72"/>
                      </a:lnTo>
                      <a:lnTo>
                        <a:pt x="218" y="69"/>
                      </a:lnTo>
                      <a:lnTo>
                        <a:pt x="194" y="67"/>
                      </a:lnTo>
                      <a:lnTo>
                        <a:pt x="170" y="65"/>
                      </a:lnTo>
                      <a:lnTo>
                        <a:pt x="147" y="63"/>
                      </a:lnTo>
                      <a:lnTo>
                        <a:pt x="123" y="61"/>
                      </a:lnTo>
                      <a:lnTo>
                        <a:pt x="98" y="59"/>
                      </a:lnTo>
                      <a:lnTo>
                        <a:pt x="74" y="57"/>
                      </a:lnTo>
                      <a:lnTo>
                        <a:pt x="50" y="54"/>
                      </a:lnTo>
                      <a:lnTo>
                        <a:pt x="26" y="52"/>
                      </a:lnTo>
                      <a:lnTo>
                        <a:pt x="19" y="48"/>
                      </a:lnTo>
                      <a:lnTo>
                        <a:pt x="13" y="42"/>
                      </a:lnTo>
                      <a:lnTo>
                        <a:pt x="6" y="37"/>
                      </a:lnTo>
                      <a:lnTo>
                        <a:pt x="0" y="33"/>
                      </a:lnTo>
                      <a:lnTo>
                        <a:pt x="5" y="26"/>
                      </a:lnTo>
                      <a:lnTo>
                        <a:pt x="15" y="12"/>
                      </a:lnTo>
                      <a:lnTo>
                        <a:pt x="25" y="0"/>
                      </a:lnTo>
                      <a:lnTo>
                        <a:pt x="29" y="1"/>
                      </a:lnTo>
                      <a:close/>
                    </a:path>
                  </a:pathLst>
                </a:custGeom>
                <a:solidFill>
                  <a:srgbClr val="2D2D3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2" name="Freeform 93"/>
                <p:cNvSpPr>
                  <a:spLocks noChangeArrowheads="1"/>
                </p:cNvSpPr>
                <p:nvPr/>
              </p:nvSpPr>
              <p:spPr bwMode="auto">
                <a:xfrm>
                  <a:off x="4904" y="1281"/>
                  <a:ext cx="122" cy="22"/>
                </a:xfrm>
                <a:custGeom>
                  <a:avLst/>
                  <a:gdLst>
                    <a:gd name="T0" fmla="*/ 53 w 812"/>
                    <a:gd name="T1" fmla="*/ 4 h 116"/>
                    <a:gd name="T2" fmla="*/ 103 w 812"/>
                    <a:gd name="T3" fmla="*/ 9 h 116"/>
                    <a:gd name="T4" fmla="*/ 151 w 812"/>
                    <a:gd name="T5" fmla="*/ 12 h 116"/>
                    <a:gd name="T6" fmla="*/ 200 w 812"/>
                    <a:gd name="T7" fmla="*/ 17 h 116"/>
                    <a:gd name="T8" fmla="*/ 249 w 812"/>
                    <a:gd name="T9" fmla="*/ 21 h 116"/>
                    <a:gd name="T10" fmla="*/ 298 w 812"/>
                    <a:gd name="T11" fmla="*/ 25 h 116"/>
                    <a:gd name="T12" fmla="*/ 347 w 812"/>
                    <a:gd name="T13" fmla="*/ 30 h 116"/>
                    <a:gd name="T14" fmla="*/ 396 w 812"/>
                    <a:gd name="T15" fmla="*/ 34 h 116"/>
                    <a:gd name="T16" fmla="*/ 445 w 812"/>
                    <a:gd name="T17" fmla="*/ 38 h 116"/>
                    <a:gd name="T18" fmla="*/ 494 w 812"/>
                    <a:gd name="T19" fmla="*/ 42 h 116"/>
                    <a:gd name="T20" fmla="*/ 543 w 812"/>
                    <a:gd name="T21" fmla="*/ 47 h 116"/>
                    <a:gd name="T22" fmla="*/ 592 w 812"/>
                    <a:gd name="T23" fmla="*/ 50 h 116"/>
                    <a:gd name="T24" fmla="*/ 641 w 812"/>
                    <a:gd name="T25" fmla="*/ 55 h 116"/>
                    <a:gd name="T26" fmla="*/ 689 w 812"/>
                    <a:gd name="T27" fmla="*/ 60 h 116"/>
                    <a:gd name="T28" fmla="*/ 738 w 812"/>
                    <a:gd name="T29" fmla="*/ 63 h 116"/>
                    <a:gd name="T30" fmla="*/ 787 w 812"/>
                    <a:gd name="T31" fmla="*/ 68 h 116"/>
                    <a:gd name="T32" fmla="*/ 809 w 812"/>
                    <a:gd name="T33" fmla="*/ 74 h 116"/>
                    <a:gd name="T34" fmla="*/ 802 w 812"/>
                    <a:gd name="T35" fmla="*/ 85 h 116"/>
                    <a:gd name="T36" fmla="*/ 799 w 812"/>
                    <a:gd name="T37" fmla="*/ 96 h 116"/>
                    <a:gd name="T38" fmla="*/ 799 w 812"/>
                    <a:gd name="T39" fmla="*/ 110 h 116"/>
                    <a:gd name="T40" fmla="*/ 775 w 812"/>
                    <a:gd name="T41" fmla="*/ 114 h 116"/>
                    <a:gd name="T42" fmla="*/ 726 w 812"/>
                    <a:gd name="T43" fmla="*/ 109 h 116"/>
                    <a:gd name="T44" fmla="*/ 678 w 812"/>
                    <a:gd name="T45" fmla="*/ 104 h 116"/>
                    <a:gd name="T46" fmla="*/ 631 w 812"/>
                    <a:gd name="T47" fmla="*/ 100 h 116"/>
                    <a:gd name="T48" fmla="*/ 582 w 812"/>
                    <a:gd name="T49" fmla="*/ 95 h 116"/>
                    <a:gd name="T50" fmla="*/ 534 w 812"/>
                    <a:gd name="T51" fmla="*/ 91 h 116"/>
                    <a:gd name="T52" fmla="*/ 486 w 812"/>
                    <a:gd name="T53" fmla="*/ 86 h 116"/>
                    <a:gd name="T54" fmla="*/ 438 w 812"/>
                    <a:gd name="T55" fmla="*/ 81 h 116"/>
                    <a:gd name="T56" fmla="*/ 390 w 812"/>
                    <a:gd name="T57" fmla="*/ 78 h 116"/>
                    <a:gd name="T58" fmla="*/ 342 w 812"/>
                    <a:gd name="T59" fmla="*/ 73 h 116"/>
                    <a:gd name="T60" fmla="*/ 293 w 812"/>
                    <a:gd name="T61" fmla="*/ 69 h 116"/>
                    <a:gd name="T62" fmla="*/ 246 w 812"/>
                    <a:gd name="T63" fmla="*/ 64 h 116"/>
                    <a:gd name="T64" fmla="*/ 197 w 812"/>
                    <a:gd name="T65" fmla="*/ 60 h 116"/>
                    <a:gd name="T66" fmla="*/ 149 w 812"/>
                    <a:gd name="T67" fmla="*/ 55 h 116"/>
                    <a:gd name="T68" fmla="*/ 101 w 812"/>
                    <a:gd name="T69" fmla="*/ 50 h 116"/>
                    <a:gd name="T70" fmla="*/ 53 w 812"/>
                    <a:gd name="T71" fmla="*/ 46 h 116"/>
                    <a:gd name="T72" fmla="*/ 21 w 812"/>
                    <a:gd name="T73" fmla="*/ 40 h 116"/>
                    <a:gd name="T74" fmla="*/ 7 w 812"/>
                    <a:gd name="T75" fmla="*/ 33 h 116"/>
                    <a:gd name="T76" fmla="*/ 5 w 812"/>
                    <a:gd name="T77" fmla="*/ 23 h 116"/>
                    <a:gd name="T78" fmla="*/ 25 w 812"/>
                    <a:gd name="T79" fmla="*/ 0 h 11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2"/>
                    <a:gd name="T121" fmla="*/ 0 h 116"/>
                    <a:gd name="T122" fmla="*/ 812 w 812"/>
                    <a:gd name="T123" fmla="*/ 116 h 11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2" h="116">
                      <a:moveTo>
                        <a:pt x="29" y="2"/>
                      </a:moveTo>
                      <a:lnTo>
                        <a:pt x="53" y="4"/>
                      </a:lnTo>
                      <a:lnTo>
                        <a:pt x="78" y="7"/>
                      </a:lnTo>
                      <a:lnTo>
                        <a:pt x="103" y="9"/>
                      </a:lnTo>
                      <a:lnTo>
                        <a:pt x="127" y="10"/>
                      </a:lnTo>
                      <a:lnTo>
                        <a:pt x="151" y="12"/>
                      </a:lnTo>
                      <a:lnTo>
                        <a:pt x="176" y="15"/>
                      </a:lnTo>
                      <a:lnTo>
                        <a:pt x="200" y="17"/>
                      </a:lnTo>
                      <a:lnTo>
                        <a:pt x="225" y="19"/>
                      </a:lnTo>
                      <a:lnTo>
                        <a:pt x="249" y="21"/>
                      </a:lnTo>
                      <a:lnTo>
                        <a:pt x="274" y="24"/>
                      </a:lnTo>
                      <a:lnTo>
                        <a:pt x="298" y="25"/>
                      </a:lnTo>
                      <a:lnTo>
                        <a:pt x="323" y="27"/>
                      </a:lnTo>
                      <a:lnTo>
                        <a:pt x="347" y="30"/>
                      </a:lnTo>
                      <a:lnTo>
                        <a:pt x="371" y="32"/>
                      </a:lnTo>
                      <a:lnTo>
                        <a:pt x="396" y="34"/>
                      </a:lnTo>
                      <a:lnTo>
                        <a:pt x="421" y="35"/>
                      </a:lnTo>
                      <a:lnTo>
                        <a:pt x="445" y="38"/>
                      </a:lnTo>
                      <a:lnTo>
                        <a:pt x="469" y="40"/>
                      </a:lnTo>
                      <a:lnTo>
                        <a:pt x="494" y="42"/>
                      </a:lnTo>
                      <a:lnTo>
                        <a:pt x="518" y="45"/>
                      </a:lnTo>
                      <a:lnTo>
                        <a:pt x="543" y="47"/>
                      </a:lnTo>
                      <a:lnTo>
                        <a:pt x="567" y="48"/>
                      </a:lnTo>
                      <a:lnTo>
                        <a:pt x="592" y="50"/>
                      </a:lnTo>
                      <a:lnTo>
                        <a:pt x="616" y="53"/>
                      </a:lnTo>
                      <a:lnTo>
                        <a:pt x="641" y="55"/>
                      </a:lnTo>
                      <a:lnTo>
                        <a:pt x="665" y="57"/>
                      </a:lnTo>
                      <a:lnTo>
                        <a:pt x="689" y="60"/>
                      </a:lnTo>
                      <a:lnTo>
                        <a:pt x="714" y="62"/>
                      </a:lnTo>
                      <a:lnTo>
                        <a:pt x="738" y="63"/>
                      </a:lnTo>
                      <a:lnTo>
                        <a:pt x="763" y="65"/>
                      </a:lnTo>
                      <a:lnTo>
                        <a:pt x="787" y="68"/>
                      </a:lnTo>
                      <a:lnTo>
                        <a:pt x="812" y="70"/>
                      </a:lnTo>
                      <a:lnTo>
                        <a:pt x="809" y="74"/>
                      </a:lnTo>
                      <a:lnTo>
                        <a:pt x="806" y="80"/>
                      </a:lnTo>
                      <a:lnTo>
                        <a:pt x="802" y="85"/>
                      </a:lnTo>
                      <a:lnTo>
                        <a:pt x="800" y="91"/>
                      </a:lnTo>
                      <a:lnTo>
                        <a:pt x="799" y="96"/>
                      </a:lnTo>
                      <a:lnTo>
                        <a:pt x="799" y="103"/>
                      </a:lnTo>
                      <a:lnTo>
                        <a:pt x="799" y="110"/>
                      </a:lnTo>
                      <a:lnTo>
                        <a:pt x="799" y="116"/>
                      </a:lnTo>
                      <a:lnTo>
                        <a:pt x="775" y="114"/>
                      </a:lnTo>
                      <a:lnTo>
                        <a:pt x="751" y="111"/>
                      </a:lnTo>
                      <a:lnTo>
                        <a:pt x="726" y="109"/>
                      </a:lnTo>
                      <a:lnTo>
                        <a:pt x="702" y="107"/>
                      </a:lnTo>
                      <a:lnTo>
                        <a:pt x="678" y="104"/>
                      </a:lnTo>
                      <a:lnTo>
                        <a:pt x="655" y="102"/>
                      </a:lnTo>
                      <a:lnTo>
                        <a:pt x="631" y="100"/>
                      </a:lnTo>
                      <a:lnTo>
                        <a:pt x="606" y="98"/>
                      </a:lnTo>
                      <a:lnTo>
                        <a:pt x="582" y="95"/>
                      </a:lnTo>
                      <a:lnTo>
                        <a:pt x="558" y="93"/>
                      </a:lnTo>
                      <a:lnTo>
                        <a:pt x="534" y="91"/>
                      </a:lnTo>
                      <a:lnTo>
                        <a:pt x="510" y="88"/>
                      </a:lnTo>
                      <a:lnTo>
                        <a:pt x="486" y="86"/>
                      </a:lnTo>
                      <a:lnTo>
                        <a:pt x="461" y="84"/>
                      </a:lnTo>
                      <a:lnTo>
                        <a:pt x="438" y="81"/>
                      </a:lnTo>
                      <a:lnTo>
                        <a:pt x="414" y="79"/>
                      </a:lnTo>
                      <a:lnTo>
                        <a:pt x="390" y="78"/>
                      </a:lnTo>
                      <a:lnTo>
                        <a:pt x="366" y="76"/>
                      </a:lnTo>
                      <a:lnTo>
                        <a:pt x="342" y="73"/>
                      </a:lnTo>
                      <a:lnTo>
                        <a:pt x="317" y="71"/>
                      </a:lnTo>
                      <a:lnTo>
                        <a:pt x="293" y="69"/>
                      </a:lnTo>
                      <a:lnTo>
                        <a:pt x="269" y="66"/>
                      </a:lnTo>
                      <a:lnTo>
                        <a:pt x="246" y="64"/>
                      </a:lnTo>
                      <a:lnTo>
                        <a:pt x="222" y="62"/>
                      </a:lnTo>
                      <a:lnTo>
                        <a:pt x="197" y="60"/>
                      </a:lnTo>
                      <a:lnTo>
                        <a:pt x="173" y="57"/>
                      </a:lnTo>
                      <a:lnTo>
                        <a:pt x="149" y="55"/>
                      </a:lnTo>
                      <a:lnTo>
                        <a:pt x="125" y="53"/>
                      </a:lnTo>
                      <a:lnTo>
                        <a:pt x="101" y="50"/>
                      </a:lnTo>
                      <a:lnTo>
                        <a:pt x="78" y="48"/>
                      </a:lnTo>
                      <a:lnTo>
                        <a:pt x="53" y="46"/>
                      </a:lnTo>
                      <a:lnTo>
                        <a:pt x="29" y="43"/>
                      </a:lnTo>
                      <a:lnTo>
                        <a:pt x="21" y="40"/>
                      </a:lnTo>
                      <a:lnTo>
                        <a:pt x="14" y="36"/>
                      </a:lnTo>
                      <a:lnTo>
                        <a:pt x="7" y="33"/>
                      </a:lnTo>
                      <a:lnTo>
                        <a:pt x="0" y="30"/>
                      </a:lnTo>
                      <a:lnTo>
                        <a:pt x="5" y="23"/>
                      </a:lnTo>
                      <a:lnTo>
                        <a:pt x="15" y="10"/>
                      </a:lnTo>
                      <a:lnTo>
                        <a:pt x="25" y="0"/>
                      </a:lnTo>
                      <a:lnTo>
                        <a:pt x="29" y="2"/>
                      </a:lnTo>
                      <a:close/>
                    </a:path>
                  </a:pathLst>
                </a:custGeom>
                <a:solidFill>
                  <a:srgbClr val="3333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3" name="Freeform 94"/>
                <p:cNvSpPr>
                  <a:spLocks noChangeArrowheads="1"/>
                </p:cNvSpPr>
                <p:nvPr/>
              </p:nvSpPr>
              <p:spPr bwMode="auto">
                <a:xfrm>
                  <a:off x="4904" y="1281"/>
                  <a:ext cx="122" cy="21"/>
                </a:xfrm>
                <a:custGeom>
                  <a:avLst/>
                  <a:gdLst>
                    <a:gd name="T0" fmla="*/ 52 w 809"/>
                    <a:gd name="T1" fmla="*/ 5 h 108"/>
                    <a:gd name="T2" fmla="*/ 102 w 809"/>
                    <a:gd name="T3" fmla="*/ 9 h 108"/>
                    <a:gd name="T4" fmla="*/ 150 w 809"/>
                    <a:gd name="T5" fmla="*/ 13 h 108"/>
                    <a:gd name="T6" fmla="*/ 199 w 809"/>
                    <a:gd name="T7" fmla="*/ 17 h 108"/>
                    <a:gd name="T8" fmla="*/ 248 w 809"/>
                    <a:gd name="T9" fmla="*/ 22 h 108"/>
                    <a:gd name="T10" fmla="*/ 297 w 809"/>
                    <a:gd name="T11" fmla="*/ 26 h 108"/>
                    <a:gd name="T12" fmla="*/ 345 w 809"/>
                    <a:gd name="T13" fmla="*/ 30 h 108"/>
                    <a:gd name="T14" fmla="*/ 394 w 809"/>
                    <a:gd name="T15" fmla="*/ 34 h 108"/>
                    <a:gd name="T16" fmla="*/ 443 w 809"/>
                    <a:gd name="T17" fmla="*/ 39 h 108"/>
                    <a:gd name="T18" fmla="*/ 492 w 809"/>
                    <a:gd name="T19" fmla="*/ 44 h 108"/>
                    <a:gd name="T20" fmla="*/ 541 w 809"/>
                    <a:gd name="T21" fmla="*/ 47 h 108"/>
                    <a:gd name="T22" fmla="*/ 589 w 809"/>
                    <a:gd name="T23" fmla="*/ 52 h 108"/>
                    <a:gd name="T24" fmla="*/ 639 w 809"/>
                    <a:gd name="T25" fmla="*/ 56 h 108"/>
                    <a:gd name="T26" fmla="*/ 687 w 809"/>
                    <a:gd name="T27" fmla="*/ 61 h 108"/>
                    <a:gd name="T28" fmla="*/ 736 w 809"/>
                    <a:gd name="T29" fmla="*/ 64 h 108"/>
                    <a:gd name="T30" fmla="*/ 785 w 809"/>
                    <a:gd name="T31" fmla="*/ 69 h 108"/>
                    <a:gd name="T32" fmla="*/ 807 w 809"/>
                    <a:gd name="T33" fmla="*/ 76 h 108"/>
                    <a:gd name="T34" fmla="*/ 801 w 809"/>
                    <a:gd name="T35" fmla="*/ 86 h 108"/>
                    <a:gd name="T36" fmla="*/ 800 w 809"/>
                    <a:gd name="T37" fmla="*/ 96 h 108"/>
                    <a:gd name="T38" fmla="*/ 800 w 809"/>
                    <a:gd name="T39" fmla="*/ 104 h 108"/>
                    <a:gd name="T40" fmla="*/ 776 w 809"/>
                    <a:gd name="T41" fmla="*/ 106 h 108"/>
                    <a:gd name="T42" fmla="*/ 729 w 809"/>
                    <a:gd name="T43" fmla="*/ 101 h 108"/>
                    <a:gd name="T44" fmla="*/ 680 w 809"/>
                    <a:gd name="T45" fmla="*/ 97 h 108"/>
                    <a:gd name="T46" fmla="*/ 632 w 809"/>
                    <a:gd name="T47" fmla="*/ 93 h 108"/>
                    <a:gd name="T48" fmla="*/ 585 w 809"/>
                    <a:gd name="T49" fmla="*/ 89 h 108"/>
                    <a:gd name="T50" fmla="*/ 536 w 809"/>
                    <a:gd name="T51" fmla="*/ 84 h 108"/>
                    <a:gd name="T52" fmla="*/ 488 w 809"/>
                    <a:gd name="T53" fmla="*/ 79 h 108"/>
                    <a:gd name="T54" fmla="*/ 441 w 809"/>
                    <a:gd name="T55" fmla="*/ 75 h 108"/>
                    <a:gd name="T56" fmla="*/ 392 w 809"/>
                    <a:gd name="T57" fmla="*/ 70 h 108"/>
                    <a:gd name="T58" fmla="*/ 344 w 809"/>
                    <a:gd name="T59" fmla="*/ 66 h 108"/>
                    <a:gd name="T60" fmla="*/ 297 w 809"/>
                    <a:gd name="T61" fmla="*/ 61 h 108"/>
                    <a:gd name="T62" fmla="*/ 248 w 809"/>
                    <a:gd name="T63" fmla="*/ 56 h 108"/>
                    <a:gd name="T64" fmla="*/ 200 w 809"/>
                    <a:gd name="T65" fmla="*/ 52 h 108"/>
                    <a:gd name="T66" fmla="*/ 151 w 809"/>
                    <a:gd name="T67" fmla="*/ 48 h 108"/>
                    <a:gd name="T68" fmla="*/ 104 w 809"/>
                    <a:gd name="T69" fmla="*/ 44 h 108"/>
                    <a:gd name="T70" fmla="*/ 56 w 809"/>
                    <a:gd name="T71" fmla="*/ 39 h 108"/>
                    <a:gd name="T72" fmla="*/ 24 w 809"/>
                    <a:gd name="T73" fmla="*/ 34 h 108"/>
                    <a:gd name="T74" fmla="*/ 9 w 809"/>
                    <a:gd name="T75" fmla="*/ 30 h 108"/>
                    <a:gd name="T76" fmla="*/ 5 w 809"/>
                    <a:gd name="T77" fmla="*/ 22 h 108"/>
                    <a:gd name="T78" fmla="*/ 24 w 809"/>
                    <a:gd name="T79" fmla="*/ 0 h 108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09"/>
                    <a:gd name="T121" fmla="*/ 0 h 108"/>
                    <a:gd name="T122" fmla="*/ 809 w 809"/>
                    <a:gd name="T123" fmla="*/ 108 h 108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09" h="108">
                      <a:moveTo>
                        <a:pt x="28" y="2"/>
                      </a:moveTo>
                      <a:lnTo>
                        <a:pt x="52" y="5"/>
                      </a:lnTo>
                      <a:lnTo>
                        <a:pt x="77" y="7"/>
                      </a:lnTo>
                      <a:lnTo>
                        <a:pt x="102" y="9"/>
                      </a:lnTo>
                      <a:lnTo>
                        <a:pt x="126" y="10"/>
                      </a:lnTo>
                      <a:lnTo>
                        <a:pt x="150" y="13"/>
                      </a:lnTo>
                      <a:lnTo>
                        <a:pt x="174" y="15"/>
                      </a:lnTo>
                      <a:lnTo>
                        <a:pt x="199" y="17"/>
                      </a:lnTo>
                      <a:lnTo>
                        <a:pt x="224" y="19"/>
                      </a:lnTo>
                      <a:lnTo>
                        <a:pt x="248" y="22"/>
                      </a:lnTo>
                      <a:lnTo>
                        <a:pt x="272" y="24"/>
                      </a:lnTo>
                      <a:lnTo>
                        <a:pt x="297" y="26"/>
                      </a:lnTo>
                      <a:lnTo>
                        <a:pt x="321" y="28"/>
                      </a:lnTo>
                      <a:lnTo>
                        <a:pt x="345" y="30"/>
                      </a:lnTo>
                      <a:lnTo>
                        <a:pt x="370" y="32"/>
                      </a:lnTo>
                      <a:lnTo>
                        <a:pt x="394" y="34"/>
                      </a:lnTo>
                      <a:lnTo>
                        <a:pt x="419" y="37"/>
                      </a:lnTo>
                      <a:lnTo>
                        <a:pt x="443" y="39"/>
                      </a:lnTo>
                      <a:lnTo>
                        <a:pt x="467" y="41"/>
                      </a:lnTo>
                      <a:lnTo>
                        <a:pt x="492" y="44"/>
                      </a:lnTo>
                      <a:lnTo>
                        <a:pt x="517" y="45"/>
                      </a:lnTo>
                      <a:lnTo>
                        <a:pt x="541" y="47"/>
                      </a:lnTo>
                      <a:lnTo>
                        <a:pt x="565" y="49"/>
                      </a:lnTo>
                      <a:lnTo>
                        <a:pt x="589" y="52"/>
                      </a:lnTo>
                      <a:lnTo>
                        <a:pt x="615" y="54"/>
                      </a:lnTo>
                      <a:lnTo>
                        <a:pt x="639" y="56"/>
                      </a:lnTo>
                      <a:lnTo>
                        <a:pt x="663" y="59"/>
                      </a:lnTo>
                      <a:lnTo>
                        <a:pt x="687" y="61"/>
                      </a:lnTo>
                      <a:lnTo>
                        <a:pt x="711" y="62"/>
                      </a:lnTo>
                      <a:lnTo>
                        <a:pt x="736" y="64"/>
                      </a:lnTo>
                      <a:lnTo>
                        <a:pt x="761" y="67"/>
                      </a:lnTo>
                      <a:lnTo>
                        <a:pt x="785" y="69"/>
                      </a:lnTo>
                      <a:lnTo>
                        <a:pt x="809" y="71"/>
                      </a:lnTo>
                      <a:lnTo>
                        <a:pt x="807" y="76"/>
                      </a:lnTo>
                      <a:lnTo>
                        <a:pt x="805" y="81"/>
                      </a:lnTo>
                      <a:lnTo>
                        <a:pt x="801" y="86"/>
                      </a:lnTo>
                      <a:lnTo>
                        <a:pt x="799" y="91"/>
                      </a:lnTo>
                      <a:lnTo>
                        <a:pt x="800" y="96"/>
                      </a:lnTo>
                      <a:lnTo>
                        <a:pt x="800" y="99"/>
                      </a:lnTo>
                      <a:lnTo>
                        <a:pt x="800" y="104"/>
                      </a:lnTo>
                      <a:lnTo>
                        <a:pt x="800" y="108"/>
                      </a:lnTo>
                      <a:lnTo>
                        <a:pt x="776" y="106"/>
                      </a:lnTo>
                      <a:lnTo>
                        <a:pt x="752" y="104"/>
                      </a:lnTo>
                      <a:lnTo>
                        <a:pt x="729" y="101"/>
                      </a:lnTo>
                      <a:lnTo>
                        <a:pt x="704" y="99"/>
                      </a:lnTo>
                      <a:lnTo>
                        <a:pt x="680" y="97"/>
                      </a:lnTo>
                      <a:lnTo>
                        <a:pt x="656" y="96"/>
                      </a:lnTo>
                      <a:lnTo>
                        <a:pt x="632" y="93"/>
                      </a:lnTo>
                      <a:lnTo>
                        <a:pt x="608" y="91"/>
                      </a:lnTo>
                      <a:lnTo>
                        <a:pt x="585" y="89"/>
                      </a:lnTo>
                      <a:lnTo>
                        <a:pt x="560" y="86"/>
                      </a:lnTo>
                      <a:lnTo>
                        <a:pt x="536" y="84"/>
                      </a:lnTo>
                      <a:lnTo>
                        <a:pt x="512" y="82"/>
                      </a:lnTo>
                      <a:lnTo>
                        <a:pt x="488" y="79"/>
                      </a:lnTo>
                      <a:lnTo>
                        <a:pt x="465" y="77"/>
                      </a:lnTo>
                      <a:lnTo>
                        <a:pt x="441" y="75"/>
                      </a:lnTo>
                      <a:lnTo>
                        <a:pt x="416" y="72"/>
                      </a:lnTo>
                      <a:lnTo>
                        <a:pt x="392" y="70"/>
                      </a:lnTo>
                      <a:lnTo>
                        <a:pt x="368" y="68"/>
                      </a:lnTo>
                      <a:lnTo>
                        <a:pt x="344" y="66"/>
                      </a:lnTo>
                      <a:lnTo>
                        <a:pt x="321" y="63"/>
                      </a:lnTo>
                      <a:lnTo>
                        <a:pt x="297" y="61"/>
                      </a:lnTo>
                      <a:lnTo>
                        <a:pt x="272" y="59"/>
                      </a:lnTo>
                      <a:lnTo>
                        <a:pt x="248" y="56"/>
                      </a:lnTo>
                      <a:lnTo>
                        <a:pt x="224" y="54"/>
                      </a:lnTo>
                      <a:lnTo>
                        <a:pt x="200" y="52"/>
                      </a:lnTo>
                      <a:lnTo>
                        <a:pt x="176" y="49"/>
                      </a:lnTo>
                      <a:lnTo>
                        <a:pt x="151" y="48"/>
                      </a:lnTo>
                      <a:lnTo>
                        <a:pt x="128" y="46"/>
                      </a:lnTo>
                      <a:lnTo>
                        <a:pt x="104" y="44"/>
                      </a:lnTo>
                      <a:lnTo>
                        <a:pt x="80" y="41"/>
                      </a:lnTo>
                      <a:lnTo>
                        <a:pt x="56" y="39"/>
                      </a:lnTo>
                      <a:lnTo>
                        <a:pt x="32" y="37"/>
                      </a:lnTo>
                      <a:lnTo>
                        <a:pt x="24" y="34"/>
                      </a:lnTo>
                      <a:lnTo>
                        <a:pt x="17" y="32"/>
                      </a:lnTo>
                      <a:lnTo>
                        <a:pt x="9" y="30"/>
                      </a:lnTo>
                      <a:lnTo>
                        <a:pt x="0" y="28"/>
                      </a:lnTo>
                      <a:lnTo>
                        <a:pt x="5" y="22"/>
                      </a:lnTo>
                      <a:lnTo>
                        <a:pt x="14" y="9"/>
                      </a:lnTo>
                      <a:lnTo>
                        <a:pt x="24" y="0"/>
                      </a:lnTo>
                      <a:lnTo>
                        <a:pt x="28" y="2"/>
                      </a:lnTo>
                      <a:close/>
                    </a:path>
                  </a:pathLst>
                </a:custGeom>
                <a:solidFill>
                  <a:srgbClr val="38384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4" name="Freeform 95"/>
                <p:cNvSpPr>
                  <a:spLocks noChangeArrowheads="1"/>
                </p:cNvSpPr>
                <p:nvPr/>
              </p:nvSpPr>
              <p:spPr bwMode="auto">
                <a:xfrm>
                  <a:off x="4904" y="1282"/>
                  <a:ext cx="122" cy="20"/>
                </a:xfrm>
                <a:custGeom>
                  <a:avLst/>
                  <a:gdLst>
                    <a:gd name="T0" fmla="*/ 52 w 808"/>
                    <a:gd name="T1" fmla="*/ 6 h 103"/>
                    <a:gd name="T2" fmla="*/ 101 w 808"/>
                    <a:gd name="T3" fmla="*/ 11 h 103"/>
                    <a:gd name="T4" fmla="*/ 150 w 808"/>
                    <a:gd name="T5" fmla="*/ 14 h 103"/>
                    <a:gd name="T6" fmla="*/ 199 w 808"/>
                    <a:gd name="T7" fmla="*/ 19 h 103"/>
                    <a:gd name="T8" fmla="*/ 247 w 808"/>
                    <a:gd name="T9" fmla="*/ 23 h 103"/>
                    <a:gd name="T10" fmla="*/ 295 w 808"/>
                    <a:gd name="T11" fmla="*/ 27 h 103"/>
                    <a:gd name="T12" fmla="*/ 345 w 808"/>
                    <a:gd name="T13" fmla="*/ 31 h 103"/>
                    <a:gd name="T14" fmla="*/ 393 w 808"/>
                    <a:gd name="T15" fmla="*/ 36 h 103"/>
                    <a:gd name="T16" fmla="*/ 442 w 808"/>
                    <a:gd name="T17" fmla="*/ 39 h 103"/>
                    <a:gd name="T18" fmla="*/ 491 w 808"/>
                    <a:gd name="T19" fmla="*/ 44 h 103"/>
                    <a:gd name="T20" fmla="*/ 540 w 808"/>
                    <a:gd name="T21" fmla="*/ 49 h 103"/>
                    <a:gd name="T22" fmla="*/ 588 w 808"/>
                    <a:gd name="T23" fmla="*/ 52 h 103"/>
                    <a:gd name="T24" fmla="*/ 638 w 808"/>
                    <a:gd name="T25" fmla="*/ 57 h 103"/>
                    <a:gd name="T26" fmla="*/ 686 w 808"/>
                    <a:gd name="T27" fmla="*/ 61 h 103"/>
                    <a:gd name="T28" fmla="*/ 734 w 808"/>
                    <a:gd name="T29" fmla="*/ 65 h 103"/>
                    <a:gd name="T30" fmla="*/ 784 w 808"/>
                    <a:gd name="T31" fmla="*/ 69 h 103"/>
                    <a:gd name="T32" fmla="*/ 806 w 808"/>
                    <a:gd name="T33" fmla="*/ 76 h 103"/>
                    <a:gd name="T34" fmla="*/ 801 w 808"/>
                    <a:gd name="T35" fmla="*/ 85 h 103"/>
                    <a:gd name="T36" fmla="*/ 800 w 808"/>
                    <a:gd name="T37" fmla="*/ 94 h 103"/>
                    <a:gd name="T38" fmla="*/ 800 w 808"/>
                    <a:gd name="T39" fmla="*/ 99 h 103"/>
                    <a:gd name="T40" fmla="*/ 777 w 808"/>
                    <a:gd name="T41" fmla="*/ 100 h 103"/>
                    <a:gd name="T42" fmla="*/ 730 w 808"/>
                    <a:gd name="T43" fmla="*/ 96 h 103"/>
                    <a:gd name="T44" fmla="*/ 681 w 808"/>
                    <a:gd name="T45" fmla="*/ 91 h 103"/>
                    <a:gd name="T46" fmla="*/ 633 w 808"/>
                    <a:gd name="T47" fmla="*/ 87 h 103"/>
                    <a:gd name="T48" fmla="*/ 586 w 808"/>
                    <a:gd name="T49" fmla="*/ 82 h 103"/>
                    <a:gd name="T50" fmla="*/ 537 w 808"/>
                    <a:gd name="T51" fmla="*/ 77 h 103"/>
                    <a:gd name="T52" fmla="*/ 490 w 808"/>
                    <a:gd name="T53" fmla="*/ 73 h 103"/>
                    <a:gd name="T54" fmla="*/ 442 w 808"/>
                    <a:gd name="T55" fmla="*/ 68 h 103"/>
                    <a:gd name="T56" fmla="*/ 394 w 808"/>
                    <a:gd name="T57" fmla="*/ 65 h 103"/>
                    <a:gd name="T58" fmla="*/ 346 w 808"/>
                    <a:gd name="T59" fmla="*/ 60 h 103"/>
                    <a:gd name="T60" fmla="*/ 299 w 808"/>
                    <a:gd name="T61" fmla="*/ 56 h 103"/>
                    <a:gd name="T62" fmla="*/ 250 w 808"/>
                    <a:gd name="T63" fmla="*/ 51 h 103"/>
                    <a:gd name="T64" fmla="*/ 203 w 808"/>
                    <a:gd name="T65" fmla="*/ 46 h 103"/>
                    <a:gd name="T66" fmla="*/ 155 w 808"/>
                    <a:gd name="T67" fmla="*/ 42 h 103"/>
                    <a:gd name="T68" fmla="*/ 106 w 808"/>
                    <a:gd name="T69" fmla="*/ 37 h 103"/>
                    <a:gd name="T70" fmla="*/ 59 w 808"/>
                    <a:gd name="T71" fmla="*/ 32 h 103"/>
                    <a:gd name="T72" fmla="*/ 30 w 808"/>
                    <a:gd name="T73" fmla="*/ 29 h 103"/>
                    <a:gd name="T74" fmla="*/ 22 w 808"/>
                    <a:gd name="T75" fmla="*/ 28 h 103"/>
                    <a:gd name="T76" fmla="*/ 13 w 808"/>
                    <a:gd name="T77" fmla="*/ 27 h 103"/>
                    <a:gd name="T78" fmla="*/ 5 w 808"/>
                    <a:gd name="T79" fmla="*/ 26 h 103"/>
                    <a:gd name="T80" fmla="*/ 5 w 808"/>
                    <a:gd name="T81" fmla="*/ 20 h 103"/>
                    <a:gd name="T82" fmla="*/ 24 w 808"/>
                    <a:gd name="T83" fmla="*/ 0 h 10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8"/>
                    <a:gd name="T127" fmla="*/ 0 h 103"/>
                    <a:gd name="T128" fmla="*/ 808 w 808"/>
                    <a:gd name="T129" fmla="*/ 103 h 103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8" h="103">
                      <a:moveTo>
                        <a:pt x="28" y="4"/>
                      </a:moveTo>
                      <a:lnTo>
                        <a:pt x="52" y="6"/>
                      </a:lnTo>
                      <a:lnTo>
                        <a:pt x="77" y="8"/>
                      </a:lnTo>
                      <a:lnTo>
                        <a:pt x="101" y="11"/>
                      </a:lnTo>
                      <a:lnTo>
                        <a:pt x="125" y="12"/>
                      </a:lnTo>
                      <a:lnTo>
                        <a:pt x="150" y="14"/>
                      </a:lnTo>
                      <a:lnTo>
                        <a:pt x="174" y="16"/>
                      </a:lnTo>
                      <a:lnTo>
                        <a:pt x="199" y="19"/>
                      </a:lnTo>
                      <a:lnTo>
                        <a:pt x="223" y="21"/>
                      </a:lnTo>
                      <a:lnTo>
                        <a:pt x="247" y="23"/>
                      </a:lnTo>
                      <a:lnTo>
                        <a:pt x="271" y="26"/>
                      </a:lnTo>
                      <a:lnTo>
                        <a:pt x="295" y="27"/>
                      </a:lnTo>
                      <a:lnTo>
                        <a:pt x="320" y="29"/>
                      </a:lnTo>
                      <a:lnTo>
                        <a:pt x="345" y="31"/>
                      </a:lnTo>
                      <a:lnTo>
                        <a:pt x="369" y="34"/>
                      </a:lnTo>
                      <a:lnTo>
                        <a:pt x="393" y="36"/>
                      </a:lnTo>
                      <a:lnTo>
                        <a:pt x="418" y="37"/>
                      </a:lnTo>
                      <a:lnTo>
                        <a:pt x="442" y="39"/>
                      </a:lnTo>
                      <a:lnTo>
                        <a:pt x="466" y="42"/>
                      </a:lnTo>
                      <a:lnTo>
                        <a:pt x="491" y="44"/>
                      </a:lnTo>
                      <a:lnTo>
                        <a:pt x="515" y="46"/>
                      </a:lnTo>
                      <a:lnTo>
                        <a:pt x="540" y="49"/>
                      </a:lnTo>
                      <a:lnTo>
                        <a:pt x="564" y="50"/>
                      </a:lnTo>
                      <a:lnTo>
                        <a:pt x="588" y="52"/>
                      </a:lnTo>
                      <a:lnTo>
                        <a:pt x="613" y="54"/>
                      </a:lnTo>
                      <a:lnTo>
                        <a:pt x="638" y="57"/>
                      </a:lnTo>
                      <a:lnTo>
                        <a:pt x="662" y="59"/>
                      </a:lnTo>
                      <a:lnTo>
                        <a:pt x="686" y="61"/>
                      </a:lnTo>
                      <a:lnTo>
                        <a:pt x="710" y="64"/>
                      </a:lnTo>
                      <a:lnTo>
                        <a:pt x="734" y="65"/>
                      </a:lnTo>
                      <a:lnTo>
                        <a:pt x="760" y="67"/>
                      </a:lnTo>
                      <a:lnTo>
                        <a:pt x="784" y="69"/>
                      </a:lnTo>
                      <a:lnTo>
                        <a:pt x="808" y="72"/>
                      </a:lnTo>
                      <a:lnTo>
                        <a:pt x="806" y="76"/>
                      </a:lnTo>
                      <a:lnTo>
                        <a:pt x="804" y="81"/>
                      </a:lnTo>
                      <a:lnTo>
                        <a:pt x="801" y="85"/>
                      </a:lnTo>
                      <a:lnTo>
                        <a:pt x="799" y="90"/>
                      </a:lnTo>
                      <a:lnTo>
                        <a:pt x="800" y="94"/>
                      </a:lnTo>
                      <a:lnTo>
                        <a:pt x="800" y="96"/>
                      </a:lnTo>
                      <a:lnTo>
                        <a:pt x="800" y="99"/>
                      </a:lnTo>
                      <a:lnTo>
                        <a:pt x="801" y="103"/>
                      </a:lnTo>
                      <a:lnTo>
                        <a:pt x="777" y="100"/>
                      </a:lnTo>
                      <a:lnTo>
                        <a:pt x="753" y="98"/>
                      </a:lnTo>
                      <a:lnTo>
                        <a:pt x="730" y="96"/>
                      </a:lnTo>
                      <a:lnTo>
                        <a:pt x="706" y="94"/>
                      </a:lnTo>
                      <a:lnTo>
                        <a:pt x="681" y="91"/>
                      </a:lnTo>
                      <a:lnTo>
                        <a:pt x="657" y="89"/>
                      </a:lnTo>
                      <a:lnTo>
                        <a:pt x="633" y="87"/>
                      </a:lnTo>
                      <a:lnTo>
                        <a:pt x="610" y="84"/>
                      </a:lnTo>
                      <a:lnTo>
                        <a:pt x="586" y="82"/>
                      </a:lnTo>
                      <a:lnTo>
                        <a:pt x="562" y="80"/>
                      </a:lnTo>
                      <a:lnTo>
                        <a:pt x="537" y="77"/>
                      </a:lnTo>
                      <a:lnTo>
                        <a:pt x="514" y="75"/>
                      </a:lnTo>
                      <a:lnTo>
                        <a:pt x="490" y="73"/>
                      </a:lnTo>
                      <a:lnTo>
                        <a:pt x="466" y="70"/>
                      </a:lnTo>
                      <a:lnTo>
                        <a:pt x="442" y="68"/>
                      </a:lnTo>
                      <a:lnTo>
                        <a:pt x="419" y="66"/>
                      </a:lnTo>
                      <a:lnTo>
                        <a:pt x="394" y="65"/>
                      </a:lnTo>
                      <a:lnTo>
                        <a:pt x="370" y="62"/>
                      </a:lnTo>
                      <a:lnTo>
                        <a:pt x="346" y="60"/>
                      </a:lnTo>
                      <a:lnTo>
                        <a:pt x="322" y="58"/>
                      </a:lnTo>
                      <a:lnTo>
                        <a:pt x="299" y="56"/>
                      </a:lnTo>
                      <a:lnTo>
                        <a:pt x="275" y="53"/>
                      </a:lnTo>
                      <a:lnTo>
                        <a:pt x="250" y="51"/>
                      </a:lnTo>
                      <a:lnTo>
                        <a:pt x="226" y="49"/>
                      </a:lnTo>
                      <a:lnTo>
                        <a:pt x="203" y="46"/>
                      </a:lnTo>
                      <a:lnTo>
                        <a:pt x="179" y="44"/>
                      </a:lnTo>
                      <a:lnTo>
                        <a:pt x="155" y="42"/>
                      </a:lnTo>
                      <a:lnTo>
                        <a:pt x="131" y="39"/>
                      </a:lnTo>
                      <a:lnTo>
                        <a:pt x="106" y="37"/>
                      </a:lnTo>
                      <a:lnTo>
                        <a:pt x="83" y="35"/>
                      </a:lnTo>
                      <a:lnTo>
                        <a:pt x="59" y="32"/>
                      </a:lnTo>
                      <a:lnTo>
                        <a:pt x="35" y="30"/>
                      </a:lnTo>
                      <a:lnTo>
                        <a:pt x="30" y="29"/>
                      </a:lnTo>
                      <a:lnTo>
                        <a:pt x="27" y="29"/>
                      </a:lnTo>
                      <a:lnTo>
                        <a:pt x="22" y="28"/>
                      </a:lnTo>
                      <a:lnTo>
                        <a:pt x="18" y="28"/>
                      </a:lnTo>
                      <a:lnTo>
                        <a:pt x="13" y="27"/>
                      </a:lnTo>
                      <a:lnTo>
                        <a:pt x="10" y="27"/>
                      </a:lnTo>
                      <a:lnTo>
                        <a:pt x="5" y="26"/>
                      </a:lnTo>
                      <a:lnTo>
                        <a:pt x="0" y="26"/>
                      </a:lnTo>
                      <a:lnTo>
                        <a:pt x="5" y="20"/>
                      </a:lnTo>
                      <a:lnTo>
                        <a:pt x="14" y="8"/>
                      </a:lnTo>
                      <a:lnTo>
                        <a:pt x="24" y="0"/>
                      </a:lnTo>
                      <a:lnTo>
                        <a:pt x="28" y="4"/>
                      </a:lnTo>
                      <a:close/>
                    </a:path>
                  </a:pathLst>
                </a:custGeom>
                <a:solidFill>
                  <a:srgbClr val="3D3D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5" name="Freeform 96"/>
                <p:cNvSpPr>
                  <a:spLocks noChangeArrowheads="1"/>
                </p:cNvSpPr>
                <p:nvPr/>
              </p:nvSpPr>
              <p:spPr bwMode="auto">
                <a:xfrm>
                  <a:off x="4904" y="1282"/>
                  <a:ext cx="122" cy="18"/>
                </a:xfrm>
                <a:custGeom>
                  <a:avLst/>
                  <a:gdLst>
                    <a:gd name="T0" fmla="*/ 51 w 806"/>
                    <a:gd name="T1" fmla="*/ 5 h 94"/>
                    <a:gd name="T2" fmla="*/ 100 w 806"/>
                    <a:gd name="T3" fmla="*/ 9 h 94"/>
                    <a:gd name="T4" fmla="*/ 149 w 806"/>
                    <a:gd name="T5" fmla="*/ 13 h 94"/>
                    <a:gd name="T6" fmla="*/ 197 w 806"/>
                    <a:gd name="T7" fmla="*/ 18 h 94"/>
                    <a:gd name="T8" fmla="*/ 246 w 806"/>
                    <a:gd name="T9" fmla="*/ 22 h 94"/>
                    <a:gd name="T10" fmla="*/ 294 w 806"/>
                    <a:gd name="T11" fmla="*/ 26 h 94"/>
                    <a:gd name="T12" fmla="*/ 344 w 806"/>
                    <a:gd name="T13" fmla="*/ 31 h 94"/>
                    <a:gd name="T14" fmla="*/ 392 w 806"/>
                    <a:gd name="T15" fmla="*/ 34 h 94"/>
                    <a:gd name="T16" fmla="*/ 441 w 806"/>
                    <a:gd name="T17" fmla="*/ 39 h 94"/>
                    <a:gd name="T18" fmla="*/ 489 w 806"/>
                    <a:gd name="T19" fmla="*/ 43 h 94"/>
                    <a:gd name="T20" fmla="*/ 539 w 806"/>
                    <a:gd name="T21" fmla="*/ 47 h 94"/>
                    <a:gd name="T22" fmla="*/ 587 w 806"/>
                    <a:gd name="T23" fmla="*/ 52 h 94"/>
                    <a:gd name="T24" fmla="*/ 635 w 806"/>
                    <a:gd name="T25" fmla="*/ 56 h 94"/>
                    <a:gd name="T26" fmla="*/ 684 w 806"/>
                    <a:gd name="T27" fmla="*/ 61 h 94"/>
                    <a:gd name="T28" fmla="*/ 733 w 806"/>
                    <a:gd name="T29" fmla="*/ 64 h 94"/>
                    <a:gd name="T30" fmla="*/ 782 w 806"/>
                    <a:gd name="T31" fmla="*/ 69 h 94"/>
                    <a:gd name="T32" fmla="*/ 805 w 806"/>
                    <a:gd name="T33" fmla="*/ 76 h 94"/>
                    <a:gd name="T34" fmla="*/ 801 w 806"/>
                    <a:gd name="T35" fmla="*/ 84 h 94"/>
                    <a:gd name="T36" fmla="*/ 800 w 806"/>
                    <a:gd name="T37" fmla="*/ 90 h 94"/>
                    <a:gd name="T38" fmla="*/ 801 w 806"/>
                    <a:gd name="T39" fmla="*/ 93 h 94"/>
                    <a:gd name="T40" fmla="*/ 778 w 806"/>
                    <a:gd name="T41" fmla="*/ 92 h 94"/>
                    <a:gd name="T42" fmla="*/ 731 w 806"/>
                    <a:gd name="T43" fmla="*/ 87 h 94"/>
                    <a:gd name="T44" fmla="*/ 683 w 806"/>
                    <a:gd name="T45" fmla="*/ 83 h 94"/>
                    <a:gd name="T46" fmla="*/ 635 w 806"/>
                    <a:gd name="T47" fmla="*/ 78 h 94"/>
                    <a:gd name="T48" fmla="*/ 588 w 806"/>
                    <a:gd name="T49" fmla="*/ 73 h 94"/>
                    <a:gd name="T50" fmla="*/ 540 w 806"/>
                    <a:gd name="T51" fmla="*/ 69 h 94"/>
                    <a:gd name="T52" fmla="*/ 492 w 806"/>
                    <a:gd name="T53" fmla="*/ 64 h 94"/>
                    <a:gd name="T54" fmla="*/ 444 w 806"/>
                    <a:gd name="T55" fmla="*/ 60 h 94"/>
                    <a:gd name="T56" fmla="*/ 397 w 806"/>
                    <a:gd name="T57" fmla="*/ 55 h 94"/>
                    <a:gd name="T58" fmla="*/ 348 w 806"/>
                    <a:gd name="T59" fmla="*/ 50 h 94"/>
                    <a:gd name="T60" fmla="*/ 301 w 806"/>
                    <a:gd name="T61" fmla="*/ 46 h 94"/>
                    <a:gd name="T62" fmla="*/ 253 w 806"/>
                    <a:gd name="T63" fmla="*/ 41 h 94"/>
                    <a:gd name="T64" fmla="*/ 206 w 806"/>
                    <a:gd name="T65" fmla="*/ 37 h 94"/>
                    <a:gd name="T66" fmla="*/ 158 w 806"/>
                    <a:gd name="T67" fmla="*/ 32 h 94"/>
                    <a:gd name="T68" fmla="*/ 110 w 806"/>
                    <a:gd name="T69" fmla="*/ 27 h 94"/>
                    <a:gd name="T70" fmla="*/ 63 w 806"/>
                    <a:gd name="T71" fmla="*/ 23 h 94"/>
                    <a:gd name="T72" fmla="*/ 34 w 806"/>
                    <a:gd name="T73" fmla="*/ 20 h 94"/>
                    <a:gd name="T74" fmla="*/ 25 w 806"/>
                    <a:gd name="T75" fmla="*/ 22 h 94"/>
                    <a:gd name="T76" fmla="*/ 14 w 806"/>
                    <a:gd name="T77" fmla="*/ 22 h 94"/>
                    <a:gd name="T78" fmla="*/ 5 w 806"/>
                    <a:gd name="T79" fmla="*/ 22 h 94"/>
                    <a:gd name="T80" fmla="*/ 5 w 806"/>
                    <a:gd name="T81" fmla="*/ 17 h 94"/>
                    <a:gd name="T82" fmla="*/ 22 w 806"/>
                    <a:gd name="T83" fmla="*/ 0 h 9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6"/>
                    <a:gd name="T127" fmla="*/ 0 h 94"/>
                    <a:gd name="T128" fmla="*/ 806 w 806"/>
                    <a:gd name="T129" fmla="*/ 94 h 9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6" h="94">
                      <a:moveTo>
                        <a:pt x="27" y="3"/>
                      </a:moveTo>
                      <a:lnTo>
                        <a:pt x="51" y="5"/>
                      </a:lnTo>
                      <a:lnTo>
                        <a:pt x="75" y="8"/>
                      </a:lnTo>
                      <a:lnTo>
                        <a:pt x="100" y="9"/>
                      </a:lnTo>
                      <a:lnTo>
                        <a:pt x="124" y="11"/>
                      </a:lnTo>
                      <a:lnTo>
                        <a:pt x="149" y="13"/>
                      </a:lnTo>
                      <a:lnTo>
                        <a:pt x="173" y="16"/>
                      </a:lnTo>
                      <a:lnTo>
                        <a:pt x="197" y="18"/>
                      </a:lnTo>
                      <a:lnTo>
                        <a:pt x="222" y="19"/>
                      </a:lnTo>
                      <a:lnTo>
                        <a:pt x="246" y="22"/>
                      </a:lnTo>
                      <a:lnTo>
                        <a:pt x="270" y="24"/>
                      </a:lnTo>
                      <a:lnTo>
                        <a:pt x="294" y="26"/>
                      </a:lnTo>
                      <a:lnTo>
                        <a:pt x="318" y="28"/>
                      </a:lnTo>
                      <a:lnTo>
                        <a:pt x="344" y="31"/>
                      </a:lnTo>
                      <a:lnTo>
                        <a:pt x="368" y="32"/>
                      </a:lnTo>
                      <a:lnTo>
                        <a:pt x="392" y="34"/>
                      </a:lnTo>
                      <a:lnTo>
                        <a:pt x="416" y="37"/>
                      </a:lnTo>
                      <a:lnTo>
                        <a:pt x="441" y="39"/>
                      </a:lnTo>
                      <a:lnTo>
                        <a:pt x="465" y="41"/>
                      </a:lnTo>
                      <a:lnTo>
                        <a:pt x="489" y="43"/>
                      </a:lnTo>
                      <a:lnTo>
                        <a:pt x="514" y="46"/>
                      </a:lnTo>
                      <a:lnTo>
                        <a:pt x="539" y="47"/>
                      </a:lnTo>
                      <a:lnTo>
                        <a:pt x="563" y="49"/>
                      </a:lnTo>
                      <a:lnTo>
                        <a:pt x="587" y="52"/>
                      </a:lnTo>
                      <a:lnTo>
                        <a:pt x="611" y="54"/>
                      </a:lnTo>
                      <a:lnTo>
                        <a:pt x="635" y="56"/>
                      </a:lnTo>
                      <a:lnTo>
                        <a:pt x="659" y="58"/>
                      </a:lnTo>
                      <a:lnTo>
                        <a:pt x="684" y="61"/>
                      </a:lnTo>
                      <a:lnTo>
                        <a:pt x="709" y="63"/>
                      </a:lnTo>
                      <a:lnTo>
                        <a:pt x="733" y="64"/>
                      </a:lnTo>
                      <a:lnTo>
                        <a:pt x="757" y="66"/>
                      </a:lnTo>
                      <a:lnTo>
                        <a:pt x="782" y="69"/>
                      </a:lnTo>
                      <a:lnTo>
                        <a:pt x="806" y="71"/>
                      </a:lnTo>
                      <a:lnTo>
                        <a:pt x="805" y="76"/>
                      </a:lnTo>
                      <a:lnTo>
                        <a:pt x="802" y="79"/>
                      </a:lnTo>
                      <a:lnTo>
                        <a:pt x="801" y="84"/>
                      </a:lnTo>
                      <a:lnTo>
                        <a:pt x="799" y="88"/>
                      </a:lnTo>
                      <a:lnTo>
                        <a:pt x="800" y="90"/>
                      </a:lnTo>
                      <a:lnTo>
                        <a:pt x="801" y="91"/>
                      </a:lnTo>
                      <a:lnTo>
                        <a:pt x="801" y="93"/>
                      </a:lnTo>
                      <a:lnTo>
                        <a:pt x="802" y="94"/>
                      </a:lnTo>
                      <a:lnTo>
                        <a:pt x="778" y="92"/>
                      </a:lnTo>
                      <a:lnTo>
                        <a:pt x="755" y="90"/>
                      </a:lnTo>
                      <a:lnTo>
                        <a:pt x="731" y="87"/>
                      </a:lnTo>
                      <a:lnTo>
                        <a:pt x="707" y="85"/>
                      </a:lnTo>
                      <a:lnTo>
                        <a:pt x="683" y="83"/>
                      </a:lnTo>
                      <a:lnTo>
                        <a:pt x="659" y="80"/>
                      </a:lnTo>
                      <a:lnTo>
                        <a:pt x="635" y="78"/>
                      </a:lnTo>
                      <a:lnTo>
                        <a:pt x="611" y="76"/>
                      </a:lnTo>
                      <a:lnTo>
                        <a:pt x="588" y="73"/>
                      </a:lnTo>
                      <a:lnTo>
                        <a:pt x="564" y="71"/>
                      </a:lnTo>
                      <a:lnTo>
                        <a:pt x="540" y="69"/>
                      </a:lnTo>
                      <a:lnTo>
                        <a:pt x="515" y="66"/>
                      </a:lnTo>
                      <a:lnTo>
                        <a:pt x="492" y="64"/>
                      </a:lnTo>
                      <a:lnTo>
                        <a:pt x="468" y="62"/>
                      </a:lnTo>
                      <a:lnTo>
                        <a:pt x="444" y="60"/>
                      </a:lnTo>
                      <a:lnTo>
                        <a:pt x="421" y="57"/>
                      </a:lnTo>
                      <a:lnTo>
                        <a:pt x="397" y="55"/>
                      </a:lnTo>
                      <a:lnTo>
                        <a:pt x="373" y="53"/>
                      </a:lnTo>
                      <a:lnTo>
                        <a:pt x="348" y="50"/>
                      </a:lnTo>
                      <a:lnTo>
                        <a:pt x="325" y="48"/>
                      </a:lnTo>
                      <a:lnTo>
                        <a:pt x="301" y="46"/>
                      </a:lnTo>
                      <a:lnTo>
                        <a:pt x="277" y="43"/>
                      </a:lnTo>
                      <a:lnTo>
                        <a:pt x="253" y="41"/>
                      </a:lnTo>
                      <a:lnTo>
                        <a:pt x="230" y="39"/>
                      </a:lnTo>
                      <a:lnTo>
                        <a:pt x="206" y="37"/>
                      </a:lnTo>
                      <a:lnTo>
                        <a:pt x="181" y="34"/>
                      </a:lnTo>
                      <a:lnTo>
                        <a:pt x="158" y="32"/>
                      </a:lnTo>
                      <a:lnTo>
                        <a:pt x="134" y="30"/>
                      </a:lnTo>
                      <a:lnTo>
                        <a:pt x="110" y="27"/>
                      </a:lnTo>
                      <a:lnTo>
                        <a:pt x="86" y="25"/>
                      </a:lnTo>
                      <a:lnTo>
                        <a:pt x="63" y="23"/>
                      </a:lnTo>
                      <a:lnTo>
                        <a:pt x="38" y="20"/>
                      </a:lnTo>
                      <a:lnTo>
                        <a:pt x="34" y="20"/>
                      </a:lnTo>
                      <a:lnTo>
                        <a:pt x="29" y="22"/>
                      </a:lnTo>
                      <a:lnTo>
                        <a:pt x="25" y="22"/>
                      </a:lnTo>
                      <a:lnTo>
                        <a:pt x="20" y="22"/>
                      </a:lnTo>
                      <a:lnTo>
                        <a:pt x="14" y="22"/>
                      </a:lnTo>
                      <a:lnTo>
                        <a:pt x="10" y="22"/>
                      </a:lnTo>
                      <a:lnTo>
                        <a:pt x="5" y="22"/>
                      </a:lnTo>
                      <a:lnTo>
                        <a:pt x="0" y="22"/>
                      </a:lnTo>
                      <a:lnTo>
                        <a:pt x="5" y="17"/>
                      </a:lnTo>
                      <a:lnTo>
                        <a:pt x="14" y="7"/>
                      </a:lnTo>
                      <a:lnTo>
                        <a:pt x="22" y="0"/>
                      </a:lnTo>
                      <a:lnTo>
                        <a:pt x="27" y="3"/>
                      </a:lnTo>
                      <a:close/>
                    </a:path>
                  </a:pathLst>
                </a:custGeom>
                <a:solidFill>
                  <a:srgbClr val="3F3F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6" name="Freeform 97"/>
                <p:cNvSpPr>
                  <a:spLocks noChangeArrowheads="1"/>
                </p:cNvSpPr>
                <p:nvPr/>
              </p:nvSpPr>
              <p:spPr bwMode="auto">
                <a:xfrm>
                  <a:off x="4904" y="1282"/>
                  <a:ext cx="121" cy="17"/>
                </a:xfrm>
                <a:custGeom>
                  <a:avLst/>
                  <a:gdLst>
                    <a:gd name="T0" fmla="*/ 26 w 804"/>
                    <a:gd name="T1" fmla="*/ 4 h 89"/>
                    <a:gd name="T2" fmla="*/ 804 w 804"/>
                    <a:gd name="T3" fmla="*/ 72 h 89"/>
                    <a:gd name="T4" fmla="*/ 799 w 804"/>
                    <a:gd name="T5" fmla="*/ 89 h 89"/>
                    <a:gd name="T6" fmla="*/ 804 w 804"/>
                    <a:gd name="T7" fmla="*/ 89 h 89"/>
                    <a:gd name="T8" fmla="*/ 42 w 804"/>
                    <a:gd name="T9" fmla="*/ 15 h 89"/>
                    <a:gd name="T10" fmla="*/ 0 w 804"/>
                    <a:gd name="T11" fmla="*/ 21 h 89"/>
                    <a:gd name="T12" fmla="*/ 4 w 804"/>
                    <a:gd name="T13" fmla="*/ 16 h 89"/>
                    <a:gd name="T14" fmla="*/ 13 w 804"/>
                    <a:gd name="T15" fmla="*/ 7 h 89"/>
                    <a:gd name="T16" fmla="*/ 22 w 804"/>
                    <a:gd name="T17" fmla="*/ 0 h 89"/>
                    <a:gd name="T18" fmla="*/ 26 w 804"/>
                    <a:gd name="T19" fmla="*/ 4 h 8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04"/>
                    <a:gd name="T31" fmla="*/ 0 h 89"/>
                    <a:gd name="T32" fmla="*/ 804 w 804"/>
                    <a:gd name="T33" fmla="*/ 89 h 8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04" h="89">
                      <a:moveTo>
                        <a:pt x="26" y="4"/>
                      </a:moveTo>
                      <a:lnTo>
                        <a:pt x="804" y="72"/>
                      </a:lnTo>
                      <a:lnTo>
                        <a:pt x="799" y="89"/>
                      </a:lnTo>
                      <a:lnTo>
                        <a:pt x="804" y="89"/>
                      </a:lnTo>
                      <a:lnTo>
                        <a:pt x="42" y="15"/>
                      </a:lnTo>
                      <a:lnTo>
                        <a:pt x="0" y="21"/>
                      </a:lnTo>
                      <a:lnTo>
                        <a:pt x="4" y="16"/>
                      </a:lnTo>
                      <a:lnTo>
                        <a:pt x="13" y="7"/>
                      </a:lnTo>
                      <a:lnTo>
                        <a:pt x="22" y="0"/>
                      </a:lnTo>
                      <a:lnTo>
                        <a:pt x="26" y="4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7" name="Freeform 98"/>
                <p:cNvSpPr>
                  <a:spLocks noChangeArrowheads="1"/>
                </p:cNvSpPr>
                <p:nvPr/>
              </p:nvSpPr>
              <p:spPr bwMode="auto">
                <a:xfrm>
                  <a:off x="5033" y="1247"/>
                  <a:ext cx="108" cy="438"/>
                </a:xfrm>
                <a:custGeom>
                  <a:avLst/>
                  <a:gdLst>
                    <a:gd name="T0" fmla="*/ 107 w 714"/>
                    <a:gd name="T1" fmla="*/ 190 h 2316"/>
                    <a:gd name="T2" fmla="*/ 35 w 714"/>
                    <a:gd name="T3" fmla="*/ 262 h 2316"/>
                    <a:gd name="T4" fmla="*/ 9 w 714"/>
                    <a:gd name="T5" fmla="*/ 396 h 2316"/>
                    <a:gd name="T6" fmla="*/ 0 w 714"/>
                    <a:gd name="T7" fmla="*/ 495 h 2316"/>
                    <a:gd name="T8" fmla="*/ 0 w 714"/>
                    <a:gd name="T9" fmla="*/ 2316 h 2316"/>
                    <a:gd name="T10" fmla="*/ 714 w 714"/>
                    <a:gd name="T11" fmla="*/ 1885 h 2316"/>
                    <a:gd name="T12" fmla="*/ 714 w 714"/>
                    <a:gd name="T13" fmla="*/ 0 h 2316"/>
                    <a:gd name="T14" fmla="*/ 107 w 714"/>
                    <a:gd name="T15" fmla="*/ 190 h 23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14"/>
                    <a:gd name="T25" fmla="*/ 0 h 2316"/>
                    <a:gd name="T26" fmla="*/ 714 w 714"/>
                    <a:gd name="T27" fmla="*/ 2316 h 23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14" h="2316">
                      <a:moveTo>
                        <a:pt x="107" y="190"/>
                      </a:moveTo>
                      <a:lnTo>
                        <a:pt x="35" y="262"/>
                      </a:lnTo>
                      <a:lnTo>
                        <a:pt x="9" y="396"/>
                      </a:lnTo>
                      <a:lnTo>
                        <a:pt x="0" y="495"/>
                      </a:lnTo>
                      <a:lnTo>
                        <a:pt x="0" y="2316"/>
                      </a:lnTo>
                      <a:lnTo>
                        <a:pt x="714" y="1885"/>
                      </a:lnTo>
                      <a:lnTo>
                        <a:pt x="714" y="0"/>
                      </a:lnTo>
                      <a:lnTo>
                        <a:pt x="107" y="190"/>
                      </a:lnTo>
                      <a:close/>
                    </a:path>
                  </a:pathLst>
                </a:custGeom>
                <a:solidFill>
                  <a:srgbClr val="60565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8" name="Freeform 99"/>
                <p:cNvSpPr>
                  <a:spLocks noChangeArrowheads="1"/>
                </p:cNvSpPr>
                <p:nvPr/>
              </p:nvSpPr>
              <p:spPr bwMode="auto">
                <a:xfrm>
                  <a:off x="5038" y="1247"/>
                  <a:ext cx="103" cy="434"/>
                </a:xfrm>
                <a:custGeom>
                  <a:avLst/>
                  <a:gdLst>
                    <a:gd name="T0" fmla="*/ 108 w 682"/>
                    <a:gd name="T1" fmla="*/ 182 h 2295"/>
                    <a:gd name="T2" fmla="*/ 99 w 682"/>
                    <a:gd name="T3" fmla="*/ 191 h 2295"/>
                    <a:gd name="T4" fmla="*/ 90 w 682"/>
                    <a:gd name="T5" fmla="*/ 200 h 2295"/>
                    <a:gd name="T6" fmla="*/ 81 w 682"/>
                    <a:gd name="T7" fmla="*/ 210 h 2295"/>
                    <a:gd name="T8" fmla="*/ 72 w 682"/>
                    <a:gd name="T9" fmla="*/ 218 h 2295"/>
                    <a:gd name="T10" fmla="*/ 63 w 682"/>
                    <a:gd name="T11" fmla="*/ 227 h 2295"/>
                    <a:gd name="T12" fmla="*/ 54 w 682"/>
                    <a:gd name="T13" fmla="*/ 236 h 2295"/>
                    <a:gd name="T14" fmla="*/ 46 w 682"/>
                    <a:gd name="T15" fmla="*/ 244 h 2295"/>
                    <a:gd name="T16" fmla="*/ 37 w 682"/>
                    <a:gd name="T17" fmla="*/ 253 h 2295"/>
                    <a:gd name="T18" fmla="*/ 30 w 682"/>
                    <a:gd name="T19" fmla="*/ 287 h 2295"/>
                    <a:gd name="T20" fmla="*/ 23 w 682"/>
                    <a:gd name="T21" fmla="*/ 320 h 2295"/>
                    <a:gd name="T22" fmla="*/ 16 w 682"/>
                    <a:gd name="T23" fmla="*/ 354 h 2295"/>
                    <a:gd name="T24" fmla="*/ 10 w 682"/>
                    <a:gd name="T25" fmla="*/ 387 h 2295"/>
                    <a:gd name="T26" fmla="*/ 8 w 682"/>
                    <a:gd name="T27" fmla="*/ 413 h 2295"/>
                    <a:gd name="T28" fmla="*/ 6 w 682"/>
                    <a:gd name="T29" fmla="*/ 438 h 2295"/>
                    <a:gd name="T30" fmla="*/ 3 w 682"/>
                    <a:gd name="T31" fmla="*/ 462 h 2295"/>
                    <a:gd name="T32" fmla="*/ 1 w 682"/>
                    <a:gd name="T33" fmla="*/ 487 h 2295"/>
                    <a:gd name="T34" fmla="*/ 1 w 682"/>
                    <a:gd name="T35" fmla="*/ 939 h 2295"/>
                    <a:gd name="T36" fmla="*/ 1 w 682"/>
                    <a:gd name="T37" fmla="*/ 1391 h 2295"/>
                    <a:gd name="T38" fmla="*/ 1 w 682"/>
                    <a:gd name="T39" fmla="*/ 1844 h 2295"/>
                    <a:gd name="T40" fmla="*/ 0 w 682"/>
                    <a:gd name="T41" fmla="*/ 2295 h 2295"/>
                    <a:gd name="T42" fmla="*/ 43 w 682"/>
                    <a:gd name="T43" fmla="*/ 2270 h 2295"/>
                    <a:gd name="T44" fmla="*/ 85 w 682"/>
                    <a:gd name="T45" fmla="*/ 2243 h 2295"/>
                    <a:gd name="T46" fmla="*/ 128 w 682"/>
                    <a:gd name="T47" fmla="*/ 2218 h 2295"/>
                    <a:gd name="T48" fmla="*/ 170 w 682"/>
                    <a:gd name="T49" fmla="*/ 2193 h 2295"/>
                    <a:gd name="T50" fmla="*/ 213 w 682"/>
                    <a:gd name="T51" fmla="*/ 2166 h 2295"/>
                    <a:gd name="T52" fmla="*/ 256 w 682"/>
                    <a:gd name="T53" fmla="*/ 2141 h 2295"/>
                    <a:gd name="T54" fmla="*/ 298 w 682"/>
                    <a:gd name="T55" fmla="*/ 2116 h 2295"/>
                    <a:gd name="T56" fmla="*/ 341 w 682"/>
                    <a:gd name="T57" fmla="*/ 2089 h 2295"/>
                    <a:gd name="T58" fmla="*/ 384 w 682"/>
                    <a:gd name="T59" fmla="*/ 2064 h 2295"/>
                    <a:gd name="T60" fmla="*/ 426 w 682"/>
                    <a:gd name="T61" fmla="*/ 2038 h 2295"/>
                    <a:gd name="T62" fmla="*/ 469 w 682"/>
                    <a:gd name="T63" fmla="*/ 2013 h 2295"/>
                    <a:gd name="T64" fmla="*/ 511 w 682"/>
                    <a:gd name="T65" fmla="*/ 1987 h 2295"/>
                    <a:gd name="T66" fmla="*/ 554 w 682"/>
                    <a:gd name="T67" fmla="*/ 1961 h 2295"/>
                    <a:gd name="T68" fmla="*/ 597 w 682"/>
                    <a:gd name="T69" fmla="*/ 1936 h 2295"/>
                    <a:gd name="T70" fmla="*/ 639 w 682"/>
                    <a:gd name="T71" fmla="*/ 1909 h 2295"/>
                    <a:gd name="T72" fmla="*/ 682 w 682"/>
                    <a:gd name="T73" fmla="*/ 1884 h 2295"/>
                    <a:gd name="T74" fmla="*/ 682 w 682"/>
                    <a:gd name="T75" fmla="*/ 1413 h 2295"/>
                    <a:gd name="T76" fmla="*/ 682 w 682"/>
                    <a:gd name="T77" fmla="*/ 941 h 2295"/>
                    <a:gd name="T78" fmla="*/ 682 w 682"/>
                    <a:gd name="T79" fmla="*/ 471 h 2295"/>
                    <a:gd name="T80" fmla="*/ 682 w 682"/>
                    <a:gd name="T81" fmla="*/ 0 h 2295"/>
                    <a:gd name="T82" fmla="*/ 646 w 682"/>
                    <a:gd name="T83" fmla="*/ 12 h 2295"/>
                    <a:gd name="T84" fmla="*/ 611 w 682"/>
                    <a:gd name="T85" fmla="*/ 23 h 2295"/>
                    <a:gd name="T86" fmla="*/ 575 w 682"/>
                    <a:gd name="T87" fmla="*/ 35 h 2295"/>
                    <a:gd name="T88" fmla="*/ 539 w 682"/>
                    <a:gd name="T89" fmla="*/ 46 h 2295"/>
                    <a:gd name="T90" fmla="*/ 502 w 682"/>
                    <a:gd name="T91" fmla="*/ 58 h 2295"/>
                    <a:gd name="T92" fmla="*/ 467 w 682"/>
                    <a:gd name="T93" fmla="*/ 69 h 2295"/>
                    <a:gd name="T94" fmla="*/ 431 w 682"/>
                    <a:gd name="T95" fmla="*/ 81 h 2295"/>
                    <a:gd name="T96" fmla="*/ 395 w 682"/>
                    <a:gd name="T97" fmla="*/ 92 h 2295"/>
                    <a:gd name="T98" fmla="*/ 359 w 682"/>
                    <a:gd name="T99" fmla="*/ 104 h 2295"/>
                    <a:gd name="T100" fmla="*/ 324 w 682"/>
                    <a:gd name="T101" fmla="*/ 114 h 2295"/>
                    <a:gd name="T102" fmla="*/ 288 w 682"/>
                    <a:gd name="T103" fmla="*/ 126 h 2295"/>
                    <a:gd name="T104" fmla="*/ 252 w 682"/>
                    <a:gd name="T105" fmla="*/ 137 h 2295"/>
                    <a:gd name="T106" fmla="*/ 215 w 682"/>
                    <a:gd name="T107" fmla="*/ 149 h 2295"/>
                    <a:gd name="T108" fmla="*/ 180 w 682"/>
                    <a:gd name="T109" fmla="*/ 159 h 2295"/>
                    <a:gd name="T110" fmla="*/ 144 w 682"/>
                    <a:gd name="T111" fmla="*/ 171 h 2295"/>
                    <a:gd name="T112" fmla="*/ 108 w 682"/>
                    <a:gd name="T113" fmla="*/ 182 h 229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82"/>
                    <a:gd name="T172" fmla="*/ 0 h 2295"/>
                    <a:gd name="T173" fmla="*/ 682 w 682"/>
                    <a:gd name="T174" fmla="*/ 2295 h 229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82" h="2295">
                      <a:moveTo>
                        <a:pt x="108" y="182"/>
                      </a:moveTo>
                      <a:lnTo>
                        <a:pt x="99" y="191"/>
                      </a:lnTo>
                      <a:lnTo>
                        <a:pt x="90" y="200"/>
                      </a:lnTo>
                      <a:lnTo>
                        <a:pt x="81" y="210"/>
                      </a:lnTo>
                      <a:lnTo>
                        <a:pt x="72" y="218"/>
                      </a:lnTo>
                      <a:lnTo>
                        <a:pt x="63" y="227"/>
                      </a:lnTo>
                      <a:lnTo>
                        <a:pt x="54" y="236"/>
                      </a:lnTo>
                      <a:lnTo>
                        <a:pt x="46" y="244"/>
                      </a:lnTo>
                      <a:lnTo>
                        <a:pt x="37" y="253"/>
                      </a:lnTo>
                      <a:lnTo>
                        <a:pt x="30" y="287"/>
                      </a:lnTo>
                      <a:lnTo>
                        <a:pt x="23" y="320"/>
                      </a:lnTo>
                      <a:lnTo>
                        <a:pt x="16" y="354"/>
                      </a:lnTo>
                      <a:lnTo>
                        <a:pt x="10" y="387"/>
                      </a:lnTo>
                      <a:lnTo>
                        <a:pt x="8" y="413"/>
                      </a:lnTo>
                      <a:lnTo>
                        <a:pt x="6" y="438"/>
                      </a:lnTo>
                      <a:lnTo>
                        <a:pt x="3" y="462"/>
                      </a:lnTo>
                      <a:lnTo>
                        <a:pt x="1" y="487"/>
                      </a:lnTo>
                      <a:lnTo>
                        <a:pt x="1" y="939"/>
                      </a:lnTo>
                      <a:lnTo>
                        <a:pt x="1" y="1391"/>
                      </a:lnTo>
                      <a:lnTo>
                        <a:pt x="1" y="1844"/>
                      </a:lnTo>
                      <a:lnTo>
                        <a:pt x="0" y="2295"/>
                      </a:lnTo>
                      <a:lnTo>
                        <a:pt x="43" y="2270"/>
                      </a:lnTo>
                      <a:lnTo>
                        <a:pt x="85" y="2243"/>
                      </a:lnTo>
                      <a:lnTo>
                        <a:pt x="128" y="2218"/>
                      </a:lnTo>
                      <a:lnTo>
                        <a:pt x="170" y="2193"/>
                      </a:lnTo>
                      <a:lnTo>
                        <a:pt x="213" y="2166"/>
                      </a:lnTo>
                      <a:lnTo>
                        <a:pt x="256" y="2141"/>
                      </a:lnTo>
                      <a:lnTo>
                        <a:pt x="298" y="2116"/>
                      </a:lnTo>
                      <a:lnTo>
                        <a:pt x="341" y="2089"/>
                      </a:lnTo>
                      <a:lnTo>
                        <a:pt x="384" y="2064"/>
                      </a:lnTo>
                      <a:lnTo>
                        <a:pt x="426" y="2038"/>
                      </a:lnTo>
                      <a:lnTo>
                        <a:pt x="469" y="2013"/>
                      </a:lnTo>
                      <a:lnTo>
                        <a:pt x="511" y="1987"/>
                      </a:lnTo>
                      <a:lnTo>
                        <a:pt x="554" y="1961"/>
                      </a:lnTo>
                      <a:lnTo>
                        <a:pt x="597" y="1936"/>
                      </a:lnTo>
                      <a:lnTo>
                        <a:pt x="639" y="1909"/>
                      </a:lnTo>
                      <a:lnTo>
                        <a:pt x="682" y="1884"/>
                      </a:lnTo>
                      <a:lnTo>
                        <a:pt x="682" y="1413"/>
                      </a:lnTo>
                      <a:lnTo>
                        <a:pt x="682" y="941"/>
                      </a:lnTo>
                      <a:lnTo>
                        <a:pt x="682" y="471"/>
                      </a:lnTo>
                      <a:lnTo>
                        <a:pt x="682" y="0"/>
                      </a:lnTo>
                      <a:lnTo>
                        <a:pt x="646" y="12"/>
                      </a:lnTo>
                      <a:lnTo>
                        <a:pt x="611" y="23"/>
                      </a:lnTo>
                      <a:lnTo>
                        <a:pt x="575" y="35"/>
                      </a:lnTo>
                      <a:lnTo>
                        <a:pt x="539" y="46"/>
                      </a:lnTo>
                      <a:lnTo>
                        <a:pt x="502" y="58"/>
                      </a:lnTo>
                      <a:lnTo>
                        <a:pt x="467" y="69"/>
                      </a:lnTo>
                      <a:lnTo>
                        <a:pt x="431" y="81"/>
                      </a:lnTo>
                      <a:lnTo>
                        <a:pt x="395" y="92"/>
                      </a:lnTo>
                      <a:lnTo>
                        <a:pt x="359" y="104"/>
                      </a:lnTo>
                      <a:lnTo>
                        <a:pt x="324" y="114"/>
                      </a:lnTo>
                      <a:lnTo>
                        <a:pt x="288" y="126"/>
                      </a:lnTo>
                      <a:lnTo>
                        <a:pt x="252" y="137"/>
                      </a:lnTo>
                      <a:lnTo>
                        <a:pt x="215" y="149"/>
                      </a:lnTo>
                      <a:lnTo>
                        <a:pt x="180" y="159"/>
                      </a:lnTo>
                      <a:lnTo>
                        <a:pt x="144" y="171"/>
                      </a:lnTo>
                      <a:lnTo>
                        <a:pt x="108" y="182"/>
                      </a:lnTo>
                      <a:close/>
                    </a:path>
                  </a:pathLst>
                </a:custGeom>
                <a:solidFill>
                  <a:srgbClr val="60595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29" name="Freeform 100"/>
                <p:cNvSpPr>
                  <a:spLocks noChangeArrowheads="1"/>
                </p:cNvSpPr>
                <p:nvPr/>
              </p:nvSpPr>
              <p:spPr bwMode="auto">
                <a:xfrm>
                  <a:off x="5042" y="1247"/>
                  <a:ext cx="98" cy="430"/>
                </a:xfrm>
                <a:custGeom>
                  <a:avLst/>
                  <a:gdLst>
                    <a:gd name="T0" fmla="*/ 108 w 650"/>
                    <a:gd name="T1" fmla="*/ 174 h 2276"/>
                    <a:gd name="T2" fmla="*/ 99 w 650"/>
                    <a:gd name="T3" fmla="*/ 183 h 2276"/>
                    <a:gd name="T4" fmla="*/ 91 w 650"/>
                    <a:gd name="T5" fmla="*/ 191 h 2276"/>
                    <a:gd name="T6" fmla="*/ 82 w 650"/>
                    <a:gd name="T7" fmla="*/ 200 h 2276"/>
                    <a:gd name="T8" fmla="*/ 73 w 650"/>
                    <a:gd name="T9" fmla="*/ 210 h 2276"/>
                    <a:gd name="T10" fmla="*/ 65 w 650"/>
                    <a:gd name="T11" fmla="*/ 219 h 2276"/>
                    <a:gd name="T12" fmla="*/ 55 w 650"/>
                    <a:gd name="T13" fmla="*/ 228 h 2276"/>
                    <a:gd name="T14" fmla="*/ 46 w 650"/>
                    <a:gd name="T15" fmla="*/ 237 h 2276"/>
                    <a:gd name="T16" fmla="*/ 37 w 650"/>
                    <a:gd name="T17" fmla="*/ 247 h 2276"/>
                    <a:gd name="T18" fmla="*/ 31 w 650"/>
                    <a:gd name="T19" fmla="*/ 279 h 2276"/>
                    <a:gd name="T20" fmla="*/ 24 w 650"/>
                    <a:gd name="T21" fmla="*/ 312 h 2276"/>
                    <a:gd name="T22" fmla="*/ 17 w 650"/>
                    <a:gd name="T23" fmla="*/ 346 h 2276"/>
                    <a:gd name="T24" fmla="*/ 11 w 650"/>
                    <a:gd name="T25" fmla="*/ 380 h 2276"/>
                    <a:gd name="T26" fmla="*/ 8 w 650"/>
                    <a:gd name="T27" fmla="*/ 406 h 2276"/>
                    <a:gd name="T28" fmla="*/ 6 w 650"/>
                    <a:gd name="T29" fmla="*/ 430 h 2276"/>
                    <a:gd name="T30" fmla="*/ 4 w 650"/>
                    <a:gd name="T31" fmla="*/ 454 h 2276"/>
                    <a:gd name="T32" fmla="*/ 1 w 650"/>
                    <a:gd name="T33" fmla="*/ 478 h 2276"/>
                    <a:gd name="T34" fmla="*/ 1 w 650"/>
                    <a:gd name="T35" fmla="*/ 928 h 2276"/>
                    <a:gd name="T36" fmla="*/ 1 w 650"/>
                    <a:gd name="T37" fmla="*/ 1377 h 2276"/>
                    <a:gd name="T38" fmla="*/ 1 w 650"/>
                    <a:gd name="T39" fmla="*/ 1826 h 2276"/>
                    <a:gd name="T40" fmla="*/ 0 w 650"/>
                    <a:gd name="T41" fmla="*/ 2276 h 2276"/>
                    <a:gd name="T42" fmla="*/ 40 w 650"/>
                    <a:gd name="T43" fmla="*/ 2252 h 2276"/>
                    <a:gd name="T44" fmla="*/ 82 w 650"/>
                    <a:gd name="T45" fmla="*/ 2226 h 2276"/>
                    <a:gd name="T46" fmla="*/ 122 w 650"/>
                    <a:gd name="T47" fmla="*/ 2202 h 2276"/>
                    <a:gd name="T48" fmla="*/ 163 w 650"/>
                    <a:gd name="T49" fmla="*/ 2178 h 2276"/>
                    <a:gd name="T50" fmla="*/ 203 w 650"/>
                    <a:gd name="T51" fmla="*/ 2152 h 2276"/>
                    <a:gd name="T52" fmla="*/ 244 w 650"/>
                    <a:gd name="T53" fmla="*/ 2128 h 2276"/>
                    <a:gd name="T54" fmla="*/ 285 w 650"/>
                    <a:gd name="T55" fmla="*/ 2103 h 2276"/>
                    <a:gd name="T56" fmla="*/ 325 w 650"/>
                    <a:gd name="T57" fmla="*/ 2079 h 2276"/>
                    <a:gd name="T58" fmla="*/ 365 w 650"/>
                    <a:gd name="T59" fmla="*/ 2055 h 2276"/>
                    <a:gd name="T60" fmla="*/ 407 w 650"/>
                    <a:gd name="T61" fmla="*/ 2029 h 2276"/>
                    <a:gd name="T62" fmla="*/ 447 w 650"/>
                    <a:gd name="T63" fmla="*/ 2005 h 2276"/>
                    <a:gd name="T64" fmla="*/ 488 w 650"/>
                    <a:gd name="T65" fmla="*/ 1981 h 2276"/>
                    <a:gd name="T66" fmla="*/ 528 w 650"/>
                    <a:gd name="T67" fmla="*/ 1957 h 2276"/>
                    <a:gd name="T68" fmla="*/ 569 w 650"/>
                    <a:gd name="T69" fmla="*/ 1931 h 2276"/>
                    <a:gd name="T70" fmla="*/ 610 w 650"/>
                    <a:gd name="T71" fmla="*/ 1907 h 2276"/>
                    <a:gd name="T72" fmla="*/ 650 w 650"/>
                    <a:gd name="T73" fmla="*/ 1883 h 2276"/>
                    <a:gd name="T74" fmla="*/ 650 w 650"/>
                    <a:gd name="T75" fmla="*/ 1413 h 2276"/>
                    <a:gd name="T76" fmla="*/ 650 w 650"/>
                    <a:gd name="T77" fmla="*/ 941 h 2276"/>
                    <a:gd name="T78" fmla="*/ 650 w 650"/>
                    <a:gd name="T79" fmla="*/ 471 h 2276"/>
                    <a:gd name="T80" fmla="*/ 650 w 650"/>
                    <a:gd name="T81" fmla="*/ 0 h 2276"/>
                    <a:gd name="T82" fmla="*/ 617 w 650"/>
                    <a:gd name="T83" fmla="*/ 12 h 2276"/>
                    <a:gd name="T84" fmla="*/ 582 w 650"/>
                    <a:gd name="T85" fmla="*/ 22 h 2276"/>
                    <a:gd name="T86" fmla="*/ 549 w 650"/>
                    <a:gd name="T87" fmla="*/ 33 h 2276"/>
                    <a:gd name="T88" fmla="*/ 514 w 650"/>
                    <a:gd name="T89" fmla="*/ 44 h 2276"/>
                    <a:gd name="T90" fmla="*/ 481 w 650"/>
                    <a:gd name="T91" fmla="*/ 55 h 2276"/>
                    <a:gd name="T92" fmla="*/ 447 w 650"/>
                    <a:gd name="T93" fmla="*/ 66 h 2276"/>
                    <a:gd name="T94" fmla="*/ 413 w 650"/>
                    <a:gd name="T95" fmla="*/ 76 h 2276"/>
                    <a:gd name="T96" fmla="*/ 379 w 650"/>
                    <a:gd name="T97" fmla="*/ 88 h 2276"/>
                    <a:gd name="T98" fmla="*/ 346 w 650"/>
                    <a:gd name="T99" fmla="*/ 98 h 2276"/>
                    <a:gd name="T100" fmla="*/ 311 w 650"/>
                    <a:gd name="T101" fmla="*/ 109 h 2276"/>
                    <a:gd name="T102" fmla="*/ 278 w 650"/>
                    <a:gd name="T103" fmla="*/ 120 h 2276"/>
                    <a:gd name="T104" fmla="*/ 244 w 650"/>
                    <a:gd name="T105" fmla="*/ 130 h 2276"/>
                    <a:gd name="T106" fmla="*/ 210 w 650"/>
                    <a:gd name="T107" fmla="*/ 142 h 2276"/>
                    <a:gd name="T108" fmla="*/ 176 w 650"/>
                    <a:gd name="T109" fmla="*/ 152 h 2276"/>
                    <a:gd name="T110" fmla="*/ 142 w 650"/>
                    <a:gd name="T111" fmla="*/ 164 h 2276"/>
                    <a:gd name="T112" fmla="*/ 108 w 650"/>
                    <a:gd name="T113" fmla="*/ 174 h 227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50"/>
                    <a:gd name="T172" fmla="*/ 0 h 2276"/>
                    <a:gd name="T173" fmla="*/ 650 w 650"/>
                    <a:gd name="T174" fmla="*/ 2276 h 227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50" h="2276">
                      <a:moveTo>
                        <a:pt x="108" y="174"/>
                      </a:moveTo>
                      <a:lnTo>
                        <a:pt x="99" y="183"/>
                      </a:lnTo>
                      <a:lnTo>
                        <a:pt x="91" y="191"/>
                      </a:lnTo>
                      <a:lnTo>
                        <a:pt x="82" y="200"/>
                      </a:lnTo>
                      <a:lnTo>
                        <a:pt x="73" y="210"/>
                      </a:lnTo>
                      <a:lnTo>
                        <a:pt x="65" y="219"/>
                      </a:lnTo>
                      <a:lnTo>
                        <a:pt x="55" y="228"/>
                      </a:lnTo>
                      <a:lnTo>
                        <a:pt x="46" y="237"/>
                      </a:lnTo>
                      <a:lnTo>
                        <a:pt x="37" y="247"/>
                      </a:lnTo>
                      <a:lnTo>
                        <a:pt x="31" y="279"/>
                      </a:lnTo>
                      <a:lnTo>
                        <a:pt x="24" y="312"/>
                      </a:lnTo>
                      <a:lnTo>
                        <a:pt x="17" y="346"/>
                      </a:lnTo>
                      <a:lnTo>
                        <a:pt x="11" y="380"/>
                      </a:lnTo>
                      <a:lnTo>
                        <a:pt x="8" y="406"/>
                      </a:lnTo>
                      <a:lnTo>
                        <a:pt x="6" y="430"/>
                      </a:lnTo>
                      <a:lnTo>
                        <a:pt x="4" y="454"/>
                      </a:lnTo>
                      <a:lnTo>
                        <a:pt x="1" y="478"/>
                      </a:lnTo>
                      <a:lnTo>
                        <a:pt x="1" y="928"/>
                      </a:lnTo>
                      <a:lnTo>
                        <a:pt x="1" y="1377"/>
                      </a:lnTo>
                      <a:lnTo>
                        <a:pt x="1" y="1826"/>
                      </a:lnTo>
                      <a:lnTo>
                        <a:pt x="0" y="2276"/>
                      </a:lnTo>
                      <a:lnTo>
                        <a:pt x="40" y="2252"/>
                      </a:lnTo>
                      <a:lnTo>
                        <a:pt x="82" y="2226"/>
                      </a:lnTo>
                      <a:lnTo>
                        <a:pt x="122" y="2202"/>
                      </a:lnTo>
                      <a:lnTo>
                        <a:pt x="163" y="2178"/>
                      </a:lnTo>
                      <a:lnTo>
                        <a:pt x="203" y="2152"/>
                      </a:lnTo>
                      <a:lnTo>
                        <a:pt x="244" y="2128"/>
                      </a:lnTo>
                      <a:lnTo>
                        <a:pt x="285" y="2103"/>
                      </a:lnTo>
                      <a:lnTo>
                        <a:pt x="325" y="2079"/>
                      </a:lnTo>
                      <a:lnTo>
                        <a:pt x="365" y="2055"/>
                      </a:lnTo>
                      <a:lnTo>
                        <a:pt x="407" y="2029"/>
                      </a:lnTo>
                      <a:lnTo>
                        <a:pt x="447" y="2005"/>
                      </a:lnTo>
                      <a:lnTo>
                        <a:pt x="488" y="1981"/>
                      </a:lnTo>
                      <a:lnTo>
                        <a:pt x="528" y="1957"/>
                      </a:lnTo>
                      <a:lnTo>
                        <a:pt x="569" y="1931"/>
                      </a:lnTo>
                      <a:lnTo>
                        <a:pt x="610" y="1907"/>
                      </a:lnTo>
                      <a:lnTo>
                        <a:pt x="650" y="1883"/>
                      </a:lnTo>
                      <a:lnTo>
                        <a:pt x="650" y="1413"/>
                      </a:lnTo>
                      <a:lnTo>
                        <a:pt x="650" y="941"/>
                      </a:lnTo>
                      <a:lnTo>
                        <a:pt x="650" y="471"/>
                      </a:lnTo>
                      <a:lnTo>
                        <a:pt x="650" y="0"/>
                      </a:lnTo>
                      <a:lnTo>
                        <a:pt x="617" y="12"/>
                      </a:lnTo>
                      <a:lnTo>
                        <a:pt x="582" y="22"/>
                      </a:lnTo>
                      <a:lnTo>
                        <a:pt x="549" y="33"/>
                      </a:lnTo>
                      <a:lnTo>
                        <a:pt x="514" y="44"/>
                      </a:lnTo>
                      <a:lnTo>
                        <a:pt x="481" y="55"/>
                      </a:lnTo>
                      <a:lnTo>
                        <a:pt x="447" y="66"/>
                      </a:lnTo>
                      <a:lnTo>
                        <a:pt x="413" y="76"/>
                      </a:lnTo>
                      <a:lnTo>
                        <a:pt x="379" y="88"/>
                      </a:lnTo>
                      <a:lnTo>
                        <a:pt x="346" y="98"/>
                      </a:lnTo>
                      <a:lnTo>
                        <a:pt x="311" y="109"/>
                      </a:lnTo>
                      <a:lnTo>
                        <a:pt x="278" y="120"/>
                      </a:lnTo>
                      <a:lnTo>
                        <a:pt x="244" y="130"/>
                      </a:lnTo>
                      <a:lnTo>
                        <a:pt x="210" y="142"/>
                      </a:lnTo>
                      <a:lnTo>
                        <a:pt x="176" y="152"/>
                      </a:lnTo>
                      <a:lnTo>
                        <a:pt x="142" y="164"/>
                      </a:lnTo>
                      <a:lnTo>
                        <a:pt x="108" y="174"/>
                      </a:lnTo>
                      <a:close/>
                    </a:path>
                  </a:pathLst>
                </a:custGeom>
                <a:solidFill>
                  <a:srgbClr val="6359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0" name="Freeform 101"/>
                <p:cNvSpPr>
                  <a:spLocks noChangeArrowheads="1"/>
                </p:cNvSpPr>
                <p:nvPr/>
              </p:nvSpPr>
              <p:spPr bwMode="auto">
                <a:xfrm>
                  <a:off x="5047" y="1247"/>
                  <a:ext cx="93" cy="427"/>
                </a:xfrm>
                <a:custGeom>
                  <a:avLst/>
                  <a:gdLst>
                    <a:gd name="T0" fmla="*/ 110 w 619"/>
                    <a:gd name="T1" fmla="*/ 167 h 2255"/>
                    <a:gd name="T2" fmla="*/ 101 w 619"/>
                    <a:gd name="T3" fmla="*/ 176 h 2255"/>
                    <a:gd name="T4" fmla="*/ 91 w 619"/>
                    <a:gd name="T5" fmla="*/ 184 h 2255"/>
                    <a:gd name="T6" fmla="*/ 83 w 619"/>
                    <a:gd name="T7" fmla="*/ 194 h 2255"/>
                    <a:gd name="T8" fmla="*/ 74 w 619"/>
                    <a:gd name="T9" fmla="*/ 203 h 2255"/>
                    <a:gd name="T10" fmla="*/ 65 w 619"/>
                    <a:gd name="T11" fmla="*/ 211 h 2255"/>
                    <a:gd name="T12" fmla="*/ 57 w 619"/>
                    <a:gd name="T13" fmla="*/ 220 h 2255"/>
                    <a:gd name="T14" fmla="*/ 48 w 619"/>
                    <a:gd name="T15" fmla="*/ 229 h 2255"/>
                    <a:gd name="T16" fmla="*/ 38 w 619"/>
                    <a:gd name="T17" fmla="*/ 239 h 2255"/>
                    <a:gd name="T18" fmla="*/ 32 w 619"/>
                    <a:gd name="T19" fmla="*/ 272 h 2255"/>
                    <a:gd name="T20" fmla="*/ 25 w 619"/>
                    <a:gd name="T21" fmla="*/ 305 h 2255"/>
                    <a:gd name="T22" fmla="*/ 18 w 619"/>
                    <a:gd name="T23" fmla="*/ 340 h 2255"/>
                    <a:gd name="T24" fmla="*/ 12 w 619"/>
                    <a:gd name="T25" fmla="*/ 373 h 2255"/>
                    <a:gd name="T26" fmla="*/ 10 w 619"/>
                    <a:gd name="T27" fmla="*/ 398 h 2255"/>
                    <a:gd name="T28" fmla="*/ 7 w 619"/>
                    <a:gd name="T29" fmla="*/ 422 h 2255"/>
                    <a:gd name="T30" fmla="*/ 5 w 619"/>
                    <a:gd name="T31" fmla="*/ 447 h 2255"/>
                    <a:gd name="T32" fmla="*/ 3 w 619"/>
                    <a:gd name="T33" fmla="*/ 471 h 2255"/>
                    <a:gd name="T34" fmla="*/ 2 w 619"/>
                    <a:gd name="T35" fmla="*/ 917 h 2255"/>
                    <a:gd name="T36" fmla="*/ 2 w 619"/>
                    <a:gd name="T37" fmla="*/ 1363 h 2255"/>
                    <a:gd name="T38" fmla="*/ 2 w 619"/>
                    <a:gd name="T39" fmla="*/ 1809 h 2255"/>
                    <a:gd name="T40" fmla="*/ 0 w 619"/>
                    <a:gd name="T41" fmla="*/ 2255 h 2255"/>
                    <a:gd name="T42" fmla="*/ 40 w 619"/>
                    <a:gd name="T43" fmla="*/ 2232 h 2255"/>
                    <a:gd name="T44" fmla="*/ 78 w 619"/>
                    <a:gd name="T45" fmla="*/ 2208 h 2255"/>
                    <a:gd name="T46" fmla="*/ 117 w 619"/>
                    <a:gd name="T47" fmla="*/ 2185 h 2255"/>
                    <a:gd name="T48" fmla="*/ 155 w 619"/>
                    <a:gd name="T49" fmla="*/ 2162 h 2255"/>
                    <a:gd name="T50" fmla="*/ 194 w 619"/>
                    <a:gd name="T51" fmla="*/ 2139 h 2255"/>
                    <a:gd name="T52" fmla="*/ 232 w 619"/>
                    <a:gd name="T53" fmla="*/ 2114 h 2255"/>
                    <a:gd name="T54" fmla="*/ 271 w 619"/>
                    <a:gd name="T55" fmla="*/ 2091 h 2255"/>
                    <a:gd name="T56" fmla="*/ 310 w 619"/>
                    <a:gd name="T57" fmla="*/ 2068 h 2255"/>
                    <a:gd name="T58" fmla="*/ 348 w 619"/>
                    <a:gd name="T59" fmla="*/ 2045 h 2255"/>
                    <a:gd name="T60" fmla="*/ 388 w 619"/>
                    <a:gd name="T61" fmla="*/ 2021 h 2255"/>
                    <a:gd name="T62" fmla="*/ 426 w 619"/>
                    <a:gd name="T63" fmla="*/ 1998 h 2255"/>
                    <a:gd name="T64" fmla="*/ 465 w 619"/>
                    <a:gd name="T65" fmla="*/ 1975 h 2255"/>
                    <a:gd name="T66" fmla="*/ 503 w 619"/>
                    <a:gd name="T67" fmla="*/ 1952 h 2255"/>
                    <a:gd name="T68" fmla="*/ 542 w 619"/>
                    <a:gd name="T69" fmla="*/ 1928 h 2255"/>
                    <a:gd name="T70" fmla="*/ 580 w 619"/>
                    <a:gd name="T71" fmla="*/ 1905 h 2255"/>
                    <a:gd name="T72" fmla="*/ 619 w 619"/>
                    <a:gd name="T73" fmla="*/ 1882 h 2255"/>
                    <a:gd name="T74" fmla="*/ 618 w 619"/>
                    <a:gd name="T75" fmla="*/ 1412 h 2255"/>
                    <a:gd name="T76" fmla="*/ 618 w 619"/>
                    <a:gd name="T77" fmla="*/ 941 h 2255"/>
                    <a:gd name="T78" fmla="*/ 618 w 619"/>
                    <a:gd name="T79" fmla="*/ 471 h 2255"/>
                    <a:gd name="T80" fmla="*/ 618 w 619"/>
                    <a:gd name="T81" fmla="*/ 0 h 2255"/>
                    <a:gd name="T82" fmla="*/ 586 w 619"/>
                    <a:gd name="T83" fmla="*/ 10 h 2255"/>
                    <a:gd name="T84" fmla="*/ 555 w 619"/>
                    <a:gd name="T85" fmla="*/ 21 h 2255"/>
                    <a:gd name="T86" fmla="*/ 522 w 619"/>
                    <a:gd name="T87" fmla="*/ 31 h 2255"/>
                    <a:gd name="T88" fmla="*/ 491 w 619"/>
                    <a:gd name="T89" fmla="*/ 43 h 2255"/>
                    <a:gd name="T90" fmla="*/ 459 w 619"/>
                    <a:gd name="T91" fmla="*/ 53 h 2255"/>
                    <a:gd name="T92" fmla="*/ 428 w 619"/>
                    <a:gd name="T93" fmla="*/ 63 h 2255"/>
                    <a:gd name="T94" fmla="*/ 396 w 619"/>
                    <a:gd name="T95" fmla="*/ 74 h 2255"/>
                    <a:gd name="T96" fmla="*/ 364 w 619"/>
                    <a:gd name="T97" fmla="*/ 84 h 2255"/>
                    <a:gd name="T98" fmla="*/ 332 w 619"/>
                    <a:gd name="T99" fmla="*/ 94 h 2255"/>
                    <a:gd name="T100" fmla="*/ 300 w 619"/>
                    <a:gd name="T101" fmla="*/ 105 h 2255"/>
                    <a:gd name="T102" fmla="*/ 269 w 619"/>
                    <a:gd name="T103" fmla="*/ 115 h 2255"/>
                    <a:gd name="T104" fmla="*/ 237 w 619"/>
                    <a:gd name="T105" fmla="*/ 126 h 2255"/>
                    <a:gd name="T106" fmla="*/ 206 w 619"/>
                    <a:gd name="T107" fmla="*/ 136 h 2255"/>
                    <a:gd name="T108" fmla="*/ 173 w 619"/>
                    <a:gd name="T109" fmla="*/ 146 h 2255"/>
                    <a:gd name="T110" fmla="*/ 142 w 619"/>
                    <a:gd name="T111" fmla="*/ 157 h 2255"/>
                    <a:gd name="T112" fmla="*/ 110 w 619"/>
                    <a:gd name="T113" fmla="*/ 167 h 225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19"/>
                    <a:gd name="T172" fmla="*/ 0 h 2255"/>
                    <a:gd name="T173" fmla="*/ 619 w 619"/>
                    <a:gd name="T174" fmla="*/ 2255 h 225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19" h="2255">
                      <a:moveTo>
                        <a:pt x="110" y="167"/>
                      </a:moveTo>
                      <a:lnTo>
                        <a:pt x="101" y="176"/>
                      </a:lnTo>
                      <a:lnTo>
                        <a:pt x="91" y="184"/>
                      </a:lnTo>
                      <a:lnTo>
                        <a:pt x="83" y="194"/>
                      </a:lnTo>
                      <a:lnTo>
                        <a:pt x="74" y="203"/>
                      </a:lnTo>
                      <a:lnTo>
                        <a:pt x="65" y="211"/>
                      </a:lnTo>
                      <a:lnTo>
                        <a:pt x="57" y="220"/>
                      </a:lnTo>
                      <a:lnTo>
                        <a:pt x="48" y="229"/>
                      </a:lnTo>
                      <a:lnTo>
                        <a:pt x="38" y="239"/>
                      </a:lnTo>
                      <a:lnTo>
                        <a:pt x="32" y="272"/>
                      </a:lnTo>
                      <a:lnTo>
                        <a:pt x="25" y="305"/>
                      </a:lnTo>
                      <a:lnTo>
                        <a:pt x="18" y="340"/>
                      </a:lnTo>
                      <a:lnTo>
                        <a:pt x="12" y="373"/>
                      </a:lnTo>
                      <a:lnTo>
                        <a:pt x="10" y="398"/>
                      </a:lnTo>
                      <a:lnTo>
                        <a:pt x="7" y="422"/>
                      </a:lnTo>
                      <a:lnTo>
                        <a:pt x="5" y="447"/>
                      </a:lnTo>
                      <a:lnTo>
                        <a:pt x="3" y="471"/>
                      </a:lnTo>
                      <a:lnTo>
                        <a:pt x="2" y="917"/>
                      </a:lnTo>
                      <a:lnTo>
                        <a:pt x="2" y="1363"/>
                      </a:lnTo>
                      <a:lnTo>
                        <a:pt x="2" y="1809"/>
                      </a:lnTo>
                      <a:lnTo>
                        <a:pt x="0" y="2255"/>
                      </a:lnTo>
                      <a:lnTo>
                        <a:pt x="40" y="2232"/>
                      </a:lnTo>
                      <a:lnTo>
                        <a:pt x="78" y="2208"/>
                      </a:lnTo>
                      <a:lnTo>
                        <a:pt x="117" y="2185"/>
                      </a:lnTo>
                      <a:lnTo>
                        <a:pt x="155" y="2162"/>
                      </a:lnTo>
                      <a:lnTo>
                        <a:pt x="194" y="2139"/>
                      </a:lnTo>
                      <a:lnTo>
                        <a:pt x="232" y="2114"/>
                      </a:lnTo>
                      <a:lnTo>
                        <a:pt x="271" y="2091"/>
                      </a:lnTo>
                      <a:lnTo>
                        <a:pt x="310" y="2068"/>
                      </a:lnTo>
                      <a:lnTo>
                        <a:pt x="348" y="2045"/>
                      </a:lnTo>
                      <a:lnTo>
                        <a:pt x="388" y="2021"/>
                      </a:lnTo>
                      <a:lnTo>
                        <a:pt x="426" y="1998"/>
                      </a:lnTo>
                      <a:lnTo>
                        <a:pt x="465" y="1975"/>
                      </a:lnTo>
                      <a:lnTo>
                        <a:pt x="503" y="1952"/>
                      </a:lnTo>
                      <a:lnTo>
                        <a:pt x="542" y="1928"/>
                      </a:lnTo>
                      <a:lnTo>
                        <a:pt x="580" y="1905"/>
                      </a:lnTo>
                      <a:lnTo>
                        <a:pt x="619" y="1882"/>
                      </a:lnTo>
                      <a:lnTo>
                        <a:pt x="618" y="1412"/>
                      </a:lnTo>
                      <a:lnTo>
                        <a:pt x="618" y="941"/>
                      </a:lnTo>
                      <a:lnTo>
                        <a:pt x="618" y="471"/>
                      </a:lnTo>
                      <a:lnTo>
                        <a:pt x="618" y="0"/>
                      </a:lnTo>
                      <a:lnTo>
                        <a:pt x="586" y="10"/>
                      </a:lnTo>
                      <a:lnTo>
                        <a:pt x="555" y="21"/>
                      </a:lnTo>
                      <a:lnTo>
                        <a:pt x="522" y="31"/>
                      </a:lnTo>
                      <a:lnTo>
                        <a:pt x="491" y="43"/>
                      </a:lnTo>
                      <a:lnTo>
                        <a:pt x="459" y="53"/>
                      </a:lnTo>
                      <a:lnTo>
                        <a:pt x="428" y="63"/>
                      </a:lnTo>
                      <a:lnTo>
                        <a:pt x="396" y="74"/>
                      </a:lnTo>
                      <a:lnTo>
                        <a:pt x="364" y="84"/>
                      </a:lnTo>
                      <a:lnTo>
                        <a:pt x="332" y="94"/>
                      </a:lnTo>
                      <a:lnTo>
                        <a:pt x="300" y="105"/>
                      </a:lnTo>
                      <a:lnTo>
                        <a:pt x="269" y="115"/>
                      </a:lnTo>
                      <a:lnTo>
                        <a:pt x="237" y="126"/>
                      </a:lnTo>
                      <a:lnTo>
                        <a:pt x="206" y="136"/>
                      </a:lnTo>
                      <a:lnTo>
                        <a:pt x="173" y="146"/>
                      </a:lnTo>
                      <a:lnTo>
                        <a:pt x="142" y="157"/>
                      </a:lnTo>
                      <a:lnTo>
                        <a:pt x="110" y="167"/>
                      </a:lnTo>
                      <a:close/>
                    </a:path>
                  </a:pathLst>
                </a:custGeom>
                <a:solidFill>
                  <a:srgbClr val="635B6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1" name="Freeform 102"/>
                <p:cNvSpPr>
                  <a:spLocks noChangeArrowheads="1"/>
                </p:cNvSpPr>
                <p:nvPr/>
              </p:nvSpPr>
              <p:spPr bwMode="auto">
                <a:xfrm>
                  <a:off x="5052" y="1247"/>
                  <a:ext cx="88" cy="422"/>
                </a:xfrm>
                <a:custGeom>
                  <a:avLst/>
                  <a:gdLst>
                    <a:gd name="T0" fmla="*/ 108 w 585"/>
                    <a:gd name="T1" fmla="*/ 159 h 2234"/>
                    <a:gd name="T2" fmla="*/ 99 w 585"/>
                    <a:gd name="T3" fmla="*/ 168 h 2234"/>
                    <a:gd name="T4" fmla="*/ 91 w 585"/>
                    <a:gd name="T5" fmla="*/ 176 h 2234"/>
                    <a:gd name="T6" fmla="*/ 82 w 585"/>
                    <a:gd name="T7" fmla="*/ 186 h 2234"/>
                    <a:gd name="T8" fmla="*/ 72 w 585"/>
                    <a:gd name="T9" fmla="*/ 195 h 2234"/>
                    <a:gd name="T10" fmla="*/ 64 w 585"/>
                    <a:gd name="T11" fmla="*/ 203 h 2234"/>
                    <a:gd name="T12" fmla="*/ 55 w 585"/>
                    <a:gd name="T13" fmla="*/ 212 h 2234"/>
                    <a:gd name="T14" fmla="*/ 46 w 585"/>
                    <a:gd name="T15" fmla="*/ 221 h 2234"/>
                    <a:gd name="T16" fmla="*/ 37 w 585"/>
                    <a:gd name="T17" fmla="*/ 230 h 2234"/>
                    <a:gd name="T18" fmla="*/ 31 w 585"/>
                    <a:gd name="T19" fmla="*/ 264 h 2234"/>
                    <a:gd name="T20" fmla="*/ 24 w 585"/>
                    <a:gd name="T21" fmla="*/ 297 h 2234"/>
                    <a:gd name="T22" fmla="*/ 17 w 585"/>
                    <a:gd name="T23" fmla="*/ 332 h 2234"/>
                    <a:gd name="T24" fmla="*/ 10 w 585"/>
                    <a:gd name="T25" fmla="*/ 365 h 2234"/>
                    <a:gd name="T26" fmla="*/ 8 w 585"/>
                    <a:gd name="T27" fmla="*/ 389 h 2234"/>
                    <a:gd name="T28" fmla="*/ 6 w 585"/>
                    <a:gd name="T29" fmla="*/ 414 h 2234"/>
                    <a:gd name="T30" fmla="*/ 3 w 585"/>
                    <a:gd name="T31" fmla="*/ 439 h 2234"/>
                    <a:gd name="T32" fmla="*/ 1 w 585"/>
                    <a:gd name="T33" fmla="*/ 463 h 2234"/>
                    <a:gd name="T34" fmla="*/ 1 w 585"/>
                    <a:gd name="T35" fmla="*/ 907 h 2234"/>
                    <a:gd name="T36" fmla="*/ 1 w 585"/>
                    <a:gd name="T37" fmla="*/ 1349 h 2234"/>
                    <a:gd name="T38" fmla="*/ 0 w 585"/>
                    <a:gd name="T39" fmla="*/ 1792 h 2234"/>
                    <a:gd name="T40" fmla="*/ 0 w 585"/>
                    <a:gd name="T41" fmla="*/ 2234 h 2234"/>
                    <a:gd name="T42" fmla="*/ 37 w 585"/>
                    <a:gd name="T43" fmla="*/ 2212 h 2234"/>
                    <a:gd name="T44" fmla="*/ 72 w 585"/>
                    <a:gd name="T45" fmla="*/ 2190 h 2234"/>
                    <a:gd name="T46" fmla="*/ 109 w 585"/>
                    <a:gd name="T47" fmla="*/ 2169 h 2234"/>
                    <a:gd name="T48" fmla="*/ 146 w 585"/>
                    <a:gd name="T49" fmla="*/ 2146 h 2234"/>
                    <a:gd name="T50" fmla="*/ 183 w 585"/>
                    <a:gd name="T51" fmla="*/ 2124 h 2234"/>
                    <a:gd name="T52" fmla="*/ 219 w 585"/>
                    <a:gd name="T53" fmla="*/ 2102 h 2234"/>
                    <a:gd name="T54" fmla="*/ 256 w 585"/>
                    <a:gd name="T55" fmla="*/ 2080 h 2234"/>
                    <a:gd name="T56" fmla="*/ 292 w 585"/>
                    <a:gd name="T57" fmla="*/ 2057 h 2234"/>
                    <a:gd name="T58" fmla="*/ 329 w 585"/>
                    <a:gd name="T59" fmla="*/ 2035 h 2234"/>
                    <a:gd name="T60" fmla="*/ 366 w 585"/>
                    <a:gd name="T61" fmla="*/ 2013 h 2234"/>
                    <a:gd name="T62" fmla="*/ 402 w 585"/>
                    <a:gd name="T63" fmla="*/ 1991 h 2234"/>
                    <a:gd name="T64" fmla="*/ 439 w 585"/>
                    <a:gd name="T65" fmla="*/ 1969 h 2234"/>
                    <a:gd name="T66" fmla="*/ 476 w 585"/>
                    <a:gd name="T67" fmla="*/ 1946 h 2234"/>
                    <a:gd name="T68" fmla="*/ 513 w 585"/>
                    <a:gd name="T69" fmla="*/ 1924 h 2234"/>
                    <a:gd name="T70" fmla="*/ 548 w 585"/>
                    <a:gd name="T71" fmla="*/ 1902 h 2234"/>
                    <a:gd name="T72" fmla="*/ 585 w 585"/>
                    <a:gd name="T73" fmla="*/ 1881 h 2234"/>
                    <a:gd name="T74" fmla="*/ 585 w 585"/>
                    <a:gd name="T75" fmla="*/ 1410 h 2234"/>
                    <a:gd name="T76" fmla="*/ 585 w 585"/>
                    <a:gd name="T77" fmla="*/ 940 h 2234"/>
                    <a:gd name="T78" fmla="*/ 584 w 585"/>
                    <a:gd name="T79" fmla="*/ 470 h 2234"/>
                    <a:gd name="T80" fmla="*/ 584 w 585"/>
                    <a:gd name="T81" fmla="*/ 0 h 2234"/>
                    <a:gd name="T82" fmla="*/ 554 w 585"/>
                    <a:gd name="T83" fmla="*/ 10 h 2234"/>
                    <a:gd name="T84" fmla="*/ 524 w 585"/>
                    <a:gd name="T85" fmla="*/ 20 h 2234"/>
                    <a:gd name="T86" fmla="*/ 494 w 585"/>
                    <a:gd name="T87" fmla="*/ 30 h 2234"/>
                    <a:gd name="T88" fmla="*/ 465 w 585"/>
                    <a:gd name="T89" fmla="*/ 39 h 2234"/>
                    <a:gd name="T90" fmla="*/ 435 w 585"/>
                    <a:gd name="T91" fmla="*/ 50 h 2234"/>
                    <a:gd name="T92" fmla="*/ 405 w 585"/>
                    <a:gd name="T93" fmla="*/ 60 h 2234"/>
                    <a:gd name="T94" fmla="*/ 375 w 585"/>
                    <a:gd name="T95" fmla="*/ 69 h 2234"/>
                    <a:gd name="T96" fmla="*/ 347 w 585"/>
                    <a:gd name="T97" fmla="*/ 79 h 2234"/>
                    <a:gd name="T98" fmla="*/ 317 w 585"/>
                    <a:gd name="T99" fmla="*/ 90 h 2234"/>
                    <a:gd name="T100" fmla="*/ 287 w 585"/>
                    <a:gd name="T101" fmla="*/ 99 h 2234"/>
                    <a:gd name="T102" fmla="*/ 257 w 585"/>
                    <a:gd name="T103" fmla="*/ 109 h 2234"/>
                    <a:gd name="T104" fmla="*/ 227 w 585"/>
                    <a:gd name="T105" fmla="*/ 119 h 2234"/>
                    <a:gd name="T106" fmla="*/ 198 w 585"/>
                    <a:gd name="T107" fmla="*/ 129 h 2234"/>
                    <a:gd name="T108" fmla="*/ 168 w 585"/>
                    <a:gd name="T109" fmla="*/ 139 h 2234"/>
                    <a:gd name="T110" fmla="*/ 138 w 585"/>
                    <a:gd name="T111" fmla="*/ 149 h 2234"/>
                    <a:gd name="T112" fmla="*/ 108 w 585"/>
                    <a:gd name="T113" fmla="*/ 159 h 223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85"/>
                    <a:gd name="T172" fmla="*/ 0 h 2234"/>
                    <a:gd name="T173" fmla="*/ 585 w 585"/>
                    <a:gd name="T174" fmla="*/ 2234 h 223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85" h="2234">
                      <a:moveTo>
                        <a:pt x="108" y="159"/>
                      </a:moveTo>
                      <a:lnTo>
                        <a:pt x="99" y="168"/>
                      </a:lnTo>
                      <a:lnTo>
                        <a:pt x="91" y="176"/>
                      </a:lnTo>
                      <a:lnTo>
                        <a:pt x="82" y="186"/>
                      </a:lnTo>
                      <a:lnTo>
                        <a:pt x="72" y="195"/>
                      </a:lnTo>
                      <a:lnTo>
                        <a:pt x="64" y="203"/>
                      </a:lnTo>
                      <a:lnTo>
                        <a:pt x="55" y="212"/>
                      </a:lnTo>
                      <a:lnTo>
                        <a:pt x="46" y="221"/>
                      </a:lnTo>
                      <a:lnTo>
                        <a:pt x="37" y="230"/>
                      </a:lnTo>
                      <a:lnTo>
                        <a:pt x="31" y="264"/>
                      </a:lnTo>
                      <a:lnTo>
                        <a:pt x="24" y="297"/>
                      </a:lnTo>
                      <a:lnTo>
                        <a:pt x="17" y="332"/>
                      </a:lnTo>
                      <a:lnTo>
                        <a:pt x="10" y="365"/>
                      </a:lnTo>
                      <a:lnTo>
                        <a:pt x="8" y="389"/>
                      </a:lnTo>
                      <a:lnTo>
                        <a:pt x="6" y="414"/>
                      </a:lnTo>
                      <a:lnTo>
                        <a:pt x="3" y="439"/>
                      </a:lnTo>
                      <a:lnTo>
                        <a:pt x="1" y="463"/>
                      </a:lnTo>
                      <a:lnTo>
                        <a:pt x="1" y="907"/>
                      </a:lnTo>
                      <a:lnTo>
                        <a:pt x="1" y="1349"/>
                      </a:lnTo>
                      <a:lnTo>
                        <a:pt x="0" y="1792"/>
                      </a:lnTo>
                      <a:lnTo>
                        <a:pt x="0" y="2234"/>
                      </a:lnTo>
                      <a:lnTo>
                        <a:pt x="37" y="2212"/>
                      </a:lnTo>
                      <a:lnTo>
                        <a:pt x="72" y="2190"/>
                      </a:lnTo>
                      <a:lnTo>
                        <a:pt x="109" y="2169"/>
                      </a:lnTo>
                      <a:lnTo>
                        <a:pt x="146" y="2146"/>
                      </a:lnTo>
                      <a:lnTo>
                        <a:pt x="183" y="2124"/>
                      </a:lnTo>
                      <a:lnTo>
                        <a:pt x="219" y="2102"/>
                      </a:lnTo>
                      <a:lnTo>
                        <a:pt x="256" y="2080"/>
                      </a:lnTo>
                      <a:lnTo>
                        <a:pt x="292" y="2057"/>
                      </a:lnTo>
                      <a:lnTo>
                        <a:pt x="329" y="2035"/>
                      </a:lnTo>
                      <a:lnTo>
                        <a:pt x="366" y="2013"/>
                      </a:lnTo>
                      <a:lnTo>
                        <a:pt x="402" y="1991"/>
                      </a:lnTo>
                      <a:lnTo>
                        <a:pt x="439" y="1969"/>
                      </a:lnTo>
                      <a:lnTo>
                        <a:pt x="476" y="1946"/>
                      </a:lnTo>
                      <a:lnTo>
                        <a:pt x="513" y="1924"/>
                      </a:lnTo>
                      <a:lnTo>
                        <a:pt x="548" y="1902"/>
                      </a:lnTo>
                      <a:lnTo>
                        <a:pt x="585" y="1881"/>
                      </a:lnTo>
                      <a:lnTo>
                        <a:pt x="585" y="1410"/>
                      </a:lnTo>
                      <a:lnTo>
                        <a:pt x="585" y="940"/>
                      </a:lnTo>
                      <a:lnTo>
                        <a:pt x="584" y="470"/>
                      </a:lnTo>
                      <a:lnTo>
                        <a:pt x="584" y="0"/>
                      </a:lnTo>
                      <a:lnTo>
                        <a:pt x="554" y="10"/>
                      </a:lnTo>
                      <a:lnTo>
                        <a:pt x="524" y="20"/>
                      </a:lnTo>
                      <a:lnTo>
                        <a:pt x="494" y="30"/>
                      </a:lnTo>
                      <a:lnTo>
                        <a:pt x="465" y="39"/>
                      </a:lnTo>
                      <a:lnTo>
                        <a:pt x="435" y="50"/>
                      </a:lnTo>
                      <a:lnTo>
                        <a:pt x="405" y="60"/>
                      </a:lnTo>
                      <a:lnTo>
                        <a:pt x="375" y="69"/>
                      </a:lnTo>
                      <a:lnTo>
                        <a:pt x="347" y="79"/>
                      </a:lnTo>
                      <a:lnTo>
                        <a:pt x="317" y="90"/>
                      </a:lnTo>
                      <a:lnTo>
                        <a:pt x="287" y="99"/>
                      </a:lnTo>
                      <a:lnTo>
                        <a:pt x="257" y="109"/>
                      </a:lnTo>
                      <a:lnTo>
                        <a:pt x="227" y="119"/>
                      </a:lnTo>
                      <a:lnTo>
                        <a:pt x="198" y="129"/>
                      </a:lnTo>
                      <a:lnTo>
                        <a:pt x="168" y="139"/>
                      </a:lnTo>
                      <a:lnTo>
                        <a:pt x="138" y="149"/>
                      </a:lnTo>
                      <a:lnTo>
                        <a:pt x="108" y="159"/>
                      </a:lnTo>
                      <a:close/>
                    </a:path>
                  </a:pathLst>
                </a:custGeom>
                <a:solidFill>
                  <a:srgbClr val="635B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2" name="Freeform 103"/>
                <p:cNvSpPr>
                  <a:spLocks noChangeArrowheads="1"/>
                </p:cNvSpPr>
                <p:nvPr/>
              </p:nvSpPr>
              <p:spPr bwMode="auto">
                <a:xfrm>
                  <a:off x="5057" y="1247"/>
                  <a:ext cx="84" cy="419"/>
                </a:xfrm>
                <a:custGeom>
                  <a:avLst/>
                  <a:gdLst>
                    <a:gd name="T0" fmla="*/ 110 w 554"/>
                    <a:gd name="T1" fmla="*/ 151 h 2215"/>
                    <a:gd name="T2" fmla="*/ 100 w 554"/>
                    <a:gd name="T3" fmla="*/ 160 h 2215"/>
                    <a:gd name="T4" fmla="*/ 91 w 554"/>
                    <a:gd name="T5" fmla="*/ 168 h 2215"/>
                    <a:gd name="T6" fmla="*/ 83 w 554"/>
                    <a:gd name="T7" fmla="*/ 177 h 2215"/>
                    <a:gd name="T8" fmla="*/ 74 w 554"/>
                    <a:gd name="T9" fmla="*/ 187 h 2215"/>
                    <a:gd name="T10" fmla="*/ 65 w 554"/>
                    <a:gd name="T11" fmla="*/ 195 h 2215"/>
                    <a:gd name="T12" fmla="*/ 57 w 554"/>
                    <a:gd name="T13" fmla="*/ 204 h 2215"/>
                    <a:gd name="T14" fmla="*/ 47 w 554"/>
                    <a:gd name="T15" fmla="*/ 213 h 2215"/>
                    <a:gd name="T16" fmla="*/ 38 w 554"/>
                    <a:gd name="T17" fmla="*/ 222 h 2215"/>
                    <a:gd name="T18" fmla="*/ 31 w 554"/>
                    <a:gd name="T19" fmla="*/ 256 h 2215"/>
                    <a:gd name="T20" fmla="*/ 25 w 554"/>
                    <a:gd name="T21" fmla="*/ 289 h 2215"/>
                    <a:gd name="T22" fmla="*/ 19 w 554"/>
                    <a:gd name="T23" fmla="*/ 324 h 2215"/>
                    <a:gd name="T24" fmla="*/ 12 w 554"/>
                    <a:gd name="T25" fmla="*/ 357 h 2215"/>
                    <a:gd name="T26" fmla="*/ 9 w 554"/>
                    <a:gd name="T27" fmla="*/ 381 h 2215"/>
                    <a:gd name="T28" fmla="*/ 7 w 554"/>
                    <a:gd name="T29" fmla="*/ 407 h 2215"/>
                    <a:gd name="T30" fmla="*/ 5 w 554"/>
                    <a:gd name="T31" fmla="*/ 431 h 2215"/>
                    <a:gd name="T32" fmla="*/ 2 w 554"/>
                    <a:gd name="T33" fmla="*/ 456 h 2215"/>
                    <a:gd name="T34" fmla="*/ 1 w 554"/>
                    <a:gd name="T35" fmla="*/ 895 h 2215"/>
                    <a:gd name="T36" fmla="*/ 1 w 554"/>
                    <a:gd name="T37" fmla="*/ 1335 h 2215"/>
                    <a:gd name="T38" fmla="*/ 0 w 554"/>
                    <a:gd name="T39" fmla="*/ 1775 h 2215"/>
                    <a:gd name="T40" fmla="*/ 0 w 554"/>
                    <a:gd name="T41" fmla="*/ 2215 h 2215"/>
                    <a:gd name="T42" fmla="*/ 35 w 554"/>
                    <a:gd name="T43" fmla="*/ 2194 h 2215"/>
                    <a:gd name="T44" fmla="*/ 69 w 554"/>
                    <a:gd name="T45" fmla="*/ 2173 h 2215"/>
                    <a:gd name="T46" fmla="*/ 104 w 554"/>
                    <a:gd name="T47" fmla="*/ 2151 h 2215"/>
                    <a:gd name="T48" fmla="*/ 138 w 554"/>
                    <a:gd name="T49" fmla="*/ 2131 h 2215"/>
                    <a:gd name="T50" fmla="*/ 173 w 554"/>
                    <a:gd name="T51" fmla="*/ 2110 h 2215"/>
                    <a:gd name="T52" fmla="*/ 207 w 554"/>
                    <a:gd name="T53" fmla="*/ 2089 h 2215"/>
                    <a:gd name="T54" fmla="*/ 242 w 554"/>
                    <a:gd name="T55" fmla="*/ 2068 h 2215"/>
                    <a:gd name="T56" fmla="*/ 277 w 554"/>
                    <a:gd name="T57" fmla="*/ 2046 h 2215"/>
                    <a:gd name="T58" fmla="*/ 311 w 554"/>
                    <a:gd name="T59" fmla="*/ 2026 h 2215"/>
                    <a:gd name="T60" fmla="*/ 346 w 554"/>
                    <a:gd name="T61" fmla="*/ 2005 h 2215"/>
                    <a:gd name="T62" fmla="*/ 380 w 554"/>
                    <a:gd name="T63" fmla="*/ 1984 h 2215"/>
                    <a:gd name="T64" fmla="*/ 415 w 554"/>
                    <a:gd name="T65" fmla="*/ 1963 h 2215"/>
                    <a:gd name="T66" fmla="*/ 451 w 554"/>
                    <a:gd name="T67" fmla="*/ 1943 h 2215"/>
                    <a:gd name="T68" fmla="*/ 485 w 554"/>
                    <a:gd name="T69" fmla="*/ 1921 h 2215"/>
                    <a:gd name="T70" fmla="*/ 520 w 554"/>
                    <a:gd name="T71" fmla="*/ 1900 h 2215"/>
                    <a:gd name="T72" fmla="*/ 554 w 554"/>
                    <a:gd name="T73" fmla="*/ 1879 h 2215"/>
                    <a:gd name="T74" fmla="*/ 553 w 554"/>
                    <a:gd name="T75" fmla="*/ 1410 h 2215"/>
                    <a:gd name="T76" fmla="*/ 553 w 554"/>
                    <a:gd name="T77" fmla="*/ 940 h 2215"/>
                    <a:gd name="T78" fmla="*/ 552 w 554"/>
                    <a:gd name="T79" fmla="*/ 470 h 2215"/>
                    <a:gd name="T80" fmla="*/ 552 w 554"/>
                    <a:gd name="T81" fmla="*/ 0 h 2215"/>
                    <a:gd name="T82" fmla="*/ 524 w 554"/>
                    <a:gd name="T83" fmla="*/ 9 h 2215"/>
                    <a:gd name="T84" fmla="*/ 497 w 554"/>
                    <a:gd name="T85" fmla="*/ 20 h 2215"/>
                    <a:gd name="T86" fmla="*/ 469 w 554"/>
                    <a:gd name="T87" fmla="*/ 29 h 2215"/>
                    <a:gd name="T88" fmla="*/ 441 w 554"/>
                    <a:gd name="T89" fmla="*/ 38 h 2215"/>
                    <a:gd name="T90" fmla="*/ 414 w 554"/>
                    <a:gd name="T91" fmla="*/ 48 h 2215"/>
                    <a:gd name="T92" fmla="*/ 386 w 554"/>
                    <a:gd name="T93" fmla="*/ 58 h 2215"/>
                    <a:gd name="T94" fmla="*/ 358 w 554"/>
                    <a:gd name="T95" fmla="*/ 67 h 2215"/>
                    <a:gd name="T96" fmla="*/ 331 w 554"/>
                    <a:gd name="T97" fmla="*/ 76 h 2215"/>
                    <a:gd name="T98" fmla="*/ 303 w 554"/>
                    <a:gd name="T99" fmla="*/ 85 h 2215"/>
                    <a:gd name="T100" fmla="*/ 275 w 554"/>
                    <a:gd name="T101" fmla="*/ 96 h 2215"/>
                    <a:gd name="T102" fmla="*/ 248 w 554"/>
                    <a:gd name="T103" fmla="*/ 105 h 2215"/>
                    <a:gd name="T104" fmla="*/ 220 w 554"/>
                    <a:gd name="T105" fmla="*/ 114 h 2215"/>
                    <a:gd name="T106" fmla="*/ 193 w 554"/>
                    <a:gd name="T107" fmla="*/ 123 h 2215"/>
                    <a:gd name="T108" fmla="*/ 165 w 554"/>
                    <a:gd name="T109" fmla="*/ 132 h 2215"/>
                    <a:gd name="T110" fmla="*/ 137 w 554"/>
                    <a:gd name="T111" fmla="*/ 142 h 2215"/>
                    <a:gd name="T112" fmla="*/ 110 w 554"/>
                    <a:gd name="T113" fmla="*/ 151 h 221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54"/>
                    <a:gd name="T172" fmla="*/ 0 h 2215"/>
                    <a:gd name="T173" fmla="*/ 554 w 554"/>
                    <a:gd name="T174" fmla="*/ 2215 h 221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54" h="2215">
                      <a:moveTo>
                        <a:pt x="110" y="151"/>
                      </a:moveTo>
                      <a:lnTo>
                        <a:pt x="100" y="160"/>
                      </a:lnTo>
                      <a:lnTo>
                        <a:pt x="91" y="168"/>
                      </a:lnTo>
                      <a:lnTo>
                        <a:pt x="83" y="177"/>
                      </a:lnTo>
                      <a:lnTo>
                        <a:pt x="74" y="187"/>
                      </a:lnTo>
                      <a:lnTo>
                        <a:pt x="65" y="195"/>
                      </a:lnTo>
                      <a:lnTo>
                        <a:pt x="57" y="204"/>
                      </a:lnTo>
                      <a:lnTo>
                        <a:pt x="47" y="213"/>
                      </a:lnTo>
                      <a:lnTo>
                        <a:pt x="38" y="222"/>
                      </a:lnTo>
                      <a:lnTo>
                        <a:pt x="31" y="256"/>
                      </a:lnTo>
                      <a:lnTo>
                        <a:pt x="25" y="289"/>
                      </a:lnTo>
                      <a:lnTo>
                        <a:pt x="19" y="324"/>
                      </a:lnTo>
                      <a:lnTo>
                        <a:pt x="12" y="357"/>
                      </a:lnTo>
                      <a:lnTo>
                        <a:pt x="9" y="381"/>
                      </a:lnTo>
                      <a:lnTo>
                        <a:pt x="7" y="407"/>
                      </a:lnTo>
                      <a:lnTo>
                        <a:pt x="5" y="431"/>
                      </a:lnTo>
                      <a:lnTo>
                        <a:pt x="2" y="456"/>
                      </a:lnTo>
                      <a:lnTo>
                        <a:pt x="1" y="895"/>
                      </a:lnTo>
                      <a:lnTo>
                        <a:pt x="1" y="1335"/>
                      </a:lnTo>
                      <a:lnTo>
                        <a:pt x="0" y="1775"/>
                      </a:lnTo>
                      <a:lnTo>
                        <a:pt x="0" y="2215"/>
                      </a:lnTo>
                      <a:lnTo>
                        <a:pt x="35" y="2194"/>
                      </a:lnTo>
                      <a:lnTo>
                        <a:pt x="69" y="2173"/>
                      </a:lnTo>
                      <a:lnTo>
                        <a:pt x="104" y="2151"/>
                      </a:lnTo>
                      <a:lnTo>
                        <a:pt x="138" y="2131"/>
                      </a:lnTo>
                      <a:lnTo>
                        <a:pt x="173" y="2110"/>
                      </a:lnTo>
                      <a:lnTo>
                        <a:pt x="207" y="2089"/>
                      </a:lnTo>
                      <a:lnTo>
                        <a:pt x="242" y="2068"/>
                      </a:lnTo>
                      <a:lnTo>
                        <a:pt x="277" y="2046"/>
                      </a:lnTo>
                      <a:lnTo>
                        <a:pt x="311" y="2026"/>
                      </a:lnTo>
                      <a:lnTo>
                        <a:pt x="346" y="2005"/>
                      </a:lnTo>
                      <a:lnTo>
                        <a:pt x="380" y="1984"/>
                      </a:lnTo>
                      <a:lnTo>
                        <a:pt x="415" y="1963"/>
                      </a:lnTo>
                      <a:lnTo>
                        <a:pt x="451" y="1943"/>
                      </a:lnTo>
                      <a:lnTo>
                        <a:pt x="485" y="1921"/>
                      </a:lnTo>
                      <a:lnTo>
                        <a:pt x="520" y="1900"/>
                      </a:lnTo>
                      <a:lnTo>
                        <a:pt x="554" y="1879"/>
                      </a:lnTo>
                      <a:lnTo>
                        <a:pt x="553" y="1410"/>
                      </a:lnTo>
                      <a:lnTo>
                        <a:pt x="553" y="940"/>
                      </a:lnTo>
                      <a:lnTo>
                        <a:pt x="552" y="470"/>
                      </a:lnTo>
                      <a:lnTo>
                        <a:pt x="552" y="0"/>
                      </a:lnTo>
                      <a:lnTo>
                        <a:pt x="524" y="9"/>
                      </a:lnTo>
                      <a:lnTo>
                        <a:pt x="497" y="20"/>
                      </a:lnTo>
                      <a:lnTo>
                        <a:pt x="469" y="29"/>
                      </a:lnTo>
                      <a:lnTo>
                        <a:pt x="441" y="38"/>
                      </a:lnTo>
                      <a:lnTo>
                        <a:pt x="414" y="48"/>
                      </a:lnTo>
                      <a:lnTo>
                        <a:pt x="386" y="58"/>
                      </a:lnTo>
                      <a:lnTo>
                        <a:pt x="358" y="67"/>
                      </a:lnTo>
                      <a:lnTo>
                        <a:pt x="331" y="76"/>
                      </a:lnTo>
                      <a:lnTo>
                        <a:pt x="303" y="85"/>
                      </a:lnTo>
                      <a:lnTo>
                        <a:pt x="275" y="96"/>
                      </a:lnTo>
                      <a:lnTo>
                        <a:pt x="248" y="105"/>
                      </a:lnTo>
                      <a:lnTo>
                        <a:pt x="220" y="114"/>
                      </a:lnTo>
                      <a:lnTo>
                        <a:pt x="193" y="123"/>
                      </a:lnTo>
                      <a:lnTo>
                        <a:pt x="165" y="132"/>
                      </a:lnTo>
                      <a:lnTo>
                        <a:pt x="137" y="142"/>
                      </a:lnTo>
                      <a:lnTo>
                        <a:pt x="110" y="151"/>
                      </a:lnTo>
                      <a:close/>
                    </a:path>
                  </a:pathLst>
                </a:custGeom>
                <a:solidFill>
                  <a:srgbClr val="665E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3" name="Freeform 104"/>
                <p:cNvSpPr>
                  <a:spLocks noChangeArrowheads="1"/>
                </p:cNvSpPr>
                <p:nvPr/>
              </p:nvSpPr>
              <p:spPr bwMode="auto">
                <a:xfrm>
                  <a:off x="5062" y="1247"/>
                  <a:ext cx="79" cy="415"/>
                </a:xfrm>
                <a:custGeom>
                  <a:avLst/>
                  <a:gdLst>
                    <a:gd name="T0" fmla="*/ 110 w 522"/>
                    <a:gd name="T1" fmla="*/ 143 h 2194"/>
                    <a:gd name="T2" fmla="*/ 101 w 522"/>
                    <a:gd name="T3" fmla="*/ 152 h 2194"/>
                    <a:gd name="T4" fmla="*/ 93 w 522"/>
                    <a:gd name="T5" fmla="*/ 161 h 2194"/>
                    <a:gd name="T6" fmla="*/ 83 w 522"/>
                    <a:gd name="T7" fmla="*/ 171 h 2194"/>
                    <a:gd name="T8" fmla="*/ 75 w 522"/>
                    <a:gd name="T9" fmla="*/ 179 h 2194"/>
                    <a:gd name="T10" fmla="*/ 66 w 522"/>
                    <a:gd name="T11" fmla="*/ 188 h 2194"/>
                    <a:gd name="T12" fmla="*/ 57 w 522"/>
                    <a:gd name="T13" fmla="*/ 197 h 2194"/>
                    <a:gd name="T14" fmla="*/ 49 w 522"/>
                    <a:gd name="T15" fmla="*/ 205 h 2194"/>
                    <a:gd name="T16" fmla="*/ 40 w 522"/>
                    <a:gd name="T17" fmla="*/ 214 h 2194"/>
                    <a:gd name="T18" fmla="*/ 33 w 522"/>
                    <a:gd name="T19" fmla="*/ 248 h 2194"/>
                    <a:gd name="T20" fmla="*/ 26 w 522"/>
                    <a:gd name="T21" fmla="*/ 281 h 2194"/>
                    <a:gd name="T22" fmla="*/ 19 w 522"/>
                    <a:gd name="T23" fmla="*/ 316 h 2194"/>
                    <a:gd name="T24" fmla="*/ 12 w 522"/>
                    <a:gd name="T25" fmla="*/ 349 h 2194"/>
                    <a:gd name="T26" fmla="*/ 10 w 522"/>
                    <a:gd name="T27" fmla="*/ 374 h 2194"/>
                    <a:gd name="T28" fmla="*/ 8 w 522"/>
                    <a:gd name="T29" fmla="*/ 399 h 2194"/>
                    <a:gd name="T30" fmla="*/ 6 w 522"/>
                    <a:gd name="T31" fmla="*/ 423 h 2194"/>
                    <a:gd name="T32" fmla="*/ 4 w 522"/>
                    <a:gd name="T33" fmla="*/ 448 h 2194"/>
                    <a:gd name="T34" fmla="*/ 3 w 522"/>
                    <a:gd name="T35" fmla="*/ 885 h 2194"/>
                    <a:gd name="T36" fmla="*/ 3 w 522"/>
                    <a:gd name="T37" fmla="*/ 1321 h 2194"/>
                    <a:gd name="T38" fmla="*/ 2 w 522"/>
                    <a:gd name="T39" fmla="*/ 1757 h 2194"/>
                    <a:gd name="T40" fmla="*/ 0 w 522"/>
                    <a:gd name="T41" fmla="*/ 2194 h 2194"/>
                    <a:gd name="T42" fmla="*/ 33 w 522"/>
                    <a:gd name="T43" fmla="*/ 2174 h 2194"/>
                    <a:gd name="T44" fmla="*/ 66 w 522"/>
                    <a:gd name="T45" fmla="*/ 2155 h 2194"/>
                    <a:gd name="T46" fmla="*/ 98 w 522"/>
                    <a:gd name="T47" fmla="*/ 2135 h 2194"/>
                    <a:gd name="T48" fmla="*/ 131 w 522"/>
                    <a:gd name="T49" fmla="*/ 2116 h 2194"/>
                    <a:gd name="T50" fmla="*/ 164 w 522"/>
                    <a:gd name="T51" fmla="*/ 2095 h 2194"/>
                    <a:gd name="T52" fmla="*/ 196 w 522"/>
                    <a:gd name="T53" fmla="*/ 2075 h 2194"/>
                    <a:gd name="T54" fmla="*/ 228 w 522"/>
                    <a:gd name="T55" fmla="*/ 2056 h 2194"/>
                    <a:gd name="T56" fmla="*/ 262 w 522"/>
                    <a:gd name="T57" fmla="*/ 2036 h 2194"/>
                    <a:gd name="T58" fmla="*/ 294 w 522"/>
                    <a:gd name="T59" fmla="*/ 2016 h 2194"/>
                    <a:gd name="T60" fmla="*/ 326 w 522"/>
                    <a:gd name="T61" fmla="*/ 1997 h 2194"/>
                    <a:gd name="T62" fmla="*/ 359 w 522"/>
                    <a:gd name="T63" fmla="*/ 1977 h 2194"/>
                    <a:gd name="T64" fmla="*/ 392 w 522"/>
                    <a:gd name="T65" fmla="*/ 1957 h 2194"/>
                    <a:gd name="T66" fmla="*/ 424 w 522"/>
                    <a:gd name="T67" fmla="*/ 1937 h 2194"/>
                    <a:gd name="T68" fmla="*/ 457 w 522"/>
                    <a:gd name="T69" fmla="*/ 1917 h 2194"/>
                    <a:gd name="T70" fmla="*/ 490 w 522"/>
                    <a:gd name="T71" fmla="*/ 1898 h 2194"/>
                    <a:gd name="T72" fmla="*/ 522 w 522"/>
                    <a:gd name="T73" fmla="*/ 1878 h 2194"/>
                    <a:gd name="T74" fmla="*/ 521 w 522"/>
                    <a:gd name="T75" fmla="*/ 1409 h 2194"/>
                    <a:gd name="T76" fmla="*/ 521 w 522"/>
                    <a:gd name="T77" fmla="*/ 939 h 2194"/>
                    <a:gd name="T78" fmla="*/ 520 w 522"/>
                    <a:gd name="T79" fmla="*/ 470 h 2194"/>
                    <a:gd name="T80" fmla="*/ 520 w 522"/>
                    <a:gd name="T81" fmla="*/ 0 h 2194"/>
                    <a:gd name="T82" fmla="*/ 495 w 522"/>
                    <a:gd name="T83" fmla="*/ 9 h 2194"/>
                    <a:gd name="T84" fmla="*/ 468 w 522"/>
                    <a:gd name="T85" fmla="*/ 18 h 2194"/>
                    <a:gd name="T86" fmla="*/ 443 w 522"/>
                    <a:gd name="T87" fmla="*/ 26 h 2194"/>
                    <a:gd name="T88" fmla="*/ 417 w 522"/>
                    <a:gd name="T89" fmla="*/ 36 h 2194"/>
                    <a:gd name="T90" fmla="*/ 392 w 522"/>
                    <a:gd name="T91" fmla="*/ 45 h 2194"/>
                    <a:gd name="T92" fmla="*/ 366 w 522"/>
                    <a:gd name="T93" fmla="*/ 54 h 2194"/>
                    <a:gd name="T94" fmla="*/ 340 w 522"/>
                    <a:gd name="T95" fmla="*/ 62 h 2194"/>
                    <a:gd name="T96" fmla="*/ 315 w 522"/>
                    <a:gd name="T97" fmla="*/ 71 h 2194"/>
                    <a:gd name="T98" fmla="*/ 290 w 522"/>
                    <a:gd name="T99" fmla="*/ 81 h 2194"/>
                    <a:gd name="T100" fmla="*/ 264 w 522"/>
                    <a:gd name="T101" fmla="*/ 89 h 2194"/>
                    <a:gd name="T102" fmla="*/ 238 w 522"/>
                    <a:gd name="T103" fmla="*/ 98 h 2194"/>
                    <a:gd name="T104" fmla="*/ 212 w 522"/>
                    <a:gd name="T105" fmla="*/ 107 h 2194"/>
                    <a:gd name="T106" fmla="*/ 187 w 522"/>
                    <a:gd name="T107" fmla="*/ 116 h 2194"/>
                    <a:gd name="T108" fmla="*/ 162 w 522"/>
                    <a:gd name="T109" fmla="*/ 124 h 2194"/>
                    <a:gd name="T110" fmla="*/ 135 w 522"/>
                    <a:gd name="T111" fmla="*/ 134 h 2194"/>
                    <a:gd name="T112" fmla="*/ 110 w 522"/>
                    <a:gd name="T113" fmla="*/ 143 h 219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22"/>
                    <a:gd name="T172" fmla="*/ 0 h 2194"/>
                    <a:gd name="T173" fmla="*/ 522 w 522"/>
                    <a:gd name="T174" fmla="*/ 2194 h 219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22" h="2194">
                      <a:moveTo>
                        <a:pt x="110" y="143"/>
                      </a:moveTo>
                      <a:lnTo>
                        <a:pt x="101" y="152"/>
                      </a:lnTo>
                      <a:lnTo>
                        <a:pt x="93" y="161"/>
                      </a:lnTo>
                      <a:lnTo>
                        <a:pt x="83" y="171"/>
                      </a:lnTo>
                      <a:lnTo>
                        <a:pt x="75" y="179"/>
                      </a:lnTo>
                      <a:lnTo>
                        <a:pt x="66" y="188"/>
                      </a:lnTo>
                      <a:lnTo>
                        <a:pt x="57" y="197"/>
                      </a:lnTo>
                      <a:lnTo>
                        <a:pt x="49" y="205"/>
                      </a:lnTo>
                      <a:lnTo>
                        <a:pt x="40" y="214"/>
                      </a:lnTo>
                      <a:lnTo>
                        <a:pt x="33" y="248"/>
                      </a:lnTo>
                      <a:lnTo>
                        <a:pt x="26" y="281"/>
                      </a:lnTo>
                      <a:lnTo>
                        <a:pt x="19" y="316"/>
                      </a:lnTo>
                      <a:lnTo>
                        <a:pt x="12" y="349"/>
                      </a:lnTo>
                      <a:lnTo>
                        <a:pt x="10" y="374"/>
                      </a:lnTo>
                      <a:lnTo>
                        <a:pt x="8" y="399"/>
                      </a:lnTo>
                      <a:lnTo>
                        <a:pt x="6" y="423"/>
                      </a:lnTo>
                      <a:lnTo>
                        <a:pt x="4" y="448"/>
                      </a:lnTo>
                      <a:lnTo>
                        <a:pt x="3" y="885"/>
                      </a:lnTo>
                      <a:lnTo>
                        <a:pt x="3" y="1321"/>
                      </a:lnTo>
                      <a:lnTo>
                        <a:pt x="2" y="1757"/>
                      </a:lnTo>
                      <a:lnTo>
                        <a:pt x="0" y="2194"/>
                      </a:lnTo>
                      <a:lnTo>
                        <a:pt x="33" y="2174"/>
                      </a:lnTo>
                      <a:lnTo>
                        <a:pt x="66" y="2155"/>
                      </a:lnTo>
                      <a:lnTo>
                        <a:pt x="98" y="2135"/>
                      </a:lnTo>
                      <a:lnTo>
                        <a:pt x="131" y="2116"/>
                      </a:lnTo>
                      <a:lnTo>
                        <a:pt x="164" y="2095"/>
                      </a:lnTo>
                      <a:lnTo>
                        <a:pt x="196" y="2075"/>
                      </a:lnTo>
                      <a:lnTo>
                        <a:pt x="228" y="2056"/>
                      </a:lnTo>
                      <a:lnTo>
                        <a:pt x="262" y="2036"/>
                      </a:lnTo>
                      <a:lnTo>
                        <a:pt x="294" y="2016"/>
                      </a:lnTo>
                      <a:lnTo>
                        <a:pt x="326" y="1997"/>
                      </a:lnTo>
                      <a:lnTo>
                        <a:pt x="359" y="1977"/>
                      </a:lnTo>
                      <a:lnTo>
                        <a:pt x="392" y="1957"/>
                      </a:lnTo>
                      <a:lnTo>
                        <a:pt x="424" y="1937"/>
                      </a:lnTo>
                      <a:lnTo>
                        <a:pt x="457" y="1917"/>
                      </a:lnTo>
                      <a:lnTo>
                        <a:pt x="490" y="1898"/>
                      </a:lnTo>
                      <a:lnTo>
                        <a:pt x="522" y="1878"/>
                      </a:lnTo>
                      <a:lnTo>
                        <a:pt x="521" y="1409"/>
                      </a:lnTo>
                      <a:lnTo>
                        <a:pt x="521" y="939"/>
                      </a:lnTo>
                      <a:lnTo>
                        <a:pt x="520" y="470"/>
                      </a:lnTo>
                      <a:lnTo>
                        <a:pt x="520" y="0"/>
                      </a:lnTo>
                      <a:lnTo>
                        <a:pt x="495" y="9"/>
                      </a:lnTo>
                      <a:lnTo>
                        <a:pt x="468" y="18"/>
                      </a:lnTo>
                      <a:lnTo>
                        <a:pt x="443" y="26"/>
                      </a:lnTo>
                      <a:lnTo>
                        <a:pt x="417" y="36"/>
                      </a:lnTo>
                      <a:lnTo>
                        <a:pt x="392" y="45"/>
                      </a:lnTo>
                      <a:lnTo>
                        <a:pt x="366" y="54"/>
                      </a:lnTo>
                      <a:lnTo>
                        <a:pt x="340" y="62"/>
                      </a:lnTo>
                      <a:lnTo>
                        <a:pt x="315" y="71"/>
                      </a:lnTo>
                      <a:lnTo>
                        <a:pt x="290" y="81"/>
                      </a:lnTo>
                      <a:lnTo>
                        <a:pt x="264" y="89"/>
                      </a:lnTo>
                      <a:lnTo>
                        <a:pt x="238" y="98"/>
                      </a:lnTo>
                      <a:lnTo>
                        <a:pt x="212" y="107"/>
                      </a:lnTo>
                      <a:lnTo>
                        <a:pt x="187" y="116"/>
                      </a:lnTo>
                      <a:lnTo>
                        <a:pt x="162" y="124"/>
                      </a:lnTo>
                      <a:lnTo>
                        <a:pt x="135" y="134"/>
                      </a:lnTo>
                      <a:lnTo>
                        <a:pt x="110" y="143"/>
                      </a:lnTo>
                      <a:close/>
                    </a:path>
                  </a:pathLst>
                </a:custGeom>
                <a:solidFill>
                  <a:srgbClr val="66606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4" name="Freeform 105"/>
                <p:cNvSpPr>
                  <a:spLocks noChangeArrowheads="1"/>
                </p:cNvSpPr>
                <p:nvPr/>
              </p:nvSpPr>
              <p:spPr bwMode="auto">
                <a:xfrm>
                  <a:off x="5067" y="1247"/>
                  <a:ext cx="74" cy="411"/>
                </a:xfrm>
                <a:custGeom>
                  <a:avLst/>
                  <a:gdLst>
                    <a:gd name="T0" fmla="*/ 110 w 490"/>
                    <a:gd name="T1" fmla="*/ 135 h 2174"/>
                    <a:gd name="T2" fmla="*/ 101 w 490"/>
                    <a:gd name="T3" fmla="*/ 144 h 2174"/>
                    <a:gd name="T4" fmla="*/ 92 w 490"/>
                    <a:gd name="T5" fmla="*/ 153 h 2174"/>
                    <a:gd name="T6" fmla="*/ 84 w 490"/>
                    <a:gd name="T7" fmla="*/ 162 h 2174"/>
                    <a:gd name="T8" fmla="*/ 75 w 490"/>
                    <a:gd name="T9" fmla="*/ 171 h 2174"/>
                    <a:gd name="T10" fmla="*/ 65 w 490"/>
                    <a:gd name="T11" fmla="*/ 180 h 2174"/>
                    <a:gd name="T12" fmla="*/ 57 w 490"/>
                    <a:gd name="T13" fmla="*/ 189 h 2174"/>
                    <a:gd name="T14" fmla="*/ 48 w 490"/>
                    <a:gd name="T15" fmla="*/ 198 h 2174"/>
                    <a:gd name="T16" fmla="*/ 39 w 490"/>
                    <a:gd name="T17" fmla="*/ 207 h 2174"/>
                    <a:gd name="T18" fmla="*/ 32 w 490"/>
                    <a:gd name="T19" fmla="*/ 241 h 2174"/>
                    <a:gd name="T20" fmla="*/ 26 w 490"/>
                    <a:gd name="T21" fmla="*/ 273 h 2174"/>
                    <a:gd name="T22" fmla="*/ 19 w 490"/>
                    <a:gd name="T23" fmla="*/ 306 h 2174"/>
                    <a:gd name="T24" fmla="*/ 12 w 490"/>
                    <a:gd name="T25" fmla="*/ 340 h 2174"/>
                    <a:gd name="T26" fmla="*/ 10 w 490"/>
                    <a:gd name="T27" fmla="*/ 365 h 2174"/>
                    <a:gd name="T28" fmla="*/ 8 w 490"/>
                    <a:gd name="T29" fmla="*/ 391 h 2174"/>
                    <a:gd name="T30" fmla="*/ 5 w 490"/>
                    <a:gd name="T31" fmla="*/ 415 h 2174"/>
                    <a:gd name="T32" fmla="*/ 3 w 490"/>
                    <a:gd name="T33" fmla="*/ 440 h 2174"/>
                    <a:gd name="T34" fmla="*/ 2 w 490"/>
                    <a:gd name="T35" fmla="*/ 873 h 2174"/>
                    <a:gd name="T36" fmla="*/ 2 w 490"/>
                    <a:gd name="T37" fmla="*/ 1307 h 2174"/>
                    <a:gd name="T38" fmla="*/ 1 w 490"/>
                    <a:gd name="T39" fmla="*/ 1741 h 2174"/>
                    <a:gd name="T40" fmla="*/ 0 w 490"/>
                    <a:gd name="T41" fmla="*/ 2174 h 2174"/>
                    <a:gd name="T42" fmla="*/ 31 w 490"/>
                    <a:gd name="T43" fmla="*/ 2156 h 2174"/>
                    <a:gd name="T44" fmla="*/ 61 w 490"/>
                    <a:gd name="T45" fmla="*/ 2137 h 2174"/>
                    <a:gd name="T46" fmla="*/ 92 w 490"/>
                    <a:gd name="T47" fmla="*/ 2119 h 2174"/>
                    <a:gd name="T48" fmla="*/ 123 w 490"/>
                    <a:gd name="T49" fmla="*/ 2099 h 2174"/>
                    <a:gd name="T50" fmla="*/ 153 w 490"/>
                    <a:gd name="T51" fmla="*/ 2081 h 2174"/>
                    <a:gd name="T52" fmla="*/ 184 w 490"/>
                    <a:gd name="T53" fmla="*/ 2063 h 2174"/>
                    <a:gd name="T54" fmla="*/ 214 w 490"/>
                    <a:gd name="T55" fmla="*/ 2044 h 2174"/>
                    <a:gd name="T56" fmla="*/ 245 w 490"/>
                    <a:gd name="T57" fmla="*/ 2026 h 2174"/>
                    <a:gd name="T58" fmla="*/ 276 w 490"/>
                    <a:gd name="T59" fmla="*/ 2007 h 2174"/>
                    <a:gd name="T60" fmla="*/ 306 w 490"/>
                    <a:gd name="T61" fmla="*/ 1989 h 2174"/>
                    <a:gd name="T62" fmla="*/ 337 w 490"/>
                    <a:gd name="T63" fmla="*/ 1970 h 2174"/>
                    <a:gd name="T64" fmla="*/ 368 w 490"/>
                    <a:gd name="T65" fmla="*/ 1951 h 2174"/>
                    <a:gd name="T66" fmla="*/ 398 w 490"/>
                    <a:gd name="T67" fmla="*/ 1932 h 2174"/>
                    <a:gd name="T68" fmla="*/ 429 w 490"/>
                    <a:gd name="T69" fmla="*/ 1914 h 2174"/>
                    <a:gd name="T70" fmla="*/ 459 w 490"/>
                    <a:gd name="T71" fmla="*/ 1895 h 2174"/>
                    <a:gd name="T72" fmla="*/ 490 w 490"/>
                    <a:gd name="T73" fmla="*/ 1877 h 2174"/>
                    <a:gd name="T74" fmla="*/ 489 w 490"/>
                    <a:gd name="T75" fmla="*/ 1408 h 2174"/>
                    <a:gd name="T76" fmla="*/ 489 w 490"/>
                    <a:gd name="T77" fmla="*/ 939 h 2174"/>
                    <a:gd name="T78" fmla="*/ 488 w 490"/>
                    <a:gd name="T79" fmla="*/ 470 h 2174"/>
                    <a:gd name="T80" fmla="*/ 487 w 490"/>
                    <a:gd name="T81" fmla="*/ 0 h 2174"/>
                    <a:gd name="T82" fmla="*/ 464 w 490"/>
                    <a:gd name="T83" fmla="*/ 8 h 2174"/>
                    <a:gd name="T84" fmla="*/ 440 w 490"/>
                    <a:gd name="T85" fmla="*/ 17 h 2174"/>
                    <a:gd name="T86" fmla="*/ 417 w 490"/>
                    <a:gd name="T87" fmla="*/ 25 h 2174"/>
                    <a:gd name="T88" fmla="*/ 392 w 490"/>
                    <a:gd name="T89" fmla="*/ 35 h 2174"/>
                    <a:gd name="T90" fmla="*/ 369 w 490"/>
                    <a:gd name="T91" fmla="*/ 43 h 2174"/>
                    <a:gd name="T92" fmla="*/ 345 w 490"/>
                    <a:gd name="T93" fmla="*/ 52 h 2174"/>
                    <a:gd name="T94" fmla="*/ 322 w 490"/>
                    <a:gd name="T95" fmla="*/ 60 h 2174"/>
                    <a:gd name="T96" fmla="*/ 299 w 490"/>
                    <a:gd name="T97" fmla="*/ 68 h 2174"/>
                    <a:gd name="T98" fmla="*/ 275 w 490"/>
                    <a:gd name="T99" fmla="*/ 77 h 2174"/>
                    <a:gd name="T100" fmla="*/ 252 w 490"/>
                    <a:gd name="T101" fmla="*/ 85 h 2174"/>
                    <a:gd name="T102" fmla="*/ 228 w 490"/>
                    <a:gd name="T103" fmla="*/ 93 h 2174"/>
                    <a:gd name="T104" fmla="*/ 205 w 490"/>
                    <a:gd name="T105" fmla="*/ 101 h 2174"/>
                    <a:gd name="T106" fmla="*/ 181 w 490"/>
                    <a:gd name="T107" fmla="*/ 111 h 2174"/>
                    <a:gd name="T108" fmla="*/ 157 w 490"/>
                    <a:gd name="T109" fmla="*/ 119 h 2174"/>
                    <a:gd name="T110" fmla="*/ 133 w 490"/>
                    <a:gd name="T111" fmla="*/ 127 h 2174"/>
                    <a:gd name="T112" fmla="*/ 110 w 490"/>
                    <a:gd name="T113" fmla="*/ 135 h 217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90"/>
                    <a:gd name="T172" fmla="*/ 0 h 2174"/>
                    <a:gd name="T173" fmla="*/ 490 w 490"/>
                    <a:gd name="T174" fmla="*/ 2174 h 217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90" h="2174">
                      <a:moveTo>
                        <a:pt x="110" y="135"/>
                      </a:moveTo>
                      <a:lnTo>
                        <a:pt x="101" y="144"/>
                      </a:lnTo>
                      <a:lnTo>
                        <a:pt x="92" y="153"/>
                      </a:lnTo>
                      <a:lnTo>
                        <a:pt x="84" y="162"/>
                      </a:lnTo>
                      <a:lnTo>
                        <a:pt x="75" y="171"/>
                      </a:lnTo>
                      <a:lnTo>
                        <a:pt x="65" y="180"/>
                      </a:lnTo>
                      <a:lnTo>
                        <a:pt x="57" y="189"/>
                      </a:lnTo>
                      <a:lnTo>
                        <a:pt x="48" y="198"/>
                      </a:lnTo>
                      <a:lnTo>
                        <a:pt x="39" y="207"/>
                      </a:lnTo>
                      <a:lnTo>
                        <a:pt x="32" y="241"/>
                      </a:lnTo>
                      <a:lnTo>
                        <a:pt x="26" y="273"/>
                      </a:lnTo>
                      <a:lnTo>
                        <a:pt x="19" y="306"/>
                      </a:lnTo>
                      <a:lnTo>
                        <a:pt x="12" y="340"/>
                      </a:lnTo>
                      <a:lnTo>
                        <a:pt x="10" y="365"/>
                      </a:lnTo>
                      <a:lnTo>
                        <a:pt x="8" y="391"/>
                      </a:lnTo>
                      <a:lnTo>
                        <a:pt x="5" y="415"/>
                      </a:lnTo>
                      <a:lnTo>
                        <a:pt x="3" y="440"/>
                      </a:lnTo>
                      <a:lnTo>
                        <a:pt x="2" y="873"/>
                      </a:lnTo>
                      <a:lnTo>
                        <a:pt x="2" y="1307"/>
                      </a:lnTo>
                      <a:lnTo>
                        <a:pt x="1" y="1741"/>
                      </a:lnTo>
                      <a:lnTo>
                        <a:pt x="0" y="2174"/>
                      </a:lnTo>
                      <a:lnTo>
                        <a:pt x="31" y="2156"/>
                      </a:lnTo>
                      <a:lnTo>
                        <a:pt x="61" y="2137"/>
                      </a:lnTo>
                      <a:lnTo>
                        <a:pt x="92" y="2119"/>
                      </a:lnTo>
                      <a:lnTo>
                        <a:pt x="123" y="2099"/>
                      </a:lnTo>
                      <a:lnTo>
                        <a:pt x="153" y="2081"/>
                      </a:lnTo>
                      <a:lnTo>
                        <a:pt x="184" y="2063"/>
                      </a:lnTo>
                      <a:lnTo>
                        <a:pt x="214" y="2044"/>
                      </a:lnTo>
                      <a:lnTo>
                        <a:pt x="245" y="2026"/>
                      </a:lnTo>
                      <a:lnTo>
                        <a:pt x="276" y="2007"/>
                      </a:lnTo>
                      <a:lnTo>
                        <a:pt x="306" y="1989"/>
                      </a:lnTo>
                      <a:lnTo>
                        <a:pt x="337" y="1970"/>
                      </a:lnTo>
                      <a:lnTo>
                        <a:pt x="368" y="1951"/>
                      </a:lnTo>
                      <a:lnTo>
                        <a:pt x="398" y="1932"/>
                      </a:lnTo>
                      <a:lnTo>
                        <a:pt x="429" y="1914"/>
                      </a:lnTo>
                      <a:lnTo>
                        <a:pt x="459" y="1895"/>
                      </a:lnTo>
                      <a:lnTo>
                        <a:pt x="490" y="1877"/>
                      </a:lnTo>
                      <a:lnTo>
                        <a:pt x="489" y="1408"/>
                      </a:lnTo>
                      <a:lnTo>
                        <a:pt x="489" y="939"/>
                      </a:lnTo>
                      <a:lnTo>
                        <a:pt x="488" y="470"/>
                      </a:lnTo>
                      <a:lnTo>
                        <a:pt x="487" y="0"/>
                      </a:lnTo>
                      <a:lnTo>
                        <a:pt x="464" y="8"/>
                      </a:lnTo>
                      <a:lnTo>
                        <a:pt x="440" y="17"/>
                      </a:lnTo>
                      <a:lnTo>
                        <a:pt x="417" y="25"/>
                      </a:lnTo>
                      <a:lnTo>
                        <a:pt x="392" y="35"/>
                      </a:lnTo>
                      <a:lnTo>
                        <a:pt x="369" y="43"/>
                      </a:lnTo>
                      <a:lnTo>
                        <a:pt x="345" y="52"/>
                      </a:lnTo>
                      <a:lnTo>
                        <a:pt x="322" y="60"/>
                      </a:lnTo>
                      <a:lnTo>
                        <a:pt x="299" y="68"/>
                      </a:lnTo>
                      <a:lnTo>
                        <a:pt x="275" y="77"/>
                      </a:lnTo>
                      <a:lnTo>
                        <a:pt x="252" y="85"/>
                      </a:lnTo>
                      <a:lnTo>
                        <a:pt x="228" y="93"/>
                      </a:lnTo>
                      <a:lnTo>
                        <a:pt x="205" y="101"/>
                      </a:lnTo>
                      <a:lnTo>
                        <a:pt x="181" y="111"/>
                      </a:lnTo>
                      <a:lnTo>
                        <a:pt x="157" y="119"/>
                      </a:lnTo>
                      <a:lnTo>
                        <a:pt x="133" y="127"/>
                      </a:lnTo>
                      <a:lnTo>
                        <a:pt x="110" y="135"/>
                      </a:lnTo>
                      <a:close/>
                    </a:path>
                  </a:pathLst>
                </a:custGeom>
                <a:solidFill>
                  <a:srgbClr val="68606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5" name="Freeform 106"/>
                <p:cNvSpPr>
                  <a:spLocks noChangeArrowheads="1"/>
                </p:cNvSpPr>
                <p:nvPr/>
              </p:nvSpPr>
              <p:spPr bwMode="auto">
                <a:xfrm>
                  <a:off x="5072" y="1247"/>
                  <a:ext cx="69" cy="408"/>
                </a:xfrm>
                <a:custGeom>
                  <a:avLst/>
                  <a:gdLst>
                    <a:gd name="T0" fmla="*/ 112 w 458"/>
                    <a:gd name="T1" fmla="*/ 127 h 2154"/>
                    <a:gd name="T2" fmla="*/ 102 w 458"/>
                    <a:gd name="T3" fmla="*/ 136 h 2154"/>
                    <a:gd name="T4" fmla="*/ 93 w 458"/>
                    <a:gd name="T5" fmla="*/ 145 h 2154"/>
                    <a:gd name="T6" fmla="*/ 84 w 458"/>
                    <a:gd name="T7" fmla="*/ 154 h 2154"/>
                    <a:gd name="T8" fmla="*/ 76 w 458"/>
                    <a:gd name="T9" fmla="*/ 162 h 2154"/>
                    <a:gd name="T10" fmla="*/ 67 w 458"/>
                    <a:gd name="T11" fmla="*/ 172 h 2154"/>
                    <a:gd name="T12" fmla="*/ 57 w 458"/>
                    <a:gd name="T13" fmla="*/ 181 h 2154"/>
                    <a:gd name="T14" fmla="*/ 49 w 458"/>
                    <a:gd name="T15" fmla="*/ 190 h 2154"/>
                    <a:gd name="T16" fmla="*/ 40 w 458"/>
                    <a:gd name="T17" fmla="*/ 199 h 2154"/>
                    <a:gd name="T18" fmla="*/ 33 w 458"/>
                    <a:gd name="T19" fmla="*/ 233 h 2154"/>
                    <a:gd name="T20" fmla="*/ 26 w 458"/>
                    <a:gd name="T21" fmla="*/ 266 h 2154"/>
                    <a:gd name="T22" fmla="*/ 19 w 458"/>
                    <a:gd name="T23" fmla="*/ 300 h 2154"/>
                    <a:gd name="T24" fmla="*/ 13 w 458"/>
                    <a:gd name="T25" fmla="*/ 333 h 2154"/>
                    <a:gd name="T26" fmla="*/ 10 w 458"/>
                    <a:gd name="T27" fmla="*/ 358 h 2154"/>
                    <a:gd name="T28" fmla="*/ 9 w 458"/>
                    <a:gd name="T29" fmla="*/ 383 h 2154"/>
                    <a:gd name="T30" fmla="*/ 7 w 458"/>
                    <a:gd name="T31" fmla="*/ 408 h 2154"/>
                    <a:gd name="T32" fmla="*/ 4 w 458"/>
                    <a:gd name="T33" fmla="*/ 432 h 2154"/>
                    <a:gd name="T34" fmla="*/ 3 w 458"/>
                    <a:gd name="T35" fmla="*/ 862 h 2154"/>
                    <a:gd name="T36" fmla="*/ 2 w 458"/>
                    <a:gd name="T37" fmla="*/ 1293 h 2154"/>
                    <a:gd name="T38" fmla="*/ 1 w 458"/>
                    <a:gd name="T39" fmla="*/ 1723 h 2154"/>
                    <a:gd name="T40" fmla="*/ 0 w 458"/>
                    <a:gd name="T41" fmla="*/ 2154 h 2154"/>
                    <a:gd name="T42" fmla="*/ 29 w 458"/>
                    <a:gd name="T43" fmla="*/ 2136 h 2154"/>
                    <a:gd name="T44" fmla="*/ 57 w 458"/>
                    <a:gd name="T45" fmla="*/ 2119 h 2154"/>
                    <a:gd name="T46" fmla="*/ 86 w 458"/>
                    <a:gd name="T47" fmla="*/ 2102 h 2154"/>
                    <a:gd name="T48" fmla="*/ 115 w 458"/>
                    <a:gd name="T49" fmla="*/ 2084 h 2154"/>
                    <a:gd name="T50" fmla="*/ 143 w 458"/>
                    <a:gd name="T51" fmla="*/ 2067 h 2154"/>
                    <a:gd name="T52" fmla="*/ 172 w 458"/>
                    <a:gd name="T53" fmla="*/ 2050 h 2154"/>
                    <a:gd name="T54" fmla="*/ 200 w 458"/>
                    <a:gd name="T55" fmla="*/ 2033 h 2154"/>
                    <a:gd name="T56" fmla="*/ 229 w 458"/>
                    <a:gd name="T57" fmla="*/ 2014 h 2154"/>
                    <a:gd name="T58" fmla="*/ 258 w 458"/>
                    <a:gd name="T59" fmla="*/ 1997 h 2154"/>
                    <a:gd name="T60" fmla="*/ 287 w 458"/>
                    <a:gd name="T61" fmla="*/ 1980 h 2154"/>
                    <a:gd name="T62" fmla="*/ 316 w 458"/>
                    <a:gd name="T63" fmla="*/ 1962 h 2154"/>
                    <a:gd name="T64" fmla="*/ 343 w 458"/>
                    <a:gd name="T65" fmla="*/ 1945 h 2154"/>
                    <a:gd name="T66" fmla="*/ 372 w 458"/>
                    <a:gd name="T67" fmla="*/ 1928 h 2154"/>
                    <a:gd name="T68" fmla="*/ 401 w 458"/>
                    <a:gd name="T69" fmla="*/ 1910 h 2154"/>
                    <a:gd name="T70" fmla="*/ 430 w 458"/>
                    <a:gd name="T71" fmla="*/ 1893 h 2154"/>
                    <a:gd name="T72" fmla="*/ 458 w 458"/>
                    <a:gd name="T73" fmla="*/ 1876 h 2154"/>
                    <a:gd name="T74" fmla="*/ 457 w 458"/>
                    <a:gd name="T75" fmla="*/ 1407 h 2154"/>
                    <a:gd name="T76" fmla="*/ 457 w 458"/>
                    <a:gd name="T77" fmla="*/ 939 h 2154"/>
                    <a:gd name="T78" fmla="*/ 456 w 458"/>
                    <a:gd name="T79" fmla="*/ 470 h 2154"/>
                    <a:gd name="T80" fmla="*/ 455 w 458"/>
                    <a:gd name="T81" fmla="*/ 0 h 2154"/>
                    <a:gd name="T82" fmla="*/ 433 w 458"/>
                    <a:gd name="T83" fmla="*/ 8 h 2154"/>
                    <a:gd name="T84" fmla="*/ 412 w 458"/>
                    <a:gd name="T85" fmla="*/ 16 h 2154"/>
                    <a:gd name="T86" fmla="*/ 390 w 458"/>
                    <a:gd name="T87" fmla="*/ 24 h 2154"/>
                    <a:gd name="T88" fmla="*/ 369 w 458"/>
                    <a:gd name="T89" fmla="*/ 32 h 2154"/>
                    <a:gd name="T90" fmla="*/ 348 w 458"/>
                    <a:gd name="T91" fmla="*/ 40 h 2154"/>
                    <a:gd name="T92" fmla="*/ 326 w 458"/>
                    <a:gd name="T93" fmla="*/ 48 h 2154"/>
                    <a:gd name="T94" fmla="*/ 304 w 458"/>
                    <a:gd name="T95" fmla="*/ 56 h 2154"/>
                    <a:gd name="T96" fmla="*/ 283 w 458"/>
                    <a:gd name="T97" fmla="*/ 65 h 2154"/>
                    <a:gd name="T98" fmla="*/ 261 w 458"/>
                    <a:gd name="T99" fmla="*/ 73 h 2154"/>
                    <a:gd name="T100" fmla="*/ 240 w 458"/>
                    <a:gd name="T101" fmla="*/ 79 h 2154"/>
                    <a:gd name="T102" fmla="*/ 219 w 458"/>
                    <a:gd name="T103" fmla="*/ 88 h 2154"/>
                    <a:gd name="T104" fmla="*/ 197 w 458"/>
                    <a:gd name="T105" fmla="*/ 96 h 2154"/>
                    <a:gd name="T106" fmla="*/ 176 w 458"/>
                    <a:gd name="T107" fmla="*/ 104 h 2154"/>
                    <a:gd name="T108" fmla="*/ 154 w 458"/>
                    <a:gd name="T109" fmla="*/ 111 h 2154"/>
                    <a:gd name="T110" fmla="*/ 134 w 458"/>
                    <a:gd name="T111" fmla="*/ 119 h 2154"/>
                    <a:gd name="T112" fmla="*/ 112 w 458"/>
                    <a:gd name="T113" fmla="*/ 127 h 215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58"/>
                    <a:gd name="T172" fmla="*/ 0 h 2154"/>
                    <a:gd name="T173" fmla="*/ 458 w 458"/>
                    <a:gd name="T174" fmla="*/ 2154 h 215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58" h="2154">
                      <a:moveTo>
                        <a:pt x="112" y="127"/>
                      </a:moveTo>
                      <a:lnTo>
                        <a:pt x="102" y="136"/>
                      </a:lnTo>
                      <a:lnTo>
                        <a:pt x="93" y="145"/>
                      </a:lnTo>
                      <a:lnTo>
                        <a:pt x="84" y="154"/>
                      </a:lnTo>
                      <a:lnTo>
                        <a:pt x="76" y="162"/>
                      </a:lnTo>
                      <a:lnTo>
                        <a:pt x="67" y="172"/>
                      </a:lnTo>
                      <a:lnTo>
                        <a:pt x="57" y="181"/>
                      </a:lnTo>
                      <a:lnTo>
                        <a:pt x="49" y="190"/>
                      </a:lnTo>
                      <a:lnTo>
                        <a:pt x="40" y="199"/>
                      </a:lnTo>
                      <a:lnTo>
                        <a:pt x="33" y="233"/>
                      </a:lnTo>
                      <a:lnTo>
                        <a:pt x="26" y="266"/>
                      </a:lnTo>
                      <a:lnTo>
                        <a:pt x="19" y="300"/>
                      </a:lnTo>
                      <a:lnTo>
                        <a:pt x="13" y="333"/>
                      </a:lnTo>
                      <a:lnTo>
                        <a:pt x="10" y="358"/>
                      </a:lnTo>
                      <a:lnTo>
                        <a:pt x="9" y="383"/>
                      </a:lnTo>
                      <a:lnTo>
                        <a:pt x="7" y="408"/>
                      </a:lnTo>
                      <a:lnTo>
                        <a:pt x="4" y="432"/>
                      </a:lnTo>
                      <a:lnTo>
                        <a:pt x="3" y="862"/>
                      </a:lnTo>
                      <a:lnTo>
                        <a:pt x="2" y="1293"/>
                      </a:lnTo>
                      <a:lnTo>
                        <a:pt x="1" y="1723"/>
                      </a:lnTo>
                      <a:lnTo>
                        <a:pt x="0" y="2154"/>
                      </a:lnTo>
                      <a:lnTo>
                        <a:pt x="29" y="2136"/>
                      </a:lnTo>
                      <a:lnTo>
                        <a:pt x="57" y="2119"/>
                      </a:lnTo>
                      <a:lnTo>
                        <a:pt x="86" y="2102"/>
                      </a:lnTo>
                      <a:lnTo>
                        <a:pt x="115" y="2084"/>
                      </a:lnTo>
                      <a:lnTo>
                        <a:pt x="143" y="2067"/>
                      </a:lnTo>
                      <a:lnTo>
                        <a:pt x="172" y="2050"/>
                      </a:lnTo>
                      <a:lnTo>
                        <a:pt x="200" y="2033"/>
                      </a:lnTo>
                      <a:lnTo>
                        <a:pt x="229" y="2014"/>
                      </a:lnTo>
                      <a:lnTo>
                        <a:pt x="258" y="1997"/>
                      </a:lnTo>
                      <a:lnTo>
                        <a:pt x="287" y="1980"/>
                      </a:lnTo>
                      <a:lnTo>
                        <a:pt x="316" y="1962"/>
                      </a:lnTo>
                      <a:lnTo>
                        <a:pt x="343" y="1945"/>
                      </a:lnTo>
                      <a:lnTo>
                        <a:pt x="372" y="1928"/>
                      </a:lnTo>
                      <a:lnTo>
                        <a:pt x="401" y="1910"/>
                      </a:lnTo>
                      <a:lnTo>
                        <a:pt x="430" y="1893"/>
                      </a:lnTo>
                      <a:lnTo>
                        <a:pt x="458" y="1876"/>
                      </a:lnTo>
                      <a:lnTo>
                        <a:pt x="457" y="1407"/>
                      </a:lnTo>
                      <a:lnTo>
                        <a:pt x="457" y="939"/>
                      </a:lnTo>
                      <a:lnTo>
                        <a:pt x="456" y="470"/>
                      </a:lnTo>
                      <a:lnTo>
                        <a:pt x="455" y="0"/>
                      </a:lnTo>
                      <a:lnTo>
                        <a:pt x="433" y="8"/>
                      </a:lnTo>
                      <a:lnTo>
                        <a:pt x="412" y="16"/>
                      </a:lnTo>
                      <a:lnTo>
                        <a:pt x="390" y="24"/>
                      </a:lnTo>
                      <a:lnTo>
                        <a:pt x="369" y="32"/>
                      </a:lnTo>
                      <a:lnTo>
                        <a:pt x="348" y="40"/>
                      </a:lnTo>
                      <a:lnTo>
                        <a:pt x="326" y="48"/>
                      </a:lnTo>
                      <a:lnTo>
                        <a:pt x="304" y="56"/>
                      </a:lnTo>
                      <a:lnTo>
                        <a:pt x="283" y="65"/>
                      </a:lnTo>
                      <a:lnTo>
                        <a:pt x="261" y="73"/>
                      </a:lnTo>
                      <a:lnTo>
                        <a:pt x="240" y="79"/>
                      </a:lnTo>
                      <a:lnTo>
                        <a:pt x="219" y="88"/>
                      </a:lnTo>
                      <a:lnTo>
                        <a:pt x="197" y="96"/>
                      </a:lnTo>
                      <a:lnTo>
                        <a:pt x="176" y="104"/>
                      </a:lnTo>
                      <a:lnTo>
                        <a:pt x="154" y="111"/>
                      </a:lnTo>
                      <a:lnTo>
                        <a:pt x="134" y="119"/>
                      </a:lnTo>
                      <a:lnTo>
                        <a:pt x="112" y="127"/>
                      </a:lnTo>
                      <a:close/>
                    </a:path>
                  </a:pathLst>
                </a:custGeom>
                <a:solidFill>
                  <a:srgbClr val="68636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6" name="Freeform 107"/>
                <p:cNvSpPr>
                  <a:spLocks noChangeArrowheads="1"/>
                </p:cNvSpPr>
                <p:nvPr/>
              </p:nvSpPr>
              <p:spPr bwMode="auto">
                <a:xfrm>
                  <a:off x="5077" y="1247"/>
                  <a:ext cx="64" cy="403"/>
                </a:xfrm>
                <a:custGeom>
                  <a:avLst/>
                  <a:gdLst>
                    <a:gd name="T0" fmla="*/ 112 w 426"/>
                    <a:gd name="T1" fmla="*/ 120 h 2134"/>
                    <a:gd name="T2" fmla="*/ 103 w 426"/>
                    <a:gd name="T3" fmla="*/ 129 h 2134"/>
                    <a:gd name="T4" fmla="*/ 93 w 426"/>
                    <a:gd name="T5" fmla="*/ 137 h 2134"/>
                    <a:gd name="T6" fmla="*/ 85 w 426"/>
                    <a:gd name="T7" fmla="*/ 146 h 2134"/>
                    <a:gd name="T8" fmla="*/ 76 w 426"/>
                    <a:gd name="T9" fmla="*/ 156 h 2134"/>
                    <a:gd name="T10" fmla="*/ 67 w 426"/>
                    <a:gd name="T11" fmla="*/ 164 h 2134"/>
                    <a:gd name="T12" fmla="*/ 59 w 426"/>
                    <a:gd name="T13" fmla="*/ 173 h 2134"/>
                    <a:gd name="T14" fmla="*/ 50 w 426"/>
                    <a:gd name="T15" fmla="*/ 182 h 2134"/>
                    <a:gd name="T16" fmla="*/ 40 w 426"/>
                    <a:gd name="T17" fmla="*/ 191 h 2134"/>
                    <a:gd name="T18" fmla="*/ 34 w 426"/>
                    <a:gd name="T19" fmla="*/ 225 h 2134"/>
                    <a:gd name="T20" fmla="*/ 28 w 426"/>
                    <a:gd name="T21" fmla="*/ 258 h 2134"/>
                    <a:gd name="T22" fmla="*/ 21 w 426"/>
                    <a:gd name="T23" fmla="*/ 293 h 2134"/>
                    <a:gd name="T24" fmla="*/ 14 w 426"/>
                    <a:gd name="T25" fmla="*/ 326 h 2134"/>
                    <a:gd name="T26" fmla="*/ 12 w 426"/>
                    <a:gd name="T27" fmla="*/ 350 h 2134"/>
                    <a:gd name="T28" fmla="*/ 9 w 426"/>
                    <a:gd name="T29" fmla="*/ 374 h 2134"/>
                    <a:gd name="T30" fmla="*/ 7 w 426"/>
                    <a:gd name="T31" fmla="*/ 400 h 2134"/>
                    <a:gd name="T32" fmla="*/ 5 w 426"/>
                    <a:gd name="T33" fmla="*/ 424 h 2134"/>
                    <a:gd name="T34" fmla="*/ 4 w 426"/>
                    <a:gd name="T35" fmla="*/ 852 h 2134"/>
                    <a:gd name="T36" fmla="*/ 2 w 426"/>
                    <a:gd name="T37" fmla="*/ 1279 h 2134"/>
                    <a:gd name="T38" fmla="*/ 1 w 426"/>
                    <a:gd name="T39" fmla="*/ 1707 h 2134"/>
                    <a:gd name="T40" fmla="*/ 0 w 426"/>
                    <a:gd name="T41" fmla="*/ 2134 h 2134"/>
                    <a:gd name="T42" fmla="*/ 27 w 426"/>
                    <a:gd name="T43" fmla="*/ 2118 h 2134"/>
                    <a:gd name="T44" fmla="*/ 53 w 426"/>
                    <a:gd name="T45" fmla="*/ 2102 h 2134"/>
                    <a:gd name="T46" fmla="*/ 80 w 426"/>
                    <a:gd name="T47" fmla="*/ 2086 h 2134"/>
                    <a:gd name="T48" fmla="*/ 106 w 426"/>
                    <a:gd name="T49" fmla="*/ 2069 h 2134"/>
                    <a:gd name="T50" fmla="*/ 134 w 426"/>
                    <a:gd name="T51" fmla="*/ 2053 h 2134"/>
                    <a:gd name="T52" fmla="*/ 160 w 426"/>
                    <a:gd name="T53" fmla="*/ 2037 h 2134"/>
                    <a:gd name="T54" fmla="*/ 187 w 426"/>
                    <a:gd name="T55" fmla="*/ 2021 h 2134"/>
                    <a:gd name="T56" fmla="*/ 213 w 426"/>
                    <a:gd name="T57" fmla="*/ 2004 h 2134"/>
                    <a:gd name="T58" fmla="*/ 240 w 426"/>
                    <a:gd name="T59" fmla="*/ 1988 h 2134"/>
                    <a:gd name="T60" fmla="*/ 266 w 426"/>
                    <a:gd name="T61" fmla="*/ 1972 h 2134"/>
                    <a:gd name="T62" fmla="*/ 293 w 426"/>
                    <a:gd name="T63" fmla="*/ 1955 h 2134"/>
                    <a:gd name="T64" fmla="*/ 320 w 426"/>
                    <a:gd name="T65" fmla="*/ 1939 h 2134"/>
                    <a:gd name="T66" fmla="*/ 347 w 426"/>
                    <a:gd name="T67" fmla="*/ 1923 h 2134"/>
                    <a:gd name="T68" fmla="*/ 373 w 426"/>
                    <a:gd name="T69" fmla="*/ 1907 h 2134"/>
                    <a:gd name="T70" fmla="*/ 400 w 426"/>
                    <a:gd name="T71" fmla="*/ 1891 h 2134"/>
                    <a:gd name="T72" fmla="*/ 426 w 426"/>
                    <a:gd name="T73" fmla="*/ 1875 h 2134"/>
                    <a:gd name="T74" fmla="*/ 425 w 426"/>
                    <a:gd name="T75" fmla="*/ 1406 h 2134"/>
                    <a:gd name="T76" fmla="*/ 425 w 426"/>
                    <a:gd name="T77" fmla="*/ 937 h 2134"/>
                    <a:gd name="T78" fmla="*/ 424 w 426"/>
                    <a:gd name="T79" fmla="*/ 469 h 2134"/>
                    <a:gd name="T80" fmla="*/ 423 w 426"/>
                    <a:gd name="T81" fmla="*/ 0 h 2134"/>
                    <a:gd name="T82" fmla="*/ 403 w 426"/>
                    <a:gd name="T83" fmla="*/ 8 h 2134"/>
                    <a:gd name="T84" fmla="*/ 384 w 426"/>
                    <a:gd name="T85" fmla="*/ 15 h 2134"/>
                    <a:gd name="T86" fmla="*/ 364 w 426"/>
                    <a:gd name="T87" fmla="*/ 23 h 2134"/>
                    <a:gd name="T88" fmla="*/ 346 w 426"/>
                    <a:gd name="T89" fmla="*/ 31 h 2134"/>
                    <a:gd name="T90" fmla="*/ 326 w 426"/>
                    <a:gd name="T91" fmla="*/ 38 h 2134"/>
                    <a:gd name="T92" fmla="*/ 307 w 426"/>
                    <a:gd name="T93" fmla="*/ 46 h 2134"/>
                    <a:gd name="T94" fmla="*/ 287 w 426"/>
                    <a:gd name="T95" fmla="*/ 53 h 2134"/>
                    <a:gd name="T96" fmla="*/ 267 w 426"/>
                    <a:gd name="T97" fmla="*/ 61 h 2134"/>
                    <a:gd name="T98" fmla="*/ 248 w 426"/>
                    <a:gd name="T99" fmla="*/ 68 h 2134"/>
                    <a:gd name="T100" fmla="*/ 228 w 426"/>
                    <a:gd name="T101" fmla="*/ 76 h 2134"/>
                    <a:gd name="T102" fmla="*/ 209 w 426"/>
                    <a:gd name="T103" fmla="*/ 83 h 2134"/>
                    <a:gd name="T104" fmla="*/ 190 w 426"/>
                    <a:gd name="T105" fmla="*/ 90 h 2134"/>
                    <a:gd name="T106" fmla="*/ 171 w 426"/>
                    <a:gd name="T107" fmla="*/ 98 h 2134"/>
                    <a:gd name="T108" fmla="*/ 151 w 426"/>
                    <a:gd name="T109" fmla="*/ 105 h 2134"/>
                    <a:gd name="T110" fmla="*/ 131 w 426"/>
                    <a:gd name="T111" fmla="*/ 113 h 2134"/>
                    <a:gd name="T112" fmla="*/ 112 w 426"/>
                    <a:gd name="T113" fmla="*/ 120 h 213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26"/>
                    <a:gd name="T172" fmla="*/ 0 h 2134"/>
                    <a:gd name="T173" fmla="*/ 426 w 426"/>
                    <a:gd name="T174" fmla="*/ 2134 h 213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26" h="2134">
                      <a:moveTo>
                        <a:pt x="112" y="120"/>
                      </a:moveTo>
                      <a:lnTo>
                        <a:pt x="103" y="129"/>
                      </a:lnTo>
                      <a:lnTo>
                        <a:pt x="93" y="137"/>
                      </a:lnTo>
                      <a:lnTo>
                        <a:pt x="85" y="146"/>
                      </a:lnTo>
                      <a:lnTo>
                        <a:pt x="76" y="156"/>
                      </a:lnTo>
                      <a:lnTo>
                        <a:pt x="67" y="164"/>
                      </a:lnTo>
                      <a:lnTo>
                        <a:pt x="59" y="173"/>
                      </a:lnTo>
                      <a:lnTo>
                        <a:pt x="50" y="182"/>
                      </a:lnTo>
                      <a:lnTo>
                        <a:pt x="40" y="191"/>
                      </a:lnTo>
                      <a:lnTo>
                        <a:pt x="34" y="225"/>
                      </a:lnTo>
                      <a:lnTo>
                        <a:pt x="28" y="258"/>
                      </a:lnTo>
                      <a:lnTo>
                        <a:pt x="21" y="293"/>
                      </a:lnTo>
                      <a:lnTo>
                        <a:pt x="14" y="326"/>
                      </a:lnTo>
                      <a:lnTo>
                        <a:pt x="12" y="350"/>
                      </a:lnTo>
                      <a:lnTo>
                        <a:pt x="9" y="374"/>
                      </a:lnTo>
                      <a:lnTo>
                        <a:pt x="7" y="400"/>
                      </a:lnTo>
                      <a:lnTo>
                        <a:pt x="5" y="424"/>
                      </a:lnTo>
                      <a:lnTo>
                        <a:pt x="4" y="852"/>
                      </a:lnTo>
                      <a:lnTo>
                        <a:pt x="2" y="1279"/>
                      </a:lnTo>
                      <a:lnTo>
                        <a:pt x="1" y="1707"/>
                      </a:lnTo>
                      <a:lnTo>
                        <a:pt x="0" y="2134"/>
                      </a:lnTo>
                      <a:lnTo>
                        <a:pt x="27" y="2118"/>
                      </a:lnTo>
                      <a:lnTo>
                        <a:pt x="53" y="2102"/>
                      </a:lnTo>
                      <a:lnTo>
                        <a:pt x="80" y="2086"/>
                      </a:lnTo>
                      <a:lnTo>
                        <a:pt x="106" y="2069"/>
                      </a:lnTo>
                      <a:lnTo>
                        <a:pt x="134" y="2053"/>
                      </a:lnTo>
                      <a:lnTo>
                        <a:pt x="160" y="2037"/>
                      </a:lnTo>
                      <a:lnTo>
                        <a:pt x="187" y="2021"/>
                      </a:lnTo>
                      <a:lnTo>
                        <a:pt x="213" y="2004"/>
                      </a:lnTo>
                      <a:lnTo>
                        <a:pt x="240" y="1988"/>
                      </a:lnTo>
                      <a:lnTo>
                        <a:pt x="266" y="1972"/>
                      </a:lnTo>
                      <a:lnTo>
                        <a:pt x="293" y="1955"/>
                      </a:lnTo>
                      <a:lnTo>
                        <a:pt x="320" y="1939"/>
                      </a:lnTo>
                      <a:lnTo>
                        <a:pt x="347" y="1923"/>
                      </a:lnTo>
                      <a:lnTo>
                        <a:pt x="373" y="1907"/>
                      </a:lnTo>
                      <a:lnTo>
                        <a:pt x="400" y="1891"/>
                      </a:lnTo>
                      <a:lnTo>
                        <a:pt x="426" y="1875"/>
                      </a:lnTo>
                      <a:lnTo>
                        <a:pt x="425" y="1406"/>
                      </a:lnTo>
                      <a:lnTo>
                        <a:pt x="425" y="937"/>
                      </a:lnTo>
                      <a:lnTo>
                        <a:pt x="424" y="469"/>
                      </a:lnTo>
                      <a:lnTo>
                        <a:pt x="423" y="0"/>
                      </a:lnTo>
                      <a:lnTo>
                        <a:pt x="403" y="8"/>
                      </a:lnTo>
                      <a:lnTo>
                        <a:pt x="384" y="15"/>
                      </a:lnTo>
                      <a:lnTo>
                        <a:pt x="364" y="23"/>
                      </a:lnTo>
                      <a:lnTo>
                        <a:pt x="346" y="31"/>
                      </a:lnTo>
                      <a:lnTo>
                        <a:pt x="326" y="38"/>
                      </a:lnTo>
                      <a:lnTo>
                        <a:pt x="307" y="46"/>
                      </a:lnTo>
                      <a:lnTo>
                        <a:pt x="287" y="53"/>
                      </a:lnTo>
                      <a:lnTo>
                        <a:pt x="267" y="61"/>
                      </a:lnTo>
                      <a:lnTo>
                        <a:pt x="248" y="68"/>
                      </a:lnTo>
                      <a:lnTo>
                        <a:pt x="228" y="76"/>
                      </a:lnTo>
                      <a:lnTo>
                        <a:pt x="209" y="83"/>
                      </a:lnTo>
                      <a:lnTo>
                        <a:pt x="190" y="90"/>
                      </a:lnTo>
                      <a:lnTo>
                        <a:pt x="171" y="98"/>
                      </a:lnTo>
                      <a:lnTo>
                        <a:pt x="151" y="105"/>
                      </a:lnTo>
                      <a:lnTo>
                        <a:pt x="131" y="113"/>
                      </a:lnTo>
                      <a:lnTo>
                        <a:pt x="112" y="120"/>
                      </a:lnTo>
                      <a:close/>
                    </a:path>
                  </a:pathLst>
                </a:custGeom>
                <a:solidFill>
                  <a:srgbClr val="6B687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7" name="Freeform 108"/>
                <p:cNvSpPr>
                  <a:spLocks noChangeArrowheads="1"/>
                </p:cNvSpPr>
                <p:nvPr/>
              </p:nvSpPr>
              <p:spPr bwMode="auto">
                <a:xfrm>
                  <a:off x="5082" y="1247"/>
                  <a:ext cx="59" cy="400"/>
                </a:xfrm>
                <a:custGeom>
                  <a:avLst/>
                  <a:gdLst>
                    <a:gd name="T0" fmla="*/ 113 w 396"/>
                    <a:gd name="T1" fmla="*/ 112 h 2113"/>
                    <a:gd name="T2" fmla="*/ 104 w 396"/>
                    <a:gd name="T3" fmla="*/ 121 h 2113"/>
                    <a:gd name="T4" fmla="*/ 95 w 396"/>
                    <a:gd name="T5" fmla="*/ 130 h 2113"/>
                    <a:gd name="T6" fmla="*/ 86 w 396"/>
                    <a:gd name="T7" fmla="*/ 138 h 2113"/>
                    <a:gd name="T8" fmla="*/ 78 w 396"/>
                    <a:gd name="T9" fmla="*/ 147 h 2113"/>
                    <a:gd name="T10" fmla="*/ 68 w 396"/>
                    <a:gd name="T11" fmla="*/ 157 h 2113"/>
                    <a:gd name="T12" fmla="*/ 59 w 396"/>
                    <a:gd name="T13" fmla="*/ 165 h 2113"/>
                    <a:gd name="T14" fmla="*/ 51 w 396"/>
                    <a:gd name="T15" fmla="*/ 174 h 2113"/>
                    <a:gd name="T16" fmla="*/ 42 w 396"/>
                    <a:gd name="T17" fmla="*/ 183 h 2113"/>
                    <a:gd name="T18" fmla="*/ 35 w 396"/>
                    <a:gd name="T19" fmla="*/ 217 h 2113"/>
                    <a:gd name="T20" fmla="*/ 28 w 396"/>
                    <a:gd name="T21" fmla="*/ 250 h 2113"/>
                    <a:gd name="T22" fmla="*/ 21 w 396"/>
                    <a:gd name="T23" fmla="*/ 285 h 2113"/>
                    <a:gd name="T24" fmla="*/ 15 w 396"/>
                    <a:gd name="T25" fmla="*/ 318 h 2113"/>
                    <a:gd name="T26" fmla="*/ 13 w 396"/>
                    <a:gd name="T27" fmla="*/ 342 h 2113"/>
                    <a:gd name="T28" fmla="*/ 11 w 396"/>
                    <a:gd name="T29" fmla="*/ 366 h 2113"/>
                    <a:gd name="T30" fmla="*/ 8 w 396"/>
                    <a:gd name="T31" fmla="*/ 391 h 2113"/>
                    <a:gd name="T32" fmla="*/ 6 w 396"/>
                    <a:gd name="T33" fmla="*/ 416 h 2113"/>
                    <a:gd name="T34" fmla="*/ 5 w 396"/>
                    <a:gd name="T35" fmla="*/ 840 h 2113"/>
                    <a:gd name="T36" fmla="*/ 4 w 396"/>
                    <a:gd name="T37" fmla="*/ 1264 h 2113"/>
                    <a:gd name="T38" fmla="*/ 2 w 396"/>
                    <a:gd name="T39" fmla="*/ 1689 h 2113"/>
                    <a:gd name="T40" fmla="*/ 0 w 396"/>
                    <a:gd name="T41" fmla="*/ 2113 h 2113"/>
                    <a:gd name="T42" fmla="*/ 25 w 396"/>
                    <a:gd name="T43" fmla="*/ 2098 h 2113"/>
                    <a:gd name="T44" fmla="*/ 50 w 396"/>
                    <a:gd name="T45" fmla="*/ 2083 h 2113"/>
                    <a:gd name="T46" fmla="*/ 74 w 396"/>
                    <a:gd name="T47" fmla="*/ 2068 h 2113"/>
                    <a:gd name="T48" fmla="*/ 99 w 396"/>
                    <a:gd name="T49" fmla="*/ 2053 h 2113"/>
                    <a:gd name="T50" fmla="*/ 124 w 396"/>
                    <a:gd name="T51" fmla="*/ 2038 h 2113"/>
                    <a:gd name="T52" fmla="*/ 149 w 396"/>
                    <a:gd name="T53" fmla="*/ 2023 h 2113"/>
                    <a:gd name="T54" fmla="*/ 173 w 396"/>
                    <a:gd name="T55" fmla="*/ 2008 h 2113"/>
                    <a:gd name="T56" fmla="*/ 199 w 396"/>
                    <a:gd name="T57" fmla="*/ 1993 h 2113"/>
                    <a:gd name="T58" fmla="*/ 223 w 396"/>
                    <a:gd name="T59" fmla="*/ 1978 h 2113"/>
                    <a:gd name="T60" fmla="*/ 247 w 396"/>
                    <a:gd name="T61" fmla="*/ 1963 h 2113"/>
                    <a:gd name="T62" fmla="*/ 272 w 396"/>
                    <a:gd name="T63" fmla="*/ 1949 h 2113"/>
                    <a:gd name="T64" fmla="*/ 296 w 396"/>
                    <a:gd name="T65" fmla="*/ 1934 h 2113"/>
                    <a:gd name="T66" fmla="*/ 322 w 396"/>
                    <a:gd name="T67" fmla="*/ 1919 h 2113"/>
                    <a:gd name="T68" fmla="*/ 346 w 396"/>
                    <a:gd name="T69" fmla="*/ 1904 h 2113"/>
                    <a:gd name="T70" fmla="*/ 371 w 396"/>
                    <a:gd name="T71" fmla="*/ 1889 h 2113"/>
                    <a:gd name="T72" fmla="*/ 396 w 396"/>
                    <a:gd name="T73" fmla="*/ 1874 h 2113"/>
                    <a:gd name="T74" fmla="*/ 394 w 396"/>
                    <a:gd name="T75" fmla="*/ 1405 h 2113"/>
                    <a:gd name="T76" fmla="*/ 393 w 396"/>
                    <a:gd name="T77" fmla="*/ 937 h 2113"/>
                    <a:gd name="T78" fmla="*/ 392 w 396"/>
                    <a:gd name="T79" fmla="*/ 468 h 2113"/>
                    <a:gd name="T80" fmla="*/ 391 w 396"/>
                    <a:gd name="T81" fmla="*/ 0 h 2113"/>
                    <a:gd name="T82" fmla="*/ 374 w 396"/>
                    <a:gd name="T83" fmla="*/ 7 h 2113"/>
                    <a:gd name="T84" fmla="*/ 356 w 396"/>
                    <a:gd name="T85" fmla="*/ 14 h 2113"/>
                    <a:gd name="T86" fmla="*/ 339 w 396"/>
                    <a:gd name="T87" fmla="*/ 21 h 2113"/>
                    <a:gd name="T88" fmla="*/ 321 w 396"/>
                    <a:gd name="T89" fmla="*/ 29 h 2113"/>
                    <a:gd name="T90" fmla="*/ 303 w 396"/>
                    <a:gd name="T91" fmla="*/ 36 h 2113"/>
                    <a:gd name="T92" fmla="*/ 286 w 396"/>
                    <a:gd name="T93" fmla="*/ 43 h 2113"/>
                    <a:gd name="T94" fmla="*/ 269 w 396"/>
                    <a:gd name="T95" fmla="*/ 50 h 2113"/>
                    <a:gd name="T96" fmla="*/ 252 w 396"/>
                    <a:gd name="T97" fmla="*/ 56 h 2113"/>
                    <a:gd name="T98" fmla="*/ 234 w 396"/>
                    <a:gd name="T99" fmla="*/ 63 h 2113"/>
                    <a:gd name="T100" fmla="*/ 217 w 396"/>
                    <a:gd name="T101" fmla="*/ 70 h 2113"/>
                    <a:gd name="T102" fmla="*/ 200 w 396"/>
                    <a:gd name="T103" fmla="*/ 77 h 2113"/>
                    <a:gd name="T104" fmla="*/ 182 w 396"/>
                    <a:gd name="T105" fmla="*/ 84 h 2113"/>
                    <a:gd name="T106" fmla="*/ 165 w 396"/>
                    <a:gd name="T107" fmla="*/ 91 h 2113"/>
                    <a:gd name="T108" fmla="*/ 148 w 396"/>
                    <a:gd name="T109" fmla="*/ 98 h 2113"/>
                    <a:gd name="T110" fmla="*/ 131 w 396"/>
                    <a:gd name="T111" fmla="*/ 105 h 2113"/>
                    <a:gd name="T112" fmla="*/ 113 w 396"/>
                    <a:gd name="T113" fmla="*/ 112 h 211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96"/>
                    <a:gd name="T172" fmla="*/ 0 h 2113"/>
                    <a:gd name="T173" fmla="*/ 396 w 396"/>
                    <a:gd name="T174" fmla="*/ 2113 h 211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96" h="2113">
                      <a:moveTo>
                        <a:pt x="113" y="112"/>
                      </a:moveTo>
                      <a:lnTo>
                        <a:pt x="104" y="121"/>
                      </a:lnTo>
                      <a:lnTo>
                        <a:pt x="95" y="130"/>
                      </a:lnTo>
                      <a:lnTo>
                        <a:pt x="86" y="138"/>
                      </a:lnTo>
                      <a:lnTo>
                        <a:pt x="78" y="147"/>
                      </a:lnTo>
                      <a:lnTo>
                        <a:pt x="68" y="157"/>
                      </a:lnTo>
                      <a:lnTo>
                        <a:pt x="59" y="165"/>
                      </a:lnTo>
                      <a:lnTo>
                        <a:pt x="51" y="174"/>
                      </a:lnTo>
                      <a:lnTo>
                        <a:pt x="42" y="183"/>
                      </a:lnTo>
                      <a:lnTo>
                        <a:pt x="35" y="217"/>
                      </a:lnTo>
                      <a:lnTo>
                        <a:pt x="28" y="250"/>
                      </a:lnTo>
                      <a:lnTo>
                        <a:pt x="21" y="285"/>
                      </a:lnTo>
                      <a:lnTo>
                        <a:pt x="15" y="318"/>
                      </a:lnTo>
                      <a:lnTo>
                        <a:pt x="13" y="342"/>
                      </a:lnTo>
                      <a:lnTo>
                        <a:pt x="11" y="366"/>
                      </a:lnTo>
                      <a:lnTo>
                        <a:pt x="8" y="391"/>
                      </a:lnTo>
                      <a:lnTo>
                        <a:pt x="6" y="416"/>
                      </a:lnTo>
                      <a:lnTo>
                        <a:pt x="5" y="840"/>
                      </a:lnTo>
                      <a:lnTo>
                        <a:pt x="4" y="1264"/>
                      </a:lnTo>
                      <a:lnTo>
                        <a:pt x="2" y="1689"/>
                      </a:lnTo>
                      <a:lnTo>
                        <a:pt x="0" y="2113"/>
                      </a:lnTo>
                      <a:lnTo>
                        <a:pt x="25" y="2098"/>
                      </a:lnTo>
                      <a:lnTo>
                        <a:pt x="50" y="2083"/>
                      </a:lnTo>
                      <a:lnTo>
                        <a:pt x="74" y="2068"/>
                      </a:lnTo>
                      <a:lnTo>
                        <a:pt x="99" y="2053"/>
                      </a:lnTo>
                      <a:lnTo>
                        <a:pt x="124" y="2038"/>
                      </a:lnTo>
                      <a:lnTo>
                        <a:pt x="149" y="2023"/>
                      </a:lnTo>
                      <a:lnTo>
                        <a:pt x="173" y="2008"/>
                      </a:lnTo>
                      <a:lnTo>
                        <a:pt x="199" y="1993"/>
                      </a:lnTo>
                      <a:lnTo>
                        <a:pt x="223" y="1978"/>
                      </a:lnTo>
                      <a:lnTo>
                        <a:pt x="247" y="1963"/>
                      </a:lnTo>
                      <a:lnTo>
                        <a:pt x="272" y="1949"/>
                      </a:lnTo>
                      <a:lnTo>
                        <a:pt x="296" y="1934"/>
                      </a:lnTo>
                      <a:lnTo>
                        <a:pt x="322" y="1919"/>
                      </a:lnTo>
                      <a:lnTo>
                        <a:pt x="346" y="1904"/>
                      </a:lnTo>
                      <a:lnTo>
                        <a:pt x="371" y="1889"/>
                      </a:lnTo>
                      <a:lnTo>
                        <a:pt x="396" y="1874"/>
                      </a:lnTo>
                      <a:lnTo>
                        <a:pt x="394" y="1405"/>
                      </a:lnTo>
                      <a:lnTo>
                        <a:pt x="393" y="937"/>
                      </a:lnTo>
                      <a:lnTo>
                        <a:pt x="392" y="468"/>
                      </a:lnTo>
                      <a:lnTo>
                        <a:pt x="391" y="0"/>
                      </a:lnTo>
                      <a:lnTo>
                        <a:pt x="374" y="7"/>
                      </a:lnTo>
                      <a:lnTo>
                        <a:pt x="356" y="14"/>
                      </a:lnTo>
                      <a:lnTo>
                        <a:pt x="339" y="21"/>
                      </a:lnTo>
                      <a:lnTo>
                        <a:pt x="321" y="29"/>
                      </a:lnTo>
                      <a:lnTo>
                        <a:pt x="303" y="36"/>
                      </a:lnTo>
                      <a:lnTo>
                        <a:pt x="286" y="43"/>
                      </a:lnTo>
                      <a:lnTo>
                        <a:pt x="269" y="50"/>
                      </a:lnTo>
                      <a:lnTo>
                        <a:pt x="252" y="56"/>
                      </a:lnTo>
                      <a:lnTo>
                        <a:pt x="234" y="63"/>
                      </a:lnTo>
                      <a:lnTo>
                        <a:pt x="217" y="70"/>
                      </a:lnTo>
                      <a:lnTo>
                        <a:pt x="200" y="77"/>
                      </a:lnTo>
                      <a:lnTo>
                        <a:pt x="182" y="84"/>
                      </a:lnTo>
                      <a:lnTo>
                        <a:pt x="165" y="91"/>
                      </a:lnTo>
                      <a:lnTo>
                        <a:pt x="148" y="98"/>
                      </a:lnTo>
                      <a:lnTo>
                        <a:pt x="131" y="105"/>
                      </a:lnTo>
                      <a:lnTo>
                        <a:pt x="113" y="112"/>
                      </a:lnTo>
                      <a:close/>
                    </a:path>
                  </a:pathLst>
                </a:custGeom>
                <a:solidFill>
                  <a:srgbClr val="6D687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8" name="Freeform 109"/>
                <p:cNvSpPr>
                  <a:spLocks noChangeArrowheads="1"/>
                </p:cNvSpPr>
                <p:nvPr/>
              </p:nvSpPr>
              <p:spPr bwMode="auto">
                <a:xfrm>
                  <a:off x="5087" y="1247"/>
                  <a:ext cx="55" cy="396"/>
                </a:xfrm>
                <a:custGeom>
                  <a:avLst/>
                  <a:gdLst>
                    <a:gd name="T0" fmla="*/ 113 w 363"/>
                    <a:gd name="T1" fmla="*/ 104 h 2094"/>
                    <a:gd name="T2" fmla="*/ 103 w 363"/>
                    <a:gd name="T3" fmla="*/ 113 h 2094"/>
                    <a:gd name="T4" fmla="*/ 95 w 363"/>
                    <a:gd name="T5" fmla="*/ 122 h 2094"/>
                    <a:gd name="T6" fmla="*/ 86 w 363"/>
                    <a:gd name="T7" fmla="*/ 131 h 2094"/>
                    <a:gd name="T8" fmla="*/ 77 w 363"/>
                    <a:gd name="T9" fmla="*/ 139 h 2094"/>
                    <a:gd name="T10" fmla="*/ 69 w 363"/>
                    <a:gd name="T11" fmla="*/ 149 h 2094"/>
                    <a:gd name="T12" fmla="*/ 60 w 363"/>
                    <a:gd name="T13" fmla="*/ 158 h 2094"/>
                    <a:gd name="T14" fmla="*/ 50 w 363"/>
                    <a:gd name="T15" fmla="*/ 166 h 2094"/>
                    <a:gd name="T16" fmla="*/ 41 w 363"/>
                    <a:gd name="T17" fmla="*/ 175 h 2094"/>
                    <a:gd name="T18" fmla="*/ 35 w 363"/>
                    <a:gd name="T19" fmla="*/ 209 h 2094"/>
                    <a:gd name="T20" fmla="*/ 28 w 363"/>
                    <a:gd name="T21" fmla="*/ 242 h 2094"/>
                    <a:gd name="T22" fmla="*/ 22 w 363"/>
                    <a:gd name="T23" fmla="*/ 277 h 2094"/>
                    <a:gd name="T24" fmla="*/ 15 w 363"/>
                    <a:gd name="T25" fmla="*/ 310 h 2094"/>
                    <a:gd name="T26" fmla="*/ 12 w 363"/>
                    <a:gd name="T27" fmla="*/ 335 h 2094"/>
                    <a:gd name="T28" fmla="*/ 10 w 363"/>
                    <a:gd name="T29" fmla="*/ 359 h 2094"/>
                    <a:gd name="T30" fmla="*/ 8 w 363"/>
                    <a:gd name="T31" fmla="*/ 384 h 2094"/>
                    <a:gd name="T32" fmla="*/ 5 w 363"/>
                    <a:gd name="T33" fmla="*/ 409 h 2094"/>
                    <a:gd name="T34" fmla="*/ 4 w 363"/>
                    <a:gd name="T35" fmla="*/ 830 h 2094"/>
                    <a:gd name="T36" fmla="*/ 3 w 363"/>
                    <a:gd name="T37" fmla="*/ 1251 h 2094"/>
                    <a:gd name="T38" fmla="*/ 1 w 363"/>
                    <a:gd name="T39" fmla="*/ 1672 h 2094"/>
                    <a:gd name="T40" fmla="*/ 0 w 363"/>
                    <a:gd name="T41" fmla="*/ 2094 h 2094"/>
                    <a:gd name="T42" fmla="*/ 23 w 363"/>
                    <a:gd name="T43" fmla="*/ 2080 h 2094"/>
                    <a:gd name="T44" fmla="*/ 45 w 363"/>
                    <a:gd name="T45" fmla="*/ 2066 h 2094"/>
                    <a:gd name="T46" fmla="*/ 68 w 363"/>
                    <a:gd name="T47" fmla="*/ 2052 h 2094"/>
                    <a:gd name="T48" fmla="*/ 91 w 363"/>
                    <a:gd name="T49" fmla="*/ 2038 h 2094"/>
                    <a:gd name="T50" fmla="*/ 113 w 363"/>
                    <a:gd name="T51" fmla="*/ 2025 h 2094"/>
                    <a:gd name="T52" fmla="*/ 136 w 363"/>
                    <a:gd name="T53" fmla="*/ 2011 h 2094"/>
                    <a:gd name="T54" fmla="*/ 159 w 363"/>
                    <a:gd name="T55" fmla="*/ 1997 h 2094"/>
                    <a:gd name="T56" fmla="*/ 182 w 363"/>
                    <a:gd name="T57" fmla="*/ 1983 h 2094"/>
                    <a:gd name="T58" fmla="*/ 204 w 363"/>
                    <a:gd name="T59" fmla="*/ 1969 h 2094"/>
                    <a:gd name="T60" fmla="*/ 227 w 363"/>
                    <a:gd name="T61" fmla="*/ 1955 h 2094"/>
                    <a:gd name="T62" fmla="*/ 250 w 363"/>
                    <a:gd name="T63" fmla="*/ 1942 h 2094"/>
                    <a:gd name="T64" fmla="*/ 272 w 363"/>
                    <a:gd name="T65" fmla="*/ 1928 h 2094"/>
                    <a:gd name="T66" fmla="*/ 295 w 363"/>
                    <a:gd name="T67" fmla="*/ 1914 h 2094"/>
                    <a:gd name="T68" fmla="*/ 318 w 363"/>
                    <a:gd name="T69" fmla="*/ 1900 h 2094"/>
                    <a:gd name="T70" fmla="*/ 340 w 363"/>
                    <a:gd name="T71" fmla="*/ 1886 h 2094"/>
                    <a:gd name="T72" fmla="*/ 363 w 363"/>
                    <a:gd name="T73" fmla="*/ 1872 h 2094"/>
                    <a:gd name="T74" fmla="*/ 361 w 363"/>
                    <a:gd name="T75" fmla="*/ 1405 h 2094"/>
                    <a:gd name="T76" fmla="*/ 360 w 363"/>
                    <a:gd name="T77" fmla="*/ 937 h 2094"/>
                    <a:gd name="T78" fmla="*/ 359 w 363"/>
                    <a:gd name="T79" fmla="*/ 468 h 2094"/>
                    <a:gd name="T80" fmla="*/ 358 w 363"/>
                    <a:gd name="T81" fmla="*/ 0 h 2094"/>
                    <a:gd name="T82" fmla="*/ 343 w 363"/>
                    <a:gd name="T83" fmla="*/ 7 h 2094"/>
                    <a:gd name="T84" fmla="*/ 327 w 363"/>
                    <a:gd name="T85" fmla="*/ 14 h 2094"/>
                    <a:gd name="T86" fmla="*/ 312 w 363"/>
                    <a:gd name="T87" fmla="*/ 20 h 2094"/>
                    <a:gd name="T88" fmla="*/ 297 w 363"/>
                    <a:gd name="T89" fmla="*/ 26 h 2094"/>
                    <a:gd name="T90" fmla="*/ 281 w 363"/>
                    <a:gd name="T91" fmla="*/ 33 h 2094"/>
                    <a:gd name="T92" fmla="*/ 266 w 363"/>
                    <a:gd name="T93" fmla="*/ 39 h 2094"/>
                    <a:gd name="T94" fmla="*/ 251 w 363"/>
                    <a:gd name="T95" fmla="*/ 46 h 2094"/>
                    <a:gd name="T96" fmla="*/ 236 w 363"/>
                    <a:gd name="T97" fmla="*/ 53 h 2094"/>
                    <a:gd name="T98" fmla="*/ 220 w 363"/>
                    <a:gd name="T99" fmla="*/ 59 h 2094"/>
                    <a:gd name="T100" fmla="*/ 205 w 363"/>
                    <a:gd name="T101" fmla="*/ 66 h 2094"/>
                    <a:gd name="T102" fmla="*/ 190 w 363"/>
                    <a:gd name="T103" fmla="*/ 73 h 2094"/>
                    <a:gd name="T104" fmla="*/ 174 w 363"/>
                    <a:gd name="T105" fmla="*/ 78 h 2094"/>
                    <a:gd name="T106" fmla="*/ 159 w 363"/>
                    <a:gd name="T107" fmla="*/ 85 h 2094"/>
                    <a:gd name="T108" fmla="*/ 144 w 363"/>
                    <a:gd name="T109" fmla="*/ 91 h 2094"/>
                    <a:gd name="T110" fmla="*/ 128 w 363"/>
                    <a:gd name="T111" fmla="*/ 98 h 2094"/>
                    <a:gd name="T112" fmla="*/ 113 w 363"/>
                    <a:gd name="T113" fmla="*/ 104 h 209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63"/>
                    <a:gd name="T172" fmla="*/ 0 h 2094"/>
                    <a:gd name="T173" fmla="*/ 363 w 363"/>
                    <a:gd name="T174" fmla="*/ 2094 h 209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63" h="2094">
                      <a:moveTo>
                        <a:pt x="113" y="104"/>
                      </a:moveTo>
                      <a:lnTo>
                        <a:pt x="103" y="113"/>
                      </a:lnTo>
                      <a:lnTo>
                        <a:pt x="95" y="122"/>
                      </a:lnTo>
                      <a:lnTo>
                        <a:pt x="86" y="131"/>
                      </a:lnTo>
                      <a:lnTo>
                        <a:pt x="77" y="139"/>
                      </a:lnTo>
                      <a:lnTo>
                        <a:pt x="69" y="149"/>
                      </a:lnTo>
                      <a:lnTo>
                        <a:pt x="60" y="158"/>
                      </a:lnTo>
                      <a:lnTo>
                        <a:pt x="50" y="166"/>
                      </a:lnTo>
                      <a:lnTo>
                        <a:pt x="41" y="175"/>
                      </a:lnTo>
                      <a:lnTo>
                        <a:pt x="35" y="209"/>
                      </a:lnTo>
                      <a:lnTo>
                        <a:pt x="28" y="242"/>
                      </a:lnTo>
                      <a:lnTo>
                        <a:pt x="22" y="277"/>
                      </a:lnTo>
                      <a:lnTo>
                        <a:pt x="15" y="310"/>
                      </a:lnTo>
                      <a:lnTo>
                        <a:pt x="12" y="335"/>
                      </a:lnTo>
                      <a:lnTo>
                        <a:pt x="10" y="359"/>
                      </a:lnTo>
                      <a:lnTo>
                        <a:pt x="8" y="384"/>
                      </a:lnTo>
                      <a:lnTo>
                        <a:pt x="5" y="409"/>
                      </a:lnTo>
                      <a:lnTo>
                        <a:pt x="4" y="830"/>
                      </a:lnTo>
                      <a:lnTo>
                        <a:pt x="3" y="1251"/>
                      </a:lnTo>
                      <a:lnTo>
                        <a:pt x="1" y="1672"/>
                      </a:lnTo>
                      <a:lnTo>
                        <a:pt x="0" y="2094"/>
                      </a:lnTo>
                      <a:lnTo>
                        <a:pt x="23" y="2080"/>
                      </a:lnTo>
                      <a:lnTo>
                        <a:pt x="45" y="2066"/>
                      </a:lnTo>
                      <a:lnTo>
                        <a:pt x="68" y="2052"/>
                      </a:lnTo>
                      <a:lnTo>
                        <a:pt x="91" y="2038"/>
                      </a:lnTo>
                      <a:lnTo>
                        <a:pt x="113" y="2025"/>
                      </a:lnTo>
                      <a:lnTo>
                        <a:pt x="136" y="2011"/>
                      </a:lnTo>
                      <a:lnTo>
                        <a:pt x="159" y="1997"/>
                      </a:lnTo>
                      <a:lnTo>
                        <a:pt x="182" y="1983"/>
                      </a:lnTo>
                      <a:lnTo>
                        <a:pt x="204" y="1969"/>
                      </a:lnTo>
                      <a:lnTo>
                        <a:pt x="227" y="1955"/>
                      </a:lnTo>
                      <a:lnTo>
                        <a:pt x="250" y="1942"/>
                      </a:lnTo>
                      <a:lnTo>
                        <a:pt x="272" y="1928"/>
                      </a:lnTo>
                      <a:lnTo>
                        <a:pt x="295" y="1914"/>
                      </a:lnTo>
                      <a:lnTo>
                        <a:pt x="318" y="1900"/>
                      </a:lnTo>
                      <a:lnTo>
                        <a:pt x="340" y="1886"/>
                      </a:lnTo>
                      <a:lnTo>
                        <a:pt x="363" y="1872"/>
                      </a:lnTo>
                      <a:lnTo>
                        <a:pt x="361" y="1405"/>
                      </a:lnTo>
                      <a:lnTo>
                        <a:pt x="360" y="937"/>
                      </a:lnTo>
                      <a:lnTo>
                        <a:pt x="359" y="468"/>
                      </a:lnTo>
                      <a:lnTo>
                        <a:pt x="358" y="0"/>
                      </a:lnTo>
                      <a:lnTo>
                        <a:pt x="343" y="7"/>
                      </a:lnTo>
                      <a:lnTo>
                        <a:pt x="327" y="14"/>
                      </a:lnTo>
                      <a:lnTo>
                        <a:pt x="312" y="20"/>
                      </a:lnTo>
                      <a:lnTo>
                        <a:pt x="297" y="26"/>
                      </a:lnTo>
                      <a:lnTo>
                        <a:pt x="281" y="33"/>
                      </a:lnTo>
                      <a:lnTo>
                        <a:pt x="266" y="39"/>
                      </a:lnTo>
                      <a:lnTo>
                        <a:pt x="251" y="46"/>
                      </a:lnTo>
                      <a:lnTo>
                        <a:pt x="236" y="53"/>
                      </a:lnTo>
                      <a:lnTo>
                        <a:pt x="220" y="59"/>
                      </a:lnTo>
                      <a:lnTo>
                        <a:pt x="205" y="66"/>
                      </a:lnTo>
                      <a:lnTo>
                        <a:pt x="190" y="73"/>
                      </a:lnTo>
                      <a:lnTo>
                        <a:pt x="174" y="78"/>
                      </a:lnTo>
                      <a:lnTo>
                        <a:pt x="159" y="85"/>
                      </a:lnTo>
                      <a:lnTo>
                        <a:pt x="144" y="91"/>
                      </a:lnTo>
                      <a:lnTo>
                        <a:pt x="128" y="98"/>
                      </a:lnTo>
                      <a:lnTo>
                        <a:pt x="113" y="104"/>
                      </a:lnTo>
                      <a:close/>
                    </a:path>
                  </a:pathLst>
                </a:custGeom>
                <a:solidFill>
                  <a:srgbClr val="6D6B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39" name="Freeform 110"/>
                <p:cNvSpPr>
                  <a:spLocks noChangeArrowheads="1"/>
                </p:cNvSpPr>
                <p:nvPr/>
              </p:nvSpPr>
              <p:spPr bwMode="auto">
                <a:xfrm>
                  <a:off x="5091" y="1247"/>
                  <a:ext cx="50" cy="392"/>
                </a:xfrm>
                <a:custGeom>
                  <a:avLst/>
                  <a:gdLst>
                    <a:gd name="T0" fmla="*/ 114 w 332"/>
                    <a:gd name="T1" fmla="*/ 94 h 2073"/>
                    <a:gd name="T2" fmla="*/ 105 w 332"/>
                    <a:gd name="T3" fmla="*/ 104 h 2073"/>
                    <a:gd name="T4" fmla="*/ 96 w 332"/>
                    <a:gd name="T5" fmla="*/ 113 h 2073"/>
                    <a:gd name="T6" fmla="*/ 86 w 332"/>
                    <a:gd name="T7" fmla="*/ 122 h 2073"/>
                    <a:gd name="T8" fmla="*/ 78 w 332"/>
                    <a:gd name="T9" fmla="*/ 131 h 2073"/>
                    <a:gd name="T10" fmla="*/ 69 w 332"/>
                    <a:gd name="T11" fmla="*/ 141 h 2073"/>
                    <a:gd name="T12" fmla="*/ 60 w 332"/>
                    <a:gd name="T13" fmla="*/ 150 h 2073"/>
                    <a:gd name="T14" fmla="*/ 52 w 332"/>
                    <a:gd name="T15" fmla="*/ 158 h 2073"/>
                    <a:gd name="T16" fmla="*/ 43 w 332"/>
                    <a:gd name="T17" fmla="*/ 167 h 2073"/>
                    <a:gd name="T18" fmla="*/ 36 w 332"/>
                    <a:gd name="T19" fmla="*/ 200 h 2073"/>
                    <a:gd name="T20" fmla="*/ 29 w 332"/>
                    <a:gd name="T21" fmla="*/ 234 h 2073"/>
                    <a:gd name="T22" fmla="*/ 22 w 332"/>
                    <a:gd name="T23" fmla="*/ 268 h 2073"/>
                    <a:gd name="T24" fmla="*/ 16 w 332"/>
                    <a:gd name="T25" fmla="*/ 302 h 2073"/>
                    <a:gd name="T26" fmla="*/ 14 w 332"/>
                    <a:gd name="T27" fmla="*/ 326 h 2073"/>
                    <a:gd name="T28" fmla="*/ 11 w 332"/>
                    <a:gd name="T29" fmla="*/ 351 h 2073"/>
                    <a:gd name="T30" fmla="*/ 9 w 332"/>
                    <a:gd name="T31" fmla="*/ 376 h 2073"/>
                    <a:gd name="T32" fmla="*/ 7 w 332"/>
                    <a:gd name="T33" fmla="*/ 401 h 2073"/>
                    <a:gd name="T34" fmla="*/ 6 w 332"/>
                    <a:gd name="T35" fmla="*/ 819 h 2073"/>
                    <a:gd name="T36" fmla="*/ 3 w 332"/>
                    <a:gd name="T37" fmla="*/ 1238 h 2073"/>
                    <a:gd name="T38" fmla="*/ 2 w 332"/>
                    <a:gd name="T39" fmla="*/ 1656 h 2073"/>
                    <a:gd name="T40" fmla="*/ 0 w 332"/>
                    <a:gd name="T41" fmla="*/ 2073 h 2073"/>
                    <a:gd name="T42" fmla="*/ 21 w 332"/>
                    <a:gd name="T43" fmla="*/ 2060 h 2073"/>
                    <a:gd name="T44" fmla="*/ 41 w 332"/>
                    <a:gd name="T45" fmla="*/ 2048 h 2073"/>
                    <a:gd name="T46" fmla="*/ 62 w 332"/>
                    <a:gd name="T47" fmla="*/ 2035 h 2073"/>
                    <a:gd name="T48" fmla="*/ 83 w 332"/>
                    <a:gd name="T49" fmla="*/ 2022 h 2073"/>
                    <a:gd name="T50" fmla="*/ 104 w 332"/>
                    <a:gd name="T51" fmla="*/ 2010 h 2073"/>
                    <a:gd name="T52" fmla="*/ 124 w 332"/>
                    <a:gd name="T53" fmla="*/ 1997 h 2073"/>
                    <a:gd name="T54" fmla="*/ 145 w 332"/>
                    <a:gd name="T55" fmla="*/ 1984 h 2073"/>
                    <a:gd name="T56" fmla="*/ 166 w 332"/>
                    <a:gd name="T57" fmla="*/ 1972 h 2073"/>
                    <a:gd name="T58" fmla="*/ 187 w 332"/>
                    <a:gd name="T59" fmla="*/ 1960 h 2073"/>
                    <a:gd name="T60" fmla="*/ 207 w 332"/>
                    <a:gd name="T61" fmla="*/ 1947 h 2073"/>
                    <a:gd name="T62" fmla="*/ 228 w 332"/>
                    <a:gd name="T63" fmla="*/ 1935 h 2073"/>
                    <a:gd name="T64" fmla="*/ 249 w 332"/>
                    <a:gd name="T65" fmla="*/ 1922 h 2073"/>
                    <a:gd name="T66" fmla="*/ 270 w 332"/>
                    <a:gd name="T67" fmla="*/ 1909 h 2073"/>
                    <a:gd name="T68" fmla="*/ 290 w 332"/>
                    <a:gd name="T69" fmla="*/ 1897 h 2073"/>
                    <a:gd name="T70" fmla="*/ 311 w 332"/>
                    <a:gd name="T71" fmla="*/ 1884 h 2073"/>
                    <a:gd name="T72" fmla="*/ 332 w 332"/>
                    <a:gd name="T73" fmla="*/ 1871 h 2073"/>
                    <a:gd name="T74" fmla="*/ 331 w 332"/>
                    <a:gd name="T75" fmla="*/ 1403 h 2073"/>
                    <a:gd name="T76" fmla="*/ 328 w 332"/>
                    <a:gd name="T77" fmla="*/ 936 h 2073"/>
                    <a:gd name="T78" fmla="*/ 327 w 332"/>
                    <a:gd name="T79" fmla="*/ 468 h 2073"/>
                    <a:gd name="T80" fmla="*/ 326 w 332"/>
                    <a:gd name="T81" fmla="*/ 0 h 2073"/>
                    <a:gd name="T82" fmla="*/ 312 w 332"/>
                    <a:gd name="T83" fmla="*/ 6 h 2073"/>
                    <a:gd name="T84" fmla="*/ 299 w 332"/>
                    <a:gd name="T85" fmla="*/ 13 h 2073"/>
                    <a:gd name="T86" fmla="*/ 286 w 332"/>
                    <a:gd name="T87" fmla="*/ 18 h 2073"/>
                    <a:gd name="T88" fmla="*/ 273 w 332"/>
                    <a:gd name="T89" fmla="*/ 24 h 2073"/>
                    <a:gd name="T90" fmla="*/ 259 w 332"/>
                    <a:gd name="T91" fmla="*/ 31 h 2073"/>
                    <a:gd name="T92" fmla="*/ 246 w 332"/>
                    <a:gd name="T93" fmla="*/ 37 h 2073"/>
                    <a:gd name="T94" fmla="*/ 233 w 332"/>
                    <a:gd name="T95" fmla="*/ 43 h 2073"/>
                    <a:gd name="T96" fmla="*/ 220 w 332"/>
                    <a:gd name="T97" fmla="*/ 48 h 2073"/>
                    <a:gd name="T98" fmla="*/ 206 w 332"/>
                    <a:gd name="T99" fmla="*/ 54 h 2073"/>
                    <a:gd name="T100" fmla="*/ 193 w 332"/>
                    <a:gd name="T101" fmla="*/ 60 h 2073"/>
                    <a:gd name="T102" fmla="*/ 180 w 332"/>
                    <a:gd name="T103" fmla="*/ 66 h 2073"/>
                    <a:gd name="T104" fmla="*/ 167 w 332"/>
                    <a:gd name="T105" fmla="*/ 71 h 2073"/>
                    <a:gd name="T106" fmla="*/ 153 w 332"/>
                    <a:gd name="T107" fmla="*/ 77 h 2073"/>
                    <a:gd name="T108" fmla="*/ 140 w 332"/>
                    <a:gd name="T109" fmla="*/ 83 h 2073"/>
                    <a:gd name="T110" fmla="*/ 127 w 332"/>
                    <a:gd name="T111" fmla="*/ 89 h 2073"/>
                    <a:gd name="T112" fmla="*/ 114 w 332"/>
                    <a:gd name="T113" fmla="*/ 94 h 207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32"/>
                    <a:gd name="T172" fmla="*/ 0 h 2073"/>
                    <a:gd name="T173" fmla="*/ 332 w 332"/>
                    <a:gd name="T174" fmla="*/ 2073 h 207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32" h="2073">
                      <a:moveTo>
                        <a:pt x="114" y="94"/>
                      </a:moveTo>
                      <a:lnTo>
                        <a:pt x="105" y="104"/>
                      </a:lnTo>
                      <a:lnTo>
                        <a:pt x="96" y="113"/>
                      </a:lnTo>
                      <a:lnTo>
                        <a:pt x="86" y="122"/>
                      </a:lnTo>
                      <a:lnTo>
                        <a:pt x="78" y="131"/>
                      </a:lnTo>
                      <a:lnTo>
                        <a:pt x="69" y="141"/>
                      </a:lnTo>
                      <a:lnTo>
                        <a:pt x="60" y="150"/>
                      </a:lnTo>
                      <a:lnTo>
                        <a:pt x="52" y="158"/>
                      </a:lnTo>
                      <a:lnTo>
                        <a:pt x="43" y="167"/>
                      </a:lnTo>
                      <a:lnTo>
                        <a:pt x="36" y="200"/>
                      </a:lnTo>
                      <a:lnTo>
                        <a:pt x="29" y="234"/>
                      </a:lnTo>
                      <a:lnTo>
                        <a:pt x="22" y="268"/>
                      </a:lnTo>
                      <a:lnTo>
                        <a:pt x="16" y="302"/>
                      </a:lnTo>
                      <a:lnTo>
                        <a:pt x="14" y="326"/>
                      </a:lnTo>
                      <a:lnTo>
                        <a:pt x="11" y="351"/>
                      </a:lnTo>
                      <a:lnTo>
                        <a:pt x="9" y="376"/>
                      </a:lnTo>
                      <a:lnTo>
                        <a:pt x="7" y="401"/>
                      </a:lnTo>
                      <a:lnTo>
                        <a:pt x="6" y="819"/>
                      </a:lnTo>
                      <a:lnTo>
                        <a:pt x="3" y="1238"/>
                      </a:lnTo>
                      <a:lnTo>
                        <a:pt x="2" y="1656"/>
                      </a:lnTo>
                      <a:lnTo>
                        <a:pt x="0" y="2073"/>
                      </a:lnTo>
                      <a:lnTo>
                        <a:pt x="21" y="2060"/>
                      </a:lnTo>
                      <a:lnTo>
                        <a:pt x="41" y="2048"/>
                      </a:lnTo>
                      <a:lnTo>
                        <a:pt x="62" y="2035"/>
                      </a:lnTo>
                      <a:lnTo>
                        <a:pt x="83" y="2022"/>
                      </a:lnTo>
                      <a:lnTo>
                        <a:pt x="104" y="2010"/>
                      </a:lnTo>
                      <a:lnTo>
                        <a:pt x="124" y="1997"/>
                      </a:lnTo>
                      <a:lnTo>
                        <a:pt x="145" y="1984"/>
                      </a:lnTo>
                      <a:lnTo>
                        <a:pt x="166" y="1972"/>
                      </a:lnTo>
                      <a:lnTo>
                        <a:pt x="187" y="1960"/>
                      </a:lnTo>
                      <a:lnTo>
                        <a:pt x="207" y="1947"/>
                      </a:lnTo>
                      <a:lnTo>
                        <a:pt x="228" y="1935"/>
                      </a:lnTo>
                      <a:lnTo>
                        <a:pt x="249" y="1922"/>
                      </a:lnTo>
                      <a:lnTo>
                        <a:pt x="270" y="1909"/>
                      </a:lnTo>
                      <a:lnTo>
                        <a:pt x="290" y="1897"/>
                      </a:lnTo>
                      <a:lnTo>
                        <a:pt x="311" y="1884"/>
                      </a:lnTo>
                      <a:lnTo>
                        <a:pt x="332" y="1871"/>
                      </a:lnTo>
                      <a:lnTo>
                        <a:pt x="331" y="1403"/>
                      </a:lnTo>
                      <a:lnTo>
                        <a:pt x="328" y="936"/>
                      </a:lnTo>
                      <a:lnTo>
                        <a:pt x="327" y="468"/>
                      </a:lnTo>
                      <a:lnTo>
                        <a:pt x="326" y="0"/>
                      </a:lnTo>
                      <a:lnTo>
                        <a:pt x="312" y="6"/>
                      </a:lnTo>
                      <a:lnTo>
                        <a:pt x="299" y="13"/>
                      </a:lnTo>
                      <a:lnTo>
                        <a:pt x="286" y="18"/>
                      </a:lnTo>
                      <a:lnTo>
                        <a:pt x="273" y="24"/>
                      </a:lnTo>
                      <a:lnTo>
                        <a:pt x="259" y="31"/>
                      </a:lnTo>
                      <a:lnTo>
                        <a:pt x="246" y="37"/>
                      </a:lnTo>
                      <a:lnTo>
                        <a:pt x="233" y="43"/>
                      </a:lnTo>
                      <a:lnTo>
                        <a:pt x="220" y="48"/>
                      </a:lnTo>
                      <a:lnTo>
                        <a:pt x="206" y="54"/>
                      </a:lnTo>
                      <a:lnTo>
                        <a:pt x="193" y="60"/>
                      </a:lnTo>
                      <a:lnTo>
                        <a:pt x="180" y="66"/>
                      </a:lnTo>
                      <a:lnTo>
                        <a:pt x="167" y="71"/>
                      </a:lnTo>
                      <a:lnTo>
                        <a:pt x="153" y="77"/>
                      </a:lnTo>
                      <a:lnTo>
                        <a:pt x="140" y="83"/>
                      </a:lnTo>
                      <a:lnTo>
                        <a:pt x="127" y="89"/>
                      </a:lnTo>
                      <a:lnTo>
                        <a:pt x="114" y="94"/>
                      </a:lnTo>
                      <a:close/>
                    </a:path>
                  </a:pathLst>
                </a:custGeom>
                <a:solidFill>
                  <a:srgbClr val="6D6B7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0" name="Freeform 111"/>
                <p:cNvSpPr>
                  <a:spLocks noChangeArrowheads="1"/>
                </p:cNvSpPr>
                <p:nvPr/>
              </p:nvSpPr>
              <p:spPr bwMode="auto">
                <a:xfrm>
                  <a:off x="5096" y="1247"/>
                  <a:ext cx="45" cy="388"/>
                </a:xfrm>
                <a:custGeom>
                  <a:avLst/>
                  <a:gdLst>
                    <a:gd name="T0" fmla="*/ 114 w 300"/>
                    <a:gd name="T1" fmla="*/ 88 h 2053"/>
                    <a:gd name="T2" fmla="*/ 105 w 300"/>
                    <a:gd name="T3" fmla="*/ 97 h 2053"/>
                    <a:gd name="T4" fmla="*/ 97 w 300"/>
                    <a:gd name="T5" fmla="*/ 106 h 2053"/>
                    <a:gd name="T6" fmla="*/ 88 w 300"/>
                    <a:gd name="T7" fmla="*/ 115 h 2053"/>
                    <a:gd name="T8" fmla="*/ 79 w 300"/>
                    <a:gd name="T9" fmla="*/ 123 h 2053"/>
                    <a:gd name="T10" fmla="*/ 70 w 300"/>
                    <a:gd name="T11" fmla="*/ 132 h 2053"/>
                    <a:gd name="T12" fmla="*/ 61 w 300"/>
                    <a:gd name="T13" fmla="*/ 142 h 2053"/>
                    <a:gd name="T14" fmla="*/ 52 w 300"/>
                    <a:gd name="T15" fmla="*/ 151 h 2053"/>
                    <a:gd name="T16" fmla="*/ 43 w 300"/>
                    <a:gd name="T17" fmla="*/ 160 h 2053"/>
                    <a:gd name="T18" fmla="*/ 37 w 300"/>
                    <a:gd name="T19" fmla="*/ 194 h 2053"/>
                    <a:gd name="T20" fmla="*/ 30 w 300"/>
                    <a:gd name="T21" fmla="*/ 227 h 2053"/>
                    <a:gd name="T22" fmla="*/ 23 w 300"/>
                    <a:gd name="T23" fmla="*/ 260 h 2053"/>
                    <a:gd name="T24" fmla="*/ 16 w 300"/>
                    <a:gd name="T25" fmla="*/ 294 h 2053"/>
                    <a:gd name="T26" fmla="*/ 14 w 300"/>
                    <a:gd name="T27" fmla="*/ 319 h 2053"/>
                    <a:gd name="T28" fmla="*/ 12 w 300"/>
                    <a:gd name="T29" fmla="*/ 343 h 2053"/>
                    <a:gd name="T30" fmla="*/ 9 w 300"/>
                    <a:gd name="T31" fmla="*/ 368 h 2053"/>
                    <a:gd name="T32" fmla="*/ 7 w 300"/>
                    <a:gd name="T33" fmla="*/ 393 h 2053"/>
                    <a:gd name="T34" fmla="*/ 6 w 300"/>
                    <a:gd name="T35" fmla="*/ 808 h 2053"/>
                    <a:gd name="T36" fmla="*/ 4 w 300"/>
                    <a:gd name="T37" fmla="*/ 1223 h 2053"/>
                    <a:gd name="T38" fmla="*/ 2 w 300"/>
                    <a:gd name="T39" fmla="*/ 1639 h 2053"/>
                    <a:gd name="T40" fmla="*/ 0 w 300"/>
                    <a:gd name="T41" fmla="*/ 2053 h 2053"/>
                    <a:gd name="T42" fmla="*/ 19 w 300"/>
                    <a:gd name="T43" fmla="*/ 2042 h 2053"/>
                    <a:gd name="T44" fmla="*/ 38 w 300"/>
                    <a:gd name="T45" fmla="*/ 2030 h 2053"/>
                    <a:gd name="T46" fmla="*/ 57 w 300"/>
                    <a:gd name="T47" fmla="*/ 2019 h 2053"/>
                    <a:gd name="T48" fmla="*/ 75 w 300"/>
                    <a:gd name="T49" fmla="*/ 2007 h 2053"/>
                    <a:gd name="T50" fmla="*/ 93 w 300"/>
                    <a:gd name="T51" fmla="*/ 1996 h 2053"/>
                    <a:gd name="T52" fmla="*/ 113 w 300"/>
                    <a:gd name="T53" fmla="*/ 1984 h 2053"/>
                    <a:gd name="T54" fmla="*/ 132 w 300"/>
                    <a:gd name="T55" fmla="*/ 1973 h 2053"/>
                    <a:gd name="T56" fmla="*/ 150 w 300"/>
                    <a:gd name="T57" fmla="*/ 1961 h 2053"/>
                    <a:gd name="T58" fmla="*/ 168 w 300"/>
                    <a:gd name="T59" fmla="*/ 1951 h 2053"/>
                    <a:gd name="T60" fmla="*/ 187 w 300"/>
                    <a:gd name="T61" fmla="*/ 1939 h 2053"/>
                    <a:gd name="T62" fmla="*/ 206 w 300"/>
                    <a:gd name="T63" fmla="*/ 1928 h 2053"/>
                    <a:gd name="T64" fmla="*/ 225 w 300"/>
                    <a:gd name="T65" fmla="*/ 1916 h 2053"/>
                    <a:gd name="T66" fmla="*/ 243 w 300"/>
                    <a:gd name="T67" fmla="*/ 1905 h 2053"/>
                    <a:gd name="T68" fmla="*/ 262 w 300"/>
                    <a:gd name="T69" fmla="*/ 1893 h 2053"/>
                    <a:gd name="T70" fmla="*/ 281 w 300"/>
                    <a:gd name="T71" fmla="*/ 1882 h 2053"/>
                    <a:gd name="T72" fmla="*/ 300 w 300"/>
                    <a:gd name="T73" fmla="*/ 1870 h 2053"/>
                    <a:gd name="T74" fmla="*/ 299 w 300"/>
                    <a:gd name="T75" fmla="*/ 1402 h 2053"/>
                    <a:gd name="T76" fmla="*/ 296 w 300"/>
                    <a:gd name="T77" fmla="*/ 936 h 2053"/>
                    <a:gd name="T78" fmla="*/ 295 w 300"/>
                    <a:gd name="T79" fmla="*/ 468 h 2053"/>
                    <a:gd name="T80" fmla="*/ 294 w 300"/>
                    <a:gd name="T81" fmla="*/ 0 h 2053"/>
                    <a:gd name="T82" fmla="*/ 272 w 300"/>
                    <a:gd name="T83" fmla="*/ 12 h 2053"/>
                    <a:gd name="T84" fmla="*/ 249 w 300"/>
                    <a:gd name="T85" fmla="*/ 22 h 2053"/>
                    <a:gd name="T86" fmla="*/ 227 w 300"/>
                    <a:gd name="T87" fmla="*/ 33 h 2053"/>
                    <a:gd name="T88" fmla="*/ 204 w 300"/>
                    <a:gd name="T89" fmla="*/ 44 h 2053"/>
                    <a:gd name="T90" fmla="*/ 182 w 300"/>
                    <a:gd name="T91" fmla="*/ 55 h 2053"/>
                    <a:gd name="T92" fmla="*/ 159 w 300"/>
                    <a:gd name="T93" fmla="*/ 66 h 2053"/>
                    <a:gd name="T94" fmla="*/ 137 w 300"/>
                    <a:gd name="T95" fmla="*/ 77 h 2053"/>
                    <a:gd name="T96" fmla="*/ 114 w 300"/>
                    <a:gd name="T97" fmla="*/ 88 h 205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300"/>
                    <a:gd name="T148" fmla="*/ 0 h 2053"/>
                    <a:gd name="T149" fmla="*/ 300 w 300"/>
                    <a:gd name="T150" fmla="*/ 2053 h 205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300" h="2053">
                      <a:moveTo>
                        <a:pt x="114" y="88"/>
                      </a:moveTo>
                      <a:lnTo>
                        <a:pt x="105" y="97"/>
                      </a:lnTo>
                      <a:lnTo>
                        <a:pt x="97" y="106"/>
                      </a:lnTo>
                      <a:lnTo>
                        <a:pt x="88" y="115"/>
                      </a:lnTo>
                      <a:lnTo>
                        <a:pt x="79" y="123"/>
                      </a:lnTo>
                      <a:lnTo>
                        <a:pt x="70" y="132"/>
                      </a:lnTo>
                      <a:lnTo>
                        <a:pt x="61" y="142"/>
                      </a:lnTo>
                      <a:lnTo>
                        <a:pt x="52" y="151"/>
                      </a:lnTo>
                      <a:lnTo>
                        <a:pt x="43" y="160"/>
                      </a:lnTo>
                      <a:lnTo>
                        <a:pt x="37" y="194"/>
                      </a:lnTo>
                      <a:lnTo>
                        <a:pt x="30" y="227"/>
                      </a:lnTo>
                      <a:lnTo>
                        <a:pt x="23" y="260"/>
                      </a:lnTo>
                      <a:lnTo>
                        <a:pt x="16" y="294"/>
                      </a:lnTo>
                      <a:lnTo>
                        <a:pt x="14" y="319"/>
                      </a:lnTo>
                      <a:lnTo>
                        <a:pt x="12" y="343"/>
                      </a:lnTo>
                      <a:lnTo>
                        <a:pt x="9" y="368"/>
                      </a:lnTo>
                      <a:lnTo>
                        <a:pt x="7" y="393"/>
                      </a:lnTo>
                      <a:lnTo>
                        <a:pt x="6" y="808"/>
                      </a:lnTo>
                      <a:lnTo>
                        <a:pt x="4" y="1223"/>
                      </a:lnTo>
                      <a:lnTo>
                        <a:pt x="2" y="1639"/>
                      </a:lnTo>
                      <a:lnTo>
                        <a:pt x="0" y="2053"/>
                      </a:lnTo>
                      <a:lnTo>
                        <a:pt x="19" y="2042"/>
                      </a:lnTo>
                      <a:lnTo>
                        <a:pt x="38" y="2030"/>
                      </a:lnTo>
                      <a:lnTo>
                        <a:pt x="57" y="2019"/>
                      </a:lnTo>
                      <a:lnTo>
                        <a:pt x="75" y="2007"/>
                      </a:lnTo>
                      <a:lnTo>
                        <a:pt x="93" y="1996"/>
                      </a:lnTo>
                      <a:lnTo>
                        <a:pt x="113" y="1984"/>
                      </a:lnTo>
                      <a:lnTo>
                        <a:pt x="132" y="1973"/>
                      </a:lnTo>
                      <a:lnTo>
                        <a:pt x="150" y="1961"/>
                      </a:lnTo>
                      <a:lnTo>
                        <a:pt x="168" y="1951"/>
                      </a:lnTo>
                      <a:lnTo>
                        <a:pt x="187" y="1939"/>
                      </a:lnTo>
                      <a:lnTo>
                        <a:pt x="206" y="1928"/>
                      </a:lnTo>
                      <a:lnTo>
                        <a:pt x="225" y="1916"/>
                      </a:lnTo>
                      <a:lnTo>
                        <a:pt x="243" y="1905"/>
                      </a:lnTo>
                      <a:lnTo>
                        <a:pt x="262" y="1893"/>
                      </a:lnTo>
                      <a:lnTo>
                        <a:pt x="281" y="1882"/>
                      </a:lnTo>
                      <a:lnTo>
                        <a:pt x="300" y="1870"/>
                      </a:lnTo>
                      <a:lnTo>
                        <a:pt x="299" y="1402"/>
                      </a:lnTo>
                      <a:lnTo>
                        <a:pt x="296" y="936"/>
                      </a:lnTo>
                      <a:lnTo>
                        <a:pt x="295" y="468"/>
                      </a:lnTo>
                      <a:lnTo>
                        <a:pt x="294" y="0"/>
                      </a:lnTo>
                      <a:lnTo>
                        <a:pt x="272" y="12"/>
                      </a:lnTo>
                      <a:lnTo>
                        <a:pt x="249" y="22"/>
                      </a:lnTo>
                      <a:lnTo>
                        <a:pt x="227" y="33"/>
                      </a:lnTo>
                      <a:lnTo>
                        <a:pt x="204" y="44"/>
                      </a:lnTo>
                      <a:lnTo>
                        <a:pt x="182" y="55"/>
                      </a:lnTo>
                      <a:lnTo>
                        <a:pt x="159" y="66"/>
                      </a:lnTo>
                      <a:lnTo>
                        <a:pt x="137" y="77"/>
                      </a:lnTo>
                      <a:lnTo>
                        <a:pt x="114" y="88"/>
                      </a:lnTo>
                      <a:close/>
                    </a:path>
                  </a:pathLst>
                </a:custGeom>
                <a:solidFill>
                  <a:srgbClr val="706D7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1" name="Freeform 112"/>
                <p:cNvSpPr>
                  <a:spLocks noChangeArrowheads="1"/>
                </p:cNvSpPr>
                <p:nvPr/>
              </p:nvSpPr>
              <p:spPr bwMode="auto">
                <a:xfrm>
                  <a:off x="5101" y="1247"/>
                  <a:ext cx="41" cy="384"/>
                </a:xfrm>
                <a:custGeom>
                  <a:avLst/>
                  <a:gdLst>
                    <a:gd name="T0" fmla="*/ 116 w 269"/>
                    <a:gd name="T1" fmla="*/ 81 h 2033"/>
                    <a:gd name="T2" fmla="*/ 106 w 269"/>
                    <a:gd name="T3" fmla="*/ 90 h 2033"/>
                    <a:gd name="T4" fmla="*/ 97 w 269"/>
                    <a:gd name="T5" fmla="*/ 98 h 2033"/>
                    <a:gd name="T6" fmla="*/ 89 w 269"/>
                    <a:gd name="T7" fmla="*/ 107 h 2033"/>
                    <a:gd name="T8" fmla="*/ 80 w 269"/>
                    <a:gd name="T9" fmla="*/ 116 h 2033"/>
                    <a:gd name="T10" fmla="*/ 71 w 269"/>
                    <a:gd name="T11" fmla="*/ 124 h 2033"/>
                    <a:gd name="T12" fmla="*/ 63 w 269"/>
                    <a:gd name="T13" fmla="*/ 134 h 2033"/>
                    <a:gd name="T14" fmla="*/ 53 w 269"/>
                    <a:gd name="T15" fmla="*/ 143 h 2033"/>
                    <a:gd name="T16" fmla="*/ 44 w 269"/>
                    <a:gd name="T17" fmla="*/ 152 h 2033"/>
                    <a:gd name="T18" fmla="*/ 37 w 269"/>
                    <a:gd name="T19" fmla="*/ 186 h 2033"/>
                    <a:gd name="T20" fmla="*/ 30 w 269"/>
                    <a:gd name="T21" fmla="*/ 219 h 2033"/>
                    <a:gd name="T22" fmla="*/ 23 w 269"/>
                    <a:gd name="T23" fmla="*/ 252 h 2033"/>
                    <a:gd name="T24" fmla="*/ 18 w 269"/>
                    <a:gd name="T25" fmla="*/ 287 h 2033"/>
                    <a:gd name="T26" fmla="*/ 15 w 269"/>
                    <a:gd name="T27" fmla="*/ 311 h 2033"/>
                    <a:gd name="T28" fmla="*/ 13 w 269"/>
                    <a:gd name="T29" fmla="*/ 335 h 2033"/>
                    <a:gd name="T30" fmla="*/ 11 w 269"/>
                    <a:gd name="T31" fmla="*/ 361 h 2033"/>
                    <a:gd name="T32" fmla="*/ 8 w 269"/>
                    <a:gd name="T33" fmla="*/ 385 h 2033"/>
                    <a:gd name="T34" fmla="*/ 6 w 269"/>
                    <a:gd name="T35" fmla="*/ 797 h 2033"/>
                    <a:gd name="T36" fmla="*/ 5 w 269"/>
                    <a:gd name="T37" fmla="*/ 1209 h 2033"/>
                    <a:gd name="T38" fmla="*/ 3 w 269"/>
                    <a:gd name="T39" fmla="*/ 1621 h 2033"/>
                    <a:gd name="T40" fmla="*/ 0 w 269"/>
                    <a:gd name="T41" fmla="*/ 2033 h 2033"/>
                    <a:gd name="T42" fmla="*/ 18 w 269"/>
                    <a:gd name="T43" fmla="*/ 2022 h 2033"/>
                    <a:gd name="T44" fmla="*/ 34 w 269"/>
                    <a:gd name="T45" fmla="*/ 2012 h 2033"/>
                    <a:gd name="T46" fmla="*/ 51 w 269"/>
                    <a:gd name="T47" fmla="*/ 2002 h 2033"/>
                    <a:gd name="T48" fmla="*/ 67 w 269"/>
                    <a:gd name="T49" fmla="*/ 1992 h 2033"/>
                    <a:gd name="T50" fmla="*/ 85 w 269"/>
                    <a:gd name="T51" fmla="*/ 1982 h 2033"/>
                    <a:gd name="T52" fmla="*/ 101 w 269"/>
                    <a:gd name="T53" fmla="*/ 1972 h 2033"/>
                    <a:gd name="T54" fmla="*/ 118 w 269"/>
                    <a:gd name="T55" fmla="*/ 1961 h 2033"/>
                    <a:gd name="T56" fmla="*/ 135 w 269"/>
                    <a:gd name="T57" fmla="*/ 1951 h 2033"/>
                    <a:gd name="T58" fmla="*/ 151 w 269"/>
                    <a:gd name="T59" fmla="*/ 1940 h 2033"/>
                    <a:gd name="T60" fmla="*/ 169 w 269"/>
                    <a:gd name="T61" fmla="*/ 1930 h 2033"/>
                    <a:gd name="T62" fmla="*/ 185 w 269"/>
                    <a:gd name="T63" fmla="*/ 1920 h 2033"/>
                    <a:gd name="T64" fmla="*/ 202 w 269"/>
                    <a:gd name="T65" fmla="*/ 1909 h 2033"/>
                    <a:gd name="T66" fmla="*/ 218 w 269"/>
                    <a:gd name="T67" fmla="*/ 1900 h 2033"/>
                    <a:gd name="T68" fmla="*/ 235 w 269"/>
                    <a:gd name="T69" fmla="*/ 1890 h 2033"/>
                    <a:gd name="T70" fmla="*/ 252 w 269"/>
                    <a:gd name="T71" fmla="*/ 1879 h 2033"/>
                    <a:gd name="T72" fmla="*/ 269 w 269"/>
                    <a:gd name="T73" fmla="*/ 1869 h 2033"/>
                    <a:gd name="T74" fmla="*/ 268 w 269"/>
                    <a:gd name="T75" fmla="*/ 1402 h 2033"/>
                    <a:gd name="T76" fmla="*/ 265 w 269"/>
                    <a:gd name="T77" fmla="*/ 936 h 2033"/>
                    <a:gd name="T78" fmla="*/ 264 w 269"/>
                    <a:gd name="T79" fmla="*/ 468 h 2033"/>
                    <a:gd name="T80" fmla="*/ 262 w 269"/>
                    <a:gd name="T81" fmla="*/ 0 h 2033"/>
                    <a:gd name="T82" fmla="*/ 244 w 269"/>
                    <a:gd name="T83" fmla="*/ 10 h 2033"/>
                    <a:gd name="T84" fmla="*/ 225 w 269"/>
                    <a:gd name="T85" fmla="*/ 21 h 2033"/>
                    <a:gd name="T86" fmla="*/ 207 w 269"/>
                    <a:gd name="T87" fmla="*/ 30 h 2033"/>
                    <a:gd name="T88" fmla="*/ 188 w 269"/>
                    <a:gd name="T89" fmla="*/ 40 h 2033"/>
                    <a:gd name="T90" fmla="*/ 170 w 269"/>
                    <a:gd name="T91" fmla="*/ 51 h 2033"/>
                    <a:gd name="T92" fmla="*/ 153 w 269"/>
                    <a:gd name="T93" fmla="*/ 60 h 2033"/>
                    <a:gd name="T94" fmla="*/ 134 w 269"/>
                    <a:gd name="T95" fmla="*/ 70 h 2033"/>
                    <a:gd name="T96" fmla="*/ 116 w 269"/>
                    <a:gd name="T97" fmla="*/ 81 h 203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69"/>
                    <a:gd name="T148" fmla="*/ 0 h 2033"/>
                    <a:gd name="T149" fmla="*/ 269 w 269"/>
                    <a:gd name="T150" fmla="*/ 2033 h 203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69" h="2033">
                      <a:moveTo>
                        <a:pt x="116" y="81"/>
                      </a:moveTo>
                      <a:lnTo>
                        <a:pt x="106" y="90"/>
                      </a:lnTo>
                      <a:lnTo>
                        <a:pt x="97" y="98"/>
                      </a:lnTo>
                      <a:lnTo>
                        <a:pt x="89" y="107"/>
                      </a:lnTo>
                      <a:lnTo>
                        <a:pt x="80" y="116"/>
                      </a:lnTo>
                      <a:lnTo>
                        <a:pt x="71" y="124"/>
                      </a:lnTo>
                      <a:lnTo>
                        <a:pt x="63" y="134"/>
                      </a:lnTo>
                      <a:lnTo>
                        <a:pt x="53" y="143"/>
                      </a:lnTo>
                      <a:lnTo>
                        <a:pt x="44" y="152"/>
                      </a:lnTo>
                      <a:lnTo>
                        <a:pt x="37" y="186"/>
                      </a:lnTo>
                      <a:lnTo>
                        <a:pt x="30" y="219"/>
                      </a:lnTo>
                      <a:lnTo>
                        <a:pt x="23" y="252"/>
                      </a:lnTo>
                      <a:lnTo>
                        <a:pt x="18" y="287"/>
                      </a:lnTo>
                      <a:lnTo>
                        <a:pt x="15" y="311"/>
                      </a:lnTo>
                      <a:lnTo>
                        <a:pt x="13" y="335"/>
                      </a:lnTo>
                      <a:lnTo>
                        <a:pt x="11" y="361"/>
                      </a:lnTo>
                      <a:lnTo>
                        <a:pt x="8" y="385"/>
                      </a:lnTo>
                      <a:lnTo>
                        <a:pt x="6" y="797"/>
                      </a:lnTo>
                      <a:lnTo>
                        <a:pt x="5" y="1209"/>
                      </a:lnTo>
                      <a:lnTo>
                        <a:pt x="3" y="1621"/>
                      </a:lnTo>
                      <a:lnTo>
                        <a:pt x="0" y="2033"/>
                      </a:lnTo>
                      <a:lnTo>
                        <a:pt x="18" y="2022"/>
                      </a:lnTo>
                      <a:lnTo>
                        <a:pt x="34" y="2012"/>
                      </a:lnTo>
                      <a:lnTo>
                        <a:pt x="51" y="2002"/>
                      </a:lnTo>
                      <a:lnTo>
                        <a:pt x="67" y="1992"/>
                      </a:lnTo>
                      <a:lnTo>
                        <a:pt x="85" y="1982"/>
                      </a:lnTo>
                      <a:lnTo>
                        <a:pt x="101" y="1972"/>
                      </a:lnTo>
                      <a:lnTo>
                        <a:pt x="118" y="1961"/>
                      </a:lnTo>
                      <a:lnTo>
                        <a:pt x="135" y="1951"/>
                      </a:lnTo>
                      <a:lnTo>
                        <a:pt x="151" y="1940"/>
                      </a:lnTo>
                      <a:lnTo>
                        <a:pt x="169" y="1930"/>
                      </a:lnTo>
                      <a:lnTo>
                        <a:pt x="185" y="1920"/>
                      </a:lnTo>
                      <a:lnTo>
                        <a:pt x="202" y="1909"/>
                      </a:lnTo>
                      <a:lnTo>
                        <a:pt x="218" y="1900"/>
                      </a:lnTo>
                      <a:lnTo>
                        <a:pt x="235" y="1890"/>
                      </a:lnTo>
                      <a:lnTo>
                        <a:pt x="252" y="1879"/>
                      </a:lnTo>
                      <a:lnTo>
                        <a:pt x="269" y="1869"/>
                      </a:lnTo>
                      <a:lnTo>
                        <a:pt x="268" y="1402"/>
                      </a:lnTo>
                      <a:lnTo>
                        <a:pt x="265" y="936"/>
                      </a:lnTo>
                      <a:lnTo>
                        <a:pt x="264" y="468"/>
                      </a:lnTo>
                      <a:lnTo>
                        <a:pt x="262" y="0"/>
                      </a:lnTo>
                      <a:lnTo>
                        <a:pt x="244" y="10"/>
                      </a:lnTo>
                      <a:lnTo>
                        <a:pt x="225" y="21"/>
                      </a:lnTo>
                      <a:lnTo>
                        <a:pt x="207" y="30"/>
                      </a:lnTo>
                      <a:lnTo>
                        <a:pt x="188" y="40"/>
                      </a:lnTo>
                      <a:lnTo>
                        <a:pt x="170" y="51"/>
                      </a:lnTo>
                      <a:lnTo>
                        <a:pt x="153" y="60"/>
                      </a:lnTo>
                      <a:lnTo>
                        <a:pt x="134" y="70"/>
                      </a:lnTo>
                      <a:lnTo>
                        <a:pt x="116" y="81"/>
                      </a:lnTo>
                      <a:close/>
                    </a:path>
                  </a:pathLst>
                </a:custGeom>
                <a:solidFill>
                  <a:srgbClr val="7070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2" name="Freeform 113"/>
                <p:cNvSpPr>
                  <a:spLocks noChangeArrowheads="1"/>
                </p:cNvSpPr>
                <p:nvPr/>
              </p:nvSpPr>
              <p:spPr bwMode="auto">
                <a:xfrm>
                  <a:off x="5106" y="1247"/>
                  <a:ext cx="36" cy="381"/>
                </a:xfrm>
                <a:custGeom>
                  <a:avLst/>
                  <a:gdLst>
                    <a:gd name="T0" fmla="*/ 115 w 236"/>
                    <a:gd name="T1" fmla="*/ 73 h 2013"/>
                    <a:gd name="T2" fmla="*/ 106 w 236"/>
                    <a:gd name="T3" fmla="*/ 82 h 2013"/>
                    <a:gd name="T4" fmla="*/ 98 w 236"/>
                    <a:gd name="T5" fmla="*/ 91 h 2013"/>
                    <a:gd name="T6" fmla="*/ 88 w 236"/>
                    <a:gd name="T7" fmla="*/ 99 h 2013"/>
                    <a:gd name="T8" fmla="*/ 79 w 236"/>
                    <a:gd name="T9" fmla="*/ 108 h 2013"/>
                    <a:gd name="T10" fmla="*/ 71 w 236"/>
                    <a:gd name="T11" fmla="*/ 118 h 2013"/>
                    <a:gd name="T12" fmla="*/ 62 w 236"/>
                    <a:gd name="T13" fmla="*/ 126 h 2013"/>
                    <a:gd name="T14" fmla="*/ 53 w 236"/>
                    <a:gd name="T15" fmla="*/ 135 h 2013"/>
                    <a:gd name="T16" fmla="*/ 43 w 236"/>
                    <a:gd name="T17" fmla="*/ 144 h 2013"/>
                    <a:gd name="T18" fmla="*/ 38 w 236"/>
                    <a:gd name="T19" fmla="*/ 177 h 2013"/>
                    <a:gd name="T20" fmla="*/ 31 w 236"/>
                    <a:gd name="T21" fmla="*/ 211 h 2013"/>
                    <a:gd name="T22" fmla="*/ 24 w 236"/>
                    <a:gd name="T23" fmla="*/ 245 h 2013"/>
                    <a:gd name="T24" fmla="*/ 17 w 236"/>
                    <a:gd name="T25" fmla="*/ 279 h 2013"/>
                    <a:gd name="T26" fmla="*/ 15 w 236"/>
                    <a:gd name="T27" fmla="*/ 303 h 2013"/>
                    <a:gd name="T28" fmla="*/ 14 w 236"/>
                    <a:gd name="T29" fmla="*/ 327 h 2013"/>
                    <a:gd name="T30" fmla="*/ 11 w 236"/>
                    <a:gd name="T31" fmla="*/ 353 h 2013"/>
                    <a:gd name="T32" fmla="*/ 9 w 236"/>
                    <a:gd name="T33" fmla="*/ 377 h 2013"/>
                    <a:gd name="T34" fmla="*/ 7 w 236"/>
                    <a:gd name="T35" fmla="*/ 786 h 2013"/>
                    <a:gd name="T36" fmla="*/ 4 w 236"/>
                    <a:gd name="T37" fmla="*/ 1195 h 2013"/>
                    <a:gd name="T38" fmla="*/ 2 w 236"/>
                    <a:gd name="T39" fmla="*/ 1604 h 2013"/>
                    <a:gd name="T40" fmla="*/ 0 w 236"/>
                    <a:gd name="T41" fmla="*/ 2013 h 2013"/>
                    <a:gd name="T42" fmla="*/ 15 w 236"/>
                    <a:gd name="T43" fmla="*/ 2004 h 2013"/>
                    <a:gd name="T44" fmla="*/ 30 w 236"/>
                    <a:gd name="T45" fmla="*/ 1995 h 2013"/>
                    <a:gd name="T46" fmla="*/ 43 w 236"/>
                    <a:gd name="T47" fmla="*/ 1985 h 2013"/>
                    <a:gd name="T48" fmla="*/ 58 w 236"/>
                    <a:gd name="T49" fmla="*/ 1976 h 2013"/>
                    <a:gd name="T50" fmla="*/ 73 w 236"/>
                    <a:gd name="T51" fmla="*/ 1968 h 2013"/>
                    <a:gd name="T52" fmla="*/ 88 w 236"/>
                    <a:gd name="T53" fmla="*/ 1959 h 2013"/>
                    <a:gd name="T54" fmla="*/ 103 w 236"/>
                    <a:gd name="T55" fmla="*/ 1950 h 2013"/>
                    <a:gd name="T56" fmla="*/ 118 w 236"/>
                    <a:gd name="T57" fmla="*/ 1940 h 2013"/>
                    <a:gd name="T58" fmla="*/ 132 w 236"/>
                    <a:gd name="T59" fmla="*/ 1931 h 2013"/>
                    <a:gd name="T60" fmla="*/ 147 w 236"/>
                    <a:gd name="T61" fmla="*/ 1922 h 2013"/>
                    <a:gd name="T62" fmla="*/ 162 w 236"/>
                    <a:gd name="T63" fmla="*/ 1913 h 2013"/>
                    <a:gd name="T64" fmla="*/ 177 w 236"/>
                    <a:gd name="T65" fmla="*/ 1904 h 2013"/>
                    <a:gd name="T66" fmla="*/ 192 w 236"/>
                    <a:gd name="T67" fmla="*/ 1895 h 2013"/>
                    <a:gd name="T68" fmla="*/ 206 w 236"/>
                    <a:gd name="T69" fmla="*/ 1886 h 2013"/>
                    <a:gd name="T70" fmla="*/ 221 w 236"/>
                    <a:gd name="T71" fmla="*/ 1877 h 2013"/>
                    <a:gd name="T72" fmla="*/ 236 w 236"/>
                    <a:gd name="T73" fmla="*/ 1868 h 2013"/>
                    <a:gd name="T74" fmla="*/ 235 w 236"/>
                    <a:gd name="T75" fmla="*/ 1401 h 2013"/>
                    <a:gd name="T76" fmla="*/ 232 w 236"/>
                    <a:gd name="T77" fmla="*/ 933 h 2013"/>
                    <a:gd name="T78" fmla="*/ 231 w 236"/>
                    <a:gd name="T79" fmla="*/ 467 h 2013"/>
                    <a:gd name="T80" fmla="*/ 229 w 236"/>
                    <a:gd name="T81" fmla="*/ 0 h 2013"/>
                    <a:gd name="T82" fmla="*/ 215 w 236"/>
                    <a:gd name="T83" fmla="*/ 9 h 2013"/>
                    <a:gd name="T84" fmla="*/ 200 w 236"/>
                    <a:gd name="T85" fmla="*/ 18 h 2013"/>
                    <a:gd name="T86" fmla="*/ 186 w 236"/>
                    <a:gd name="T87" fmla="*/ 28 h 2013"/>
                    <a:gd name="T88" fmla="*/ 173 w 236"/>
                    <a:gd name="T89" fmla="*/ 37 h 2013"/>
                    <a:gd name="T90" fmla="*/ 158 w 236"/>
                    <a:gd name="T91" fmla="*/ 46 h 2013"/>
                    <a:gd name="T92" fmla="*/ 144 w 236"/>
                    <a:gd name="T93" fmla="*/ 54 h 2013"/>
                    <a:gd name="T94" fmla="*/ 129 w 236"/>
                    <a:gd name="T95" fmla="*/ 63 h 2013"/>
                    <a:gd name="T96" fmla="*/ 115 w 236"/>
                    <a:gd name="T97" fmla="*/ 73 h 201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36"/>
                    <a:gd name="T148" fmla="*/ 0 h 2013"/>
                    <a:gd name="T149" fmla="*/ 236 w 236"/>
                    <a:gd name="T150" fmla="*/ 2013 h 201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36" h="2013">
                      <a:moveTo>
                        <a:pt x="115" y="73"/>
                      </a:moveTo>
                      <a:lnTo>
                        <a:pt x="106" y="82"/>
                      </a:lnTo>
                      <a:lnTo>
                        <a:pt x="98" y="91"/>
                      </a:lnTo>
                      <a:lnTo>
                        <a:pt x="88" y="99"/>
                      </a:lnTo>
                      <a:lnTo>
                        <a:pt x="79" y="108"/>
                      </a:lnTo>
                      <a:lnTo>
                        <a:pt x="71" y="118"/>
                      </a:lnTo>
                      <a:lnTo>
                        <a:pt x="62" y="126"/>
                      </a:lnTo>
                      <a:lnTo>
                        <a:pt x="53" y="135"/>
                      </a:lnTo>
                      <a:lnTo>
                        <a:pt x="43" y="144"/>
                      </a:lnTo>
                      <a:lnTo>
                        <a:pt x="38" y="177"/>
                      </a:lnTo>
                      <a:lnTo>
                        <a:pt x="31" y="211"/>
                      </a:lnTo>
                      <a:lnTo>
                        <a:pt x="24" y="245"/>
                      </a:lnTo>
                      <a:lnTo>
                        <a:pt x="17" y="279"/>
                      </a:lnTo>
                      <a:lnTo>
                        <a:pt x="15" y="303"/>
                      </a:lnTo>
                      <a:lnTo>
                        <a:pt x="14" y="327"/>
                      </a:lnTo>
                      <a:lnTo>
                        <a:pt x="11" y="353"/>
                      </a:lnTo>
                      <a:lnTo>
                        <a:pt x="9" y="377"/>
                      </a:lnTo>
                      <a:lnTo>
                        <a:pt x="7" y="786"/>
                      </a:lnTo>
                      <a:lnTo>
                        <a:pt x="4" y="1195"/>
                      </a:lnTo>
                      <a:lnTo>
                        <a:pt x="2" y="1604"/>
                      </a:lnTo>
                      <a:lnTo>
                        <a:pt x="0" y="2013"/>
                      </a:lnTo>
                      <a:lnTo>
                        <a:pt x="15" y="2004"/>
                      </a:lnTo>
                      <a:lnTo>
                        <a:pt x="30" y="1995"/>
                      </a:lnTo>
                      <a:lnTo>
                        <a:pt x="43" y="1985"/>
                      </a:lnTo>
                      <a:lnTo>
                        <a:pt x="58" y="1976"/>
                      </a:lnTo>
                      <a:lnTo>
                        <a:pt x="73" y="1968"/>
                      </a:lnTo>
                      <a:lnTo>
                        <a:pt x="88" y="1959"/>
                      </a:lnTo>
                      <a:lnTo>
                        <a:pt x="103" y="1950"/>
                      </a:lnTo>
                      <a:lnTo>
                        <a:pt x="118" y="1940"/>
                      </a:lnTo>
                      <a:lnTo>
                        <a:pt x="132" y="1931"/>
                      </a:lnTo>
                      <a:lnTo>
                        <a:pt x="147" y="1922"/>
                      </a:lnTo>
                      <a:lnTo>
                        <a:pt x="162" y="1913"/>
                      </a:lnTo>
                      <a:lnTo>
                        <a:pt x="177" y="1904"/>
                      </a:lnTo>
                      <a:lnTo>
                        <a:pt x="192" y="1895"/>
                      </a:lnTo>
                      <a:lnTo>
                        <a:pt x="206" y="1886"/>
                      </a:lnTo>
                      <a:lnTo>
                        <a:pt x="221" y="1877"/>
                      </a:lnTo>
                      <a:lnTo>
                        <a:pt x="236" y="1868"/>
                      </a:lnTo>
                      <a:lnTo>
                        <a:pt x="235" y="1401"/>
                      </a:lnTo>
                      <a:lnTo>
                        <a:pt x="232" y="933"/>
                      </a:lnTo>
                      <a:lnTo>
                        <a:pt x="231" y="467"/>
                      </a:lnTo>
                      <a:lnTo>
                        <a:pt x="229" y="0"/>
                      </a:lnTo>
                      <a:lnTo>
                        <a:pt x="215" y="9"/>
                      </a:lnTo>
                      <a:lnTo>
                        <a:pt x="200" y="18"/>
                      </a:lnTo>
                      <a:lnTo>
                        <a:pt x="186" y="28"/>
                      </a:lnTo>
                      <a:lnTo>
                        <a:pt x="173" y="37"/>
                      </a:lnTo>
                      <a:lnTo>
                        <a:pt x="158" y="46"/>
                      </a:lnTo>
                      <a:lnTo>
                        <a:pt x="144" y="54"/>
                      </a:lnTo>
                      <a:lnTo>
                        <a:pt x="129" y="63"/>
                      </a:lnTo>
                      <a:lnTo>
                        <a:pt x="115" y="73"/>
                      </a:lnTo>
                      <a:close/>
                    </a:path>
                  </a:pathLst>
                </a:custGeom>
                <a:solidFill>
                  <a:srgbClr val="72708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3" name="Freeform 114"/>
                <p:cNvSpPr>
                  <a:spLocks noChangeArrowheads="1"/>
                </p:cNvSpPr>
                <p:nvPr/>
              </p:nvSpPr>
              <p:spPr bwMode="auto">
                <a:xfrm>
                  <a:off x="5111" y="1247"/>
                  <a:ext cx="31" cy="377"/>
                </a:xfrm>
                <a:custGeom>
                  <a:avLst/>
                  <a:gdLst>
                    <a:gd name="T0" fmla="*/ 116 w 204"/>
                    <a:gd name="T1" fmla="*/ 65 h 1992"/>
                    <a:gd name="T2" fmla="*/ 45 w 204"/>
                    <a:gd name="T3" fmla="*/ 136 h 1992"/>
                    <a:gd name="T4" fmla="*/ 18 w 204"/>
                    <a:gd name="T5" fmla="*/ 271 h 1992"/>
                    <a:gd name="T6" fmla="*/ 9 w 204"/>
                    <a:gd name="T7" fmla="*/ 370 h 1992"/>
                    <a:gd name="T8" fmla="*/ 0 w 204"/>
                    <a:gd name="T9" fmla="*/ 1992 h 1992"/>
                    <a:gd name="T10" fmla="*/ 204 w 204"/>
                    <a:gd name="T11" fmla="*/ 1867 h 1992"/>
                    <a:gd name="T12" fmla="*/ 197 w 204"/>
                    <a:gd name="T13" fmla="*/ 0 h 1992"/>
                    <a:gd name="T14" fmla="*/ 116 w 204"/>
                    <a:gd name="T15" fmla="*/ 65 h 199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04"/>
                    <a:gd name="T25" fmla="*/ 0 h 1992"/>
                    <a:gd name="T26" fmla="*/ 204 w 204"/>
                    <a:gd name="T27" fmla="*/ 1992 h 199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04" h="1992">
                      <a:moveTo>
                        <a:pt x="116" y="65"/>
                      </a:moveTo>
                      <a:lnTo>
                        <a:pt x="45" y="136"/>
                      </a:lnTo>
                      <a:lnTo>
                        <a:pt x="18" y="271"/>
                      </a:lnTo>
                      <a:lnTo>
                        <a:pt x="9" y="370"/>
                      </a:lnTo>
                      <a:lnTo>
                        <a:pt x="0" y="1992"/>
                      </a:lnTo>
                      <a:lnTo>
                        <a:pt x="204" y="1867"/>
                      </a:lnTo>
                      <a:lnTo>
                        <a:pt x="197" y="0"/>
                      </a:lnTo>
                      <a:lnTo>
                        <a:pt x="116" y="65"/>
                      </a:lnTo>
                      <a:close/>
                    </a:path>
                  </a:pathLst>
                </a:custGeom>
                <a:solidFill>
                  <a:srgbClr val="72728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4" name="Freeform 115"/>
                <p:cNvSpPr>
                  <a:spLocks noChangeArrowheads="1"/>
                </p:cNvSpPr>
                <p:nvPr/>
              </p:nvSpPr>
              <p:spPr bwMode="auto">
                <a:xfrm>
                  <a:off x="4918" y="1312"/>
                  <a:ext cx="83" cy="25"/>
                </a:xfrm>
                <a:custGeom>
                  <a:avLst/>
                  <a:gdLst>
                    <a:gd name="T0" fmla="*/ 0 w 552"/>
                    <a:gd name="T1" fmla="*/ 0 h 131"/>
                    <a:gd name="T2" fmla="*/ 552 w 552"/>
                    <a:gd name="T3" fmla="*/ 59 h 131"/>
                    <a:gd name="T4" fmla="*/ 552 w 552"/>
                    <a:gd name="T5" fmla="*/ 131 h 131"/>
                    <a:gd name="T6" fmla="*/ 0 w 552"/>
                    <a:gd name="T7" fmla="*/ 71 h 131"/>
                    <a:gd name="T8" fmla="*/ 0 w 552"/>
                    <a:gd name="T9" fmla="*/ 0 h 1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131"/>
                    <a:gd name="T17" fmla="*/ 552 w 552"/>
                    <a:gd name="T18" fmla="*/ 131 h 1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131">
                      <a:moveTo>
                        <a:pt x="0" y="0"/>
                      </a:moveTo>
                      <a:lnTo>
                        <a:pt x="552" y="59"/>
                      </a:lnTo>
                      <a:lnTo>
                        <a:pt x="552" y="131"/>
                      </a:lnTo>
                      <a:lnTo>
                        <a:pt x="0" y="7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33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5" name="Freeform 116"/>
                <p:cNvSpPr>
                  <a:spLocks noChangeArrowheads="1"/>
                </p:cNvSpPr>
                <p:nvPr/>
              </p:nvSpPr>
              <p:spPr bwMode="auto">
                <a:xfrm>
                  <a:off x="4918" y="1357"/>
                  <a:ext cx="83" cy="25"/>
                </a:xfrm>
                <a:custGeom>
                  <a:avLst/>
                  <a:gdLst>
                    <a:gd name="T0" fmla="*/ 0 w 552"/>
                    <a:gd name="T1" fmla="*/ 0 h 131"/>
                    <a:gd name="T2" fmla="*/ 552 w 552"/>
                    <a:gd name="T3" fmla="*/ 60 h 131"/>
                    <a:gd name="T4" fmla="*/ 552 w 552"/>
                    <a:gd name="T5" fmla="*/ 131 h 131"/>
                    <a:gd name="T6" fmla="*/ 0 w 552"/>
                    <a:gd name="T7" fmla="*/ 72 h 131"/>
                    <a:gd name="T8" fmla="*/ 0 w 552"/>
                    <a:gd name="T9" fmla="*/ 0 h 1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131"/>
                    <a:gd name="T17" fmla="*/ 552 w 552"/>
                    <a:gd name="T18" fmla="*/ 131 h 1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131">
                      <a:moveTo>
                        <a:pt x="0" y="0"/>
                      </a:moveTo>
                      <a:lnTo>
                        <a:pt x="552" y="60"/>
                      </a:lnTo>
                      <a:lnTo>
                        <a:pt x="552" y="131"/>
                      </a:lnTo>
                      <a:lnTo>
                        <a:pt x="0" y="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33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6" name="Freeform 117"/>
                <p:cNvSpPr>
                  <a:spLocks noChangeArrowheads="1"/>
                </p:cNvSpPr>
                <p:nvPr/>
              </p:nvSpPr>
              <p:spPr bwMode="auto">
                <a:xfrm>
                  <a:off x="4911" y="1445"/>
                  <a:ext cx="96" cy="28"/>
                </a:xfrm>
                <a:custGeom>
                  <a:avLst/>
                  <a:gdLst>
                    <a:gd name="T0" fmla="*/ 0 w 635"/>
                    <a:gd name="T1" fmla="*/ 0 h 149"/>
                    <a:gd name="T2" fmla="*/ 635 w 635"/>
                    <a:gd name="T3" fmla="*/ 78 h 149"/>
                    <a:gd name="T4" fmla="*/ 635 w 635"/>
                    <a:gd name="T5" fmla="*/ 149 h 149"/>
                    <a:gd name="T6" fmla="*/ 0 w 635"/>
                    <a:gd name="T7" fmla="*/ 70 h 149"/>
                    <a:gd name="T8" fmla="*/ 0 w 635"/>
                    <a:gd name="T9" fmla="*/ 0 h 1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5"/>
                    <a:gd name="T16" fmla="*/ 0 h 149"/>
                    <a:gd name="T17" fmla="*/ 635 w 635"/>
                    <a:gd name="T18" fmla="*/ 149 h 1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5" h="149">
                      <a:moveTo>
                        <a:pt x="0" y="0"/>
                      </a:moveTo>
                      <a:lnTo>
                        <a:pt x="635" y="78"/>
                      </a:lnTo>
                      <a:lnTo>
                        <a:pt x="635" y="149"/>
                      </a:lnTo>
                      <a:lnTo>
                        <a:pt x="0" y="7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33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7" name="Freeform 118"/>
                <p:cNvSpPr>
                  <a:spLocks noChangeArrowheads="1"/>
                </p:cNvSpPr>
                <p:nvPr/>
              </p:nvSpPr>
              <p:spPr bwMode="auto">
                <a:xfrm>
                  <a:off x="4917" y="1323"/>
                  <a:ext cx="82" cy="13"/>
                </a:xfrm>
                <a:custGeom>
                  <a:avLst/>
                  <a:gdLst>
                    <a:gd name="T0" fmla="*/ 6 w 544"/>
                    <a:gd name="T1" fmla="*/ 0 h 71"/>
                    <a:gd name="T2" fmla="*/ 544 w 544"/>
                    <a:gd name="T3" fmla="*/ 56 h 71"/>
                    <a:gd name="T4" fmla="*/ 544 w 544"/>
                    <a:gd name="T5" fmla="*/ 71 h 71"/>
                    <a:gd name="T6" fmla="*/ 1 w 544"/>
                    <a:gd name="T7" fmla="*/ 15 h 71"/>
                    <a:gd name="T8" fmla="*/ 0 w 544"/>
                    <a:gd name="T9" fmla="*/ 13 h 71"/>
                    <a:gd name="T10" fmla="*/ 0 w 544"/>
                    <a:gd name="T11" fmla="*/ 7 h 71"/>
                    <a:gd name="T12" fmla="*/ 1 w 544"/>
                    <a:gd name="T13" fmla="*/ 3 h 71"/>
                    <a:gd name="T14" fmla="*/ 6 w 544"/>
                    <a:gd name="T15" fmla="*/ 0 h 7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44"/>
                    <a:gd name="T25" fmla="*/ 0 h 71"/>
                    <a:gd name="T26" fmla="*/ 544 w 544"/>
                    <a:gd name="T27" fmla="*/ 71 h 7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44" h="71">
                      <a:moveTo>
                        <a:pt x="6" y="0"/>
                      </a:moveTo>
                      <a:lnTo>
                        <a:pt x="544" y="56"/>
                      </a:lnTo>
                      <a:lnTo>
                        <a:pt x="544" y="71"/>
                      </a:lnTo>
                      <a:lnTo>
                        <a:pt x="1" y="15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1" y="3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7F77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8" name="Freeform 119"/>
                <p:cNvSpPr>
                  <a:spLocks noChangeArrowheads="1"/>
                </p:cNvSpPr>
                <p:nvPr/>
              </p:nvSpPr>
              <p:spPr bwMode="auto">
                <a:xfrm>
                  <a:off x="4917" y="1368"/>
                  <a:ext cx="82" cy="14"/>
                </a:xfrm>
                <a:custGeom>
                  <a:avLst/>
                  <a:gdLst>
                    <a:gd name="T0" fmla="*/ 6 w 544"/>
                    <a:gd name="T1" fmla="*/ 0 h 71"/>
                    <a:gd name="T2" fmla="*/ 544 w 544"/>
                    <a:gd name="T3" fmla="*/ 56 h 71"/>
                    <a:gd name="T4" fmla="*/ 544 w 544"/>
                    <a:gd name="T5" fmla="*/ 71 h 71"/>
                    <a:gd name="T6" fmla="*/ 1 w 544"/>
                    <a:gd name="T7" fmla="*/ 15 h 71"/>
                    <a:gd name="T8" fmla="*/ 0 w 544"/>
                    <a:gd name="T9" fmla="*/ 12 h 71"/>
                    <a:gd name="T10" fmla="*/ 0 w 544"/>
                    <a:gd name="T11" fmla="*/ 7 h 71"/>
                    <a:gd name="T12" fmla="*/ 1 w 544"/>
                    <a:gd name="T13" fmla="*/ 2 h 71"/>
                    <a:gd name="T14" fmla="*/ 6 w 544"/>
                    <a:gd name="T15" fmla="*/ 0 h 7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44"/>
                    <a:gd name="T25" fmla="*/ 0 h 71"/>
                    <a:gd name="T26" fmla="*/ 544 w 544"/>
                    <a:gd name="T27" fmla="*/ 71 h 7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44" h="71">
                      <a:moveTo>
                        <a:pt x="6" y="0"/>
                      </a:moveTo>
                      <a:lnTo>
                        <a:pt x="544" y="56"/>
                      </a:lnTo>
                      <a:lnTo>
                        <a:pt x="544" y="71"/>
                      </a:lnTo>
                      <a:lnTo>
                        <a:pt x="1" y="15"/>
                      </a:lnTo>
                      <a:lnTo>
                        <a:pt x="0" y="12"/>
                      </a:ln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7F77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49" name="Freeform 120"/>
                <p:cNvSpPr>
                  <a:spLocks noChangeArrowheads="1"/>
                </p:cNvSpPr>
                <p:nvPr/>
              </p:nvSpPr>
              <p:spPr bwMode="auto">
                <a:xfrm>
                  <a:off x="4911" y="1456"/>
                  <a:ext cx="95" cy="17"/>
                </a:xfrm>
                <a:custGeom>
                  <a:avLst/>
                  <a:gdLst>
                    <a:gd name="T0" fmla="*/ 7 w 627"/>
                    <a:gd name="T1" fmla="*/ 0 h 90"/>
                    <a:gd name="T2" fmla="*/ 627 w 627"/>
                    <a:gd name="T3" fmla="*/ 74 h 90"/>
                    <a:gd name="T4" fmla="*/ 627 w 627"/>
                    <a:gd name="T5" fmla="*/ 90 h 90"/>
                    <a:gd name="T6" fmla="*/ 1 w 627"/>
                    <a:gd name="T7" fmla="*/ 15 h 90"/>
                    <a:gd name="T8" fmla="*/ 0 w 627"/>
                    <a:gd name="T9" fmla="*/ 13 h 90"/>
                    <a:gd name="T10" fmla="*/ 0 w 627"/>
                    <a:gd name="T11" fmla="*/ 7 h 90"/>
                    <a:gd name="T12" fmla="*/ 1 w 627"/>
                    <a:gd name="T13" fmla="*/ 2 h 90"/>
                    <a:gd name="T14" fmla="*/ 7 w 627"/>
                    <a:gd name="T15" fmla="*/ 0 h 9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27"/>
                    <a:gd name="T25" fmla="*/ 0 h 90"/>
                    <a:gd name="T26" fmla="*/ 627 w 627"/>
                    <a:gd name="T27" fmla="*/ 90 h 9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27" h="90">
                      <a:moveTo>
                        <a:pt x="7" y="0"/>
                      </a:moveTo>
                      <a:lnTo>
                        <a:pt x="627" y="74"/>
                      </a:lnTo>
                      <a:lnTo>
                        <a:pt x="627" y="90"/>
                      </a:lnTo>
                      <a:lnTo>
                        <a:pt x="1" y="15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7F77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0" name="Freeform 121"/>
                <p:cNvSpPr>
                  <a:spLocks noChangeArrowheads="1"/>
                </p:cNvSpPr>
                <p:nvPr/>
              </p:nvSpPr>
              <p:spPr bwMode="auto">
                <a:xfrm>
                  <a:off x="4949" y="1571"/>
                  <a:ext cx="23" cy="31"/>
                </a:xfrm>
                <a:custGeom>
                  <a:avLst/>
                  <a:gdLst>
                    <a:gd name="T0" fmla="*/ 77 w 153"/>
                    <a:gd name="T1" fmla="*/ 0 h 165"/>
                    <a:gd name="T2" fmla="*/ 92 w 153"/>
                    <a:gd name="T3" fmla="*/ 1 h 165"/>
                    <a:gd name="T4" fmla="*/ 107 w 153"/>
                    <a:gd name="T5" fmla="*/ 7 h 165"/>
                    <a:gd name="T6" fmla="*/ 120 w 153"/>
                    <a:gd name="T7" fmla="*/ 14 h 165"/>
                    <a:gd name="T8" fmla="*/ 131 w 153"/>
                    <a:gd name="T9" fmla="*/ 24 h 165"/>
                    <a:gd name="T10" fmla="*/ 140 w 153"/>
                    <a:gd name="T11" fmla="*/ 37 h 165"/>
                    <a:gd name="T12" fmla="*/ 147 w 153"/>
                    <a:gd name="T13" fmla="*/ 51 h 165"/>
                    <a:gd name="T14" fmla="*/ 152 w 153"/>
                    <a:gd name="T15" fmla="*/ 66 h 165"/>
                    <a:gd name="T16" fmla="*/ 153 w 153"/>
                    <a:gd name="T17" fmla="*/ 83 h 165"/>
                    <a:gd name="T18" fmla="*/ 152 w 153"/>
                    <a:gd name="T19" fmla="*/ 99 h 165"/>
                    <a:gd name="T20" fmla="*/ 147 w 153"/>
                    <a:gd name="T21" fmla="*/ 115 h 165"/>
                    <a:gd name="T22" fmla="*/ 140 w 153"/>
                    <a:gd name="T23" fmla="*/ 129 h 165"/>
                    <a:gd name="T24" fmla="*/ 131 w 153"/>
                    <a:gd name="T25" fmla="*/ 141 h 165"/>
                    <a:gd name="T26" fmla="*/ 120 w 153"/>
                    <a:gd name="T27" fmla="*/ 151 h 165"/>
                    <a:gd name="T28" fmla="*/ 107 w 153"/>
                    <a:gd name="T29" fmla="*/ 158 h 165"/>
                    <a:gd name="T30" fmla="*/ 92 w 153"/>
                    <a:gd name="T31" fmla="*/ 164 h 165"/>
                    <a:gd name="T32" fmla="*/ 77 w 153"/>
                    <a:gd name="T33" fmla="*/ 165 h 165"/>
                    <a:gd name="T34" fmla="*/ 61 w 153"/>
                    <a:gd name="T35" fmla="*/ 164 h 165"/>
                    <a:gd name="T36" fmla="*/ 47 w 153"/>
                    <a:gd name="T37" fmla="*/ 158 h 165"/>
                    <a:gd name="T38" fmla="*/ 34 w 153"/>
                    <a:gd name="T39" fmla="*/ 151 h 165"/>
                    <a:gd name="T40" fmla="*/ 23 w 153"/>
                    <a:gd name="T41" fmla="*/ 141 h 165"/>
                    <a:gd name="T42" fmla="*/ 13 w 153"/>
                    <a:gd name="T43" fmla="*/ 129 h 165"/>
                    <a:gd name="T44" fmla="*/ 6 w 153"/>
                    <a:gd name="T45" fmla="*/ 115 h 165"/>
                    <a:gd name="T46" fmla="*/ 1 w 153"/>
                    <a:gd name="T47" fmla="*/ 99 h 165"/>
                    <a:gd name="T48" fmla="*/ 0 w 153"/>
                    <a:gd name="T49" fmla="*/ 83 h 165"/>
                    <a:gd name="T50" fmla="*/ 1 w 153"/>
                    <a:gd name="T51" fmla="*/ 66 h 165"/>
                    <a:gd name="T52" fmla="*/ 6 w 153"/>
                    <a:gd name="T53" fmla="*/ 51 h 165"/>
                    <a:gd name="T54" fmla="*/ 13 w 153"/>
                    <a:gd name="T55" fmla="*/ 37 h 165"/>
                    <a:gd name="T56" fmla="*/ 23 w 153"/>
                    <a:gd name="T57" fmla="*/ 24 h 165"/>
                    <a:gd name="T58" fmla="*/ 34 w 153"/>
                    <a:gd name="T59" fmla="*/ 14 h 165"/>
                    <a:gd name="T60" fmla="*/ 47 w 153"/>
                    <a:gd name="T61" fmla="*/ 7 h 165"/>
                    <a:gd name="T62" fmla="*/ 61 w 153"/>
                    <a:gd name="T63" fmla="*/ 1 h 165"/>
                    <a:gd name="T64" fmla="*/ 77 w 153"/>
                    <a:gd name="T65" fmla="*/ 0 h 165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53"/>
                    <a:gd name="T100" fmla="*/ 0 h 165"/>
                    <a:gd name="T101" fmla="*/ 153 w 153"/>
                    <a:gd name="T102" fmla="*/ 165 h 165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53" h="165">
                      <a:moveTo>
                        <a:pt x="77" y="0"/>
                      </a:moveTo>
                      <a:lnTo>
                        <a:pt x="92" y="1"/>
                      </a:lnTo>
                      <a:lnTo>
                        <a:pt x="107" y="7"/>
                      </a:lnTo>
                      <a:lnTo>
                        <a:pt x="120" y="14"/>
                      </a:lnTo>
                      <a:lnTo>
                        <a:pt x="131" y="24"/>
                      </a:lnTo>
                      <a:lnTo>
                        <a:pt x="140" y="37"/>
                      </a:lnTo>
                      <a:lnTo>
                        <a:pt x="147" y="51"/>
                      </a:lnTo>
                      <a:lnTo>
                        <a:pt x="152" y="66"/>
                      </a:lnTo>
                      <a:lnTo>
                        <a:pt x="153" y="83"/>
                      </a:lnTo>
                      <a:lnTo>
                        <a:pt x="152" y="99"/>
                      </a:lnTo>
                      <a:lnTo>
                        <a:pt x="147" y="115"/>
                      </a:lnTo>
                      <a:lnTo>
                        <a:pt x="140" y="129"/>
                      </a:lnTo>
                      <a:lnTo>
                        <a:pt x="131" y="141"/>
                      </a:lnTo>
                      <a:lnTo>
                        <a:pt x="120" y="151"/>
                      </a:lnTo>
                      <a:lnTo>
                        <a:pt x="107" y="158"/>
                      </a:lnTo>
                      <a:lnTo>
                        <a:pt x="92" y="164"/>
                      </a:lnTo>
                      <a:lnTo>
                        <a:pt x="77" y="165"/>
                      </a:lnTo>
                      <a:lnTo>
                        <a:pt x="61" y="164"/>
                      </a:lnTo>
                      <a:lnTo>
                        <a:pt x="47" y="158"/>
                      </a:lnTo>
                      <a:lnTo>
                        <a:pt x="34" y="151"/>
                      </a:lnTo>
                      <a:lnTo>
                        <a:pt x="23" y="141"/>
                      </a:lnTo>
                      <a:lnTo>
                        <a:pt x="13" y="129"/>
                      </a:lnTo>
                      <a:lnTo>
                        <a:pt x="6" y="115"/>
                      </a:lnTo>
                      <a:lnTo>
                        <a:pt x="1" y="99"/>
                      </a:lnTo>
                      <a:lnTo>
                        <a:pt x="0" y="83"/>
                      </a:lnTo>
                      <a:lnTo>
                        <a:pt x="1" y="66"/>
                      </a:lnTo>
                      <a:lnTo>
                        <a:pt x="6" y="51"/>
                      </a:lnTo>
                      <a:lnTo>
                        <a:pt x="13" y="37"/>
                      </a:lnTo>
                      <a:lnTo>
                        <a:pt x="23" y="24"/>
                      </a:lnTo>
                      <a:lnTo>
                        <a:pt x="34" y="14"/>
                      </a:lnTo>
                      <a:lnTo>
                        <a:pt x="47" y="7"/>
                      </a:lnTo>
                      <a:lnTo>
                        <a:pt x="61" y="1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1" name="Freeform 122"/>
                <p:cNvSpPr>
                  <a:spLocks noChangeArrowheads="1"/>
                </p:cNvSpPr>
                <p:nvPr/>
              </p:nvSpPr>
              <p:spPr bwMode="auto">
                <a:xfrm>
                  <a:off x="4952" y="1517"/>
                  <a:ext cx="17" cy="22"/>
                </a:xfrm>
                <a:custGeom>
                  <a:avLst/>
                  <a:gdLst>
                    <a:gd name="T0" fmla="*/ 54 w 108"/>
                    <a:gd name="T1" fmla="*/ 0 h 117"/>
                    <a:gd name="T2" fmla="*/ 65 w 108"/>
                    <a:gd name="T3" fmla="*/ 1 h 117"/>
                    <a:gd name="T4" fmla="*/ 75 w 108"/>
                    <a:gd name="T5" fmla="*/ 4 h 117"/>
                    <a:gd name="T6" fmla="*/ 84 w 108"/>
                    <a:gd name="T7" fmla="*/ 10 h 117"/>
                    <a:gd name="T8" fmla="*/ 92 w 108"/>
                    <a:gd name="T9" fmla="*/ 17 h 117"/>
                    <a:gd name="T10" fmla="*/ 99 w 108"/>
                    <a:gd name="T11" fmla="*/ 26 h 117"/>
                    <a:gd name="T12" fmla="*/ 104 w 108"/>
                    <a:gd name="T13" fmla="*/ 36 h 117"/>
                    <a:gd name="T14" fmla="*/ 107 w 108"/>
                    <a:gd name="T15" fmla="*/ 47 h 117"/>
                    <a:gd name="T16" fmla="*/ 108 w 108"/>
                    <a:gd name="T17" fmla="*/ 59 h 117"/>
                    <a:gd name="T18" fmla="*/ 107 w 108"/>
                    <a:gd name="T19" fmla="*/ 70 h 117"/>
                    <a:gd name="T20" fmla="*/ 104 w 108"/>
                    <a:gd name="T21" fmla="*/ 82 h 117"/>
                    <a:gd name="T22" fmla="*/ 99 w 108"/>
                    <a:gd name="T23" fmla="*/ 91 h 117"/>
                    <a:gd name="T24" fmla="*/ 92 w 108"/>
                    <a:gd name="T25" fmla="*/ 100 h 117"/>
                    <a:gd name="T26" fmla="*/ 84 w 108"/>
                    <a:gd name="T27" fmla="*/ 107 h 117"/>
                    <a:gd name="T28" fmla="*/ 75 w 108"/>
                    <a:gd name="T29" fmla="*/ 113 h 117"/>
                    <a:gd name="T30" fmla="*/ 65 w 108"/>
                    <a:gd name="T31" fmla="*/ 116 h 117"/>
                    <a:gd name="T32" fmla="*/ 54 w 108"/>
                    <a:gd name="T33" fmla="*/ 117 h 117"/>
                    <a:gd name="T34" fmla="*/ 44 w 108"/>
                    <a:gd name="T35" fmla="*/ 116 h 117"/>
                    <a:gd name="T36" fmla="*/ 33 w 108"/>
                    <a:gd name="T37" fmla="*/ 113 h 117"/>
                    <a:gd name="T38" fmla="*/ 24 w 108"/>
                    <a:gd name="T39" fmla="*/ 107 h 117"/>
                    <a:gd name="T40" fmla="*/ 16 w 108"/>
                    <a:gd name="T41" fmla="*/ 100 h 117"/>
                    <a:gd name="T42" fmla="*/ 9 w 108"/>
                    <a:gd name="T43" fmla="*/ 91 h 117"/>
                    <a:gd name="T44" fmla="*/ 5 w 108"/>
                    <a:gd name="T45" fmla="*/ 82 h 117"/>
                    <a:gd name="T46" fmla="*/ 1 w 108"/>
                    <a:gd name="T47" fmla="*/ 70 h 117"/>
                    <a:gd name="T48" fmla="*/ 0 w 108"/>
                    <a:gd name="T49" fmla="*/ 59 h 117"/>
                    <a:gd name="T50" fmla="*/ 1 w 108"/>
                    <a:gd name="T51" fmla="*/ 47 h 117"/>
                    <a:gd name="T52" fmla="*/ 5 w 108"/>
                    <a:gd name="T53" fmla="*/ 36 h 117"/>
                    <a:gd name="T54" fmla="*/ 9 w 108"/>
                    <a:gd name="T55" fmla="*/ 26 h 117"/>
                    <a:gd name="T56" fmla="*/ 16 w 108"/>
                    <a:gd name="T57" fmla="*/ 17 h 117"/>
                    <a:gd name="T58" fmla="*/ 24 w 108"/>
                    <a:gd name="T59" fmla="*/ 10 h 117"/>
                    <a:gd name="T60" fmla="*/ 33 w 108"/>
                    <a:gd name="T61" fmla="*/ 4 h 117"/>
                    <a:gd name="T62" fmla="*/ 44 w 108"/>
                    <a:gd name="T63" fmla="*/ 1 h 117"/>
                    <a:gd name="T64" fmla="*/ 54 w 108"/>
                    <a:gd name="T65" fmla="*/ 0 h 117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08"/>
                    <a:gd name="T100" fmla="*/ 0 h 117"/>
                    <a:gd name="T101" fmla="*/ 108 w 108"/>
                    <a:gd name="T102" fmla="*/ 117 h 117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08" h="117">
                      <a:moveTo>
                        <a:pt x="54" y="0"/>
                      </a:moveTo>
                      <a:lnTo>
                        <a:pt x="65" y="1"/>
                      </a:lnTo>
                      <a:lnTo>
                        <a:pt x="75" y="4"/>
                      </a:lnTo>
                      <a:lnTo>
                        <a:pt x="84" y="10"/>
                      </a:lnTo>
                      <a:lnTo>
                        <a:pt x="92" y="17"/>
                      </a:lnTo>
                      <a:lnTo>
                        <a:pt x="99" y="26"/>
                      </a:lnTo>
                      <a:lnTo>
                        <a:pt x="104" y="36"/>
                      </a:lnTo>
                      <a:lnTo>
                        <a:pt x="107" y="47"/>
                      </a:lnTo>
                      <a:lnTo>
                        <a:pt x="108" y="59"/>
                      </a:lnTo>
                      <a:lnTo>
                        <a:pt x="107" y="70"/>
                      </a:lnTo>
                      <a:lnTo>
                        <a:pt x="104" y="82"/>
                      </a:lnTo>
                      <a:lnTo>
                        <a:pt x="99" y="91"/>
                      </a:lnTo>
                      <a:lnTo>
                        <a:pt x="92" y="100"/>
                      </a:lnTo>
                      <a:lnTo>
                        <a:pt x="84" y="107"/>
                      </a:lnTo>
                      <a:lnTo>
                        <a:pt x="75" y="113"/>
                      </a:lnTo>
                      <a:lnTo>
                        <a:pt x="65" y="116"/>
                      </a:lnTo>
                      <a:lnTo>
                        <a:pt x="54" y="117"/>
                      </a:lnTo>
                      <a:lnTo>
                        <a:pt x="44" y="116"/>
                      </a:lnTo>
                      <a:lnTo>
                        <a:pt x="33" y="113"/>
                      </a:lnTo>
                      <a:lnTo>
                        <a:pt x="24" y="107"/>
                      </a:lnTo>
                      <a:lnTo>
                        <a:pt x="16" y="100"/>
                      </a:lnTo>
                      <a:lnTo>
                        <a:pt x="9" y="91"/>
                      </a:lnTo>
                      <a:lnTo>
                        <a:pt x="5" y="82"/>
                      </a:lnTo>
                      <a:lnTo>
                        <a:pt x="1" y="70"/>
                      </a:lnTo>
                      <a:lnTo>
                        <a:pt x="0" y="59"/>
                      </a:lnTo>
                      <a:lnTo>
                        <a:pt x="1" y="47"/>
                      </a:lnTo>
                      <a:lnTo>
                        <a:pt x="5" y="36"/>
                      </a:lnTo>
                      <a:lnTo>
                        <a:pt x="9" y="26"/>
                      </a:lnTo>
                      <a:lnTo>
                        <a:pt x="16" y="17"/>
                      </a:lnTo>
                      <a:lnTo>
                        <a:pt x="24" y="10"/>
                      </a:lnTo>
                      <a:lnTo>
                        <a:pt x="33" y="4"/>
                      </a:lnTo>
                      <a:lnTo>
                        <a:pt x="44" y="1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2" name="Freeform 123"/>
                <p:cNvSpPr>
                  <a:spLocks noChangeArrowheads="1"/>
                </p:cNvSpPr>
                <p:nvPr/>
              </p:nvSpPr>
              <p:spPr bwMode="auto">
                <a:xfrm>
                  <a:off x="5021" y="1411"/>
                  <a:ext cx="10" cy="15"/>
                </a:xfrm>
                <a:custGeom>
                  <a:avLst/>
                  <a:gdLst>
                    <a:gd name="T0" fmla="*/ 35 w 69"/>
                    <a:gd name="T1" fmla="*/ 0 h 74"/>
                    <a:gd name="T2" fmla="*/ 41 w 69"/>
                    <a:gd name="T3" fmla="*/ 1 h 74"/>
                    <a:gd name="T4" fmla="*/ 48 w 69"/>
                    <a:gd name="T5" fmla="*/ 3 h 74"/>
                    <a:gd name="T6" fmla="*/ 54 w 69"/>
                    <a:gd name="T7" fmla="*/ 6 h 74"/>
                    <a:gd name="T8" fmla="*/ 59 w 69"/>
                    <a:gd name="T9" fmla="*/ 11 h 74"/>
                    <a:gd name="T10" fmla="*/ 63 w 69"/>
                    <a:gd name="T11" fmla="*/ 17 h 74"/>
                    <a:gd name="T12" fmla="*/ 67 w 69"/>
                    <a:gd name="T13" fmla="*/ 23 h 74"/>
                    <a:gd name="T14" fmla="*/ 68 w 69"/>
                    <a:gd name="T15" fmla="*/ 29 h 74"/>
                    <a:gd name="T16" fmla="*/ 69 w 69"/>
                    <a:gd name="T17" fmla="*/ 38 h 74"/>
                    <a:gd name="T18" fmla="*/ 68 w 69"/>
                    <a:gd name="T19" fmla="*/ 46 h 74"/>
                    <a:gd name="T20" fmla="*/ 67 w 69"/>
                    <a:gd name="T21" fmla="*/ 53 h 74"/>
                    <a:gd name="T22" fmla="*/ 63 w 69"/>
                    <a:gd name="T23" fmla="*/ 58 h 74"/>
                    <a:gd name="T24" fmla="*/ 59 w 69"/>
                    <a:gd name="T25" fmla="*/ 64 h 74"/>
                    <a:gd name="T26" fmla="*/ 54 w 69"/>
                    <a:gd name="T27" fmla="*/ 69 h 74"/>
                    <a:gd name="T28" fmla="*/ 48 w 69"/>
                    <a:gd name="T29" fmla="*/ 72 h 74"/>
                    <a:gd name="T30" fmla="*/ 41 w 69"/>
                    <a:gd name="T31" fmla="*/ 73 h 74"/>
                    <a:gd name="T32" fmla="*/ 35 w 69"/>
                    <a:gd name="T33" fmla="*/ 74 h 74"/>
                    <a:gd name="T34" fmla="*/ 28 w 69"/>
                    <a:gd name="T35" fmla="*/ 73 h 74"/>
                    <a:gd name="T36" fmla="*/ 22 w 69"/>
                    <a:gd name="T37" fmla="*/ 72 h 74"/>
                    <a:gd name="T38" fmla="*/ 15 w 69"/>
                    <a:gd name="T39" fmla="*/ 69 h 74"/>
                    <a:gd name="T40" fmla="*/ 10 w 69"/>
                    <a:gd name="T41" fmla="*/ 64 h 74"/>
                    <a:gd name="T42" fmla="*/ 6 w 69"/>
                    <a:gd name="T43" fmla="*/ 58 h 74"/>
                    <a:gd name="T44" fmla="*/ 2 w 69"/>
                    <a:gd name="T45" fmla="*/ 53 h 74"/>
                    <a:gd name="T46" fmla="*/ 1 w 69"/>
                    <a:gd name="T47" fmla="*/ 46 h 74"/>
                    <a:gd name="T48" fmla="*/ 0 w 69"/>
                    <a:gd name="T49" fmla="*/ 38 h 74"/>
                    <a:gd name="T50" fmla="*/ 1 w 69"/>
                    <a:gd name="T51" fmla="*/ 29 h 74"/>
                    <a:gd name="T52" fmla="*/ 2 w 69"/>
                    <a:gd name="T53" fmla="*/ 23 h 74"/>
                    <a:gd name="T54" fmla="*/ 6 w 69"/>
                    <a:gd name="T55" fmla="*/ 17 h 74"/>
                    <a:gd name="T56" fmla="*/ 10 w 69"/>
                    <a:gd name="T57" fmla="*/ 11 h 74"/>
                    <a:gd name="T58" fmla="*/ 15 w 69"/>
                    <a:gd name="T59" fmla="*/ 6 h 74"/>
                    <a:gd name="T60" fmla="*/ 22 w 69"/>
                    <a:gd name="T61" fmla="*/ 3 h 74"/>
                    <a:gd name="T62" fmla="*/ 28 w 69"/>
                    <a:gd name="T63" fmla="*/ 1 h 74"/>
                    <a:gd name="T64" fmla="*/ 35 w 69"/>
                    <a:gd name="T65" fmla="*/ 0 h 7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69"/>
                    <a:gd name="T100" fmla="*/ 0 h 74"/>
                    <a:gd name="T101" fmla="*/ 69 w 69"/>
                    <a:gd name="T102" fmla="*/ 74 h 7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69" h="74">
                      <a:moveTo>
                        <a:pt x="35" y="0"/>
                      </a:moveTo>
                      <a:lnTo>
                        <a:pt x="41" y="1"/>
                      </a:lnTo>
                      <a:lnTo>
                        <a:pt x="48" y="3"/>
                      </a:lnTo>
                      <a:lnTo>
                        <a:pt x="54" y="6"/>
                      </a:lnTo>
                      <a:lnTo>
                        <a:pt x="59" y="11"/>
                      </a:lnTo>
                      <a:lnTo>
                        <a:pt x="63" y="17"/>
                      </a:lnTo>
                      <a:lnTo>
                        <a:pt x="67" y="23"/>
                      </a:lnTo>
                      <a:lnTo>
                        <a:pt x="68" y="29"/>
                      </a:lnTo>
                      <a:lnTo>
                        <a:pt x="69" y="38"/>
                      </a:lnTo>
                      <a:lnTo>
                        <a:pt x="68" y="46"/>
                      </a:lnTo>
                      <a:lnTo>
                        <a:pt x="67" y="53"/>
                      </a:lnTo>
                      <a:lnTo>
                        <a:pt x="63" y="58"/>
                      </a:lnTo>
                      <a:lnTo>
                        <a:pt x="59" y="64"/>
                      </a:lnTo>
                      <a:lnTo>
                        <a:pt x="54" y="69"/>
                      </a:lnTo>
                      <a:lnTo>
                        <a:pt x="48" y="72"/>
                      </a:lnTo>
                      <a:lnTo>
                        <a:pt x="41" y="73"/>
                      </a:lnTo>
                      <a:lnTo>
                        <a:pt x="35" y="74"/>
                      </a:lnTo>
                      <a:lnTo>
                        <a:pt x="28" y="73"/>
                      </a:lnTo>
                      <a:lnTo>
                        <a:pt x="22" y="72"/>
                      </a:lnTo>
                      <a:lnTo>
                        <a:pt x="15" y="69"/>
                      </a:lnTo>
                      <a:lnTo>
                        <a:pt x="10" y="64"/>
                      </a:lnTo>
                      <a:lnTo>
                        <a:pt x="6" y="58"/>
                      </a:lnTo>
                      <a:lnTo>
                        <a:pt x="2" y="53"/>
                      </a:lnTo>
                      <a:lnTo>
                        <a:pt x="1" y="46"/>
                      </a:lnTo>
                      <a:lnTo>
                        <a:pt x="0" y="38"/>
                      </a:lnTo>
                      <a:lnTo>
                        <a:pt x="1" y="29"/>
                      </a:lnTo>
                      <a:lnTo>
                        <a:pt x="2" y="23"/>
                      </a:lnTo>
                      <a:lnTo>
                        <a:pt x="6" y="17"/>
                      </a:lnTo>
                      <a:lnTo>
                        <a:pt x="10" y="11"/>
                      </a:lnTo>
                      <a:lnTo>
                        <a:pt x="15" y="6"/>
                      </a:lnTo>
                      <a:lnTo>
                        <a:pt x="22" y="3"/>
                      </a:lnTo>
                      <a:lnTo>
                        <a:pt x="28" y="1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3" name="Freeform 124"/>
                <p:cNvSpPr>
                  <a:spLocks noChangeArrowheads="1"/>
                </p:cNvSpPr>
                <p:nvPr/>
              </p:nvSpPr>
              <p:spPr bwMode="auto">
                <a:xfrm>
                  <a:off x="5021" y="1351"/>
                  <a:ext cx="11" cy="14"/>
                </a:xfrm>
                <a:custGeom>
                  <a:avLst/>
                  <a:gdLst>
                    <a:gd name="T0" fmla="*/ 35 w 70"/>
                    <a:gd name="T1" fmla="*/ 0 h 74"/>
                    <a:gd name="T2" fmla="*/ 42 w 70"/>
                    <a:gd name="T3" fmla="*/ 1 h 74"/>
                    <a:gd name="T4" fmla="*/ 49 w 70"/>
                    <a:gd name="T5" fmla="*/ 3 h 74"/>
                    <a:gd name="T6" fmla="*/ 55 w 70"/>
                    <a:gd name="T7" fmla="*/ 7 h 74"/>
                    <a:gd name="T8" fmla="*/ 59 w 70"/>
                    <a:gd name="T9" fmla="*/ 11 h 74"/>
                    <a:gd name="T10" fmla="*/ 64 w 70"/>
                    <a:gd name="T11" fmla="*/ 17 h 74"/>
                    <a:gd name="T12" fmla="*/ 67 w 70"/>
                    <a:gd name="T13" fmla="*/ 23 h 74"/>
                    <a:gd name="T14" fmla="*/ 68 w 70"/>
                    <a:gd name="T15" fmla="*/ 30 h 74"/>
                    <a:gd name="T16" fmla="*/ 70 w 70"/>
                    <a:gd name="T17" fmla="*/ 38 h 74"/>
                    <a:gd name="T18" fmla="*/ 68 w 70"/>
                    <a:gd name="T19" fmla="*/ 45 h 74"/>
                    <a:gd name="T20" fmla="*/ 67 w 70"/>
                    <a:gd name="T21" fmla="*/ 52 h 74"/>
                    <a:gd name="T22" fmla="*/ 64 w 70"/>
                    <a:gd name="T23" fmla="*/ 59 h 74"/>
                    <a:gd name="T24" fmla="*/ 59 w 70"/>
                    <a:gd name="T25" fmla="*/ 63 h 74"/>
                    <a:gd name="T26" fmla="*/ 55 w 70"/>
                    <a:gd name="T27" fmla="*/ 68 h 74"/>
                    <a:gd name="T28" fmla="*/ 49 w 70"/>
                    <a:gd name="T29" fmla="*/ 71 h 74"/>
                    <a:gd name="T30" fmla="*/ 42 w 70"/>
                    <a:gd name="T31" fmla="*/ 72 h 74"/>
                    <a:gd name="T32" fmla="*/ 35 w 70"/>
                    <a:gd name="T33" fmla="*/ 74 h 74"/>
                    <a:gd name="T34" fmla="*/ 28 w 70"/>
                    <a:gd name="T35" fmla="*/ 72 h 74"/>
                    <a:gd name="T36" fmla="*/ 22 w 70"/>
                    <a:gd name="T37" fmla="*/ 71 h 74"/>
                    <a:gd name="T38" fmla="*/ 15 w 70"/>
                    <a:gd name="T39" fmla="*/ 68 h 74"/>
                    <a:gd name="T40" fmla="*/ 11 w 70"/>
                    <a:gd name="T41" fmla="*/ 63 h 74"/>
                    <a:gd name="T42" fmla="*/ 6 w 70"/>
                    <a:gd name="T43" fmla="*/ 59 h 74"/>
                    <a:gd name="T44" fmla="*/ 3 w 70"/>
                    <a:gd name="T45" fmla="*/ 52 h 74"/>
                    <a:gd name="T46" fmla="*/ 2 w 70"/>
                    <a:gd name="T47" fmla="*/ 45 h 74"/>
                    <a:gd name="T48" fmla="*/ 0 w 70"/>
                    <a:gd name="T49" fmla="*/ 38 h 74"/>
                    <a:gd name="T50" fmla="*/ 2 w 70"/>
                    <a:gd name="T51" fmla="*/ 30 h 74"/>
                    <a:gd name="T52" fmla="*/ 3 w 70"/>
                    <a:gd name="T53" fmla="*/ 23 h 74"/>
                    <a:gd name="T54" fmla="*/ 6 w 70"/>
                    <a:gd name="T55" fmla="*/ 17 h 74"/>
                    <a:gd name="T56" fmla="*/ 11 w 70"/>
                    <a:gd name="T57" fmla="*/ 11 h 74"/>
                    <a:gd name="T58" fmla="*/ 15 w 70"/>
                    <a:gd name="T59" fmla="*/ 7 h 74"/>
                    <a:gd name="T60" fmla="*/ 22 w 70"/>
                    <a:gd name="T61" fmla="*/ 3 h 74"/>
                    <a:gd name="T62" fmla="*/ 28 w 70"/>
                    <a:gd name="T63" fmla="*/ 1 h 74"/>
                    <a:gd name="T64" fmla="*/ 35 w 70"/>
                    <a:gd name="T65" fmla="*/ 0 h 7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0"/>
                    <a:gd name="T100" fmla="*/ 0 h 74"/>
                    <a:gd name="T101" fmla="*/ 70 w 70"/>
                    <a:gd name="T102" fmla="*/ 74 h 7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0" h="74">
                      <a:moveTo>
                        <a:pt x="35" y="0"/>
                      </a:moveTo>
                      <a:lnTo>
                        <a:pt x="42" y="1"/>
                      </a:lnTo>
                      <a:lnTo>
                        <a:pt x="49" y="3"/>
                      </a:lnTo>
                      <a:lnTo>
                        <a:pt x="55" y="7"/>
                      </a:lnTo>
                      <a:lnTo>
                        <a:pt x="59" y="11"/>
                      </a:lnTo>
                      <a:lnTo>
                        <a:pt x="64" y="17"/>
                      </a:lnTo>
                      <a:lnTo>
                        <a:pt x="67" y="23"/>
                      </a:lnTo>
                      <a:lnTo>
                        <a:pt x="68" y="30"/>
                      </a:lnTo>
                      <a:lnTo>
                        <a:pt x="70" y="38"/>
                      </a:lnTo>
                      <a:lnTo>
                        <a:pt x="68" y="45"/>
                      </a:lnTo>
                      <a:lnTo>
                        <a:pt x="67" y="52"/>
                      </a:lnTo>
                      <a:lnTo>
                        <a:pt x="64" y="59"/>
                      </a:lnTo>
                      <a:lnTo>
                        <a:pt x="59" y="63"/>
                      </a:lnTo>
                      <a:lnTo>
                        <a:pt x="55" y="68"/>
                      </a:lnTo>
                      <a:lnTo>
                        <a:pt x="49" y="71"/>
                      </a:lnTo>
                      <a:lnTo>
                        <a:pt x="42" y="72"/>
                      </a:lnTo>
                      <a:lnTo>
                        <a:pt x="35" y="74"/>
                      </a:lnTo>
                      <a:lnTo>
                        <a:pt x="28" y="72"/>
                      </a:lnTo>
                      <a:lnTo>
                        <a:pt x="22" y="71"/>
                      </a:lnTo>
                      <a:lnTo>
                        <a:pt x="15" y="68"/>
                      </a:lnTo>
                      <a:lnTo>
                        <a:pt x="11" y="63"/>
                      </a:lnTo>
                      <a:lnTo>
                        <a:pt x="6" y="59"/>
                      </a:lnTo>
                      <a:lnTo>
                        <a:pt x="3" y="52"/>
                      </a:lnTo>
                      <a:lnTo>
                        <a:pt x="2" y="45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3" y="23"/>
                      </a:lnTo>
                      <a:lnTo>
                        <a:pt x="6" y="17"/>
                      </a:lnTo>
                      <a:lnTo>
                        <a:pt x="11" y="11"/>
                      </a:lnTo>
                      <a:lnTo>
                        <a:pt x="15" y="7"/>
                      </a:lnTo>
                      <a:lnTo>
                        <a:pt x="22" y="3"/>
                      </a:lnTo>
                      <a:lnTo>
                        <a:pt x="28" y="1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4" name="Freeform 125"/>
                <p:cNvSpPr>
                  <a:spLocks noChangeArrowheads="1"/>
                </p:cNvSpPr>
                <p:nvPr/>
              </p:nvSpPr>
              <p:spPr bwMode="auto">
                <a:xfrm>
                  <a:off x="4951" y="1574"/>
                  <a:ext cx="19" cy="25"/>
                </a:xfrm>
                <a:custGeom>
                  <a:avLst/>
                  <a:gdLst>
                    <a:gd name="T0" fmla="*/ 62 w 123"/>
                    <a:gd name="T1" fmla="*/ 0 h 134"/>
                    <a:gd name="T2" fmla="*/ 75 w 123"/>
                    <a:gd name="T3" fmla="*/ 1 h 134"/>
                    <a:gd name="T4" fmla="*/ 86 w 123"/>
                    <a:gd name="T5" fmla="*/ 6 h 134"/>
                    <a:gd name="T6" fmla="*/ 97 w 123"/>
                    <a:gd name="T7" fmla="*/ 12 h 134"/>
                    <a:gd name="T8" fmla="*/ 105 w 123"/>
                    <a:gd name="T9" fmla="*/ 20 h 134"/>
                    <a:gd name="T10" fmla="*/ 113 w 123"/>
                    <a:gd name="T11" fmla="*/ 30 h 134"/>
                    <a:gd name="T12" fmla="*/ 119 w 123"/>
                    <a:gd name="T13" fmla="*/ 41 h 134"/>
                    <a:gd name="T14" fmla="*/ 122 w 123"/>
                    <a:gd name="T15" fmla="*/ 53 h 134"/>
                    <a:gd name="T16" fmla="*/ 123 w 123"/>
                    <a:gd name="T17" fmla="*/ 67 h 134"/>
                    <a:gd name="T18" fmla="*/ 122 w 123"/>
                    <a:gd name="T19" fmla="*/ 81 h 134"/>
                    <a:gd name="T20" fmla="*/ 119 w 123"/>
                    <a:gd name="T21" fmla="*/ 94 h 134"/>
                    <a:gd name="T22" fmla="*/ 113 w 123"/>
                    <a:gd name="T23" fmla="*/ 104 h 134"/>
                    <a:gd name="T24" fmla="*/ 105 w 123"/>
                    <a:gd name="T25" fmla="*/ 114 h 134"/>
                    <a:gd name="T26" fmla="*/ 97 w 123"/>
                    <a:gd name="T27" fmla="*/ 122 h 134"/>
                    <a:gd name="T28" fmla="*/ 86 w 123"/>
                    <a:gd name="T29" fmla="*/ 128 h 134"/>
                    <a:gd name="T30" fmla="*/ 75 w 123"/>
                    <a:gd name="T31" fmla="*/ 133 h 134"/>
                    <a:gd name="T32" fmla="*/ 62 w 123"/>
                    <a:gd name="T33" fmla="*/ 134 h 134"/>
                    <a:gd name="T34" fmla="*/ 49 w 123"/>
                    <a:gd name="T35" fmla="*/ 133 h 134"/>
                    <a:gd name="T36" fmla="*/ 38 w 123"/>
                    <a:gd name="T37" fmla="*/ 128 h 134"/>
                    <a:gd name="T38" fmla="*/ 28 w 123"/>
                    <a:gd name="T39" fmla="*/ 122 h 134"/>
                    <a:gd name="T40" fmla="*/ 18 w 123"/>
                    <a:gd name="T41" fmla="*/ 114 h 134"/>
                    <a:gd name="T42" fmla="*/ 10 w 123"/>
                    <a:gd name="T43" fmla="*/ 104 h 134"/>
                    <a:gd name="T44" fmla="*/ 4 w 123"/>
                    <a:gd name="T45" fmla="*/ 94 h 134"/>
                    <a:gd name="T46" fmla="*/ 1 w 123"/>
                    <a:gd name="T47" fmla="*/ 81 h 134"/>
                    <a:gd name="T48" fmla="*/ 0 w 123"/>
                    <a:gd name="T49" fmla="*/ 67 h 134"/>
                    <a:gd name="T50" fmla="*/ 1 w 123"/>
                    <a:gd name="T51" fmla="*/ 53 h 134"/>
                    <a:gd name="T52" fmla="*/ 4 w 123"/>
                    <a:gd name="T53" fmla="*/ 41 h 134"/>
                    <a:gd name="T54" fmla="*/ 10 w 123"/>
                    <a:gd name="T55" fmla="*/ 30 h 134"/>
                    <a:gd name="T56" fmla="*/ 18 w 123"/>
                    <a:gd name="T57" fmla="*/ 20 h 134"/>
                    <a:gd name="T58" fmla="*/ 28 w 123"/>
                    <a:gd name="T59" fmla="*/ 12 h 134"/>
                    <a:gd name="T60" fmla="*/ 38 w 123"/>
                    <a:gd name="T61" fmla="*/ 6 h 134"/>
                    <a:gd name="T62" fmla="*/ 49 w 123"/>
                    <a:gd name="T63" fmla="*/ 1 h 134"/>
                    <a:gd name="T64" fmla="*/ 62 w 123"/>
                    <a:gd name="T65" fmla="*/ 0 h 13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4"/>
                    <a:gd name="T101" fmla="*/ 123 w 123"/>
                    <a:gd name="T102" fmla="*/ 134 h 13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4">
                      <a:moveTo>
                        <a:pt x="62" y="0"/>
                      </a:moveTo>
                      <a:lnTo>
                        <a:pt x="75" y="1"/>
                      </a:lnTo>
                      <a:lnTo>
                        <a:pt x="86" y="6"/>
                      </a:lnTo>
                      <a:lnTo>
                        <a:pt x="97" y="12"/>
                      </a:lnTo>
                      <a:lnTo>
                        <a:pt x="105" y="20"/>
                      </a:lnTo>
                      <a:lnTo>
                        <a:pt x="113" y="30"/>
                      </a:lnTo>
                      <a:lnTo>
                        <a:pt x="119" y="41"/>
                      </a:lnTo>
                      <a:lnTo>
                        <a:pt x="122" y="53"/>
                      </a:lnTo>
                      <a:lnTo>
                        <a:pt x="123" y="67"/>
                      </a:lnTo>
                      <a:lnTo>
                        <a:pt x="122" y="81"/>
                      </a:lnTo>
                      <a:lnTo>
                        <a:pt x="119" y="94"/>
                      </a:lnTo>
                      <a:lnTo>
                        <a:pt x="113" y="104"/>
                      </a:lnTo>
                      <a:lnTo>
                        <a:pt x="105" y="114"/>
                      </a:lnTo>
                      <a:lnTo>
                        <a:pt x="97" y="122"/>
                      </a:lnTo>
                      <a:lnTo>
                        <a:pt x="86" y="128"/>
                      </a:lnTo>
                      <a:lnTo>
                        <a:pt x="75" y="133"/>
                      </a:lnTo>
                      <a:lnTo>
                        <a:pt x="62" y="134"/>
                      </a:lnTo>
                      <a:lnTo>
                        <a:pt x="49" y="133"/>
                      </a:lnTo>
                      <a:lnTo>
                        <a:pt x="38" y="128"/>
                      </a:lnTo>
                      <a:lnTo>
                        <a:pt x="28" y="122"/>
                      </a:lnTo>
                      <a:lnTo>
                        <a:pt x="18" y="114"/>
                      </a:lnTo>
                      <a:lnTo>
                        <a:pt x="10" y="104"/>
                      </a:lnTo>
                      <a:lnTo>
                        <a:pt x="4" y="94"/>
                      </a:lnTo>
                      <a:lnTo>
                        <a:pt x="1" y="81"/>
                      </a:lnTo>
                      <a:lnTo>
                        <a:pt x="0" y="67"/>
                      </a:lnTo>
                      <a:lnTo>
                        <a:pt x="1" y="53"/>
                      </a:lnTo>
                      <a:lnTo>
                        <a:pt x="4" y="41"/>
                      </a:lnTo>
                      <a:lnTo>
                        <a:pt x="10" y="30"/>
                      </a:lnTo>
                      <a:lnTo>
                        <a:pt x="18" y="20"/>
                      </a:lnTo>
                      <a:lnTo>
                        <a:pt x="28" y="12"/>
                      </a:lnTo>
                      <a:lnTo>
                        <a:pt x="38" y="6"/>
                      </a:lnTo>
                      <a:lnTo>
                        <a:pt x="49" y="1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5" name="Freeform 126"/>
                <p:cNvSpPr>
                  <a:spLocks noChangeArrowheads="1"/>
                </p:cNvSpPr>
                <p:nvPr/>
              </p:nvSpPr>
              <p:spPr bwMode="auto">
                <a:xfrm>
                  <a:off x="4954" y="1519"/>
                  <a:ext cx="13" cy="18"/>
                </a:xfrm>
                <a:custGeom>
                  <a:avLst/>
                  <a:gdLst>
                    <a:gd name="T0" fmla="*/ 44 w 88"/>
                    <a:gd name="T1" fmla="*/ 0 h 96"/>
                    <a:gd name="T2" fmla="*/ 53 w 88"/>
                    <a:gd name="T3" fmla="*/ 1 h 96"/>
                    <a:gd name="T4" fmla="*/ 61 w 88"/>
                    <a:gd name="T5" fmla="*/ 4 h 96"/>
                    <a:gd name="T6" fmla="*/ 68 w 88"/>
                    <a:gd name="T7" fmla="*/ 8 h 96"/>
                    <a:gd name="T8" fmla="*/ 75 w 88"/>
                    <a:gd name="T9" fmla="*/ 14 h 96"/>
                    <a:gd name="T10" fmla="*/ 81 w 88"/>
                    <a:gd name="T11" fmla="*/ 22 h 96"/>
                    <a:gd name="T12" fmla="*/ 85 w 88"/>
                    <a:gd name="T13" fmla="*/ 30 h 96"/>
                    <a:gd name="T14" fmla="*/ 87 w 88"/>
                    <a:gd name="T15" fmla="*/ 39 h 96"/>
                    <a:gd name="T16" fmla="*/ 88 w 88"/>
                    <a:gd name="T17" fmla="*/ 49 h 96"/>
                    <a:gd name="T18" fmla="*/ 87 w 88"/>
                    <a:gd name="T19" fmla="*/ 58 h 96"/>
                    <a:gd name="T20" fmla="*/ 85 w 88"/>
                    <a:gd name="T21" fmla="*/ 67 h 96"/>
                    <a:gd name="T22" fmla="*/ 81 w 88"/>
                    <a:gd name="T23" fmla="*/ 75 h 96"/>
                    <a:gd name="T24" fmla="*/ 75 w 88"/>
                    <a:gd name="T25" fmla="*/ 82 h 96"/>
                    <a:gd name="T26" fmla="*/ 68 w 88"/>
                    <a:gd name="T27" fmla="*/ 88 h 96"/>
                    <a:gd name="T28" fmla="*/ 61 w 88"/>
                    <a:gd name="T29" fmla="*/ 92 h 96"/>
                    <a:gd name="T30" fmla="*/ 53 w 88"/>
                    <a:gd name="T31" fmla="*/ 95 h 96"/>
                    <a:gd name="T32" fmla="*/ 44 w 88"/>
                    <a:gd name="T33" fmla="*/ 96 h 96"/>
                    <a:gd name="T34" fmla="*/ 35 w 88"/>
                    <a:gd name="T35" fmla="*/ 95 h 96"/>
                    <a:gd name="T36" fmla="*/ 27 w 88"/>
                    <a:gd name="T37" fmla="*/ 92 h 96"/>
                    <a:gd name="T38" fmla="*/ 20 w 88"/>
                    <a:gd name="T39" fmla="*/ 88 h 96"/>
                    <a:gd name="T40" fmla="*/ 13 w 88"/>
                    <a:gd name="T41" fmla="*/ 82 h 96"/>
                    <a:gd name="T42" fmla="*/ 7 w 88"/>
                    <a:gd name="T43" fmla="*/ 75 h 96"/>
                    <a:gd name="T44" fmla="*/ 4 w 88"/>
                    <a:gd name="T45" fmla="*/ 67 h 96"/>
                    <a:gd name="T46" fmla="*/ 2 w 88"/>
                    <a:gd name="T47" fmla="*/ 58 h 96"/>
                    <a:gd name="T48" fmla="*/ 0 w 88"/>
                    <a:gd name="T49" fmla="*/ 49 h 96"/>
                    <a:gd name="T50" fmla="*/ 2 w 88"/>
                    <a:gd name="T51" fmla="*/ 39 h 96"/>
                    <a:gd name="T52" fmla="*/ 4 w 88"/>
                    <a:gd name="T53" fmla="*/ 30 h 96"/>
                    <a:gd name="T54" fmla="*/ 7 w 88"/>
                    <a:gd name="T55" fmla="*/ 22 h 96"/>
                    <a:gd name="T56" fmla="*/ 13 w 88"/>
                    <a:gd name="T57" fmla="*/ 14 h 96"/>
                    <a:gd name="T58" fmla="*/ 20 w 88"/>
                    <a:gd name="T59" fmla="*/ 8 h 96"/>
                    <a:gd name="T60" fmla="*/ 27 w 88"/>
                    <a:gd name="T61" fmla="*/ 4 h 96"/>
                    <a:gd name="T62" fmla="*/ 35 w 88"/>
                    <a:gd name="T63" fmla="*/ 1 h 96"/>
                    <a:gd name="T64" fmla="*/ 44 w 88"/>
                    <a:gd name="T65" fmla="*/ 0 h 9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8"/>
                    <a:gd name="T100" fmla="*/ 0 h 96"/>
                    <a:gd name="T101" fmla="*/ 88 w 88"/>
                    <a:gd name="T102" fmla="*/ 96 h 9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8" h="96">
                      <a:moveTo>
                        <a:pt x="44" y="0"/>
                      </a:moveTo>
                      <a:lnTo>
                        <a:pt x="53" y="1"/>
                      </a:lnTo>
                      <a:lnTo>
                        <a:pt x="61" y="4"/>
                      </a:lnTo>
                      <a:lnTo>
                        <a:pt x="68" y="8"/>
                      </a:lnTo>
                      <a:lnTo>
                        <a:pt x="75" y="14"/>
                      </a:lnTo>
                      <a:lnTo>
                        <a:pt x="81" y="22"/>
                      </a:lnTo>
                      <a:lnTo>
                        <a:pt x="85" y="30"/>
                      </a:lnTo>
                      <a:lnTo>
                        <a:pt x="87" y="39"/>
                      </a:lnTo>
                      <a:lnTo>
                        <a:pt x="88" y="49"/>
                      </a:lnTo>
                      <a:lnTo>
                        <a:pt x="87" y="58"/>
                      </a:lnTo>
                      <a:lnTo>
                        <a:pt x="85" y="67"/>
                      </a:lnTo>
                      <a:lnTo>
                        <a:pt x="81" y="75"/>
                      </a:lnTo>
                      <a:lnTo>
                        <a:pt x="75" y="82"/>
                      </a:lnTo>
                      <a:lnTo>
                        <a:pt x="68" y="88"/>
                      </a:lnTo>
                      <a:lnTo>
                        <a:pt x="61" y="92"/>
                      </a:lnTo>
                      <a:lnTo>
                        <a:pt x="53" y="95"/>
                      </a:lnTo>
                      <a:lnTo>
                        <a:pt x="44" y="96"/>
                      </a:lnTo>
                      <a:lnTo>
                        <a:pt x="35" y="95"/>
                      </a:lnTo>
                      <a:lnTo>
                        <a:pt x="27" y="92"/>
                      </a:lnTo>
                      <a:lnTo>
                        <a:pt x="20" y="88"/>
                      </a:lnTo>
                      <a:lnTo>
                        <a:pt x="13" y="82"/>
                      </a:lnTo>
                      <a:lnTo>
                        <a:pt x="7" y="75"/>
                      </a:lnTo>
                      <a:lnTo>
                        <a:pt x="4" y="67"/>
                      </a:lnTo>
                      <a:lnTo>
                        <a:pt x="2" y="58"/>
                      </a:lnTo>
                      <a:lnTo>
                        <a:pt x="0" y="49"/>
                      </a:lnTo>
                      <a:lnTo>
                        <a:pt x="2" y="39"/>
                      </a:lnTo>
                      <a:lnTo>
                        <a:pt x="4" y="30"/>
                      </a:lnTo>
                      <a:lnTo>
                        <a:pt x="7" y="22"/>
                      </a:lnTo>
                      <a:lnTo>
                        <a:pt x="13" y="14"/>
                      </a:lnTo>
                      <a:lnTo>
                        <a:pt x="20" y="8"/>
                      </a:lnTo>
                      <a:lnTo>
                        <a:pt x="27" y="4"/>
                      </a:lnTo>
                      <a:lnTo>
                        <a:pt x="35" y="1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6" name="Freeform 127"/>
                <p:cNvSpPr>
                  <a:spLocks noChangeArrowheads="1"/>
                </p:cNvSpPr>
                <p:nvPr/>
              </p:nvSpPr>
              <p:spPr bwMode="auto">
                <a:xfrm>
                  <a:off x="5022" y="1412"/>
                  <a:ext cx="9" cy="12"/>
                </a:xfrm>
                <a:custGeom>
                  <a:avLst/>
                  <a:gdLst>
                    <a:gd name="T0" fmla="*/ 28 w 55"/>
                    <a:gd name="T1" fmla="*/ 0 h 59"/>
                    <a:gd name="T2" fmla="*/ 38 w 55"/>
                    <a:gd name="T3" fmla="*/ 2 h 59"/>
                    <a:gd name="T4" fmla="*/ 47 w 55"/>
                    <a:gd name="T5" fmla="*/ 8 h 59"/>
                    <a:gd name="T6" fmla="*/ 53 w 55"/>
                    <a:gd name="T7" fmla="*/ 18 h 59"/>
                    <a:gd name="T8" fmla="*/ 55 w 55"/>
                    <a:gd name="T9" fmla="*/ 30 h 59"/>
                    <a:gd name="T10" fmla="*/ 53 w 55"/>
                    <a:gd name="T11" fmla="*/ 41 h 59"/>
                    <a:gd name="T12" fmla="*/ 47 w 55"/>
                    <a:gd name="T13" fmla="*/ 50 h 59"/>
                    <a:gd name="T14" fmla="*/ 38 w 55"/>
                    <a:gd name="T15" fmla="*/ 57 h 59"/>
                    <a:gd name="T16" fmla="*/ 28 w 55"/>
                    <a:gd name="T17" fmla="*/ 59 h 59"/>
                    <a:gd name="T18" fmla="*/ 17 w 55"/>
                    <a:gd name="T19" fmla="*/ 57 h 59"/>
                    <a:gd name="T20" fmla="*/ 8 w 55"/>
                    <a:gd name="T21" fmla="*/ 50 h 59"/>
                    <a:gd name="T22" fmla="*/ 2 w 55"/>
                    <a:gd name="T23" fmla="*/ 41 h 59"/>
                    <a:gd name="T24" fmla="*/ 0 w 55"/>
                    <a:gd name="T25" fmla="*/ 30 h 59"/>
                    <a:gd name="T26" fmla="*/ 2 w 55"/>
                    <a:gd name="T27" fmla="*/ 18 h 59"/>
                    <a:gd name="T28" fmla="*/ 8 w 55"/>
                    <a:gd name="T29" fmla="*/ 8 h 59"/>
                    <a:gd name="T30" fmla="*/ 17 w 55"/>
                    <a:gd name="T31" fmla="*/ 2 h 59"/>
                    <a:gd name="T32" fmla="*/ 28 w 55"/>
                    <a:gd name="T33" fmla="*/ 0 h 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5"/>
                    <a:gd name="T52" fmla="*/ 0 h 59"/>
                    <a:gd name="T53" fmla="*/ 55 w 55"/>
                    <a:gd name="T54" fmla="*/ 59 h 5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5" h="59">
                      <a:moveTo>
                        <a:pt x="28" y="0"/>
                      </a:moveTo>
                      <a:lnTo>
                        <a:pt x="38" y="2"/>
                      </a:lnTo>
                      <a:lnTo>
                        <a:pt x="47" y="8"/>
                      </a:lnTo>
                      <a:lnTo>
                        <a:pt x="53" y="18"/>
                      </a:lnTo>
                      <a:lnTo>
                        <a:pt x="55" y="30"/>
                      </a:lnTo>
                      <a:lnTo>
                        <a:pt x="53" y="41"/>
                      </a:lnTo>
                      <a:lnTo>
                        <a:pt x="47" y="50"/>
                      </a:lnTo>
                      <a:lnTo>
                        <a:pt x="38" y="57"/>
                      </a:lnTo>
                      <a:lnTo>
                        <a:pt x="28" y="59"/>
                      </a:lnTo>
                      <a:lnTo>
                        <a:pt x="17" y="57"/>
                      </a:lnTo>
                      <a:lnTo>
                        <a:pt x="8" y="50"/>
                      </a:lnTo>
                      <a:lnTo>
                        <a:pt x="2" y="41"/>
                      </a:lnTo>
                      <a:lnTo>
                        <a:pt x="0" y="30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7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7" name="Freeform 128"/>
                <p:cNvSpPr>
                  <a:spLocks noChangeArrowheads="1"/>
                </p:cNvSpPr>
                <p:nvPr/>
              </p:nvSpPr>
              <p:spPr bwMode="auto">
                <a:xfrm>
                  <a:off x="5023" y="1352"/>
                  <a:ext cx="9" cy="11"/>
                </a:xfrm>
                <a:custGeom>
                  <a:avLst/>
                  <a:gdLst>
                    <a:gd name="T0" fmla="*/ 28 w 57"/>
                    <a:gd name="T1" fmla="*/ 0 h 60"/>
                    <a:gd name="T2" fmla="*/ 40 w 57"/>
                    <a:gd name="T3" fmla="*/ 2 h 60"/>
                    <a:gd name="T4" fmla="*/ 49 w 57"/>
                    <a:gd name="T5" fmla="*/ 8 h 60"/>
                    <a:gd name="T6" fmla="*/ 55 w 57"/>
                    <a:gd name="T7" fmla="*/ 18 h 60"/>
                    <a:gd name="T8" fmla="*/ 57 w 57"/>
                    <a:gd name="T9" fmla="*/ 30 h 60"/>
                    <a:gd name="T10" fmla="*/ 55 w 57"/>
                    <a:gd name="T11" fmla="*/ 41 h 60"/>
                    <a:gd name="T12" fmla="*/ 49 w 57"/>
                    <a:gd name="T13" fmla="*/ 51 h 60"/>
                    <a:gd name="T14" fmla="*/ 40 w 57"/>
                    <a:gd name="T15" fmla="*/ 57 h 60"/>
                    <a:gd name="T16" fmla="*/ 28 w 57"/>
                    <a:gd name="T17" fmla="*/ 60 h 60"/>
                    <a:gd name="T18" fmla="*/ 18 w 57"/>
                    <a:gd name="T19" fmla="*/ 57 h 60"/>
                    <a:gd name="T20" fmla="*/ 8 w 57"/>
                    <a:gd name="T21" fmla="*/ 51 h 60"/>
                    <a:gd name="T22" fmla="*/ 3 w 57"/>
                    <a:gd name="T23" fmla="*/ 41 h 60"/>
                    <a:gd name="T24" fmla="*/ 0 w 57"/>
                    <a:gd name="T25" fmla="*/ 30 h 60"/>
                    <a:gd name="T26" fmla="*/ 3 w 57"/>
                    <a:gd name="T27" fmla="*/ 18 h 60"/>
                    <a:gd name="T28" fmla="*/ 8 w 57"/>
                    <a:gd name="T29" fmla="*/ 8 h 60"/>
                    <a:gd name="T30" fmla="*/ 18 w 57"/>
                    <a:gd name="T31" fmla="*/ 2 h 60"/>
                    <a:gd name="T32" fmla="*/ 28 w 57"/>
                    <a:gd name="T33" fmla="*/ 0 h 6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7"/>
                    <a:gd name="T52" fmla="*/ 0 h 60"/>
                    <a:gd name="T53" fmla="*/ 57 w 57"/>
                    <a:gd name="T54" fmla="*/ 60 h 6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7" h="60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49" y="8"/>
                      </a:lnTo>
                      <a:lnTo>
                        <a:pt x="55" y="18"/>
                      </a:lnTo>
                      <a:lnTo>
                        <a:pt x="57" y="30"/>
                      </a:lnTo>
                      <a:lnTo>
                        <a:pt x="55" y="41"/>
                      </a:lnTo>
                      <a:lnTo>
                        <a:pt x="49" y="51"/>
                      </a:lnTo>
                      <a:lnTo>
                        <a:pt x="40" y="57"/>
                      </a:lnTo>
                      <a:lnTo>
                        <a:pt x="28" y="60"/>
                      </a:lnTo>
                      <a:lnTo>
                        <a:pt x="18" y="57"/>
                      </a:lnTo>
                      <a:lnTo>
                        <a:pt x="8" y="51"/>
                      </a:lnTo>
                      <a:lnTo>
                        <a:pt x="3" y="41"/>
                      </a:lnTo>
                      <a:lnTo>
                        <a:pt x="0" y="30"/>
                      </a:lnTo>
                      <a:lnTo>
                        <a:pt x="3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8" name="Freeform 129"/>
                <p:cNvSpPr>
                  <a:spLocks noChangeArrowheads="1"/>
                </p:cNvSpPr>
                <p:nvPr/>
              </p:nvSpPr>
              <p:spPr bwMode="auto">
                <a:xfrm>
                  <a:off x="4953" y="1577"/>
                  <a:ext cx="14" cy="19"/>
                </a:xfrm>
                <a:custGeom>
                  <a:avLst/>
                  <a:gdLst>
                    <a:gd name="T0" fmla="*/ 45 w 91"/>
                    <a:gd name="T1" fmla="*/ 0 h 99"/>
                    <a:gd name="T2" fmla="*/ 54 w 91"/>
                    <a:gd name="T3" fmla="*/ 2 h 99"/>
                    <a:gd name="T4" fmla="*/ 63 w 91"/>
                    <a:gd name="T5" fmla="*/ 4 h 99"/>
                    <a:gd name="T6" fmla="*/ 70 w 91"/>
                    <a:gd name="T7" fmla="*/ 8 h 99"/>
                    <a:gd name="T8" fmla="*/ 77 w 91"/>
                    <a:gd name="T9" fmla="*/ 14 h 99"/>
                    <a:gd name="T10" fmla="*/ 83 w 91"/>
                    <a:gd name="T11" fmla="*/ 22 h 99"/>
                    <a:gd name="T12" fmla="*/ 87 w 91"/>
                    <a:gd name="T13" fmla="*/ 30 h 99"/>
                    <a:gd name="T14" fmla="*/ 90 w 91"/>
                    <a:gd name="T15" fmla="*/ 40 h 99"/>
                    <a:gd name="T16" fmla="*/ 91 w 91"/>
                    <a:gd name="T17" fmla="*/ 50 h 99"/>
                    <a:gd name="T18" fmla="*/ 90 w 91"/>
                    <a:gd name="T19" fmla="*/ 59 h 99"/>
                    <a:gd name="T20" fmla="*/ 87 w 91"/>
                    <a:gd name="T21" fmla="*/ 68 h 99"/>
                    <a:gd name="T22" fmla="*/ 83 w 91"/>
                    <a:gd name="T23" fmla="*/ 78 h 99"/>
                    <a:gd name="T24" fmla="*/ 77 w 91"/>
                    <a:gd name="T25" fmla="*/ 85 h 99"/>
                    <a:gd name="T26" fmla="*/ 70 w 91"/>
                    <a:gd name="T27" fmla="*/ 90 h 99"/>
                    <a:gd name="T28" fmla="*/ 63 w 91"/>
                    <a:gd name="T29" fmla="*/ 96 h 99"/>
                    <a:gd name="T30" fmla="*/ 54 w 91"/>
                    <a:gd name="T31" fmla="*/ 98 h 99"/>
                    <a:gd name="T32" fmla="*/ 45 w 91"/>
                    <a:gd name="T33" fmla="*/ 99 h 99"/>
                    <a:gd name="T34" fmla="*/ 36 w 91"/>
                    <a:gd name="T35" fmla="*/ 98 h 99"/>
                    <a:gd name="T36" fmla="*/ 27 w 91"/>
                    <a:gd name="T37" fmla="*/ 96 h 99"/>
                    <a:gd name="T38" fmla="*/ 19 w 91"/>
                    <a:gd name="T39" fmla="*/ 90 h 99"/>
                    <a:gd name="T40" fmla="*/ 14 w 91"/>
                    <a:gd name="T41" fmla="*/ 85 h 99"/>
                    <a:gd name="T42" fmla="*/ 8 w 91"/>
                    <a:gd name="T43" fmla="*/ 78 h 99"/>
                    <a:gd name="T44" fmla="*/ 3 w 91"/>
                    <a:gd name="T45" fmla="*/ 68 h 99"/>
                    <a:gd name="T46" fmla="*/ 1 w 91"/>
                    <a:gd name="T47" fmla="*/ 59 h 99"/>
                    <a:gd name="T48" fmla="*/ 0 w 91"/>
                    <a:gd name="T49" fmla="*/ 50 h 99"/>
                    <a:gd name="T50" fmla="*/ 1 w 91"/>
                    <a:gd name="T51" fmla="*/ 40 h 99"/>
                    <a:gd name="T52" fmla="*/ 3 w 91"/>
                    <a:gd name="T53" fmla="*/ 30 h 99"/>
                    <a:gd name="T54" fmla="*/ 8 w 91"/>
                    <a:gd name="T55" fmla="*/ 22 h 99"/>
                    <a:gd name="T56" fmla="*/ 14 w 91"/>
                    <a:gd name="T57" fmla="*/ 14 h 99"/>
                    <a:gd name="T58" fmla="*/ 19 w 91"/>
                    <a:gd name="T59" fmla="*/ 8 h 99"/>
                    <a:gd name="T60" fmla="*/ 27 w 91"/>
                    <a:gd name="T61" fmla="*/ 4 h 99"/>
                    <a:gd name="T62" fmla="*/ 36 w 91"/>
                    <a:gd name="T63" fmla="*/ 2 h 99"/>
                    <a:gd name="T64" fmla="*/ 45 w 91"/>
                    <a:gd name="T65" fmla="*/ 0 h 9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91"/>
                    <a:gd name="T100" fmla="*/ 0 h 99"/>
                    <a:gd name="T101" fmla="*/ 91 w 91"/>
                    <a:gd name="T102" fmla="*/ 99 h 9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91" h="99">
                      <a:moveTo>
                        <a:pt x="45" y="0"/>
                      </a:moveTo>
                      <a:lnTo>
                        <a:pt x="54" y="2"/>
                      </a:lnTo>
                      <a:lnTo>
                        <a:pt x="63" y="4"/>
                      </a:lnTo>
                      <a:lnTo>
                        <a:pt x="70" y="8"/>
                      </a:lnTo>
                      <a:lnTo>
                        <a:pt x="77" y="14"/>
                      </a:lnTo>
                      <a:lnTo>
                        <a:pt x="83" y="22"/>
                      </a:lnTo>
                      <a:lnTo>
                        <a:pt x="87" y="30"/>
                      </a:lnTo>
                      <a:lnTo>
                        <a:pt x="90" y="40"/>
                      </a:lnTo>
                      <a:lnTo>
                        <a:pt x="91" y="50"/>
                      </a:lnTo>
                      <a:lnTo>
                        <a:pt x="90" y="59"/>
                      </a:lnTo>
                      <a:lnTo>
                        <a:pt x="87" y="68"/>
                      </a:lnTo>
                      <a:lnTo>
                        <a:pt x="83" y="78"/>
                      </a:lnTo>
                      <a:lnTo>
                        <a:pt x="77" y="85"/>
                      </a:lnTo>
                      <a:lnTo>
                        <a:pt x="70" y="90"/>
                      </a:lnTo>
                      <a:lnTo>
                        <a:pt x="63" y="96"/>
                      </a:lnTo>
                      <a:lnTo>
                        <a:pt x="54" y="98"/>
                      </a:lnTo>
                      <a:lnTo>
                        <a:pt x="45" y="99"/>
                      </a:lnTo>
                      <a:lnTo>
                        <a:pt x="36" y="98"/>
                      </a:lnTo>
                      <a:lnTo>
                        <a:pt x="27" y="96"/>
                      </a:lnTo>
                      <a:lnTo>
                        <a:pt x="19" y="90"/>
                      </a:lnTo>
                      <a:lnTo>
                        <a:pt x="14" y="85"/>
                      </a:lnTo>
                      <a:lnTo>
                        <a:pt x="8" y="78"/>
                      </a:lnTo>
                      <a:lnTo>
                        <a:pt x="3" y="68"/>
                      </a:lnTo>
                      <a:lnTo>
                        <a:pt x="1" y="59"/>
                      </a:lnTo>
                      <a:lnTo>
                        <a:pt x="0" y="50"/>
                      </a:lnTo>
                      <a:lnTo>
                        <a:pt x="1" y="40"/>
                      </a:lnTo>
                      <a:lnTo>
                        <a:pt x="3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19" y="8"/>
                      </a:lnTo>
                      <a:lnTo>
                        <a:pt x="27" y="4"/>
                      </a:lnTo>
                      <a:lnTo>
                        <a:pt x="36" y="2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59" name="Freeform 130"/>
                <p:cNvSpPr>
                  <a:spLocks noChangeArrowheads="1"/>
                </p:cNvSpPr>
                <p:nvPr/>
              </p:nvSpPr>
              <p:spPr bwMode="auto">
                <a:xfrm>
                  <a:off x="4956" y="1521"/>
                  <a:ext cx="10" cy="14"/>
                </a:xfrm>
                <a:custGeom>
                  <a:avLst/>
                  <a:gdLst>
                    <a:gd name="T0" fmla="*/ 32 w 65"/>
                    <a:gd name="T1" fmla="*/ 0 h 71"/>
                    <a:gd name="T2" fmla="*/ 45 w 65"/>
                    <a:gd name="T3" fmla="*/ 2 h 71"/>
                    <a:gd name="T4" fmla="*/ 56 w 65"/>
                    <a:gd name="T5" fmla="*/ 10 h 71"/>
                    <a:gd name="T6" fmla="*/ 63 w 65"/>
                    <a:gd name="T7" fmla="*/ 22 h 71"/>
                    <a:gd name="T8" fmla="*/ 65 w 65"/>
                    <a:gd name="T9" fmla="*/ 35 h 71"/>
                    <a:gd name="T10" fmla="*/ 63 w 65"/>
                    <a:gd name="T11" fmla="*/ 49 h 71"/>
                    <a:gd name="T12" fmla="*/ 56 w 65"/>
                    <a:gd name="T13" fmla="*/ 61 h 71"/>
                    <a:gd name="T14" fmla="*/ 45 w 65"/>
                    <a:gd name="T15" fmla="*/ 69 h 71"/>
                    <a:gd name="T16" fmla="*/ 32 w 65"/>
                    <a:gd name="T17" fmla="*/ 71 h 71"/>
                    <a:gd name="T18" fmla="*/ 19 w 65"/>
                    <a:gd name="T19" fmla="*/ 69 h 71"/>
                    <a:gd name="T20" fmla="*/ 9 w 65"/>
                    <a:gd name="T21" fmla="*/ 61 h 71"/>
                    <a:gd name="T22" fmla="*/ 2 w 65"/>
                    <a:gd name="T23" fmla="*/ 49 h 71"/>
                    <a:gd name="T24" fmla="*/ 0 w 65"/>
                    <a:gd name="T25" fmla="*/ 35 h 71"/>
                    <a:gd name="T26" fmla="*/ 2 w 65"/>
                    <a:gd name="T27" fmla="*/ 22 h 71"/>
                    <a:gd name="T28" fmla="*/ 9 w 65"/>
                    <a:gd name="T29" fmla="*/ 10 h 71"/>
                    <a:gd name="T30" fmla="*/ 19 w 65"/>
                    <a:gd name="T31" fmla="*/ 2 h 71"/>
                    <a:gd name="T32" fmla="*/ 32 w 65"/>
                    <a:gd name="T33" fmla="*/ 0 h 7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5"/>
                    <a:gd name="T52" fmla="*/ 0 h 71"/>
                    <a:gd name="T53" fmla="*/ 65 w 65"/>
                    <a:gd name="T54" fmla="*/ 71 h 71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5" h="71">
                      <a:moveTo>
                        <a:pt x="32" y="0"/>
                      </a:moveTo>
                      <a:lnTo>
                        <a:pt x="45" y="2"/>
                      </a:lnTo>
                      <a:lnTo>
                        <a:pt x="56" y="10"/>
                      </a:lnTo>
                      <a:lnTo>
                        <a:pt x="63" y="22"/>
                      </a:lnTo>
                      <a:lnTo>
                        <a:pt x="65" y="35"/>
                      </a:lnTo>
                      <a:lnTo>
                        <a:pt x="63" y="49"/>
                      </a:lnTo>
                      <a:lnTo>
                        <a:pt x="56" y="61"/>
                      </a:lnTo>
                      <a:lnTo>
                        <a:pt x="45" y="69"/>
                      </a:lnTo>
                      <a:lnTo>
                        <a:pt x="32" y="71"/>
                      </a:lnTo>
                      <a:lnTo>
                        <a:pt x="19" y="69"/>
                      </a:lnTo>
                      <a:lnTo>
                        <a:pt x="9" y="61"/>
                      </a:lnTo>
                      <a:lnTo>
                        <a:pt x="2" y="49"/>
                      </a:lnTo>
                      <a:lnTo>
                        <a:pt x="0" y="35"/>
                      </a:lnTo>
                      <a:lnTo>
                        <a:pt x="2" y="22"/>
                      </a:lnTo>
                      <a:lnTo>
                        <a:pt x="9" y="10"/>
                      </a:lnTo>
                      <a:lnTo>
                        <a:pt x="19" y="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60" name="Freeform 131"/>
                <p:cNvSpPr>
                  <a:spLocks noChangeArrowheads="1"/>
                </p:cNvSpPr>
                <p:nvPr/>
              </p:nvSpPr>
              <p:spPr bwMode="auto">
                <a:xfrm>
                  <a:off x="5023" y="1414"/>
                  <a:ext cx="7" cy="8"/>
                </a:xfrm>
                <a:custGeom>
                  <a:avLst/>
                  <a:gdLst>
                    <a:gd name="T0" fmla="*/ 21 w 41"/>
                    <a:gd name="T1" fmla="*/ 0 h 45"/>
                    <a:gd name="T2" fmla="*/ 29 w 41"/>
                    <a:gd name="T3" fmla="*/ 2 h 45"/>
                    <a:gd name="T4" fmla="*/ 34 w 41"/>
                    <a:gd name="T5" fmla="*/ 6 h 45"/>
                    <a:gd name="T6" fmla="*/ 39 w 41"/>
                    <a:gd name="T7" fmla="*/ 13 h 45"/>
                    <a:gd name="T8" fmla="*/ 41 w 41"/>
                    <a:gd name="T9" fmla="*/ 22 h 45"/>
                    <a:gd name="T10" fmla="*/ 39 w 41"/>
                    <a:gd name="T11" fmla="*/ 32 h 45"/>
                    <a:gd name="T12" fmla="*/ 34 w 41"/>
                    <a:gd name="T13" fmla="*/ 39 h 45"/>
                    <a:gd name="T14" fmla="*/ 29 w 41"/>
                    <a:gd name="T15" fmla="*/ 43 h 45"/>
                    <a:gd name="T16" fmla="*/ 21 w 41"/>
                    <a:gd name="T17" fmla="*/ 45 h 45"/>
                    <a:gd name="T18" fmla="*/ 13 w 41"/>
                    <a:gd name="T19" fmla="*/ 43 h 45"/>
                    <a:gd name="T20" fmla="*/ 6 w 41"/>
                    <a:gd name="T21" fmla="*/ 39 h 45"/>
                    <a:gd name="T22" fmla="*/ 1 w 41"/>
                    <a:gd name="T23" fmla="*/ 32 h 45"/>
                    <a:gd name="T24" fmla="*/ 0 w 41"/>
                    <a:gd name="T25" fmla="*/ 22 h 45"/>
                    <a:gd name="T26" fmla="*/ 1 w 41"/>
                    <a:gd name="T27" fmla="*/ 13 h 45"/>
                    <a:gd name="T28" fmla="*/ 6 w 41"/>
                    <a:gd name="T29" fmla="*/ 6 h 45"/>
                    <a:gd name="T30" fmla="*/ 13 w 41"/>
                    <a:gd name="T31" fmla="*/ 2 h 45"/>
                    <a:gd name="T32" fmla="*/ 21 w 41"/>
                    <a:gd name="T33" fmla="*/ 0 h 4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41"/>
                    <a:gd name="T52" fmla="*/ 0 h 45"/>
                    <a:gd name="T53" fmla="*/ 41 w 41"/>
                    <a:gd name="T54" fmla="*/ 45 h 4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41" h="45">
                      <a:moveTo>
                        <a:pt x="21" y="0"/>
                      </a:moveTo>
                      <a:lnTo>
                        <a:pt x="29" y="2"/>
                      </a:lnTo>
                      <a:lnTo>
                        <a:pt x="34" y="6"/>
                      </a:lnTo>
                      <a:lnTo>
                        <a:pt x="39" y="13"/>
                      </a:lnTo>
                      <a:lnTo>
                        <a:pt x="41" y="22"/>
                      </a:lnTo>
                      <a:lnTo>
                        <a:pt x="39" y="32"/>
                      </a:lnTo>
                      <a:lnTo>
                        <a:pt x="34" y="39"/>
                      </a:lnTo>
                      <a:lnTo>
                        <a:pt x="29" y="43"/>
                      </a:lnTo>
                      <a:lnTo>
                        <a:pt x="21" y="45"/>
                      </a:lnTo>
                      <a:lnTo>
                        <a:pt x="13" y="43"/>
                      </a:lnTo>
                      <a:lnTo>
                        <a:pt x="6" y="39"/>
                      </a:lnTo>
                      <a:lnTo>
                        <a:pt x="1" y="32"/>
                      </a:lnTo>
                      <a:lnTo>
                        <a:pt x="0" y="22"/>
                      </a:lnTo>
                      <a:lnTo>
                        <a:pt x="1" y="13"/>
                      </a:lnTo>
                      <a:lnTo>
                        <a:pt x="6" y="6"/>
                      </a:lnTo>
                      <a:lnTo>
                        <a:pt x="13" y="2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61" name="Freeform 132"/>
                <p:cNvSpPr>
                  <a:spLocks noChangeArrowheads="1"/>
                </p:cNvSpPr>
                <p:nvPr/>
              </p:nvSpPr>
              <p:spPr bwMode="auto">
                <a:xfrm>
                  <a:off x="5023" y="1354"/>
                  <a:ext cx="6" cy="8"/>
                </a:xfrm>
                <a:custGeom>
                  <a:avLst/>
                  <a:gdLst>
                    <a:gd name="T0" fmla="*/ 21 w 42"/>
                    <a:gd name="T1" fmla="*/ 0 h 45"/>
                    <a:gd name="T2" fmla="*/ 29 w 42"/>
                    <a:gd name="T3" fmla="*/ 2 h 45"/>
                    <a:gd name="T4" fmla="*/ 36 w 42"/>
                    <a:gd name="T5" fmla="*/ 7 h 45"/>
                    <a:gd name="T6" fmla="*/ 41 w 42"/>
                    <a:gd name="T7" fmla="*/ 14 h 45"/>
                    <a:gd name="T8" fmla="*/ 42 w 42"/>
                    <a:gd name="T9" fmla="*/ 22 h 45"/>
                    <a:gd name="T10" fmla="*/ 41 w 42"/>
                    <a:gd name="T11" fmla="*/ 31 h 45"/>
                    <a:gd name="T12" fmla="*/ 36 w 42"/>
                    <a:gd name="T13" fmla="*/ 38 h 45"/>
                    <a:gd name="T14" fmla="*/ 29 w 42"/>
                    <a:gd name="T15" fmla="*/ 42 h 45"/>
                    <a:gd name="T16" fmla="*/ 21 w 42"/>
                    <a:gd name="T17" fmla="*/ 45 h 45"/>
                    <a:gd name="T18" fmla="*/ 13 w 42"/>
                    <a:gd name="T19" fmla="*/ 42 h 45"/>
                    <a:gd name="T20" fmla="*/ 6 w 42"/>
                    <a:gd name="T21" fmla="*/ 38 h 45"/>
                    <a:gd name="T22" fmla="*/ 1 w 42"/>
                    <a:gd name="T23" fmla="*/ 31 h 45"/>
                    <a:gd name="T24" fmla="*/ 0 w 42"/>
                    <a:gd name="T25" fmla="*/ 22 h 45"/>
                    <a:gd name="T26" fmla="*/ 1 w 42"/>
                    <a:gd name="T27" fmla="*/ 14 h 45"/>
                    <a:gd name="T28" fmla="*/ 6 w 42"/>
                    <a:gd name="T29" fmla="*/ 7 h 45"/>
                    <a:gd name="T30" fmla="*/ 13 w 42"/>
                    <a:gd name="T31" fmla="*/ 2 h 45"/>
                    <a:gd name="T32" fmla="*/ 21 w 42"/>
                    <a:gd name="T33" fmla="*/ 0 h 4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42"/>
                    <a:gd name="T52" fmla="*/ 0 h 45"/>
                    <a:gd name="T53" fmla="*/ 42 w 42"/>
                    <a:gd name="T54" fmla="*/ 45 h 4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42" h="45">
                      <a:moveTo>
                        <a:pt x="21" y="0"/>
                      </a:moveTo>
                      <a:lnTo>
                        <a:pt x="29" y="2"/>
                      </a:lnTo>
                      <a:lnTo>
                        <a:pt x="36" y="7"/>
                      </a:lnTo>
                      <a:lnTo>
                        <a:pt x="41" y="14"/>
                      </a:lnTo>
                      <a:lnTo>
                        <a:pt x="42" y="22"/>
                      </a:lnTo>
                      <a:lnTo>
                        <a:pt x="41" y="31"/>
                      </a:lnTo>
                      <a:lnTo>
                        <a:pt x="36" y="38"/>
                      </a:lnTo>
                      <a:lnTo>
                        <a:pt x="29" y="42"/>
                      </a:lnTo>
                      <a:lnTo>
                        <a:pt x="21" y="45"/>
                      </a:lnTo>
                      <a:lnTo>
                        <a:pt x="13" y="42"/>
                      </a:lnTo>
                      <a:lnTo>
                        <a:pt x="6" y="38"/>
                      </a:lnTo>
                      <a:lnTo>
                        <a:pt x="1" y="31"/>
                      </a:lnTo>
                      <a:lnTo>
                        <a:pt x="0" y="22"/>
                      </a:lnTo>
                      <a:lnTo>
                        <a:pt x="1" y="14"/>
                      </a:lnTo>
                      <a:lnTo>
                        <a:pt x="6" y="7"/>
                      </a:lnTo>
                      <a:lnTo>
                        <a:pt x="13" y="2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62" name="Freeform 133"/>
                <p:cNvSpPr>
                  <a:spLocks noChangeArrowheads="1"/>
                </p:cNvSpPr>
                <p:nvPr/>
              </p:nvSpPr>
              <p:spPr bwMode="auto">
                <a:xfrm>
                  <a:off x="4957" y="1581"/>
                  <a:ext cx="7" cy="10"/>
                </a:xfrm>
                <a:custGeom>
                  <a:avLst/>
                  <a:gdLst>
                    <a:gd name="T0" fmla="*/ 23 w 47"/>
                    <a:gd name="T1" fmla="*/ 0 h 52"/>
                    <a:gd name="T2" fmla="*/ 32 w 47"/>
                    <a:gd name="T3" fmla="*/ 3 h 52"/>
                    <a:gd name="T4" fmla="*/ 40 w 47"/>
                    <a:gd name="T5" fmla="*/ 9 h 52"/>
                    <a:gd name="T6" fmla="*/ 45 w 47"/>
                    <a:gd name="T7" fmla="*/ 17 h 52"/>
                    <a:gd name="T8" fmla="*/ 47 w 47"/>
                    <a:gd name="T9" fmla="*/ 27 h 52"/>
                    <a:gd name="T10" fmla="*/ 45 w 47"/>
                    <a:gd name="T11" fmla="*/ 36 h 52"/>
                    <a:gd name="T12" fmla="*/ 40 w 47"/>
                    <a:gd name="T13" fmla="*/ 44 h 52"/>
                    <a:gd name="T14" fmla="*/ 32 w 47"/>
                    <a:gd name="T15" fmla="*/ 50 h 52"/>
                    <a:gd name="T16" fmla="*/ 23 w 47"/>
                    <a:gd name="T17" fmla="*/ 52 h 52"/>
                    <a:gd name="T18" fmla="*/ 14 w 47"/>
                    <a:gd name="T19" fmla="*/ 50 h 52"/>
                    <a:gd name="T20" fmla="*/ 7 w 47"/>
                    <a:gd name="T21" fmla="*/ 44 h 52"/>
                    <a:gd name="T22" fmla="*/ 2 w 47"/>
                    <a:gd name="T23" fmla="*/ 36 h 52"/>
                    <a:gd name="T24" fmla="*/ 0 w 47"/>
                    <a:gd name="T25" fmla="*/ 27 h 52"/>
                    <a:gd name="T26" fmla="*/ 2 w 47"/>
                    <a:gd name="T27" fmla="*/ 17 h 52"/>
                    <a:gd name="T28" fmla="*/ 7 w 47"/>
                    <a:gd name="T29" fmla="*/ 9 h 52"/>
                    <a:gd name="T30" fmla="*/ 14 w 47"/>
                    <a:gd name="T31" fmla="*/ 3 h 52"/>
                    <a:gd name="T32" fmla="*/ 23 w 47"/>
                    <a:gd name="T33" fmla="*/ 0 h 5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47"/>
                    <a:gd name="T52" fmla="*/ 0 h 52"/>
                    <a:gd name="T53" fmla="*/ 47 w 47"/>
                    <a:gd name="T54" fmla="*/ 52 h 5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47" h="52">
                      <a:moveTo>
                        <a:pt x="23" y="0"/>
                      </a:moveTo>
                      <a:lnTo>
                        <a:pt x="32" y="3"/>
                      </a:lnTo>
                      <a:lnTo>
                        <a:pt x="40" y="9"/>
                      </a:lnTo>
                      <a:lnTo>
                        <a:pt x="45" y="17"/>
                      </a:lnTo>
                      <a:lnTo>
                        <a:pt x="47" y="27"/>
                      </a:lnTo>
                      <a:lnTo>
                        <a:pt x="45" y="36"/>
                      </a:lnTo>
                      <a:lnTo>
                        <a:pt x="40" y="44"/>
                      </a:lnTo>
                      <a:lnTo>
                        <a:pt x="32" y="50"/>
                      </a:lnTo>
                      <a:lnTo>
                        <a:pt x="23" y="52"/>
                      </a:lnTo>
                      <a:lnTo>
                        <a:pt x="14" y="50"/>
                      </a:lnTo>
                      <a:lnTo>
                        <a:pt x="7" y="44"/>
                      </a:lnTo>
                      <a:lnTo>
                        <a:pt x="2" y="36"/>
                      </a:lnTo>
                      <a:lnTo>
                        <a:pt x="0" y="27"/>
                      </a:lnTo>
                      <a:lnTo>
                        <a:pt x="2" y="17"/>
                      </a:lnTo>
                      <a:lnTo>
                        <a:pt x="7" y="9"/>
                      </a:lnTo>
                      <a:lnTo>
                        <a:pt x="14" y="3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63" name="Freeform 134"/>
                <p:cNvSpPr>
                  <a:spLocks noChangeArrowheads="1"/>
                </p:cNvSpPr>
                <p:nvPr/>
              </p:nvSpPr>
              <p:spPr bwMode="auto">
                <a:xfrm>
                  <a:off x="4958" y="1524"/>
                  <a:ext cx="6" cy="7"/>
                </a:xfrm>
                <a:custGeom>
                  <a:avLst/>
                  <a:gdLst>
                    <a:gd name="T0" fmla="*/ 17 w 34"/>
                    <a:gd name="T1" fmla="*/ 0 h 37"/>
                    <a:gd name="T2" fmla="*/ 24 w 34"/>
                    <a:gd name="T3" fmla="*/ 1 h 37"/>
                    <a:gd name="T4" fmla="*/ 30 w 34"/>
                    <a:gd name="T5" fmla="*/ 6 h 37"/>
                    <a:gd name="T6" fmla="*/ 33 w 34"/>
                    <a:gd name="T7" fmla="*/ 12 h 37"/>
                    <a:gd name="T8" fmla="*/ 34 w 34"/>
                    <a:gd name="T9" fmla="*/ 18 h 37"/>
                    <a:gd name="T10" fmla="*/ 33 w 34"/>
                    <a:gd name="T11" fmla="*/ 25 h 37"/>
                    <a:gd name="T12" fmla="*/ 30 w 34"/>
                    <a:gd name="T13" fmla="*/ 31 h 37"/>
                    <a:gd name="T14" fmla="*/ 24 w 34"/>
                    <a:gd name="T15" fmla="*/ 36 h 37"/>
                    <a:gd name="T16" fmla="*/ 17 w 34"/>
                    <a:gd name="T17" fmla="*/ 37 h 37"/>
                    <a:gd name="T18" fmla="*/ 10 w 34"/>
                    <a:gd name="T19" fmla="*/ 36 h 37"/>
                    <a:gd name="T20" fmla="*/ 6 w 34"/>
                    <a:gd name="T21" fmla="*/ 31 h 37"/>
                    <a:gd name="T22" fmla="*/ 1 w 34"/>
                    <a:gd name="T23" fmla="*/ 25 h 37"/>
                    <a:gd name="T24" fmla="*/ 0 w 34"/>
                    <a:gd name="T25" fmla="*/ 18 h 37"/>
                    <a:gd name="T26" fmla="*/ 1 w 34"/>
                    <a:gd name="T27" fmla="*/ 12 h 37"/>
                    <a:gd name="T28" fmla="*/ 6 w 34"/>
                    <a:gd name="T29" fmla="*/ 6 h 37"/>
                    <a:gd name="T30" fmla="*/ 10 w 34"/>
                    <a:gd name="T31" fmla="*/ 1 h 37"/>
                    <a:gd name="T32" fmla="*/ 17 w 34"/>
                    <a:gd name="T33" fmla="*/ 0 h 3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4"/>
                    <a:gd name="T52" fmla="*/ 0 h 37"/>
                    <a:gd name="T53" fmla="*/ 34 w 34"/>
                    <a:gd name="T54" fmla="*/ 37 h 37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4" h="37">
                      <a:moveTo>
                        <a:pt x="17" y="0"/>
                      </a:moveTo>
                      <a:lnTo>
                        <a:pt x="24" y="1"/>
                      </a:lnTo>
                      <a:lnTo>
                        <a:pt x="30" y="6"/>
                      </a:lnTo>
                      <a:lnTo>
                        <a:pt x="33" y="12"/>
                      </a:lnTo>
                      <a:lnTo>
                        <a:pt x="34" y="18"/>
                      </a:lnTo>
                      <a:lnTo>
                        <a:pt x="33" y="25"/>
                      </a:lnTo>
                      <a:lnTo>
                        <a:pt x="30" y="31"/>
                      </a:lnTo>
                      <a:lnTo>
                        <a:pt x="24" y="36"/>
                      </a:lnTo>
                      <a:lnTo>
                        <a:pt x="17" y="37"/>
                      </a:lnTo>
                      <a:lnTo>
                        <a:pt x="10" y="36"/>
                      </a:lnTo>
                      <a:lnTo>
                        <a:pt x="6" y="31"/>
                      </a:lnTo>
                      <a:lnTo>
                        <a:pt x="1" y="25"/>
                      </a:lnTo>
                      <a:lnTo>
                        <a:pt x="0" y="18"/>
                      </a:lnTo>
                      <a:lnTo>
                        <a:pt x="1" y="12"/>
                      </a:lnTo>
                      <a:lnTo>
                        <a:pt x="6" y="6"/>
                      </a:lnTo>
                      <a:lnTo>
                        <a:pt x="10" y="1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64" name="Freeform 135"/>
                <p:cNvSpPr>
                  <a:spLocks noChangeArrowheads="1"/>
                </p:cNvSpPr>
                <p:nvPr/>
              </p:nvSpPr>
              <p:spPr bwMode="auto">
                <a:xfrm>
                  <a:off x="5024" y="1416"/>
                  <a:ext cx="3" cy="4"/>
                </a:xfrm>
                <a:custGeom>
                  <a:avLst/>
                  <a:gdLst>
                    <a:gd name="T0" fmla="*/ 12 w 22"/>
                    <a:gd name="T1" fmla="*/ 0 h 23"/>
                    <a:gd name="T2" fmla="*/ 16 w 22"/>
                    <a:gd name="T3" fmla="*/ 1 h 23"/>
                    <a:gd name="T4" fmla="*/ 18 w 22"/>
                    <a:gd name="T5" fmla="*/ 3 h 23"/>
                    <a:gd name="T6" fmla="*/ 21 w 22"/>
                    <a:gd name="T7" fmla="*/ 7 h 23"/>
                    <a:gd name="T8" fmla="*/ 22 w 22"/>
                    <a:gd name="T9" fmla="*/ 11 h 23"/>
                    <a:gd name="T10" fmla="*/ 21 w 22"/>
                    <a:gd name="T11" fmla="*/ 16 h 23"/>
                    <a:gd name="T12" fmla="*/ 18 w 22"/>
                    <a:gd name="T13" fmla="*/ 19 h 23"/>
                    <a:gd name="T14" fmla="*/ 16 w 22"/>
                    <a:gd name="T15" fmla="*/ 22 h 23"/>
                    <a:gd name="T16" fmla="*/ 12 w 22"/>
                    <a:gd name="T17" fmla="*/ 23 h 23"/>
                    <a:gd name="T18" fmla="*/ 7 w 22"/>
                    <a:gd name="T19" fmla="*/ 22 h 23"/>
                    <a:gd name="T20" fmla="*/ 4 w 22"/>
                    <a:gd name="T21" fmla="*/ 19 h 23"/>
                    <a:gd name="T22" fmla="*/ 1 w 22"/>
                    <a:gd name="T23" fmla="*/ 16 h 23"/>
                    <a:gd name="T24" fmla="*/ 0 w 22"/>
                    <a:gd name="T25" fmla="*/ 11 h 23"/>
                    <a:gd name="T26" fmla="*/ 1 w 22"/>
                    <a:gd name="T27" fmla="*/ 7 h 23"/>
                    <a:gd name="T28" fmla="*/ 4 w 22"/>
                    <a:gd name="T29" fmla="*/ 3 h 23"/>
                    <a:gd name="T30" fmla="*/ 7 w 22"/>
                    <a:gd name="T31" fmla="*/ 1 h 23"/>
                    <a:gd name="T32" fmla="*/ 12 w 22"/>
                    <a:gd name="T33" fmla="*/ 0 h 2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2"/>
                    <a:gd name="T52" fmla="*/ 0 h 23"/>
                    <a:gd name="T53" fmla="*/ 22 w 22"/>
                    <a:gd name="T54" fmla="*/ 23 h 2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2" h="23">
                      <a:moveTo>
                        <a:pt x="12" y="0"/>
                      </a:moveTo>
                      <a:lnTo>
                        <a:pt x="16" y="1"/>
                      </a:lnTo>
                      <a:lnTo>
                        <a:pt x="18" y="3"/>
                      </a:lnTo>
                      <a:lnTo>
                        <a:pt x="21" y="7"/>
                      </a:lnTo>
                      <a:lnTo>
                        <a:pt x="22" y="11"/>
                      </a:lnTo>
                      <a:lnTo>
                        <a:pt x="21" y="16"/>
                      </a:lnTo>
                      <a:lnTo>
                        <a:pt x="18" y="19"/>
                      </a:lnTo>
                      <a:lnTo>
                        <a:pt x="16" y="22"/>
                      </a:lnTo>
                      <a:lnTo>
                        <a:pt x="12" y="23"/>
                      </a:lnTo>
                      <a:lnTo>
                        <a:pt x="7" y="22"/>
                      </a:lnTo>
                      <a:lnTo>
                        <a:pt x="4" y="19"/>
                      </a:lnTo>
                      <a:lnTo>
                        <a:pt x="1" y="16"/>
                      </a:lnTo>
                      <a:lnTo>
                        <a:pt x="0" y="11"/>
                      </a:lnTo>
                      <a:lnTo>
                        <a:pt x="1" y="7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65" name="Freeform 136"/>
                <p:cNvSpPr>
                  <a:spLocks noChangeArrowheads="1"/>
                </p:cNvSpPr>
                <p:nvPr/>
              </p:nvSpPr>
              <p:spPr bwMode="auto">
                <a:xfrm>
                  <a:off x="5025" y="1356"/>
                  <a:ext cx="3" cy="5"/>
                </a:xfrm>
                <a:custGeom>
                  <a:avLst/>
                  <a:gdLst>
                    <a:gd name="T0" fmla="*/ 11 w 21"/>
                    <a:gd name="T1" fmla="*/ 0 h 23"/>
                    <a:gd name="T2" fmla="*/ 16 w 21"/>
                    <a:gd name="T3" fmla="*/ 1 h 23"/>
                    <a:gd name="T4" fmla="*/ 18 w 21"/>
                    <a:gd name="T5" fmla="*/ 4 h 23"/>
                    <a:gd name="T6" fmla="*/ 20 w 21"/>
                    <a:gd name="T7" fmla="*/ 7 h 23"/>
                    <a:gd name="T8" fmla="*/ 21 w 21"/>
                    <a:gd name="T9" fmla="*/ 12 h 23"/>
                    <a:gd name="T10" fmla="*/ 20 w 21"/>
                    <a:gd name="T11" fmla="*/ 16 h 23"/>
                    <a:gd name="T12" fmla="*/ 18 w 21"/>
                    <a:gd name="T13" fmla="*/ 20 h 23"/>
                    <a:gd name="T14" fmla="*/ 16 w 21"/>
                    <a:gd name="T15" fmla="*/ 22 h 23"/>
                    <a:gd name="T16" fmla="*/ 11 w 21"/>
                    <a:gd name="T17" fmla="*/ 23 h 23"/>
                    <a:gd name="T18" fmla="*/ 6 w 21"/>
                    <a:gd name="T19" fmla="*/ 22 h 23"/>
                    <a:gd name="T20" fmla="*/ 3 w 21"/>
                    <a:gd name="T21" fmla="*/ 20 h 23"/>
                    <a:gd name="T22" fmla="*/ 1 w 21"/>
                    <a:gd name="T23" fmla="*/ 16 h 23"/>
                    <a:gd name="T24" fmla="*/ 0 w 21"/>
                    <a:gd name="T25" fmla="*/ 12 h 23"/>
                    <a:gd name="T26" fmla="*/ 1 w 21"/>
                    <a:gd name="T27" fmla="*/ 7 h 23"/>
                    <a:gd name="T28" fmla="*/ 3 w 21"/>
                    <a:gd name="T29" fmla="*/ 4 h 23"/>
                    <a:gd name="T30" fmla="*/ 6 w 21"/>
                    <a:gd name="T31" fmla="*/ 1 h 23"/>
                    <a:gd name="T32" fmla="*/ 11 w 21"/>
                    <a:gd name="T33" fmla="*/ 0 h 2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1"/>
                    <a:gd name="T52" fmla="*/ 0 h 23"/>
                    <a:gd name="T53" fmla="*/ 21 w 21"/>
                    <a:gd name="T54" fmla="*/ 23 h 2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1" h="23">
                      <a:moveTo>
                        <a:pt x="11" y="0"/>
                      </a:moveTo>
                      <a:lnTo>
                        <a:pt x="16" y="1"/>
                      </a:lnTo>
                      <a:lnTo>
                        <a:pt x="18" y="4"/>
                      </a:lnTo>
                      <a:lnTo>
                        <a:pt x="20" y="7"/>
                      </a:lnTo>
                      <a:lnTo>
                        <a:pt x="21" y="12"/>
                      </a:lnTo>
                      <a:lnTo>
                        <a:pt x="20" y="16"/>
                      </a:lnTo>
                      <a:lnTo>
                        <a:pt x="18" y="20"/>
                      </a:lnTo>
                      <a:lnTo>
                        <a:pt x="16" y="22"/>
                      </a:lnTo>
                      <a:lnTo>
                        <a:pt x="11" y="23"/>
                      </a:lnTo>
                      <a:lnTo>
                        <a:pt x="6" y="22"/>
                      </a:lnTo>
                      <a:lnTo>
                        <a:pt x="3" y="20"/>
                      </a:lnTo>
                      <a:lnTo>
                        <a:pt x="1" y="16"/>
                      </a:lnTo>
                      <a:lnTo>
                        <a:pt x="0" y="12"/>
                      </a:lnTo>
                      <a:lnTo>
                        <a:pt x="1" y="7"/>
                      </a:lnTo>
                      <a:lnTo>
                        <a:pt x="3" y="4"/>
                      </a:lnTo>
                      <a:lnTo>
                        <a:pt x="6" y="1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288" name="Group 137"/>
              <p:cNvGrpSpPr>
                <a:grpSpLocks/>
              </p:cNvGrpSpPr>
              <p:nvPr/>
            </p:nvGrpSpPr>
            <p:grpSpPr bwMode="auto">
              <a:xfrm>
                <a:off x="5056" y="1265"/>
                <a:ext cx="347" cy="461"/>
                <a:chOff x="5056" y="1265"/>
                <a:chExt cx="347" cy="461"/>
              </a:xfrm>
            </p:grpSpPr>
            <p:sp>
              <p:nvSpPr>
                <p:cNvPr id="11382" name="AutoShape 138"/>
                <p:cNvSpPr>
                  <a:spLocks noChangeArrowheads="1"/>
                </p:cNvSpPr>
                <p:nvPr/>
              </p:nvSpPr>
              <p:spPr bwMode="auto">
                <a:xfrm>
                  <a:off x="5056" y="1265"/>
                  <a:ext cx="348" cy="462"/>
                </a:xfrm>
                <a:prstGeom prst="roundRect">
                  <a:avLst>
                    <a:gd name="adj" fmla="val 28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83" name="Freeform 139"/>
                <p:cNvSpPr>
                  <a:spLocks noChangeArrowheads="1"/>
                </p:cNvSpPr>
                <p:nvPr/>
              </p:nvSpPr>
              <p:spPr bwMode="auto">
                <a:xfrm>
                  <a:off x="5057" y="1265"/>
                  <a:ext cx="250" cy="460"/>
                </a:xfrm>
                <a:custGeom>
                  <a:avLst/>
                  <a:gdLst>
                    <a:gd name="T0" fmla="*/ 0 w 1658"/>
                    <a:gd name="T1" fmla="*/ 521 h 2435"/>
                    <a:gd name="T2" fmla="*/ 0 w 1658"/>
                    <a:gd name="T3" fmla="*/ 345 h 2435"/>
                    <a:gd name="T4" fmla="*/ 40 w 1658"/>
                    <a:gd name="T5" fmla="*/ 219 h 2435"/>
                    <a:gd name="T6" fmla="*/ 151 w 1658"/>
                    <a:gd name="T7" fmla="*/ 158 h 2435"/>
                    <a:gd name="T8" fmla="*/ 840 w 1658"/>
                    <a:gd name="T9" fmla="*/ 0 h 2435"/>
                    <a:gd name="T10" fmla="*/ 1091 w 1658"/>
                    <a:gd name="T11" fmla="*/ 25 h 2435"/>
                    <a:gd name="T12" fmla="*/ 1658 w 1658"/>
                    <a:gd name="T13" fmla="*/ 70 h 2435"/>
                    <a:gd name="T14" fmla="*/ 1655 w 1658"/>
                    <a:gd name="T15" fmla="*/ 1958 h 2435"/>
                    <a:gd name="T16" fmla="*/ 922 w 1658"/>
                    <a:gd name="T17" fmla="*/ 2435 h 2435"/>
                    <a:gd name="T18" fmla="*/ 815 w 1658"/>
                    <a:gd name="T19" fmla="*/ 2374 h 2435"/>
                    <a:gd name="T20" fmla="*/ 740 w 1658"/>
                    <a:gd name="T21" fmla="*/ 2323 h 2435"/>
                    <a:gd name="T22" fmla="*/ 231 w 1658"/>
                    <a:gd name="T23" fmla="*/ 2252 h 2435"/>
                    <a:gd name="T24" fmla="*/ 163 w 1658"/>
                    <a:gd name="T25" fmla="*/ 2285 h 2435"/>
                    <a:gd name="T26" fmla="*/ 26 w 1658"/>
                    <a:gd name="T27" fmla="*/ 2260 h 2435"/>
                    <a:gd name="T28" fmla="*/ 0 w 1658"/>
                    <a:gd name="T29" fmla="*/ 521 h 243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658"/>
                    <a:gd name="T46" fmla="*/ 0 h 2435"/>
                    <a:gd name="T47" fmla="*/ 1658 w 1658"/>
                    <a:gd name="T48" fmla="*/ 2435 h 243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658" h="2435">
                      <a:moveTo>
                        <a:pt x="0" y="521"/>
                      </a:moveTo>
                      <a:lnTo>
                        <a:pt x="0" y="345"/>
                      </a:lnTo>
                      <a:lnTo>
                        <a:pt x="40" y="219"/>
                      </a:lnTo>
                      <a:lnTo>
                        <a:pt x="151" y="158"/>
                      </a:lnTo>
                      <a:lnTo>
                        <a:pt x="840" y="0"/>
                      </a:lnTo>
                      <a:lnTo>
                        <a:pt x="1091" y="25"/>
                      </a:lnTo>
                      <a:lnTo>
                        <a:pt x="1658" y="70"/>
                      </a:lnTo>
                      <a:lnTo>
                        <a:pt x="1655" y="1958"/>
                      </a:lnTo>
                      <a:lnTo>
                        <a:pt x="922" y="2435"/>
                      </a:lnTo>
                      <a:lnTo>
                        <a:pt x="815" y="2374"/>
                      </a:lnTo>
                      <a:lnTo>
                        <a:pt x="740" y="2323"/>
                      </a:lnTo>
                      <a:lnTo>
                        <a:pt x="231" y="2252"/>
                      </a:lnTo>
                      <a:lnTo>
                        <a:pt x="163" y="2285"/>
                      </a:lnTo>
                      <a:lnTo>
                        <a:pt x="26" y="2260"/>
                      </a:lnTo>
                      <a:lnTo>
                        <a:pt x="0" y="521"/>
                      </a:lnTo>
                      <a:close/>
                    </a:path>
                  </a:pathLst>
                </a:custGeom>
                <a:solidFill>
                  <a:srgbClr val="493F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84" name="Freeform 140"/>
                <p:cNvSpPr>
                  <a:spLocks noChangeArrowheads="1"/>
                </p:cNvSpPr>
                <p:nvPr/>
              </p:nvSpPr>
              <p:spPr bwMode="auto">
                <a:xfrm>
                  <a:off x="5056" y="1297"/>
                  <a:ext cx="158" cy="414"/>
                </a:xfrm>
                <a:custGeom>
                  <a:avLst/>
                  <a:gdLst>
                    <a:gd name="T0" fmla="*/ 126 w 1047"/>
                    <a:gd name="T1" fmla="*/ 0 h 2189"/>
                    <a:gd name="T2" fmla="*/ 119 w 1047"/>
                    <a:gd name="T3" fmla="*/ 2 h 2189"/>
                    <a:gd name="T4" fmla="*/ 112 w 1047"/>
                    <a:gd name="T5" fmla="*/ 4 h 2189"/>
                    <a:gd name="T6" fmla="*/ 105 w 1047"/>
                    <a:gd name="T7" fmla="*/ 7 h 2189"/>
                    <a:gd name="T8" fmla="*/ 99 w 1047"/>
                    <a:gd name="T9" fmla="*/ 8 h 2189"/>
                    <a:gd name="T10" fmla="*/ 92 w 1047"/>
                    <a:gd name="T11" fmla="*/ 10 h 2189"/>
                    <a:gd name="T12" fmla="*/ 85 w 1047"/>
                    <a:gd name="T13" fmla="*/ 12 h 2189"/>
                    <a:gd name="T14" fmla="*/ 78 w 1047"/>
                    <a:gd name="T15" fmla="*/ 15 h 2189"/>
                    <a:gd name="T16" fmla="*/ 71 w 1047"/>
                    <a:gd name="T17" fmla="*/ 17 h 2189"/>
                    <a:gd name="T18" fmla="*/ 59 w 1047"/>
                    <a:gd name="T19" fmla="*/ 20 h 2189"/>
                    <a:gd name="T20" fmla="*/ 48 w 1047"/>
                    <a:gd name="T21" fmla="*/ 30 h 2189"/>
                    <a:gd name="T22" fmla="*/ 39 w 1047"/>
                    <a:gd name="T23" fmla="*/ 43 h 2189"/>
                    <a:gd name="T24" fmla="*/ 31 w 1047"/>
                    <a:gd name="T25" fmla="*/ 60 h 2189"/>
                    <a:gd name="T26" fmla="*/ 23 w 1047"/>
                    <a:gd name="T27" fmla="*/ 80 h 2189"/>
                    <a:gd name="T28" fmla="*/ 17 w 1047"/>
                    <a:gd name="T29" fmla="*/ 102 h 2189"/>
                    <a:gd name="T30" fmla="*/ 12 w 1047"/>
                    <a:gd name="T31" fmla="*/ 125 h 2189"/>
                    <a:gd name="T32" fmla="*/ 7 w 1047"/>
                    <a:gd name="T33" fmla="*/ 151 h 2189"/>
                    <a:gd name="T34" fmla="*/ 0 w 1047"/>
                    <a:gd name="T35" fmla="*/ 2088 h 2189"/>
                    <a:gd name="T36" fmla="*/ 174 w 1047"/>
                    <a:gd name="T37" fmla="*/ 2113 h 2189"/>
                    <a:gd name="T38" fmla="*/ 115 w 1047"/>
                    <a:gd name="T39" fmla="*/ 2039 h 2189"/>
                    <a:gd name="T40" fmla="*/ 722 w 1047"/>
                    <a:gd name="T41" fmla="*/ 2113 h 2189"/>
                    <a:gd name="T42" fmla="*/ 750 w 1047"/>
                    <a:gd name="T43" fmla="*/ 2189 h 2189"/>
                    <a:gd name="T44" fmla="*/ 963 w 1047"/>
                    <a:gd name="T45" fmla="*/ 2189 h 2189"/>
                    <a:gd name="T46" fmla="*/ 968 w 1047"/>
                    <a:gd name="T47" fmla="*/ 202 h 2189"/>
                    <a:gd name="T48" fmla="*/ 975 w 1047"/>
                    <a:gd name="T49" fmla="*/ 179 h 2189"/>
                    <a:gd name="T50" fmla="*/ 982 w 1047"/>
                    <a:gd name="T51" fmla="*/ 163 h 2189"/>
                    <a:gd name="T52" fmla="*/ 990 w 1047"/>
                    <a:gd name="T53" fmla="*/ 152 h 2189"/>
                    <a:gd name="T54" fmla="*/ 999 w 1047"/>
                    <a:gd name="T55" fmla="*/ 143 h 2189"/>
                    <a:gd name="T56" fmla="*/ 1008 w 1047"/>
                    <a:gd name="T57" fmla="*/ 135 h 2189"/>
                    <a:gd name="T58" fmla="*/ 1020 w 1047"/>
                    <a:gd name="T59" fmla="*/ 125 h 2189"/>
                    <a:gd name="T60" fmla="*/ 1032 w 1047"/>
                    <a:gd name="T61" fmla="*/ 113 h 2189"/>
                    <a:gd name="T62" fmla="*/ 1047 w 1047"/>
                    <a:gd name="T63" fmla="*/ 95 h 2189"/>
                    <a:gd name="T64" fmla="*/ 126 w 1047"/>
                    <a:gd name="T65" fmla="*/ 0 h 218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047"/>
                    <a:gd name="T100" fmla="*/ 0 h 2189"/>
                    <a:gd name="T101" fmla="*/ 1047 w 1047"/>
                    <a:gd name="T102" fmla="*/ 2189 h 218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047" h="2189">
                      <a:moveTo>
                        <a:pt x="126" y="0"/>
                      </a:moveTo>
                      <a:lnTo>
                        <a:pt x="119" y="2"/>
                      </a:lnTo>
                      <a:lnTo>
                        <a:pt x="112" y="4"/>
                      </a:lnTo>
                      <a:lnTo>
                        <a:pt x="105" y="7"/>
                      </a:lnTo>
                      <a:lnTo>
                        <a:pt x="99" y="8"/>
                      </a:lnTo>
                      <a:lnTo>
                        <a:pt x="92" y="10"/>
                      </a:lnTo>
                      <a:lnTo>
                        <a:pt x="85" y="12"/>
                      </a:lnTo>
                      <a:lnTo>
                        <a:pt x="78" y="15"/>
                      </a:lnTo>
                      <a:lnTo>
                        <a:pt x="71" y="17"/>
                      </a:lnTo>
                      <a:lnTo>
                        <a:pt x="59" y="20"/>
                      </a:lnTo>
                      <a:lnTo>
                        <a:pt x="48" y="30"/>
                      </a:lnTo>
                      <a:lnTo>
                        <a:pt x="39" y="43"/>
                      </a:lnTo>
                      <a:lnTo>
                        <a:pt x="31" y="60"/>
                      </a:lnTo>
                      <a:lnTo>
                        <a:pt x="23" y="80"/>
                      </a:lnTo>
                      <a:lnTo>
                        <a:pt x="17" y="102"/>
                      </a:lnTo>
                      <a:lnTo>
                        <a:pt x="12" y="125"/>
                      </a:lnTo>
                      <a:lnTo>
                        <a:pt x="7" y="151"/>
                      </a:lnTo>
                      <a:lnTo>
                        <a:pt x="0" y="2088"/>
                      </a:lnTo>
                      <a:lnTo>
                        <a:pt x="174" y="2113"/>
                      </a:lnTo>
                      <a:lnTo>
                        <a:pt x="115" y="2039"/>
                      </a:lnTo>
                      <a:lnTo>
                        <a:pt x="722" y="2113"/>
                      </a:lnTo>
                      <a:lnTo>
                        <a:pt x="750" y="2189"/>
                      </a:lnTo>
                      <a:lnTo>
                        <a:pt x="963" y="2189"/>
                      </a:lnTo>
                      <a:lnTo>
                        <a:pt x="968" y="202"/>
                      </a:lnTo>
                      <a:lnTo>
                        <a:pt x="975" y="179"/>
                      </a:lnTo>
                      <a:lnTo>
                        <a:pt x="982" y="163"/>
                      </a:lnTo>
                      <a:lnTo>
                        <a:pt x="990" y="152"/>
                      </a:lnTo>
                      <a:lnTo>
                        <a:pt x="999" y="143"/>
                      </a:lnTo>
                      <a:lnTo>
                        <a:pt x="1008" y="135"/>
                      </a:lnTo>
                      <a:lnTo>
                        <a:pt x="1020" y="125"/>
                      </a:lnTo>
                      <a:lnTo>
                        <a:pt x="1032" y="113"/>
                      </a:lnTo>
                      <a:lnTo>
                        <a:pt x="1047" y="95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85" name="Freeform 141"/>
                <p:cNvSpPr>
                  <a:spLocks noChangeArrowheads="1"/>
                </p:cNvSpPr>
                <p:nvPr/>
              </p:nvSpPr>
              <p:spPr bwMode="auto">
                <a:xfrm>
                  <a:off x="5057" y="1317"/>
                  <a:ext cx="153" cy="395"/>
                </a:xfrm>
                <a:custGeom>
                  <a:avLst/>
                  <a:gdLst>
                    <a:gd name="T0" fmla="*/ 137 w 1014"/>
                    <a:gd name="T1" fmla="*/ 2 h 2087"/>
                    <a:gd name="T2" fmla="*/ 122 w 1014"/>
                    <a:gd name="T3" fmla="*/ 6 h 2087"/>
                    <a:gd name="T4" fmla="*/ 106 w 1014"/>
                    <a:gd name="T5" fmla="*/ 10 h 2087"/>
                    <a:gd name="T6" fmla="*/ 91 w 1014"/>
                    <a:gd name="T7" fmla="*/ 15 h 2087"/>
                    <a:gd name="T8" fmla="*/ 72 w 1014"/>
                    <a:gd name="T9" fmla="*/ 21 h 2087"/>
                    <a:gd name="T10" fmla="*/ 51 w 1014"/>
                    <a:gd name="T11" fmla="*/ 42 h 2087"/>
                    <a:gd name="T12" fmla="*/ 35 w 1014"/>
                    <a:gd name="T13" fmla="*/ 78 h 2087"/>
                    <a:gd name="T14" fmla="*/ 21 w 1014"/>
                    <a:gd name="T15" fmla="*/ 123 h 2087"/>
                    <a:gd name="T16" fmla="*/ 12 w 1014"/>
                    <a:gd name="T17" fmla="*/ 603 h 2087"/>
                    <a:gd name="T18" fmla="*/ 5 w 1014"/>
                    <a:gd name="T19" fmla="*/ 1517 h 2087"/>
                    <a:gd name="T20" fmla="*/ 21 w 1014"/>
                    <a:gd name="T21" fmla="*/ 1978 h 2087"/>
                    <a:gd name="T22" fmla="*/ 62 w 1014"/>
                    <a:gd name="T23" fmla="*/ 1986 h 2087"/>
                    <a:gd name="T24" fmla="*/ 103 w 1014"/>
                    <a:gd name="T25" fmla="*/ 1995 h 2087"/>
                    <a:gd name="T26" fmla="*/ 144 w 1014"/>
                    <a:gd name="T27" fmla="*/ 2003 h 2087"/>
                    <a:gd name="T28" fmla="*/ 158 w 1014"/>
                    <a:gd name="T29" fmla="*/ 1998 h 2087"/>
                    <a:gd name="T30" fmla="*/ 145 w 1014"/>
                    <a:gd name="T31" fmla="*/ 1980 h 2087"/>
                    <a:gd name="T32" fmla="*/ 133 w 1014"/>
                    <a:gd name="T33" fmla="*/ 1963 h 2087"/>
                    <a:gd name="T34" fmla="*/ 120 w 1014"/>
                    <a:gd name="T35" fmla="*/ 1945 h 2087"/>
                    <a:gd name="T36" fmla="*/ 151 w 1014"/>
                    <a:gd name="T37" fmla="*/ 1940 h 2087"/>
                    <a:gd name="T38" fmla="*/ 226 w 1014"/>
                    <a:gd name="T39" fmla="*/ 1949 h 2087"/>
                    <a:gd name="T40" fmla="*/ 301 w 1014"/>
                    <a:gd name="T41" fmla="*/ 1958 h 2087"/>
                    <a:gd name="T42" fmla="*/ 377 w 1014"/>
                    <a:gd name="T43" fmla="*/ 1968 h 2087"/>
                    <a:gd name="T44" fmla="*/ 452 w 1014"/>
                    <a:gd name="T45" fmla="*/ 1976 h 2087"/>
                    <a:gd name="T46" fmla="*/ 528 w 1014"/>
                    <a:gd name="T47" fmla="*/ 1985 h 2087"/>
                    <a:gd name="T48" fmla="*/ 603 w 1014"/>
                    <a:gd name="T49" fmla="*/ 1994 h 2087"/>
                    <a:gd name="T50" fmla="*/ 678 w 1014"/>
                    <a:gd name="T51" fmla="*/ 2003 h 2087"/>
                    <a:gd name="T52" fmla="*/ 723 w 1014"/>
                    <a:gd name="T53" fmla="*/ 2028 h 2087"/>
                    <a:gd name="T54" fmla="*/ 736 w 1014"/>
                    <a:gd name="T55" fmla="*/ 2067 h 2087"/>
                    <a:gd name="T56" fmla="*/ 756 w 1014"/>
                    <a:gd name="T57" fmla="*/ 2086 h 2087"/>
                    <a:gd name="T58" fmla="*/ 783 w 1014"/>
                    <a:gd name="T59" fmla="*/ 2086 h 2087"/>
                    <a:gd name="T60" fmla="*/ 809 w 1014"/>
                    <a:gd name="T61" fmla="*/ 2086 h 2087"/>
                    <a:gd name="T62" fmla="*/ 836 w 1014"/>
                    <a:gd name="T63" fmla="*/ 2086 h 2087"/>
                    <a:gd name="T64" fmla="*/ 861 w 1014"/>
                    <a:gd name="T65" fmla="*/ 2087 h 2087"/>
                    <a:gd name="T66" fmla="*/ 887 w 1014"/>
                    <a:gd name="T67" fmla="*/ 2087 h 2087"/>
                    <a:gd name="T68" fmla="*/ 913 w 1014"/>
                    <a:gd name="T69" fmla="*/ 2087 h 2087"/>
                    <a:gd name="T70" fmla="*/ 939 w 1014"/>
                    <a:gd name="T71" fmla="*/ 2087 h 2087"/>
                    <a:gd name="T72" fmla="*/ 952 w 1014"/>
                    <a:gd name="T73" fmla="*/ 1615 h 2087"/>
                    <a:gd name="T74" fmla="*/ 953 w 1014"/>
                    <a:gd name="T75" fmla="*/ 671 h 2087"/>
                    <a:gd name="T76" fmla="*/ 959 w 1014"/>
                    <a:gd name="T77" fmla="*/ 177 h 2087"/>
                    <a:gd name="T78" fmla="*/ 968 w 1014"/>
                    <a:gd name="T79" fmla="*/ 149 h 2087"/>
                    <a:gd name="T80" fmla="*/ 980 w 1014"/>
                    <a:gd name="T81" fmla="*/ 133 h 2087"/>
                    <a:gd name="T82" fmla="*/ 999 w 1014"/>
                    <a:gd name="T83" fmla="*/ 110 h 2087"/>
                    <a:gd name="T84" fmla="*/ 986 w 1014"/>
                    <a:gd name="T85" fmla="*/ 88 h 2087"/>
                    <a:gd name="T86" fmla="*/ 932 w 1014"/>
                    <a:gd name="T87" fmla="*/ 83 h 2087"/>
                    <a:gd name="T88" fmla="*/ 878 w 1014"/>
                    <a:gd name="T89" fmla="*/ 77 h 2087"/>
                    <a:gd name="T90" fmla="*/ 824 w 1014"/>
                    <a:gd name="T91" fmla="*/ 71 h 2087"/>
                    <a:gd name="T92" fmla="*/ 770 w 1014"/>
                    <a:gd name="T93" fmla="*/ 65 h 2087"/>
                    <a:gd name="T94" fmla="*/ 716 w 1014"/>
                    <a:gd name="T95" fmla="*/ 59 h 2087"/>
                    <a:gd name="T96" fmla="*/ 662 w 1014"/>
                    <a:gd name="T97" fmla="*/ 54 h 2087"/>
                    <a:gd name="T98" fmla="*/ 607 w 1014"/>
                    <a:gd name="T99" fmla="*/ 48 h 2087"/>
                    <a:gd name="T100" fmla="*/ 553 w 1014"/>
                    <a:gd name="T101" fmla="*/ 42 h 2087"/>
                    <a:gd name="T102" fmla="*/ 499 w 1014"/>
                    <a:gd name="T103" fmla="*/ 36 h 2087"/>
                    <a:gd name="T104" fmla="*/ 445 w 1014"/>
                    <a:gd name="T105" fmla="*/ 31 h 2087"/>
                    <a:gd name="T106" fmla="*/ 390 w 1014"/>
                    <a:gd name="T107" fmla="*/ 25 h 2087"/>
                    <a:gd name="T108" fmla="*/ 335 w 1014"/>
                    <a:gd name="T109" fmla="*/ 19 h 2087"/>
                    <a:gd name="T110" fmla="*/ 281 w 1014"/>
                    <a:gd name="T111" fmla="*/ 13 h 2087"/>
                    <a:gd name="T112" fmla="*/ 227 w 1014"/>
                    <a:gd name="T113" fmla="*/ 8 h 2087"/>
                    <a:gd name="T114" fmla="*/ 173 w 1014"/>
                    <a:gd name="T115" fmla="*/ 2 h 2087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1014"/>
                    <a:gd name="T175" fmla="*/ 0 h 2087"/>
                    <a:gd name="T176" fmla="*/ 1014 w 1014"/>
                    <a:gd name="T177" fmla="*/ 2087 h 2087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1014" h="2087">
                      <a:moveTo>
                        <a:pt x="145" y="0"/>
                      </a:moveTo>
                      <a:lnTo>
                        <a:pt x="137" y="2"/>
                      </a:lnTo>
                      <a:lnTo>
                        <a:pt x="130" y="4"/>
                      </a:lnTo>
                      <a:lnTo>
                        <a:pt x="122" y="6"/>
                      </a:lnTo>
                      <a:lnTo>
                        <a:pt x="114" y="8"/>
                      </a:lnTo>
                      <a:lnTo>
                        <a:pt x="106" y="10"/>
                      </a:lnTo>
                      <a:lnTo>
                        <a:pt x="99" y="12"/>
                      </a:lnTo>
                      <a:lnTo>
                        <a:pt x="91" y="15"/>
                      </a:lnTo>
                      <a:lnTo>
                        <a:pt x="83" y="17"/>
                      </a:lnTo>
                      <a:lnTo>
                        <a:pt x="72" y="21"/>
                      </a:lnTo>
                      <a:lnTo>
                        <a:pt x="60" y="30"/>
                      </a:lnTo>
                      <a:lnTo>
                        <a:pt x="51" y="42"/>
                      </a:lnTo>
                      <a:lnTo>
                        <a:pt x="43" y="59"/>
                      </a:lnTo>
                      <a:lnTo>
                        <a:pt x="35" y="78"/>
                      </a:lnTo>
                      <a:lnTo>
                        <a:pt x="28" y="100"/>
                      </a:lnTo>
                      <a:lnTo>
                        <a:pt x="21" y="123"/>
                      </a:lnTo>
                      <a:lnTo>
                        <a:pt x="15" y="147"/>
                      </a:lnTo>
                      <a:lnTo>
                        <a:pt x="12" y="603"/>
                      </a:lnTo>
                      <a:lnTo>
                        <a:pt x="8" y="1061"/>
                      </a:lnTo>
                      <a:lnTo>
                        <a:pt x="5" y="1517"/>
                      </a:lnTo>
                      <a:lnTo>
                        <a:pt x="0" y="1975"/>
                      </a:lnTo>
                      <a:lnTo>
                        <a:pt x="21" y="1978"/>
                      </a:lnTo>
                      <a:lnTo>
                        <a:pt x="42" y="1983"/>
                      </a:lnTo>
                      <a:lnTo>
                        <a:pt x="62" y="1986"/>
                      </a:lnTo>
                      <a:lnTo>
                        <a:pt x="83" y="1991"/>
                      </a:lnTo>
                      <a:lnTo>
                        <a:pt x="103" y="1995"/>
                      </a:lnTo>
                      <a:lnTo>
                        <a:pt x="123" y="1999"/>
                      </a:lnTo>
                      <a:lnTo>
                        <a:pt x="144" y="2003"/>
                      </a:lnTo>
                      <a:lnTo>
                        <a:pt x="165" y="2007"/>
                      </a:lnTo>
                      <a:lnTo>
                        <a:pt x="158" y="1998"/>
                      </a:lnTo>
                      <a:lnTo>
                        <a:pt x="152" y="1990"/>
                      </a:lnTo>
                      <a:lnTo>
                        <a:pt x="145" y="1980"/>
                      </a:lnTo>
                      <a:lnTo>
                        <a:pt x="140" y="1971"/>
                      </a:lnTo>
                      <a:lnTo>
                        <a:pt x="133" y="1963"/>
                      </a:lnTo>
                      <a:lnTo>
                        <a:pt x="126" y="1954"/>
                      </a:lnTo>
                      <a:lnTo>
                        <a:pt x="120" y="1945"/>
                      </a:lnTo>
                      <a:lnTo>
                        <a:pt x="113" y="1935"/>
                      </a:lnTo>
                      <a:lnTo>
                        <a:pt x="151" y="1940"/>
                      </a:lnTo>
                      <a:lnTo>
                        <a:pt x="188" y="1945"/>
                      </a:lnTo>
                      <a:lnTo>
                        <a:pt x="226" y="1949"/>
                      </a:lnTo>
                      <a:lnTo>
                        <a:pt x="264" y="1954"/>
                      </a:lnTo>
                      <a:lnTo>
                        <a:pt x="301" y="1958"/>
                      </a:lnTo>
                      <a:lnTo>
                        <a:pt x="339" y="1963"/>
                      </a:lnTo>
                      <a:lnTo>
                        <a:pt x="377" y="1968"/>
                      </a:lnTo>
                      <a:lnTo>
                        <a:pt x="415" y="1971"/>
                      </a:lnTo>
                      <a:lnTo>
                        <a:pt x="452" y="1976"/>
                      </a:lnTo>
                      <a:lnTo>
                        <a:pt x="490" y="1980"/>
                      </a:lnTo>
                      <a:lnTo>
                        <a:pt x="528" y="1985"/>
                      </a:lnTo>
                      <a:lnTo>
                        <a:pt x="565" y="1990"/>
                      </a:lnTo>
                      <a:lnTo>
                        <a:pt x="603" y="1994"/>
                      </a:lnTo>
                      <a:lnTo>
                        <a:pt x="641" y="1999"/>
                      </a:lnTo>
                      <a:lnTo>
                        <a:pt x="678" y="2003"/>
                      </a:lnTo>
                      <a:lnTo>
                        <a:pt x="716" y="2008"/>
                      </a:lnTo>
                      <a:lnTo>
                        <a:pt x="723" y="2028"/>
                      </a:lnTo>
                      <a:lnTo>
                        <a:pt x="730" y="2047"/>
                      </a:lnTo>
                      <a:lnTo>
                        <a:pt x="736" y="2067"/>
                      </a:lnTo>
                      <a:lnTo>
                        <a:pt x="743" y="2086"/>
                      </a:lnTo>
                      <a:lnTo>
                        <a:pt x="756" y="2086"/>
                      </a:lnTo>
                      <a:lnTo>
                        <a:pt x="770" y="2086"/>
                      </a:lnTo>
                      <a:lnTo>
                        <a:pt x="783" y="2086"/>
                      </a:lnTo>
                      <a:lnTo>
                        <a:pt x="796" y="2086"/>
                      </a:lnTo>
                      <a:lnTo>
                        <a:pt x="809" y="2086"/>
                      </a:lnTo>
                      <a:lnTo>
                        <a:pt x="822" y="2086"/>
                      </a:lnTo>
                      <a:lnTo>
                        <a:pt x="836" y="2086"/>
                      </a:lnTo>
                      <a:lnTo>
                        <a:pt x="848" y="2086"/>
                      </a:lnTo>
                      <a:lnTo>
                        <a:pt x="861" y="2087"/>
                      </a:lnTo>
                      <a:lnTo>
                        <a:pt x="874" y="2087"/>
                      </a:lnTo>
                      <a:lnTo>
                        <a:pt x="887" y="2087"/>
                      </a:lnTo>
                      <a:lnTo>
                        <a:pt x="900" y="2087"/>
                      </a:lnTo>
                      <a:lnTo>
                        <a:pt x="913" y="2087"/>
                      </a:lnTo>
                      <a:lnTo>
                        <a:pt x="925" y="2087"/>
                      </a:lnTo>
                      <a:lnTo>
                        <a:pt x="939" y="2087"/>
                      </a:lnTo>
                      <a:lnTo>
                        <a:pt x="952" y="2087"/>
                      </a:lnTo>
                      <a:lnTo>
                        <a:pt x="952" y="1615"/>
                      </a:lnTo>
                      <a:lnTo>
                        <a:pt x="953" y="1143"/>
                      </a:lnTo>
                      <a:lnTo>
                        <a:pt x="953" y="671"/>
                      </a:lnTo>
                      <a:lnTo>
                        <a:pt x="953" y="199"/>
                      </a:lnTo>
                      <a:lnTo>
                        <a:pt x="959" y="177"/>
                      </a:lnTo>
                      <a:lnTo>
                        <a:pt x="963" y="161"/>
                      </a:lnTo>
                      <a:lnTo>
                        <a:pt x="968" y="149"/>
                      </a:lnTo>
                      <a:lnTo>
                        <a:pt x="973" y="141"/>
                      </a:lnTo>
                      <a:lnTo>
                        <a:pt x="980" y="133"/>
                      </a:lnTo>
                      <a:lnTo>
                        <a:pt x="988" y="123"/>
                      </a:lnTo>
                      <a:lnTo>
                        <a:pt x="999" y="110"/>
                      </a:lnTo>
                      <a:lnTo>
                        <a:pt x="1014" y="92"/>
                      </a:lnTo>
                      <a:lnTo>
                        <a:pt x="986" y="88"/>
                      </a:lnTo>
                      <a:lnTo>
                        <a:pt x="960" y="86"/>
                      </a:lnTo>
                      <a:lnTo>
                        <a:pt x="932" y="83"/>
                      </a:lnTo>
                      <a:lnTo>
                        <a:pt x="906" y="80"/>
                      </a:lnTo>
                      <a:lnTo>
                        <a:pt x="878" y="77"/>
                      </a:lnTo>
                      <a:lnTo>
                        <a:pt x="852" y="74"/>
                      </a:lnTo>
                      <a:lnTo>
                        <a:pt x="824" y="71"/>
                      </a:lnTo>
                      <a:lnTo>
                        <a:pt x="797" y="69"/>
                      </a:lnTo>
                      <a:lnTo>
                        <a:pt x="770" y="65"/>
                      </a:lnTo>
                      <a:lnTo>
                        <a:pt x="743" y="63"/>
                      </a:lnTo>
                      <a:lnTo>
                        <a:pt x="716" y="59"/>
                      </a:lnTo>
                      <a:lnTo>
                        <a:pt x="689" y="57"/>
                      </a:lnTo>
                      <a:lnTo>
                        <a:pt x="662" y="54"/>
                      </a:lnTo>
                      <a:lnTo>
                        <a:pt x="634" y="51"/>
                      </a:lnTo>
                      <a:lnTo>
                        <a:pt x="607" y="48"/>
                      </a:lnTo>
                      <a:lnTo>
                        <a:pt x="580" y="46"/>
                      </a:lnTo>
                      <a:lnTo>
                        <a:pt x="553" y="42"/>
                      </a:lnTo>
                      <a:lnTo>
                        <a:pt x="526" y="40"/>
                      </a:lnTo>
                      <a:lnTo>
                        <a:pt x="499" y="36"/>
                      </a:lnTo>
                      <a:lnTo>
                        <a:pt x="471" y="34"/>
                      </a:lnTo>
                      <a:lnTo>
                        <a:pt x="445" y="31"/>
                      </a:lnTo>
                      <a:lnTo>
                        <a:pt x="417" y="28"/>
                      </a:lnTo>
                      <a:lnTo>
                        <a:pt x="390" y="25"/>
                      </a:lnTo>
                      <a:lnTo>
                        <a:pt x="363" y="23"/>
                      </a:lnTo>
                      <a:lnTo>
                        <a:pt x="335" y="19"/>
                      </a:lnTo>
                      <a:lnTo>
                        <a:pt x="309" y="17"/>
                      </a:lnTo>
                      <a:lnTo>
                        <a:pt x="281" y="13"/>
                      </a:lnTo>
                      <a:lnTo>
                        <a:pt x="254" y="11"/>
                      </a:lnTo>
                      <a:lnTo>
                        <a:pt x="227" y="8"/>
                      </a:lnTo>
                      <a:lnTo>
                        <a:pt x="200" y="5"/>
                      </a:lnTo>
                      <a:lnTo>
                        <a:pt x="173" y="2"/>
                      </a:lnTo>
                      <a:lnTo>
                        <a:pt x="145" y="0"/>
                      </a:lnTo>
                      <a:close/>
                    </a:path>
                  </a:pathLst>
                </a:custGeom>
                <a:solidFill>
                  <a:srgbClr val="8E878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86" name="Freeform 142"/>
                <p:cNvSpPr>
                  <a:spLocks noChangeArrowheads="1"/>
                </p:cNvSpPr>
                <p:nvPr/>
              </p:nvSpPr>
              <p:spPr bwMode="auto">
                <a:xfrm>
                  <a:off x="5059" y="1337"/>
                  <a:ext cx="148" cy="376"/>
                </a:xfrm>
                <a:custGeom>
                  <a:avLst/>
                  <a:gdLst>
                    <a:gd name="T0" fmla="*/ 156 w 981"/>
                    <a:gd name="T1" fmla="*/ 3 h 1987"/>
                    <a:gd name="T2" fmla="*/ 139 w 981"/>
                    <a:gd name="T3" fmla="*/ 7 h 1987"/>
                    <a:gd name="T4" fmla="*/ 121 w 981"/>
                    <a:gd name="T5" fmla="*/ 11 h 1987"/>
                    <a:gd name="T6" fmla="*/ 104 w 981"/>
                    <a:gd name="T7" fmla="*/ 15 h 1987"/>
                    <a:gd name="T8" fmla="*/ 83 w 981"/>
                    <a:gd name="T9" fmla="*/ 22 h 1987"/>
                    <a:gd name="T10" fmla="*/ 63 w 981"/>
                    <a:gd name="T11" fmla="*/ 44 h 1987"/>
                    <a:gd name="T12" fmla="*/ 45 w 981"/>
                    <a:gd name="T13" fmla="*/ 79 h 1987"/>
                    <a:gd name="T14" fmla="*/ 30 w 981"/>
                    <a:gd name="T15" fmla="*/ 120 h 1987"/>
                    <a:gd name="T16" fmla="*/ 19 w 981"/>
                    <a:gd name="T17" fmla="*/ 573 h 1987"/>
                    <a:gd name="T18" fmla="*/ 6 w 981"/>
                    <a:gd name="T19" fmla="*/ 1433 h 1987"/>
                    <a:gd name="T20" fmla="*/ 20 w 981"/>
                    <a:gd name="T21" fmla="*/ 1867 h 1987"/>
                    <a:gd name="T22" fmla="*/ 59 w 981"/>
                    <a:gd name="T23" fmla="*/ 1877 h 1987"/>
                    <a:gd name="T24" fmla="*/ 97 w 981"/>
                    <a:gd name="T25" fmla="*/ 1888 h 1987"/>
                    <a:gd name="T26" fmla="*/ 135 w 981"/>
                    <a:gd name="T27" fmla="*/ 1898 h 1987"/>
                    <a:gd name="T28" fmla="*/ 149 w 981"/>
                    <a:gd name="T29" fmla="*/ 1894 h 1987"/>
                    <a:gd name="T30" fmla="*/ 138 w 981"/>
                    <a:gd name="T31" fmla="*/ 1876 h 1987"/>
                    <a:gd name="T32" fmla="*/ 127 w 981"/>
                    <a:gd name="T33" fmla="*/ 1858 h 1987"/>
                    <a:gd name="T34" fmla="*/ 116 w 981"/>
                    <a:gd name="T35" fmla="*/ 1841 h 1987"/>
                    <a:gd name="T36" fmla="*/ 147 w 981"/>
                    <a:gd name="T37" fmla="*/ 1836 h 1987"/>
                    <a:gd name="T38" fmla="*/ 222 w 981"/>
                    <a:gd name="T39" fmla="*/ 1845 h 1987"/>
                    <a:gd name="T40" fmla="*/ 297 w 981"/>
                    <a:gd name="T41" fmla="*/ 1854 h 1987"/>
                    <a:gd name="T42" fmla="*/ 371 w 981"/>
                    <a:gd name="T43" fmla="*/ 1864 h 1987"/>
                    <a:gd name="T44" fmla="*/ 446 w 981"/>
                    <a:gd name="T45" fmla="*/ 1873 h 1987"/>
                    <a:gd name="T46" fmla="*/ 521 w 981"/>
                    <a:gd name="T47" fmla="*/ 1882 h 1987"/>
                    <a:gd name="T48" fmla="*/ 596 w 981"/>
                    <a:gd name="T49" fmla="*/ 1891 h 1987"/>
                    <a:gd name="T50" fmla="*/ 671 w 981"/>
                    <a:gd name="T51" fmla="*/ 1901 h 1987"/>
                    <a:gd name="T52" fmla="*/ 716 w 981"/>
                    <a:gd name="T53" fmla="*/ 1925 h 1987"/>
                    <a:gd name="T54" fmla="*/ 730 w 981"/>
                    <a:gd name="T55" fmla="*/ 1966 h 1987"/>
                    <a:gd name="T56" fmla="*/ 749 w 981"/>
                    <a:gd name="T57" fmla="*/ 1986 h 1987"/>
                    <a:gd name="T58" fmla="*/ 775 w 981"/>
                    <a:gd name="T59" fmla="*/ 1986 h 1987"/>
                    <a:gd name="T60" fmla="*/ 800 w 981"/>
                    <a:gd name="T61" fmla="*/ 1986 h 1987"/>
                    <a:gd name="T62" fmla="*/ 825 w 981"/>
                    <a:gd name="T63" fmla="*/ 1986 h 1987"/>
                    <a:gd name="T64" fmla="*/ 852 w 981"/>
                    <a:gd name="T65" fmla="*/ 1987 h 1987"/>
                    <a:gd name="T66" fmla="*/ 877 w 981"/>
                    <a:gd name="T67" fmla="*/ 1987 h 1987"/>
                    <a:gd name="T68" fmla="*/ 903 w 981"/>
                    <a:gd name="T69" fmla="*/ 1987 h 1987"/>
                    <a:gd name="T70" fmla="*/ 928 w 981"/>
                    <a:gd name="T71" fmla="*/ 1987 h 1987"/>
                    <a:gd name="T72" fmla="*/ 941 w 981"/>
                    <a:gd name="T73" fmla="*/ 1539 h 1987"/>
                    <a:gd name="T74" fmla="*/ 939 w 981"/>
                    <a:gd name="T75" fmla="*/ 643 h 1987"/>
                    <a:gd name="T76" fmla="*/ 943 w 981"/>
                    <a:gd name="T77" fmla="*/ 174 h 1987"/>
                    <a:gd name="T78" fmla="*/ 946 w 981"/>
                    <a:gd name="T79" fmla="*/ 149 h 1987"/>
                    <a:gd name="T80" fmla="*/ 951 w 981"/>
                    <a:gd name="T81" fmla="*/ 133 h 1987"/>
                    <a:gd name="T82" fmla="*/ 966 w 981"/>
                    <a:gd name="T83" fmla="*/ 109 h 1987"/>
                    <a:gd name="T84" fmla="*/ 956 w 981"/>
                    <a:gd name="T85" fmla="*/ 87 h 1987"/>
                    <a:gd name="T86" fmla="*/ 905 w 981"/>
                    <a:gd name="T87" fmla="*/ 81 h 1987"/>
                    <a:gd name="T88" fmla="*/ 853 w 981"/>
                    <a:gd name="T89" fmla="*/ 75 h 1987"/>
                    <a:gd name="T90" fmla="*/ 802 w 981"/>
                    <a:gd name="T91" fmla="*/ 70 h 1987"/>
                    <a:gd name="T92" fmla="*/ 752 w 981"/>
                    <a:gd name="T93" fmla="*/ 64 h 1987"/>
                    <a:gd name="T94" fmla="*/ 701 w 981"/>
                    <a:gd name="T95" fmla="*/ 58 h 1987"/>
                    <a:gd name="T96" fmla="*/ 649 w 981"/>
                    <a:gd name="T97" fmla="*/ 53 h 1987"/>
                    <a:gd name="T98" fmla="*/ 598 w 981"/>
                    <a:gd name="T99" fmla="*/ 48 h 1987"/>
                    <a:gd name="T100" fmla="*/ 548 w 981"/>
                    <a:gd name="T101" fmla="*/ 42 h 1987"/>
                    <a:gd name="T102" fmla="*/ 497 w 981"/>
                    <a:gd name="T103" fmla="*/ 36 h 1987"/>
                    <a:gd name="T104" fmla="*/ 445 w 981"/>
                    <a:gd name="T105" fmla="*/ 32 h 1987"/>
                    <a:gd name="T106" fmla="*/ 394 w 981"/>
                    <a:gd name="T107" fmla="*/ 26 h 1987"/>
                    <a:gd name="T108" fmla="*/ 344 w 981"/>
                    <a:gd name="T109" fmla="*/ 20 h 1987"/>
                    <a:gd name="T110" fmla="*/ 293 w 981"/>
                    <a:gd name="T111" fmla="*/ 14 h 1987"/>
                    <a:gd name="T112" fmla="*/ 241 w 981"/>
                    <a:gd name="T113" fmla="*/ 8 h 1987"/>
                    <a:gd name="T114" fmla="*/ 191 w 981"/>
                    <a:gd name="T115" fmla="*/ 3 h 1987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981"/>
                    <a:gd name="T175" fmla="*/ 0 h 1987"/>
                    <a:gd name="T176" fmla="*/ 981 w 981"/>
                    <a:gd name="T177" fmla="*/ 1987 h 1987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981" h="1987">
                      <a:moveTo>
                        <a:pt x="165" y="0"/>
                      </a:moveTo>
                      <a:lnTo>
                        <a:pt x="156" y="3"/>
                      </a:lnTo>
                      <a:lnTo>
                        <a:pt x="148" y="5"/>
                      </a:lnTo>
                      <a:lnTo>
                        <a:pt x="139" y="7"/>
                      </a:lnTo>
                      <a:lnTo>
                        <a:pt x="131" y="8"/>
                      </a:lnTo>
                      <a:lnTo>
                        <a:pt x="121" y="11"/>
                      </a:lnTo>
                      <a:lnTo>
                        <a:pt x="113" y="13"/>
                      </a:lnTo>
                      <a:lnTo>
                        <a:pt x="104" y="15"/>
                      </a:lnTo>
                      <a:lnTo>
                        <a:pt x="95" y="18"/>
                      </a:lnTo>
                      <a:lnTo>
                        <a:pt x="83" y="22"/>
                      </a:lnTo>
                      <a:lnTo>
                        <a:pt x="72" y="32"/>
                      </a:lnTo>
                      <a:lnTo>
                        <a:pt x="63" y="44"/>
                      </a:lnTo>
                      <a:lnTo>
                        <a:pt x="53" y="59"/>
                      </a:lnTo>
                      <a:lnTo>
                        <a:pt x="45" y="79"/>
                      </a:lnTo>
                      <a:lnTo>
                        <a:pt x="37" y="98"/>
                      </a:lnTo>
                      <a:lnTo>
                        <a:pt x="30" y="120"/>
                      </a:lnTo>
                      <a:lnTo>
                        <a:pt x="25" y="143"/>
                      </a:lnTo>
                      <a:lnTo>
                        <a:pt x="19" y="573"/>
                      </a:lnTo>
                      <a:lnTo>
                        <a:pt x="13" y="1003"/>
                      </a:lnTo>
                      <a:lnTo>
                        <a:pt x="6" y="1433"/>
                      </a:lnTo>
                      <a:lnTo>
                        <a:pt x="0" y="1863"/>
                      </a:lnTo>
                      <a:lnTo>
                        <a:pt x="20" y="1867"/>
                      </a:lnTo>
                      <a:lnTo>
                        <a:pt x="40" y="1872"/>
                      </a:lnTo>
                      <a:lnTo>
                        <a:pt x="59" y="1877"/>
                      </a:lnTo>
                      <a:lnTo>
                        <a:pt x="78" y="1882"/>
                      </a:lnTo>
                      <a:lnTo>
                        <a:pt x="97" y="1888"/>
                      </a:lnTo>
                      <a:lnTo>
                        <a:pt x="117" y="1892"/>
                      </a:lnTo>
                      <a:lnTo>
                        <a:pt x="135" y="1898"/>
                      </a:lnTo>
                      <a:lnTo>
                        <a:pt x="155" y="1903"/>
                      </a:lnTo>
                      <a:lnTo>
                        <a:pt x="149" y="1894"/>
                      </a:lnTo>
                      <a:lnTo>
                        <a:pt x="143" y="1884"/>
                      </a:lnTo>
                      <a:lnTo>
                        <a:pt x="138" y="1876"/>
                      </a:lnTo>
                      <a:lnTo>
                        <a:pt x="133" y="1867"/>
                      </a:lnTo>
                      <a:lnTo>
                        <a:pt x="127" y="1858"/>
                      </a:lnTo>
                      <a:lnTo>
                        <a:pt x="121" y="1850"/>
                      </a:lnTo>
                      <a:lnTo>
                        <a:pt x="116" y="1841"/>
                      </a:lnTo>
                      <a:lnTo>
                        <a:pt x="110" y="1831"/>
                      </a:lnTo>
                      <a:lnTo>
                        <a:pt x="147" y="1836"/>
                      </a:lnTo>
                      <a:lnTo>
                        <a:pt x="185" y="1841"/>
                      </a:lnTo>
                      <a:lnTo>
                        <a:pt x="222" y="1845"/>
                      </a:lnTo>
                      <a:lnTo>
                        <a:pt x="260" y="1850"/>
                      </a:lnTo>
                      <a:lnTo>
                        <a:pt x="297" y="1854"/>
                      </a:lnTo>
                      <a:lnTo>
                        <a:pt x="335" y="1859"/>
                      </a:lnTo>
                      <a:lnTo>
                        <a:pt x="371" y="1864"/>
                      </a:lnTo>
                      <a:lnTo>
                        <a:pt x="409" y="1868"/>
                      </a:lnTo>
                      <a:lnTo>
                        <a:pt x="446" y="1873"/>
                      </a:lnTo>
                      <a:lnTo>
                        <a:pt x="484" y="1877"/>
                      </a:lnTo>
                      <a:lnTo>
                        <a:pt x="521" y="1882"/>
                      </a:lnTo>
                      <a:lnTo>
                        <a:pt x="559" y="1887"/>
                      </a:lnTo>
                      <a:lnTo>
                        <a:pt x="596" y="1891"/>
                      </a:lnTo>
                      <a:lnTo>
                        <a:pt x="634" y="1896"/>
                      </a:lnTo>
                      <a:lnTo>
                        <a:pt x="671" y="1901"/>
                      </a:lnTo>
                      <a:lnTo>
                        <a:pt x="709" y="1905"/>
                      </a:lnTo>
                      <a:lnTo>
                        <a:pt x="716" y="1925"/>
                      </a:lnTo>
                      <a:lnTo>
                        <a:pt x="723" y="1945"/>
                      </a:lnTo>
                      <a:lnTo>
                        <a:pt x="730" y="1966"/>
                      </a:lnTo>
                      <a:lnTo>
                        <a:pt x="737" y="1986"/>
                      </a:lnTo>
                      <a:lnTo>
                        <a:pt x="749" y="1986"/>
                      </a:lnTo>
                      <a:lnTo>
                        <a:pt x="762" y="1986"/>
                      </a:lnTo>
                      <a:lnTo>
                        <a:pt x="775" y="1986"/>
                      </a:lnTo>
                      <a:lnTo>
                        <a:pt x="787" y="1986"/>
                      </a:lnTo>
                      <a:lnTo>
                        <a:pt x="800" y="1986"/>
                      </a:lnTo>
                      <a:lnTo>
                        <a:pt x="813" y="1986"/>
                      </a:lnTo>
                      <a:lnTo>
                        <a:pt x="825" y="1986"/>
                      </a:lnTo>
                      <a:lnTo>
                        <a:pt x="839" y="1986"/>
                      </a:lnTo>
                      <a:lnTo>
                        <a:pt x="852" y="1987"/>
                      </a:lnTo>
                      <a:lnTo>
                        <a:pt x="865" y="1987"/>
                      </a:lnTo>
                      <a:lnTo>
                        <a:pt x="877" y="1987"/>
                      </a:lnTo>
                      <a:lnTo>
                        <a:pt x="890" y="1987"/>
                      </a:lnTo>
                      <a:lnTo>
                        <a:pt x="903" y="1987"/>
                      </a:lnTo>
                      <a:lnTo>
                        <a:pt x="915" y="1987"/>
                      </a:lnTo>
                      <a:lnTo>
                        <a:pt x="928" y="1987"/>
                      </a:lnTo>
                      <a:lnTo>
                        <a:pt x="941" y="1987"/>
                      </a:lnTo>
                      <a:lnTo>
                        <a:pt x="941" y="1539"/>
                      </a:lnTo>
                      <a:lnTo>
                        <a:pt x="939" y="1092"/>
                      </a:lnTo>
                      <a:lnTo>
                        <a:pt x="939" y="643"/>
                      </a:lnTo>
                      <a:lnTo>
                        <a:pt x="938" y="195"/>
                      </a:lnTo>
                      <a:lnTo>
                        <a:pt x="943" y="174"/>
                      </a:lnTo>
                      <a:lnTo>
                        <a:pt x="945" y="159"/>
                      </a:lnTo>
                      <a:lnTo>
                        <a:pt x="946" y="149"/>
                      </a:lnTo>
                      <a:lnTo>
                        <a:pt x="947" y="141"/>
                      </a:lnTo>
                      <a:lnTo>
                        <a:pt x="951" y="133"/>
                      </a:lnTo>
                      <a:lnTo>
                        <a:pt x="957" y="123"/>
                      </a:lnTo>
                      <a:lnTo>
                        <a:pt x="966" y="109"/>
                      </a:lnTo>
                      <a:lnTo>
                        <a:pt x="981" y="89"/>
                      </a:lnTo>
                      <a:lnTo>
                        <a:pt x="956" y="87"/>
                      </a:lnTo>
                      <a:lnTo>
                        <a:pt x="930" y="83"/>
                      </a:lnTo>
                      <a:lnTo>
                        <a:pt x="905" y="81"/>
                      </a:lnTo>
                      <a:lnTo>
                        <a:pt x="880" y="78"/>
                      </a:lnTo>
                      <a:lnTo>
                        <a:pt x="853" y="75"/>
                      </a:lnTo>
                      <a:lnTo>
                        <a:pt x="828" y="72"/>
                      </a:lnTo>
                      <a:lnTo>
                        <a:pt x="802" y="70"/>
                      </a:lnTo>
                      <a:lnTo>
                        <a:pt x="777" y="67"/>
                      </a:lnTo>
                      <a:lnTo>
                        <a:pt x="752" y="64"/>
                      </a:lnTo>
                      <a:lnTo>
                        <a:pt x="726" y="61"/>
                      </a:lnTo>
                      <a:lnTo>
                        <a:pt x="701" y="58"/>
                      </a:lnTo>
                      <a:lnTo>
                        <a:pt x="676" y="56"/>
                      </a:lnTo>
                      <a:lnTo>
                        <a:pt x="649" y="53"/>
                      </a:lnTo>
                      <a:lnTo>
                        <a:pt x="624" y="50"/>
                      </a:lnTo>
                      <a:lnTo>
                        <a:pt x="598" y="48"/>
                      </a:lnTo>
                      <a:lnTo>
                        <a:pt x="573" y="44"/>
                      </a:lnTo>
                      <a:lnTo>
                        <a:pt x="548" y="42"/>
                      </a:lnTo>
                      <a:lnTo>
                        <a:pt x="522" y="40"/>
                      </a:lnTo>
                      <a:lnTo>
                        <a:pt x="497" y="36"/>
                      </a:lnTo>
                      <a:lnTo>
                        <a:pt x="472" y="34"/>
                      </a:lnTo>
                      <a:lnTo>
                        <a:pt x="445" y="32"/>
                      </a:lnTo>
                      <a:lnTo>
                        <a:pt x="420" y="28"/>
                      </a:lnTo>
                      <a:lnTo>
                        <a:pt x="394" y="26"/>
                      </a:lnTo>
                      <a:lnTo>
                        <a:pt x="369" y="22"/>
                      </a:lnTo>
                      <a:lnTo>
                        <a:pt x="344" y="20"/>
                      </a:lnTo>
                      <a:lnTo>
                        <a:pt x="318" y="18"/>
                      </a:lnTo>
                      <a:lnTo>
                        <a:pt x="293" y="14"/>
                      </a:lnTo>
                      <a:lnTo>
                        <a:pt x="268" y="12"/>
                      </a:lnTo>
                      <a:lnTo>
                        <a:pt x="241" y="8"/>
                      </a:lnTo>
                      <a:lnTo>
                        <a:pt x="216" y="6"/>
                      </a:lnTo>
                      <a:lnTo>
                        <a:pt x="191" y="3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938C8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87" name="Freeform 143"/>
                <p:cNvSpPr>
                  <a:spLocks noChangeArrowheads="1"/>
                </p:cNvSpPr>
                <p:nvPr/>
              </p:nvSpPr>
              <p:spPr bwMode="auto">
                <a:xfrm>
                  <a:off x="5060" y="1357"/>
                  <a:ext cx="143" cy="357"/>
                </a:xfrm>
                <a:custGeom>
                  <a:avLst/>
                  <a:gdLst>
                    <a:gd name="T0" fmla="*/ 175 w 947"/>
                    <a:gd name="T1" fmla="*/ 3 h 1885"/>
                    <a:gd name="T2" fmla="*/ 155 w 947"/>
                    <a:gd name="T3" fmla="*/ 7 h 1885"/>
                    <a:gd name="T4" fmla="*/ 136 w 947"/>
                    <a:gd name="T5" fmla="*/ 11 h 1885"/>
                    <a:gd name="T6" fmla="*/ 116 w 947"/>
                    <a:gd name="T7" fmla="*/ 14 h 1885"/>
                    <a:gd name="T8" fmla="*/ 94 w 947"/>
                    <a:gd name="T9" fmla="*/ 22 h 1885"/>
                    <a:gd name="T10" fmla="*/ 73 w 947"/>
                    <a:gd name="T11" fmla="*/ 44 h 1885"/>
                    <a:gd name="T12" fmla="*/ 55 w 947"/>
                    <a:gd name="T13" fmla="*/ 77 h 1885"/>
                    <a:gd name="T14" fmla="*/ 40 w 947"/>
                    <a:gd name="T15" fmla="*/ 118 h 1885"/>
                    <a:gd name="T16" fmla="*/ 25 w 947"/>
                    <a:gd name="T17" fmla="*/ 542 h 1885"/>
                    <a:gd name="T18" fmla="*/ 8 w 947"/>
                    <a:gd name="T19" fmla="*/ 1346 h 1885"/>
                    <a:gd name="T20" fmla="*/ 18 w 947"/>
                    <a:gd name="T21" fmla="*/ 1754 h 1885"/>
                    <a:gd name="T22" fmla="*/ 54 w 947"/>
                    <a:gd name="T23" fmla="*/ 1767 h 1885"/>
                    <a:gd name="T24" fmla="*/ 91 w 947"/>
                    <a:gd name="T25" fmla="*/ 1778 h 1885"/>
                    <a:gd name="T26" fmla="*/ 126 w 947"/>
                    <a:gd name="T27" fmla="*/ 1791 h 1885"/>
                    <a:gd name="T28" fmla="*/ 140 w 947"/>
                    <a:gd name="T29" fmla="*/ 1787 h 1885"/>
                    <a:gd name="T30" fmla="*/ 131 w 947"/>
                    <a:gd name="T31" fmla="*/ 1770 h 1885"/>
                    <a:gd name="T32" fmla="*/ 121 w 947"/>
                    <a:gd name="T33" fmla="*/ 1753 h 1885"/>
                    <a:gd name="T34" fmla="*/ 111 w 947"/>
                    <a:gd name="T35" fmla="*/ 1736 h 1885"/>
                    <a:gd name="T36" fmla="*/ 144 w 947"/>
                    <a:gd name="T37" fmla="*/ 1731 h 1885"/>
                    <a:gd name="T38" fmla="*/ 217 w 947"/>
                    <a:gd name="T39" fmla="*/ 1740 h 1885"/>
                    <a:gd name="T40" fmla="*/ 292 w 947"/>
                    <a:gd name="T41" fmla="*/ 1749 h 1885"/>
                    <a:gd name="T42" fmla="*/ 366 w 947"/>
                    <a:gd name="T43" fmla="*/ 1759 h 1885"/>
                    <a:gd name="T44" fmla="*/ 440 w 947"/>
                    <a:gd name="T45" fmla="*/ 1768 h 1885"/>
                    <a:gd name="T46" fmla="*/ 515 w 947"/>
                    <a:gd name="T47" fmla="*/ 1777 h 1885"/>
                    <a:gd name="T48" fmla="*/ 588 w 947"/>
                    <a:gd name="T49" fmla="*/ 1786 h 1885"/>
                    <a:gd name="T50" fmla="*/ 663 w 947"/>
                    <a:gd name="T51" fmla="*/ 1796 h 1885"/>
                    <a:gd name="T52" fmla="*/ 708 w 947"/>
                    <a:gd name="T53" fmla="*/ 1821 h 1885"/>
                    <a:gd name="T54" fmla="*/ 722 w 947"/>
                    <a:gd name="T55" fmla="*/ 1862 h 1885"/>
                    <a:gd name="T56" fmla="*/ 742 w 947"/>
                    <a:gd name="T57" fmla="*/ 1884 h 1885"/>
                    <a:gd name="T58" fmla="*/ 767 w 947"/>
                    <a:gd name="T59" fmla="*/ 1884 h 1885"/>
                    <a:gd name="T60" fmla="*/ 791 w 947"/>
                    <a:gd name="T61" fmla="*/ 1884 h 1885"/>
                    <a:gd name="T62" fmla="*/ 817 w 947"/>
                    <a:gd name="T63" fmla="*/ 1884 h 1885"/>
                    <a:gd name="T64" fmla="*/ 842 w 947"/>
                    <a:gd name="T65" fmla="*/ 1885 h 1885"/>
                    <a:gd name="T66" fmla="*/ 866 w 947"/>
                    <a:gd name="T67" fmla="*/ 1885 h 1885"/>
                    <a:gd name="T68" fmla="*/ 891 w 947"/>
                    <a:gd name="T69" fmla="*/ 1885 h 1885"/>
                    <a:gd name="T70" fmla="*/ 916 w 947"/>
                    <a:gd name="T71" fmla="*/ 1885 h 1885"/>
                    <a:gd name="T72" fmla="*/ 927 w 947"/>
                    <a:gd name="T73" fmla="*/ 1461 h 1885"/>
                    <a:gd name="T74" fmla="*/ 924 w 947"/>
                    <a:gd name="T75" fmla="*/ 614 h 1885"/>
                    <a:gd name="T76" fmla="*/ 926 w 947"/>
                    <a:gd name="T77" fmla="*/ 172 h 1885"/>
                    <a:gd name="T78" fmla="*/ 924 w 947"/>
                    <a:gd name="T79" fmla="*/ 148 h 1885"/>
                    <a:gd name="T80" fmla="*/ 920 w 947"/>
                    <a:gd name="T81" fmla="*/ 130 h 1885"/>
                    <a:gd name="T82" fmla="*/ 932 w 947"/>
                    <a:gd name="T83" fmla="*/ 106 h 1885"/>
                    <a:gd name="T84" fmla="*/ 922 w 947"/>
                    <a:gd name="T85" fmla="*/ 83 h 1885"/>
                    <a:gd name="T86" fmla="*/ 875 w 947"/>
                    <a:gd name="T87" fmla="*/ 77 h 1885"/>
                    <a:gd name="T88" fmla="*/ 828 w 947"/>
                    <a:gd name="T89" fmla="*/ 72 h 1885"/>
                    <a:gd name="T90" fmla="*/ 780 w 947"/>
                    <a:gd name="T91" fmla="*/ 67 h 1885"/>
                    <a:gd name="T92" fmla="*/ 732 w 947"/>
                    <a:gd name="T93" fmla="*/ 61 h 1885"/>
                    <a:gd name="T94" fmla="*/ 685 w 947"/>
                    <a:gd name="T95" fmla="*/ 56 h 1885"/>
                    <a:gd name="T96" fmla="*/ 637 w 947"/>
                    <a:gd name="T97" fmla="*/ 51 h 1885"/>
                    <a:gd name="T98" fmla="*/ 590 w 947"/>
                    <a:gd name="T99" fmla="*/ 45 h 1885"/>
                    <a:gd name="T100" fmla="*/ 542 w 947"/>
                    <a:gd name="T101" fmla="*/ 41 h 1885"/>
                    <a:gd name="T102" fmla="*/ 494 w 947"/>
                    <a:gd name="T103" fmla="*/ 35 h 1885"/>
                    <a:gd name="T104" fmla="*/ 447 w 947"/>
                    <a:gd name="T105" fmla="*/ 30 h 1885"/>
                    <a:gd name="T106" fmla="*/ 398 w 947"/>
                    <a:gd name="T107" fmla="*/ 24 h 1885"/>
                    <a:gd name="T108" fmla="*/ 351 w 947"/>
                    <a:gd name="T109" fmla="*/ 19 h 1885"/>
                    <a:gd name="T110" fmla="*/ 304 w 947"/>
                    <a:gd name="T111" fmla="*/ 14 h 1885"/>
                    <a:gd name="T112" fmla="*/ 255 w 947"/>
                    <a:gd name="T113" fmla="*/ 8 h 1885"/>
                    <a:gd name="T114" fmla="*/ 208 w 947"/>
                    <a:gd name="T115" fmla="*/ 3 h 1885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947"/>
                    <a:gd name="T175" fmla="*/ 0 h 1885"/>
                    <a:gd name="T176" fmla="*/ 947 w 947"/>
                    <a:gd name="T177" fmla="*/ 1885 h 1885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947" h="1885">
                      <a:moveTo>
                        <a:pt x="184" y="0"/>
                      </a:moveTo>
                      <a:lnTo>
                        <a:pt x="175" y="3"/>
                      </a:lnTo>
                      <a:lnTo>
                        <a:pt x="164" y="5"/>
                      </a:lnTo>
                      <a:lnTo>
                        <a:pt x="155" y="7"/>
                      </a:lnTo>
                      <a:lnTo>
                        <a:pt x="146" y="8"/>
                      </a:lnTo>
                      <a:lnTo>
                        <a:pt x="136" y="11"/>
                      </a:lnTo>
                      <a:lnTo>
                        <a:pt x="126" y="13"/>
                      </a:lnTo>
                      <a:lnTo>
                        <a:pt x="116" y="14"/>
                      </a:lnTo>
                      <a:lnTo>
                        <a:pt x="107" y="16"/>
                      </a:lnTo>
                      <a:lnTo>
                        <a:pt x="94" y="22"/>
                      </a:lnTo>
                      <a:lnTo>
                        <a:pt x="83" y="31"/>
                      </a:lnTo>
                      <a:lnTo>
                        <a:pt x="73" y="44"/>
                      </a:lnTo>
                      <a:lnTo>
                        <a:pt x="63" y="59"/>
                      </a:lnTo>
                      <a:lnTo>
                        <a:pt x="55" y="77"/>
                      </a:lnTo>
                      <a:lnTo>
                        <a:pt x="47" y="97"/>
                      </a:lnTo>
                      <a:lnTo>
                        <a:pt x="40" y="118"/>
                      </a:lnTo>
                      <a:lnTo>
                        <a:pt x="33" y="140"/>
                      </a:lnTo>
                      <a:lnTo>
                        <a:pt x="25" y="542"/>
                      </a:lnTo>
                      <a:lnTo>
                        <a:pt x="17" y="944"/>
                      </a:lnTo>
                      <a:lnTo>
                        <a:pt x="8" y="1346"/>
                      </a:lnTo>
                      <a:lnTo>
                        <a:pt x="0" y="1748"/>
                      </a:lnTo>
                      <a:lnTo>
                        <a:pt x="18" y="1754"/>
                      </a:lnTo>
                      <a:lnTo>
                        <a:pt x="37" y="1760"/>
                      </a:lnTo>
                      <a:lnTo>
                        <a:pt x="54" y="1767"/>
                      </a:lnTo>
                      <a:lnTo>
                        <a:pt x="72" y="1772"/>
                      </a:lnTo>
                      <a:lnTo>
                        <a:pt x="91" y="1778"/>
                      </a:lnTo>
                      <a:lnTo>
                        <a:pt x="109" y="1784"/>
                      </a:lnTo>
                      <a:lnTo>
                        <a:pt x="126" y="1791"/>
                      </a:lnTo>
                      <a:lnTo>
                        <a:pt x="145" y="1797"/>
                      </a:lnTo>
                      <a:lnTo>
                        <a:pt x="140" y="1787"/>
                      </a:lnTo>
                      <a:lnTo>
                        <a:pt x="136" y="1779"/>
                      </a:lnTo>
                      <a:lnTo>
                        <a:pt x="131" y="1770"/>
                      </a:lnTo>
                      <a:lnTo>
                        <a:pt x="126" y="1762"/>
                      </a:lnTo>
                      <a:lnTo>
                        <a:pt x="121" y="1753"/>
                      </a:lnTo>
                      <a:lnTo>
                        <a:pt x="116" y="1745"/>
                      </a:lnTo>
                      <a:lnTo>
                        <a:pt x="111" y="1736"/>
                      </a:lnTo>
                      <a:lnTo>
                        <a:pt x="107" y="1726"/>
                      </a:lnTo>
                      <a:lnTo>
                        <a:pt x="144" y="1731"/>
                      </a:lnTo>
                      <a:lnTo>
                        <a:pt x="181" y="1736"/>
                      </a:lnTo>
                      <a:lnTo>
                        <a:pt x="217" y="1740"/>
                      </a:lnTo>
                      <a:lnTo>
                        <a:pt x="254" y="1745"/>
                      </a:lnTo>
                      <a:lnTo>
                        <a:pt x="292" y="1749"/>
                      </a:lnTo>
                      <a:lnTo>
                        <a:pt x="329" y="1754"/>
                      </a:lnTo>
                      <a:lnTo>
                        <a:pt x="366" y="1759"/>
                      </a:lnTo>
                      <a:lnTo>
                        <a:pt x="403" y="1763"/>
                      </a:lnTo>
                      <a:lnTo>
                        <a:pt x="440" y="1768"/>
                      </a:lnTo>
                      <a:lnTo>
                        <a:pt x="478" y="1772"/>
                      </a:lnTo>
                      <a:lnTo>
                        <a:pt x="515" y="1777"/>
                      </a:lnTo>
                      <a:lnTo>
                        <a:pt x="552" y="1782"/>
                      </a:lnTo>
                      <a:lnTo>
                        <a:pt x="588" y="1786"/>
                      </a:lnTo>
                      <a:lnTo>
                        <a:pt x="626" y="1791"/>
                      </a:lnTo>
                      <a:lnTo>
                        <a:pt x="663" y="1796"/>
                      </a:lnTo>
                      <a:lnTo>
                        <a:pt x="700" y="1800"/>
                      </a:lnTo>
                      <a:lnTo>
                        <a:pt x="708" y="1821"/>
                      </a:lnTo>
                      <a:lnTo>
                        <a:pt x="715" y="1842"/>
                      </a:lnTo>
                      <a:lnTo>
                        <a:pt x="722" y="1862"/>
                      </a:lnTo>
                      <a:lnTo>
                        <a:pt x="729" y="1884"/>
                      </a:lnTo>
                      <a:lnTo>
                        <a:pt x="742" y="1884"/>
                      </a:lnTo>
                      <a:lnTo>
                        <a:pt x="754" y="1884"/>
                      </a:lnTo>
                      <a:lnTo>
                        <a:pt x="767" y="1884"/>
                      </a:lnTo>
                      <a:lnTo>
                        <a:pt x="778" y="1884"/>
                      </a:lnTo>
                      <a:lnTo>
                        <a:pt x="791" y="1884"/>
                      </a:lnTo>
                      <a:lnTo>
                        <a:pt x="804" y="1884"/>
                      </a:lnTo>
                      <a:lnTo>
                        <a:pt x="817" y="1884"/>
                      </a:lnTo>
                      <a:lnTo>
                        <a:pt x="829" y="1884"/>
                      </a:lnTo>
                      <a:lnTo>
                        <a:pt x="842" y="1885"/>
                      </a:lnTo>
                      <a:lnTo>
                        <a:pt x="855" y="1885"/>
                      </a:lnTo>
                      <a:lnTo>
                        <a:pt x="866" y="1885"/>
                      </a:lnTo>
                      <a:lnTo>
                        <a:pt x="879" y="1885"/>
                      </a:lnTo>
                      <a:lnTo>
                        <a:pt x="891" y="1885"/>
                      </a:lnTo>
                      <a:lnTo>
                        <a:pt x="904" y="1885"/>
                      </a:lnTo>
                      <a:lnTo>
                        <a:pt x="916" y="1885"/>
                      </a:lnTo>
                      <a:lnTo>
                        <a:pt x="928" y="1885"/>
                      </a:lnTo>
                      <a:lnTo>
                        <a:pt x="927" y="1461"/>
                      </a:lnTo>
                      <a:lnTo>
                        <a:pt x="926" y="1038"/>
                      </a:lnTo>
                      <a:lnTo>
                        <a:pt x="924" y="614"/>
                      </a:lnTo>
                      <a:lnTo>
                        <a:pt x="922" y="192"/>
                      </a:lnTo>
                      <a:lnTo>
                        <a:pt x="926" y="172"/>
                      </a:lnTo>
                      <a:lnTo>
                        <a:pt x="926" y="158"/>
                      </a:lnTo>
                      <a:lnTo>
                        <a:pt x="924" y="148"/>
                      </a:lnTo>
                      <a:lnTo>
                        <a:pt x="921" y="140"/>
                      </a:lnTo>
                      <a:lnTo>
                        <a:pt x="920" y="130"/>
                      </a:lnTo>
                      <a:lnTo>
                        <a:pt x="924" y="120"/>
                      </a:lnTo>
                      <a:lnTo>
                        <a:pt x="932" y="106"/>
                      </a:lnTo>
                      <a:lnTo>
                        <a:pt x="947" y="86"/>
                      </a:lnTo>
                      <a:lnTo>
                        <a:pt x="922" y="83"/>
                      </a:lnTo>
                      <a:lnTo>
                        <a:pt x="899" y="80"/>
                      </a:lnTo>
                      <a:lnTo>
                        <a:pt x="875" y="77"/>
                      </a:lnTo>
                      <a:lnTo>
                        <a:pt x="851" y="75"/>
                      </a:lnTo>
                      <a:lnTo>
                        <a:pt x="828" y="72"/>
                      </a:lnTo>
                      <a:lnTo>
                        <a:pt x="804" y="69"/>
                      </a:lnTo>
                      <a:lnTo>
                        <a:pt x="780" y="67"/>
                      </a:lnTo>
                      <a:lnTo>
                        <a:pt x="757" y="64"/>
                      </a:lnTo>
                      <a:lnTo>
                        <a:pt x="732" y="61"/>
                      </a:lnTo>
                      <a:lnTo>
                        <a:pt x="708" y="59"/>
                      </a:lnTo>
                      <a:lnTo>
                        <a:pt x="685" y="56"/>
                      </a:lnTo>
                      <a:lnTo>
                        <a:pt x="661" y="53"/>
                      </a:lnTo>
                      <a:lnTo>
                        <a:pt x="637" y="51"/>
                      </a:lnTo>
                      <a:lnTo>
                        <a:pt x="614" y="49"/>
                      </a:lnTo>
                      <a:lnTo>
                        <a:pt x="590" y="45"/>
                      </a:lnTo>
                      <a:lnTo>
                        <a:pt x="565" y="43"/>
                      </a:lnTo>
                      <a:lnTo>
                        <a:pt x="542" y="41"/>
                      </a:lnTo>
                      <a:lnTo>
                        <a:pt x="518" y="37"/>
                      </a:lnTo>
                      <a:lnTo>
                        <a:pt x="494" y="35"/>
                      </a:lnTo>
                      <a:lnTo>
                        <a:pt x="471" y="33"/>
                      </a:lnTo>
                      <a:lnTo>
                        <a:pt x="447" y="30"/>
                      </a:lnTo>
                      <a:lnTo>
                        <a:pt x="422" y="27"/>
                      </a:lnTo>
                      <a:lnTo>
                        <a:pt x="398" y="24"/>
                      </a:lnTo>
                      <a:lnTo>
                        <a:pt x="375" y="22"/>
                      </a:lnTo>
                      <a:lnTo>
                        <a:pt x="351" y="19"/>
                      </a:lnTo>
                      <a:lnTo>
                        <a:pt x="327" y="16"/>
                      </a:lnTo>
                      <a:lnTo>
                        <a:pt x="304" y="14"/>
                      </a:lnTo>
                      <a:lnTo>
                        <a:pt x="280" y="11"/>
                      </a:lnTo>
                      <a:lnTo>
                        <a:pt x="255" y="8"/>
                      </a:lnTo>
                      <a:lnTo>
                        <a:pt x="231" y="6"/>
                      </a:lnTo>
                      <a:lnTo>
                        <a:pt x="208" y="3"/>
                      </a:lnTo>
                      <a:lnTo>
                        <a:pt x="184" y="0"/>
                      </a:lnTo>
                      <a:close/>
                    </a:path>
                  </a:pathLst>
                </a:custGeom>
                <a:solidFill>
                  <a:srgbClr val="99918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88" name="Freeform 144"/>
                <p:cNvSpPr>
                  <a:spLocks noChangeArrowheads="1"/>
                </p:cNvSpPr>
                <p:nvPr/>
              </p:nvSpPr>
              <p:spPr bwMode="auto">
                <a:xfrm>
                  <a:off x="5061" y="1377"/>
                  <a:ext cx="139" cy="337"/>
                </a:xfrm>
                <a:custGeom>
                  <a:avLst/>
                  <a:gdLst>
                    <a:gd name="T0" fmla="*/ 193 w 918"/>
                    <a:gd name="T1" fmla="*/ 2 h 1784"/>
                    <a:gd name="T2" fmla="*/ 173 w 918"/>
                    <a:gd name="T3" fmla="*/ 7 h 1784"/>
                    <a:gd name="T4" fmla="*/ 151 w 918"/>
                    <a:gd name="T5" fmla="*/ 12 h 1784"/>
                    <a:gd name="T6" fmla="*/ 129 w 918"/>
                    <a:gd name="T7" fmla="*/ 16 h 1784"/>
                    <a:gd name="T8" fmla="*/ 106 w 918"/>
                    <a:gd name="T9" fmla="*/ 23 h 1784"/>
                    <a:gd name="T10" fmla="*/ 84 w 918"/>
                    <a:gd name="T11" fmla="*/ 44 h 1784"/>
                    <a:gd name="T12" fmla="*/ 66 w 918"/>
                    <a:gd name="T13" fmla="*/ 76 h 1784"/>
                    <a:gd name="T14" fmla="*/ 49 w 918"/>
                    <a:gd name="T15" fmla="*/ 115 h 1784"/>
                    <a:gd name="T16" fmla="*/ 37 w 918"/>
                    <a:gd name="T17" fmla="*/ 324 h 1784"/>
                    <a:gd name="T18" fmla="*/ 26 w 918"/>
                    <a:gd name="T19" fmla="*/ 698 h 1784"/>
                    <a:gd name="T20" fmla="*/ 16 w 918"/>
                    <a:gd name="T21" fmla="*/ 1073 h 1784"/>
                    <a:gd name="T22" fmla="*/ 6 w 918"/>
                    <a:gd name="T23" fmla="*/ 1447 h 1784"/>
                    <a:gd name="T24" fmla="*/ 17 w 918"/>
                    <a:gd name="T25" fmla="*/ 1642 h 1784"/>
                    <a:gd name="T26" fmla="*/ 51 w 918"/>
                    <a:gd name="T27" fmla="*/ 1656 h 1784"/>
                    <a:gd name="T28" fmla="*/ 84 w 918"/>
                    <a:gd name="T29" fmla="*/ 1670 h 1784"/>
                    <a:gd name="T30" fmla="*/ 119 w 918"/>
                    <a:gd name="T31" fmla="*/ 1684 h 1784"/>
                    <a:gd name="T32" fmla="*/ 128 w 918"/>
                    <a:gd name="T33" fmla="*/ 1673 h 1784"/>
                    <a:gd name="T34" fmla="*/ 112 w 918"/>
                    <a:gd name="T35" fmla="*/ 1640 h 1784"/>
                    <a:gd name="T36" fmla="*/ 140 w 918"/>
                    <a:gd name="T37" fmla="*/ 1627 h 1784"/>
                    <a:gd name="T38" fmla="*/ 214 w 918"/>
                    <a:gd name="T39" fmla="*/ 1636 h 1784"/>
                    <a:gd name="T40" fmla="*/ 288 w 918"/>
                    <a:gd name="T41" fmla="*/ 1646 h 1784"/>
                    <a:gd name="T42" fmla="*/ 362 w 918"/>
                    <a:gd name="T43" fmla="*/ 1655 h 1784"/>
                    <a:gd name="T44" fmla="*/ 435 w 918"/>
                    <a:gd name="T45" fmla="*/ 1664 h 1784"/>
                    <a:gd name="T46" fmla="*/ 509 w 918"/>
                    <a:gd name="T47" fmla="*/ 1673 h 1784"/>
                    <a:gd name="T48" fmla="*/ 583 w 918"/>
                    <a:gd name="T49" fmla="*/ 1682 h 1784"/>
                    <a:gd name="T50" fmla="*/ 657 w 918"/>
                    <a:gd name="T51" fmla="*/ 1692 h 1784"/>
                    <a:gd name="T52" fmla="*/ 700 w 918"/>
                    <a:gd name="T53" fmla="*/ 1718 h 1784"/>
                    <a:gd name="T54" fmla="*/ 715 w 918"/>
                    <a:gd name="T55" fmla="*/ 1760 h 1784"/>
                    <a:gd name="T56" fmla="*/ 735 w 918"/>
                    <a:gd name="T57" fmla="*/ 1782 h 1784"/>
                    <a:gd name="T58" fmla="*/ 759 w 918"/>
                    <a:gd name="T59" fmla="*/ 1783 h 1784"/>
                    <a:gd name="T60" fmla="*/ 783 w 918"/>
                    <a:gd name="T61" fmla="*/ 1783 h 1784"/>
                    <a:gd name="T62" fmla="*/ 808 w 918"/>
                    <a:gd name="T63" fmla="*/ 1783 h 1784"/>
                    <a:gd name="T64" fmla="*/ 833 w 918"/>
                    <a:gd name="T65" fmla="*/ 1784 h 1784"/>
                    <a:gd name="T66" fmla="*/ 857 w 918"/>
                    <a:gd name="T67" fmla="*/ 1784 h 1784"/>
                    <a:gd name="T68" fmla="*/ 881 w 918"/>
                    <a:gd name="T69" fmla="*/ 1784 h 1784"/>
                    <a:gd name="T70" fmla="*/ 905 w 918"/>
                    <a:gd name="T71" fmla="*/ 1784 h 1784"/>
                    <a:gd name="T72" fmla="*/ 916 w 918"/>
                    <a:gd name="T73" fmla="*/ 1385 h 1784"/>
                    <a:gd name="T74" fmla="*/ 910 w 918"/>
                    <a:gd name="T75" fmla="*/ 587 h 1784"/>
                    <a:gd name="T76" fmla="*/ 910 w 918"/>
                    <a:gd name="T77" fmla="*/ 170 h 1784"/>
                    <a:gd name="T78" fmla="*/ 902 w 918"/>
                    <a:gd name="T79" fmla="*/ 146 h 1784"/>
                    <a:gd name="T80" fmla="*/ 893 w 918"/>
                    <a:gd name="T81" fmla="*/ 129 h 1784"/>
                    <a:gd name="T82" fmla="*/ 900 w 918"/>
                    <a:gd name="T83" fmla="*/ 104 h 1784"/>
                    <a:gd name="T84" fmla="*/ 870 w 918"/>
                    <a:gd name="T85" fmla="*/ 76 h 1784"/>
                    <a:gd name="T86" fmla="*/ 781 w 918"/>
                    <a:gd name="T87" fmla="*/ 66 h 1784"/>
                    <a:gd name="T88" fmla="*/ 692 w 918"/>
                    <a:gd name="T89" fmla="*/ 55 h 1784"/>
                    <a:gd name="T90" fmla="*/ 604 w 918"/>
                    <a:gd name="T91" fmla="*/ 45 h 1784"/>
                    <a:gd name="T92" fmla="*/ 515 w 918"/>
                    <a:gd name="T93" fmla="*/ 36 h 1784"/>
                    <a:gd name="T94" fmla="*/ 426 w 918"/>
                    <a:gd name="T95" fmla="*/ 25 h 1784"/>
                    <a:gd name="T96" fmla="*/ 337 w 918"/>
                    <a:gd name="T97" fmla="*/ 15 h 1784"/>
                    <a:gd name="T98" fmla="*/ 249 w 918"/>
                    <a:gd name="T99" fmla="*/ 5 h 1784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918"/>
                    <a:gd name="T151" fmla="*/ 0 h 1784"/>
                    <a:gd name="T152" fmla="*/ 918 w 918"/>
                    <a:gd name="T153" fmla="*/ 1784 h 1784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918" h="1784">
                      <a:moveTo>
                        <a:pt x="204" y="0"/>
                      </a:moveTo>
                      <a:lnTo>
                        <a:pt x="193" y="2"/>
                      </a:lnTo>
                      <a:lnTo>
                        <a:pt x="183" y="5"/>
                      </a:lnTo>
                      <a:lnTo>
                        <a:pt x="173" y="7"/>
                      </a:lnTo>
                      <a:lnTo>
                        <a:pt x="161" y="9"/>
                      </a:lnTo>
                      <a:lnTo>
                        <a:pt x="151" y="12"/>
                      </a:lnTo>
                      <a:lnTo>
                        <a:pt x="140" y="14"/>
                      </a:lnTo>
                      <a:lnTo>
                        <a:pt x="129" y="16"/>
                      </a:lnTo>
                      <a:lnTo>
                        <a:pt x="119" y="19"/>
                      </a:lnTo>
                      <a:lnTo>
                        <a:pt x="106" y="23"/>
                      </a:lnTo>
                      <a:lnTo>
                        <a:pt x="94" y="32"/>
                      </a:lnTo>
                      <a:lnTo>
                        <a:pt x="84" y="44"/>
                      </a:lnTo>
                      <a:lnTo>
                        <a:pt x="75" y="59"/>
                      </a:lnTo>
                      <a:lnTo>
                        <a:pt x="66" y="76"/>
                      </a:lnTo>
                      <a:lnTo>
                        <a:pt x="57" y="95"/>
                      </a:lnTo>
                      <a:lnTo>
                        <a:pt x="49" y="115"/>
                      </a:lnTo>
                      <a:lnTo>
                        <a:pt x="42" y="136"/>
                      </a:lnTo>
                      <a:lnTo>
                        <a:pt x="37" y="324"/>
                      </a:lnTo>
                      <a:lnTo>
                        <a:pt x="32" y="511"/>
                      </a:lnTo>
                      <a:lnTo>
                        <a:pt x="26" y="698"/>
                      </a:lnTo>
                      <a:lnTo>
                        <a:pt x="22" y="885"/>
                      </a:lnTo>
                      <a:lnTo>
                        <a:pt x="16" y="1073"/>
                      </a:lnTo>
                      <a:lnTo>
                        <a:pt x="10" y="1261"/>
                      </a:lnTo>
                      <a:lnTo>
                        <a:pt x="6" y="1447"/>
                      </a:lnTo>
                      <a:lnTo>
                        <a:pt x="0" y="1635"/>
                      </a:lnTo>
                      <a:lnTo>
                        <a:pt x="17" y="1642"/>
                      </a:lnTo>
                      <a:lnTo>
                        <a:pt x="33" y="1649"/>
                      </a:lnTo>
                      <a:lnTo>
                        <a:pt x="51" y="1656"/>
                      </a:lnTo>
                      <a:lnTo>
                        <a:pt x="68" y="1663"/>
                      </a:lnTo>
                      <a:lnTo>
                        <a:pt x="84" y="1670"/>
                      </a:lnTo>
                      <a:lnTo>
                        <a:pt x="101" y="1677"/>
                      </a:lnTo>
                      <a:lnTo>
                        <a:pt x="119" y="1684"/>
                      </a:lnTo>
                      <a:lnTo>
                        <a:pt x="136" y="1691"/>
                      </a:lnTo>
                      <a:lnTo>
                        <a:pt x="128" y="1673"/>
                      </a:lnTo>
                      <a:lnTo>
                        <a:pt x="120" y="1656"/>
                      </a:lnTo>
                      <a:lnTo>
                        <a:pt x="112" y="1640"/>
                      </a:lnTo>
                      <a:lnTo>
                        <a:pt x="104" y="1623"/>
                      </a:lnTo>
                      <a:lnTo>
                        <a:pt x="140" y="1627"/>
                      </a:lnTo>
                      <a:lnTo>
                        <a:pt x="177" y="1632"/>
                      </a:lnTo>
                      <a:lnTo>
                        <a:pt x="214" y="1636"/>
                      </a:lnTo>
                      <a:lnTo>
                        <a:pt x="251" y="1641"/>
                      </a:lnTo>
                      <a:lnTo>
                        <a:pt x="288" y="1646"/>
                      </a:lnTo>
                      <a:lnTo>
                        <a:pt x="325" y="1650"/>
                      </a:lnTo>
                      <a:lnTo>
                        <a:pt x="362" y="1655"/>
                      </a:lnTo>
                      <a:lnTo>
                        <a:pt x="399" y="1659"/>
                      </a:lnTo>
                      <a:lnTo>
                        <a:pt x="435" y="1664"/>
                      </a:lnTo>
                      <a:lnTo>
                        <a:pt x="472" y="1669"/>
                      </a:lnTo>
                      <a:lnTo>
                        <a:pt x="509" y="1673"/>
                      </a:lnTo>
                      <a:lnTo>
                        <a:pt x="546" y="1678"/>
                      </a:lnTo>
                      <a:lnTo>
                        <a:pt x="583" y="1682"/>
                      </a:lnTo>
                      <a:lnTo>
                        <a:pt x="620" y="1687"/>
                      </a:lnTo>
                      <a:lnTo>
                        <a:pt x="657" y="1692"/>
                      </a:lnTo>
                      <a:lnTo>
                        <a:pt x="693" y="1696"/>
                      </a:lnTo>
                      <a:lnTo>
                        <a:pt x="700" y="1718"/>
                      </a:lnTo>
                      <a:lnTo>
                        <a:pt x="708" y="1739"/>
                      </a:lnTo>
                      <a:lnTo>
                        <a:pt x="715" y="1760"/>
                      </a:lnTo>
                      <a:lnTo>
                        <a:pt x="722" y="1782"/>
                      </a:lnTo>
                      <a:lnTo>
                        <a:pt x="735" y="1782"/>
                      </a:lnTo>
                      <a:lnTo>
                        <a:pt x="746" y="1782"/>
                      </a:lnTo>
                      <a:lnTo>
                        <a:pt x="759" y="1783"/>
                      </a:lnTo>
                      <a:lnTo>
                        <a:pt x="772" y="1783"/>
                      </a:lnTo>
                      <a:lnTo>
                        <a:pt x="783" y="1783"/>
                      </a:lnTo>
                      <a:lnTo>
                        <a:pt x="796" y="1783"/>
                      </a:lnTo>
                      <a:lnTo>
                        <a:pt x="808" y="1783"/>
                      </a:lnTo>
                      <a:lnTo>
                        <a:pt x="820" y="1783"/>
                      </a:lnTo>
                      <a:lnTo>
                        <a:pt x="833" y="1784"/>
                      </a:lnTo>
                      <a:lnTo>
                        <a:pt x="844" y="1784"/>
                      </a:lnTo>
                      <a:lnTo>
                        <a:pt x="857" y="1784"/>
                      </a:lnTo>
                      <a:lnTo>
                        <a:pt x="869" y="1784"/>
                      </a:lnTo>
                      <a:lnTo>
                        <a:pt x="881" y="1784"/>
                      </a:lnTo>
                      <a:lnTo>
                        <a:pt x="894" y="1784"/>
                      </a:lnTo>
                      <a:lnTo>
                        <a:pt x="905" y="1784"/>
                      </a:lnTo>
                      <a:lnTo>
                        <a:pt x="918" y="1784"/>
                      </a:lnTo>
                      <a:lnTo>
                        <a:pt x="916" y="1385"/>
                      </a:lnTo>
                      <a:lnTo>
                        <a:pt x="913" y="985"/>
                      </a:lnTo>
                      <a:lnTo>
                        <a:pt x="910" y="587"/>
                      </a:lnTo>
                      <a:lnTo>
                        <a:pt x="908" y="188"/>
                      </a:lnTo>
                      <a:lnTo>
                        <a:pt x="910" y="170"/>
                      </a:lnTo>
                      <a:lnTo>
                        <a:pt x="907" y="157"/>
                      </a:lnTo>
                      <a:lnTo>
                        <a:pt x="902" y="146"/>
                      </a:lnTo>
                      <a:lnTo>
                        <a:pt x="896" y="138"/>
                      </a:lnTo>
                      <a:lnTo>
                        <a:pt x="893" y="129"/>
                      </a:lnTo>
                      <a:lnTo>
                        <a:pt x="893" y="119"/>
                      </a:lnTo>
                      <a:lnTo>
                        <a:pt x="900" y="104"/>
                      </a:lnTo>
                      <a:lnTo>
                        <a:pt x="915" y="82"/>
                      </a:lnTo>
                      <a:lnTo>
                        <a:pt x="870" y="76"/>
                      </a:lnTo>
                      <a:lnTo>
                        <a:pt x="826" y="72"/>
                      </a:lnTo>
                      <a:lnTo>
                        <a:pt x="781" y="66"/>
                      </a:lnTo>
                      <a:lnTo>
                        <a:pt x="737" y="61"/>
                      </a:lnTo>
                      <a:lnTo>
                        <a:pt x="692" y="55"/>
                      </a:lnTo>
                      <a:lnTo>
                        <a:pt x="649" y="51"/>
                      </a:lnTo>
                      <a:lnTo>
                        <a:pt x="604" y="45"/>
                      </a:lnTo>
                      <a:lnTo>
                        <a:pt x="560" y="40"/>
                      </a:lnTo>
                      <a:lnTo>
                        <a:pt x="515" y="36"/>
                      </a:lnTo>
                      <a:lnTo>
                        <a:pt x="470" y="30"/>
                      </a:lnTo>
                      <a:lnTo>
                        <a:pt x="426" y="25"/>
                      </a:lnTo>
                      <a:lnTo>
                        <a:pt x="381" y="21"/>
                      </a:lnTo>
                      <a:lnTo>
                        <a:pt x="337" y="15"/>
                      </a:lnTo>
                      <a:lnTo>
                        <a:pt x="293" y="10"/>
                      </a:lnTo>
                      <a:lnTo>
                        <a:pt x="249" y="5"/>
                      </a:lnTo>
                      <a:lnTo>
                        <a:pt x="204" y="0"/>
                      </a:lnTo>
                      <a:close/>
                    </a:path>
                  </a:pathLst>
                </a:custGeom>
                <a:solidFill>
                  <a:srgbClr val="9E93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89" name="Freeform 145"/>
                <p:cNvSpPr>
                  <a:spLocks noChangeArrowheads="1"/>
                </p:cNvSpPr>
                <p:nvPr/>
              </p:nvSpPr>
              <p:spPr bwMode="auto">
                <a:xfrm>
                  <a:off x="5063" y="1396"/>
                  <a:ext cx="137" cy="318"/>
                </a:xfrm>
                <a:custGeom>
                  <a:avLst/>
                  <a:gdLst>
                    <a:gd name="T0" fmla="*/ 212 w 907"/>
                    <a:gd name="T1" fmla="*/ 2 h 1683"/>
                    <a:gd name="T2" fmla="*/ 189 w 907"/>
                    <a:gd name="T3" fmla="*/ 7 h 1683"/>
                    <a:gd name="T4" fmla="*/ 165 w 907"/>
                    <a:gd name="T5" fmla="*/ 12 h 1683"/>
                    <a:gd name="T6" fmla="*/ 142 w 907"/>
                    <a:gd name="T7" fmla="*/ 16 h 1683"/>
                    <a:gd name="T8" fmla="*/ 118 w 907"/>
                    <a:gd name="T9" fmla="*/ 24 h 1683"/>
                    <a:gd name="T10" fmla="*/ 96 w 907"/>
                    <a:gd name="T11" fmla="*/ 44 h 1683"/>
                    <a:gd name="T12" fmla="*/ 76 w 907"/>
                    <a:gd name="T13" fmla="*/ 75 h 1683"/>
                    <a:gd name="T14" fmla="*/ 60 w 907"/>
                    <a:gd name="T15" fmla="*/ 112 h 1683"/>
                    <a:gd name="T16" fmla="*/ 45 w 907"/>
                    <a:gd name="T17" fmla="*/ 305 h 1683"/>
                    <a:gd name="T18" fmla="*/ 32 w 907"/>
                    <a:gd name="T19" fmla="*/ 653 h 1683"/>
                    <a:gd name="T20" fmla="*/ 20 w 907"/>
                    <a:gd name="T21" fmla="*/ 1001 h 1683"/>
                    <a:gd name="T22" fmla="*/ 7 w 907"/>
                    <a:gd name="T23" fmla="*/ 1348 h 1683"/>
                    <a:gd name="T24" fmla="*/ 16 w 907"/>
                    <a:gd name="T25" fmla="*/ 1530 h 1683"/>
                    <a:gd name="T26" fmla="*/ 47 w 907"/>
                    <a:gd name="T27" fmla="*/ 1545 h 1683"/>
                    <a:gd name="T28" fmla="*/ 78 w 907"/>
                    <a:gd name="T29" fmla="*/ 1561 h 1683"/>
                    <a:gd name="T30" fmla="*/ 110 w 907"/>
                    <a:gd name="T31" fmla="*/ 1577 h 1683"/>
                    <a:gd name="T32" fmla="*/ 120 w 907"/>
                    <a:gd name="T33" fmla="*/ 1568 h 1683"/>
                    <a:gd name="T34" fmla="*/ 107 w 907"/>
                    <a:gd name="T35" fmla="*/ 1535 h 1683"/>
                    <a:gd name="T36" fmla="*/ 138 w 907"/>
                    <a:gd name="T37" fmla="*/ 1522 h 1683"/>
                    <a:gd name="T38" fmla="*/ 211 w 907"/>
                    <a:gd name="T39" fmla="*/ 1531 h 1683"/>
                    <a:gd name="T40" fmla="*/ 284 w 907"/>
                    <a:gd name="T41" fmla="*/ 1541 h 1683"/>
                    <a:gd name="T42" fmla="*/ 357 w 907"/>
                    <a:gd name="T43" fmla="*/ 1550 h 1683"/>
                    <a:gd name="T44" fmla="*/ 430 w 907"/>
                    <a:gd name="T45" fmla="*/ 1559 h 1683"/>
                    <a:gd name="T46" fmla="*/ 504 w 907"/>
                    <a:gd name="T47" fmla="*/ 1568 h 1683"/>
                    <a:gd name="T48" fmla="*/ 576 w 907"/>
                    <a:gd name="T49" fmla="*/ 1577 h 1683"/>
                    <a:gd name="T50" fmla="*/ 650 w 907"/>
                    <a:gd name="T51" fmla="*/ 1587 h 1683"/>
                    <a:gd name="T52" fmla="*/ 694 w 907"/>
                    <a:gd name="T53" fmla="*/ 1613 h 1683"/>
                    <a:gd name="T54" fmla="*/ 709 w 907"/>
                    <a:gd name="T55" fmla="*/ 1658 h 1683"/>
                    <a:gd name="T56" fmla="*/ 727 w 907"/>
                    <a:gd name="T57" fmla="*/ 1680 h 1683"/>
                    <a:gd name="T58" fmla="*/ 751 w 907"/>
                    <a:gd name="T59" fmla="*/ 1681 h 1683"/>
                    <a:gd name="T60" fmla="*/ 775 w 907"/>
                    <a:gd name="T61" fmla="*/ 1681 h 1683"/>
                    <a:gd name="T62" fmla="*/ 800 w 907"/>
                    <a:gd name="T63" fmla="*/ 1681 h 1683"/>
                    <a:gd name="T64" fmla="*/ 824 w 907"/>
                    <a:gd name="T65" fmla="*/ 1682 h 1683"/>
                    <a:gd name="T66" fmla="*/ 847 w 907"/>
                    <a:gd name="T67" fmla="*/ 1682 h 1683"/>
                    <a:gd name="T68" fmla="*/ 871 w 907"/>
                    <a:gd name="T69" fmla="*/ 1682 h 1683"/>
                    <a:gd name="T70" fmla="*/ 895 w 907"/>
                    <a:gd name="T71" fmla="*/ 1683 h 1683"/>
                    <a:gd name="T72" fmla="*/ 903 w 907"/>
                    <a:gd name="T73" fmla="*/ 1308 h 1683"/>
                    <a:gd name="T74" fmla="*/ 896 w 907"/>
                    <a:gd name="T75" fmla="*/ 558 h 1683"/>
                    <a:gd name="T76" fmla="*/ 894 w 907"/>
                    <a:gd name="T77" fmla="*/ 166 h 1683"/>
                    <a:gd name="T78" fmla="*/ 880 w 907"/>
                    <a:gd name="T79" fmla="*/ 145 h 1683"/>
                    <a:gd name="T80" fmla="*/ 864 w 907"/>
                    <a:gd name="T81" fmla="*/ 128 h 1683"/>
                    <a:gd name="T82" fmla="*/ 866 w 907"/>
                    <a:gd name="T83" fmla="*/ 100 h 1683"/>
                    <a:gd name="T84" fmla="*/ 840 w 907"/>
                    <a:gd name="T85" fmla="*/ 74 h 1683"/>
                    <a:gd name="T86" fmla="*/ 758 w 907"/>
                    <a:gd name="T87" fmla="*/ 63 h 1683"/>
                    <a:gd name="T88" fmla="*/ 676 w 907"/>
                    <a:gd name="T89" fmla="*/ 54 h 1683"/>
                    <a:gd name="T90" fmla="*/ 593 w 907"/>
                    <a:gd name="T91" fmla="*/ 44 h 1683"/>
                    <a:gd name="T92" fmla="*/ 512 w 907"/>
                    <a:gd name="T93" fmla="*/ 35 h 1683"/>
                    <a:gd name="T94" fmla="*/ 429 w 907"/>
                    <a:gd name="T95" fmla="*/ 24 h 1683"/>
                    <a:gd name="T96" fmla="*/ 347 w 907"/>
                    <a:gd name="T97" fmla="*/ 15 h 1683"/>
                    <a:gd name="T98" fmla="*/ 265 w 907"/>
                    <a:gd name="T99" fmla="*/ 5 h 1683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907"/>
                    <a:gd name="T151" fmla="*/ 0 h 1683"/>
                    <a:gd name="T152" fmla="*/ 907 w 907"/>
                    <a:gd name="T153" fmla="*/ 1683 h 1683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907" h="1683">
                      <a:moveTo>
                        <a:pt x="224" y="0"/>
                      </a:moveTo>
                      <a:lnTo>
                        <a:pt x="212" y="2"/>
                      </a:lnTo>
                      <a:lnTo>
                        <a:pt x="201" y="5"/>
                      </a:lnTo>
                      <a:lnTo>
                        <a:pt x="189" y="7"/>
                      </a:lnTo>
                      <a:lnTo>
                        <a:pt x="178" y="9"/>
                      </a:lnTo>
                      <a:lnTo>
                        <a:pt x="165" y="12"/>
                      </a:lnTo>
                      <a:lnTo>
                        <a:pt x="153" y="14"/>
                      </a:lnTo>
                      <a:lnTo>
                        <a:pt x="142" y="16"/>
                      </a:lnTo>
                      <a:lnTo>
                        <a:pt x="130" y="18"/>
                      </a:lnTo>
                      <a:lnTo>
                        <a:pt x="118" y="24"/>
                      </a:lnTo>
                      <a:lnTo>
                        <a:pt x="106" y="32"/>
                      </a:lnTo>
                      <a:lnTo>
                        <a:pt x="96" y="44"/>
                      </a:lnTo>
                      <a:lnTo>
                        <a:pt x="85" y="59"/>
                      </a:lnTo>
                      <a:lnTo>
                        <a:pt x="76" y="75"/>
                      </a:lnTo>
                      <a:lnTo>
                        <a:pt x="68" y="92"/>
                      </a:lnTo>
                      <a:lnTo>
                        <a:pt x="60" y="112"/>
                      </a:lnTo>
                      <a:lnTo>
                        <a:pt x="52" y="131"/>
                      </a:lnTo>
                      <a:lnTo>
                        <a:pt x="45" y="305"/>
                      </a:lnTo>
                      <a:lnTo>
                        <a:pt x="39" y="479"/>
                      </a:lnTo>
                      <a:lnTo>
                        <a:pt x="32" y="653"/>
                      </a:lnTo>
                      <a:lnTo>
                        <a:pt x="27" y="827"/>
                      </a:lnTo>
                      <a:lnTo>
                        <a:pt x="20" y="1001"/>
                      </a:lnTo>
                      <a:lnTo>
                        <a:pt x="13" y="1174"/>
                      </a:lnTo>
                      <a:lnTo>
                        <a:pt x="7" y="1348"/>
                      </a:lnTo>
                      <a:lnTo>
                        <a:pt x="0" y="1522"/>
                      </a:lnTo>
                      <a:lnTo>
                        <a:pt x="16" y="1530"/>
                      </a:lnTo>
                      <a:lnTo>
                        <a:pt x="31" y="1538"/>
                      </a:lnTo>
                      <a:lnTo>
                        <a:pt x="47" y="1545"/>
                      </a:lnTo>
                      <a:lnTo>
                        <a:pt x="63" y="1553"/>
                      </a:lnTo>
                      <a:lnTo>
                        <a:pt x="78" y="1561"/>
                      </a:lnTo>
                      <a:lnTo>
                        <a:pt x="95" y="1569"/>
                      </a:lnTo>
                      <a:lnTo>
                        <a:pt x="110" y="1577"/>
                      </a:lnTo>
                      <a:lnTo>
                        <a:pt x="126" y="1586"/>
                      </a:lnTo>
                      <a:lnTo>
                        <a:pt x="120" y="1568"/>
                      </a:lnTo>
                      <a:lnTo>
                        <a:pt x="114" y="1551"/>
                      </a:lnTo>
                      <a:lnTo>
                        <a:pt x="107" y="1535"/>
                      </a:lnTo>
                      <a:lnTo>
                        <a:pt x="101" y="1518"/>
                      </a:lnTo>
                      <a:lnTo>
                        <a:pt x="138" y="1522"/>
                      </a:lnTo>
                      <a:lnTo>
                        <a:pt x="174" y="1527"/>
                      </a:lnTo>
                      <a:lnTo>
                        <a:pt x="211" y="1531"/>
                      </a:lnTo>
                      <a:lnTo>
                        <a:pt x="248" y="1536"/>
                      </a:lnTo>
                      <a:lnTo>
                        <a:pt x="284" y="1541"/>
                      </a:lnTo>
                      <a:lnTo>
                        <a:pt x="320" y="1545"/>
                      </a:lnTo>
                      <a:lnTo>
                        <a:pt x="357" y="1550"/>
                      </a:lnTo>
                      <a:lnTo>
                        <a:pt x="394" y="1554"/>
                      </a:lnTo>
                      <a:lnTo>
                        <a:pt x="430" y="1559"/>
                      </a:lnTo>
                      <a:lnTo>
                        <a:pt x="467" y="1564"/>
                      </a:lnTo>
                      <a:lnTo>
                        <a:pt x="504" y="1568"/>
                      </a:lnTo>
                      <a:lnTo>
                        <a:pt x="540" y="1573"/>
                      </a:lnTo>
                      <a:lnTo>
                        <a:pt x="576" y="1577"/>
                      </a:lnTo>
                      <a:lnTo>
                        <a:pt x="613" y="1582"/>
                      </a:lnTo>
                      <a:lnTo>
                        <a:pt x="650" y="1587"/>
                      </a:lnTo>
                      <a:lnTo>
                        <a:pt x="687" y="1591"/>
                      </a:lnTo>
                      <a:lnTo>
                        <a:pt x="694" y="1613"/>
                      </a:lnTo>
                      <a:lnTo>
                        <a:pt x="702" y="1635"/>
                      </a:lnTo>
                      <a:lnTo>
                        <a:pt x="709" y="1658"/>
                      </a:lnTo>
                      <a:lnTo>
                        <a:pt x="716" y="1680"/>
                      </a:lnTo>
                      <a:lnTo>
                        <a:pt x="727" y="1680"/>
                      </a:lnTo>
                      <a:lnTo>
                        <a:pt x="740" y="1680"/>
                      </a:lnTo>
                      <a:lnTo>
                        <a:pt x="751" y="1681"/>
                      </a:lnTo>
                      <a:lnTo>
                        <a:pt x="764" y="1681"/>
                      </a:lnTo>
                      <a:lnTo>
                        <a:pt x="775" y="1681"/>
                      </a:lnTo>
                      <a:lnTo>
                        <a:pt x="788" y="1681"/>
                      </a:lnTo>
                      <a:lnTo>
                        <a:pt x="800" y="1681"/>
                      </a:lnTo>
                      <a:lnTo>
                        <a:pt x="811" y="1681"/>
                      </a:lnTo>
                      <a:lnTo>
                        <a:pt x="824" y="1682"/>
                      </a:lnTo>
                      <a:lnTo>
                        <a:pt x="835" y="1682"/>
                      </a:lnTo>
                      <a:lnTo>
                        <a:pt x="847" y="1682"/>
                      </a:lnTo>
                      <a:lnTo>
                        <a:pt x="860" y="1682"/>
                      </a:lnTo>
                      <a:lnTo>
                        <a:pt x="871" y="1682"/>
                      </a:lnTo>
                      <a:lnTo>
                        <a:pt x="883" y="1683"/>
                      </a:lnTo>
                      <a:lnTo>
                        <a:pt x="895" y="1683"/>
                      </a:lnTo>
                      <a:lnTo>
                        <a:pt x="907" y="1683"/>
                      </a:lnTo>
                      <a:lnTo>
                        <a:pt x="903" y="1308"/>
                      </a:lnTo>
                      <a:lnTo>
                        <a:pt x="900" y="933"/>
                      </a:lnTo>
                      <a:lnTo>
                        <a:pt x="896" y="558"/>
                      </a:lnTo>
                      <a:lnTo>
                        <a:pt x="893" y="183"/>
                      </a:lnTo>
                      <a:lnTo>
                        <a:pt x="894" y="166"/>
                      </a:lnTo>
                      <a:lnTo>
                        <a:pt x="888" y="154"/>
                      </a:lnTo>
                      <a:lnTo>
                        <a:pt x="880" y="145"/>
                      </a:lnTo>
                      <a:lnTo>
                        <a:pt x="871" y="137"/>
                      </a:lnTo>
                      <a:lnTo>
                        <a:pt x="864" y="128"/>
                      </a:lnTo>
                      <a:lnTo>
                        <a:pt x="861" y="116"/>
                      </a:lnTo>
                      <a:lnTo>
                        <a:pt x="866" y="100"/>
                      </a:lnTo>
                      <a:lnTo>
                        <a:pt x="881" y="78"/>
                      </a:lnTo>
                      <a:lnTo>
                        <a:pt x="840" y="74"/>
                      </a:lnTo>
                      <a:lnTo>
                        <a:pt x="800" y="68"/>
                      </a:lnTo>
                      <a:lnTo>
                        <a:pt x="758" y="63"/>
                      </a:lnTo>
                      <a:lnTo>
                        <a:pt x="717" y="59"/>
                      </a:lnTo>
                      <a:lnTo>
                        <a:pt x="676" y="54"/>
                      </a:lnTo>
                      <a:lnTo>
                        <a:pt x="635" y="48"/>
                      </a:lnTo>
                      <a:lnTo>
                        <a:pt x="593" y="44"/>
                      </a:lnTo>
                      <a:lnTo>
                        <a:pt x="553" y="39"/>
                      </a:lnTo>
                      <a:lnTo>
                        <a:pt x="512" y="35"/>
                      </a:lnTo>
                      <a:lnTo>
                        <a:pt x="470" y="30"/>
                      </a:lnTo>
                      <a:lnTo>
                        <a:pt x="429" y="24"/>
                      </a:lnTo>
                      <a:lnTo>
                        <a:pt x="388" y="20"/>
                      </a:lnTo>
                      <a:lnTo>
                        <a:pt x="347" y="15"/>
                      </a:lnTo>
                      <a:lnTo>
                        <a:pt x="305" y="10"/>
                      </a:lnTo>
                      <a:lnTo>
                        <a:pt x="265" y="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A399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0" name="Freeform 146"/>
                <p:cNvSpPr>
                  <a:spLocks noChangeArrowheads="1"/>
                </p:cNvSpPr>
                <p:nvPr/>
              </p:nvSpPr>
              <p:spPr bwMode="auto">
                <a:xfrm>
                  <a:off x="5064" y="1416"/>
                  <a:ext cx="135" cy="299"/>
                </a:xfrm>
                <a:custGeom>
                  <a:avLst/>
                  <a:gdLst>
                    <a:gd name="T0" fmla="*/ 231 w 895"/>
                    <a:gd name="T1" fmla="*/ 2 h 1582"/>
                    <a:gd name="T2" fmla="*/ 205 w 895"/>
                    <a:gd name="T3" fmla="*/ 7 h 1582"/>
                    <a:gd name="T4" fmla="*/ 181 w 895"/>
                    <a:gd name="T5" fmla="*/ 11 h 1582"/>
                    <a:gd name="T6" fmla="*/ 156 w 895"/>
                    <a:gd name="T7" fmla="*/ 16 h 1582"/>
                    <a:gd name="T8" fmla="*/ 130 w 895"/>
                    <a:gd name="T9" fmla="*/ 24 h 1582"/>
                    <a:gd name="T10" fmla="*/ 107 w 895"/>
                    <a:gd name="T11" fmla="*/ 45 h 1582"/>
                    <a:gd name="T12" fmla="*/ 87 w 895"/>
                    <a:gd name="T13" fmla="*/ 74 h 1582"/>
                    <a:gd name="T14" fmla="*/ 69 w 895"/>
                    <a:gd name="T15" fmla="*/ 109 h 1582"/>
                    <a:gd name="T16" fmla="*/ 53 w 895"/>
                    <a:gd name="T17" fmla="*/ 288 h 1582"/>
                    <a:gd name="T18" fmla="*/ 38 w 895"/>
                    <a:gd name="T19" fmla="*/ 608 h 1582"/>
                    <a:gd name="T20" fmla="*/ 23 w 895"/>
                    <a:gd name="T21" fmla="*/ 929 h 1582"/>
                    <a:gd name="T22" fmla="*/ 8 w 895"/>
                    <a:gd name="T23" fmla="*/ 1249 h 1582"/>
                    <a:gd name="T24" fmla="*/ 15 w 895"/>
                    <a:gd name="T25" fmla="*/ 1418 h 1582"/>
                    <a:gd name="T26" fmla="*/ 44 w 895"/>
                    <a:gd name="T27" fmla="*/ 1436 h 1582"/>
                    <a:gd name="T28" fmla="*/ 73 w 895"/>
                    <a:gd name="T29" fmla="*/ 1453 h 1582"/>
                    <a:gd name="T30" fmla="*/ 102 w 895"/>
                    <a:gd name="T31" fmla="*/ 1470 h 1582"/>
                    <a:gd name="T32" fmla="*/ 112 w 895"/>
                    <a:gd name="T33" fmla="*/ 1463 h 1582"/>
                    <a:gd name="T34" fmla="*/ 103 w 895"/>
                    <a:gd name="T35" fmla="*/ 1430 h 1582"/>
                    <a:gd name="T36" fmla="*/ 135 w 895"/>
                    <a:gd name="T37" fmla="*/ 1417 h 1582"/>
                    <a:gd name="T38" fmla="*/ 208 w 895"/>
                    <a:gd name="T39" fmla="*/ 1426 h 1582"/>
                    <a:gd name="T40" fmla="*/ 280 w 895"/>
                    <a:gd name="T41" fmla="*/ 1436 h 1582"/>
                    <a:gd name="T42" fmla="*/ 353 w 895"/>
                    <a:gd name="T43" fmla="*/ 1445 h 1582"/>
                    <a:gd name="T44" fmla="*/ 425 w 895"/>
                    <a:gd name="T45" fmla="*/ 1455 h 1582"/>
                    <a:gd name="T46" fmla="*/ 498 w 895"/>
                    <a:gd name="T47" fmla="*/ 1464 h 1582"/>
                    <a:gd name="T48" fmla="*/ 571 w 895"/>
                    <a:gd name="T49" fmla="*/ 1474 h 1582"/>
                    <a:gd name="T50" fmla="*/ 643 w 895"/>
                    <a:gd name="T51" fmla="*/ 1483 h 1582"/>
                    <a:gd name="T52" fmla="*/ 687 w 895"/>
                    <a:gd name="T53" fmla="*/ 1509 h 1582"/>
                    <a:gd name="T54" fmla="*/ 702 w 895"/>
                    <a:gd name="T55" fmla="*/ 1554 h 1582"/>
                    <a:gd name="T56" fmla="*/ 722 w 895"/>
                    <a:gd name="T57" fmla="*/ 1577 h 1582"/>
                    <a:gd name="T58" fmla="*/ 745 w 895"/>
                    <a:gd name="T59" fmla="*/ 1578 h 1582"/>
                    <a:gd name="T60" fmla="*/ 768 w 895"/>
                    <a:gd name="T61" fmla="*/ 1580 h 1582"/>
                    <a:gd name="T62" fmla="*/ 791 w 895"/>
                    <a:gd name="T63" fmla="*/ 1580 h 1582"/>
                    <a:gd name="T64" fmla="*/ 814 w 895"/>
                    <a:gd name="T65" fmla="*/ 1581 h 1582"/>
                    <a:gd name="T66" fmla="*/ 837 w 895"/>
                    <a:gd name="T67" fmla="*/ 1581 h 1582"/>
                    <a:gd name="T68" fmla="*/ 861 w 895"/>
                    <a:gd name="T69" fmla="*/ 1581 h 1582"/>
                    <a:gd name="T70" fmla="*/ 884 w 895"/>
                    <a:gd name="T71" fmla="*/ 1582 h 1582"/>
                    <a:gd name="T72" fmla="*/ 891 w 895"/>
                    <a:gd name="T73" fmla="*/ 1232 h 1582"/>
                    <a:gd name="T74" fmla="*/ 883 w 895"/>
                    <a:gd name="T75" fmla="*/ 530 h 1582"/>
                    <a:gd name="T76" fmla="*/ 878 w 895"/>
                    <a:gd name="T77" fmla="*/ 163 h 1582"/>
                    <a:gd name="T78" fmla="*/ 857 w 895"/>
                    <a:gd name="T79" fmla="*/ 144 h 1582"/>
                    <a:gd name="T80" fmla="*/ 834 w 895"/>
                    <a:gd name="T81" fmla="*/ 127 h 1582"/>
                    <a:gd name="T82" fmla="*/ 833 w 895"/>
                    <a:gd name="T83" fmla="*/ 98 h 1582"/>
                    <a:gd name="T84" fmla="*/ 810 w 895"/>
                    <a:gd name="T85" fmla="*/ 70 h 1582"/>
                    <a:gd name="T86" fmla="*/ 735 w 895"/>
                    <a:gd name="T87" fmla="*/ 61 h 1582"/>
                    <a:gd name="T88" fmla="*/ 659 w 895"/>
                    <a:gd name="T89" fmla="*/ 52 h 1582"/>
                    <a:gd name="T90" fmla="*/ 583 w 895"/>
                    <a:gd name="T91" fmla="*/ 42 h 1582"/>
                    <a:gd name="T92" fmla="*/ 508 w 895"/>
                    <a:gd name="T93" fmla="*/ 32 h 1582"/>
                    <a:gd name="T94" fmla="*/ 432 w 895"/>
                    <a:gd name="T95" fmla="*/ 23 h 1582"/>
                    <a:gd name="T96" fmla="*/ 356 w 895"/>
                    <a:gd name="T97" fmla="*/ 14 h 1582"/>
                    <a:gd name="T98" fmla="*/ 281 w 895"/>
                    <a:gd name="T99" fmla="*/ 4 h 1582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895"/>
                    <a:gd name="T151" fmla="*/ 0 h 1582"/>
                    <a:gd name="T152" fmla="*/ 895 w 895"/>
                    <a:gd name="T153" fmla="*/ 1582 h 1582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895" h="1582">
                      <a:moveTo>
                        <a:pt x="243" y="0"/>
                      </a:moveTo>
                      <a:lnTo>
                        <a:pt x="231" y="2"/>
                      </a:lnTo>
                      <a:lnTo>
                        <a:pt x="218" y="4"/>
                      </a:lnTo>
                      <a:lnTo>
                        <a:pt x="205" y="7"/>
                      </a:lnTo>
                      <a:lnTo>
                        <a:pt x="194" y="9"/>
                      </a:lnTo>
                      <a:lnTo>
                        <a:pt x="181" y="11"/>
                      </a:lnTo>
                      <a:lnTo>
                        <a:pt x="169" y="14"/>
                      </a:lnTo>
                      <a:lnTo>
                        <a:pt x="156" y="16"/>
                      </a:lnTo>
                      <a:lnTo>
                        <a:pt x="143" y="18"/>
                      </a:lnTo>
                      <a:lnTo>
                        <a:pt x="130" y="24"/>
                      </a:lnTo>
                      <a:lnTo>
                        <a:pt x="119" y="33"/>
                      </a:lnTo>
                      <a:lnTo>
                        <a:pt x="107" y="45"/>
                      </a:lnTo>
                      <a:lnTo>
                        <a:pt x="97" y="59"/>
                      </a:lnTo>
                      <a:lnTo>
                        <a:pt x="87" y="74"/>
                      </a:lnTo>
                      <a:lnTo>
                        <a:pt x="77" y="91"/>
                      </a:lnTo>
                      <a:lnTo>
                        <a:pt x="69" y="109"/>
                      </a:lnTo>
                      <a:lnTo>
                        <a:pt x="61" y="128"/>
                      </a:lnTo>
                      <a:lnTo>
                        <a:pt x="53" y="288"/>
                      </a:lnTo>
                      <a:lnTo>
                        <a:pt x="46" y="448"/>
                      </a:lnTo>
                      <a:lnTo>
                        <a:pt x="38" y="608"/>
                      </a:lnTo>
                      <a:lnTo>
                        <a:pt x="31" y="768"/>
                      </a:lnTo>
                      <a:lnTo>
                        <a:pt x="23" y="929"/>
                      </a:lnTo>
                      <a:lnTo>
                        <a:pt x="15" y="1089"/>
                      </a:lnTo>
                      <a:lnTo>
                        <a:pt x="8" y="1249"/>
                      </a:lnTo>
                      <a:lnTo>
                        <a:pt x="0" y="1409"/>
                      </a:lnTo>
                      <a:lnTo>
                        <a:pt x="15" y="1418"/>
                      </a:lnTo>
                      <a:lnTo>
                        <a:pt x="29" y="1426"/>
                      </a:lnTo>
                      <a:lnTo>
                        <a:pt x="44" y="1436"/>
                      </a:lnTo>
                      <a:lnTo>
                        <a:pt x="59" y="1444"/>
                      </a:lnTo>
                      <a:lnTo>
                        <a:pt x="73" y="1453"/>
                      </a:lnTo>
                      <a:lnTo>
                        <a:pt x="88" y="1462"/>
                      </a:lnTo>
                      <a:lnTo>
                        <a:pt x="102" y="1470"/>
                      </a:lnTo>
                      <a:lnTo>
                        <a:pt x="117" y="1479"/>
                      </a:lnTo>
                      <a:lnTo>
                        <a:pt x="112" y="1463"/>
                      </a:lnTo>
                      <a:lnTo>
                        <a:pt x="107" y="1446"/>
                      </a:lnTo>
                      <a:lnTo>
                        <a:pt x="103" y="1430"/>
                      </a:lnTo>
                      <a:lnTo>
                        <a:pt x="98" y="1413"/>
                      </a:lnTo>
                      <a:lnTo>
                        <a:pt x="135" y="1417"/>
                      </a:lnTo>
                      <a:lnTo>
                        <a:pt x="171" y="1422"/>
                      </a:lnTo>
                      <a:lnTo>
                        <a:pt x="208" y="1426"/>
                      </a:lnTo>
                      <a:lnTo>
                        <a:pt x="243" y="1431"/>
                      </a:lnTo>
                      <a:lnTo>
                        <a:pt x="280" y="1436"/>
                      </a:lnTo>
                      <a:lnTo>
                        <a:pt x="316" y="1440"/>
                      </a:lnTo>
                      <a:lnTo>
                        <a:pt x="353" y="1445"/>
                      </a:lnTo>
                      <a:lnTo>
                        <a:pt x="389" y="1449"/>
                      </a:lnTo>
                      <a:lnTo>
                        <a:pt x="425" y="1455"/>
                      </a:lnTo>
                      <a:lnTo>
                        <a:pt x="461" y="1460"/>
                      </a:lnTo>
                      <a:lnTo>
                        <a:pt x="498" y="1464"/>
                      </a:lnTo>
                      <a:lnTo>
                        <a:pt x="534" y="1469"/>
                      </a:lnTo>
                      <a:lnTo>
                        <a:pt x="571" y="1474"/>
                      </a:lnTo>
                      <a:lnTo>
                        <a:pt x="606" y="1478"/>
                      </a:lnTo>
                      <a:lnTo>
                        <a:pt x="643" y="1483"/>
                      </a:lnTo>
                      <a:lnTo>
                        <a:pt x="679" y="1487"/>
                      </a:lnTo>
                      <a:lnTo>
                        <a:pt x="687" y="1509"/>
                      </a:lnTo>
                      <a:lnTo>
                        <a:pt x="695" y="1532"/>
                      </a:lnTo>
                      <a:lnTo>
                        <a:pt x="702" y="1554"/>
                      </a:lnTo>
                      <a:lnTo>
                        <a:pt x="710" y="1577"/>
                      </a:lnTo>
                      <a:lnTo>
                        <a:pt x="722" y="1577"/>
                      </a:lnTo>
                      <a:lnTo>
                        <a:pt x="733" y="1578"/>
                      </a:lnTo>
                      <a:lnTo>
                        <a:pt x="745" y="1578"/>
                      </a:lnTo>
                      <a:lnTo>
                        <a:pt x="756" y="1578"/>
                      </a:lnTo>
                      <a:lnTo>
                        <a:pt x="768" y="1580"/>
                      </a:lnTo>
                      <a:lnTo>
                        <a:pt x="779" y="1580"/>
                      </a:lnTo>
                      <a:lnTo>
                        <a:pt x="791" y="1580"/>
                      </a:lnTo>
                      <a:lnTo>
                        <a:pt x="802" y="1580"/>
                      </a:lnTo>
                      <a:lnTo>
                        <a:pt x="814" y="1581"/>
                      </a:lnTo>
                      <a:lnTo>
                        <a:pt x="825" y="1581"/>
                      </a:lnTo>
                      <a:lnTo>
                        <a:pt x="837" y="1581"/>
                      </a:lnTo>
                      <a:lnTo>
                        <a:pt x="849" y="1581"/>
                      </a:lnTo>
                      <a:lnTo>
                        <a:pt x="861" y="1581"/>
                      </a:lnTo>
                      <a:lnTo>
                        <a:pt x="872" y="1582"/>
                      </a:lnTo>
                      <a:lnTo>
                        <a:pt x="884" y="1582"/>
                      </a:lnTo>
                      <a:lnTo>
                        <a:pt x="895" y="1582"/>
                      </a:lnTo>
                      <a:lnTo>
                        <a:pt x="891" y="1232"/>
                      </a:lnTo>
                      <a:lnTo>
                        <a:pt x="887" y="880"/>
                      </a:lnTo>
                      <a:lnTo>
                        <a:pt x="883" y="530"/>
                      </a:lnTo>
                      <a:lnTo>
                        <a:pt x="878" y="180"/>
                      </a:lnTo>
                      <a:lnTo>
                        <a:pt x="878" y="163"/>
                      </a:lnTo>
                      <a:lnTo>
                        <a:pt x="870" y="152"/>
                      </a:lnTo>
                      <a:lnTo>
                        <a:pt x="857" y="144"/>
                      </a:lnTo>
                      <a:lnTo>
                        <a:pt x="845" y="136"/>
                      </a:lnTo>
                      <a:lnTo>
                        <a:pt x="834" y="127"/>
                      </a:lnTo>
                      <a:lnTo>
                        <a:pt x="830" y="115"/>
                      </a:lnTo>
                      <a:lnTo>
                        <a:pt x="833" y="98"/>
                      </a:lnTo>
                      <a:lnTo>
                        <a:pt x="848" y="75"/>
                      </a:lnTo>
                      <a:lnTo>
                        <a:pt x="810" y="70"/>
                      </a:lnTo>
                      <a:lnTo>
                        <a:pt x="772" y="66"/>
                      </a:lnTo>
                      <a:lnTo>
                        <a:pt x="735" y="61"/>
                      </a:lnTo>
                      <a:lnTo>
                        <a:pt x="697" y="56"/>
                      </a:lnTo>
                      <a:lnTo>
                        <a:pt x="659" y="52"/>
                      </a:lnTo>
                      <a:lnTo>
                        <a:pt x="621" y="47"/>
                      </a:lnTo>
                      <a:lnTo>
                        <a:pt x="583" y="42"/>
                      </a:lnTo>
                      <a:lnTo>
                        <a:pt x="546" y="37"/>
                      </a:lnTo>
                      <a:lnTo>
                        <a:pt x="508" y="32"/>
                      </a:lnTo>
                      <a:lnTo>
                        <a:pt x="470" y="27"/>
                      </a:lnTo>
                      <a:lnTo>
                        <a:pt x="432" y="23"/>
                      </a:lnTo>
                      <a:lnTo>
                        <a:pt x="394" y="18"/>
                      </a:lnTo>
                      <a:lnTo>
                        <a:pt x="356" y="14"/>
                      </a:lnTo>
                      <a:lnTo>
                        <a:pt x="319" y="9"/>
                      </a:lnTo>
                      <a:lnTo>
                        <a:pt x="281" y="4"/>
                      </a:lnTo>
                      <a:lnTo>
                        <a:pt x="243" y="0"/>
                      </a:lnTo>
                      <a:close/>
                    </a:path>
                  </a:pathLst>
                </a:custGeom>
                <a:solidFill>
                  <a:srgbClr val="A89E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1" name="Freeform 147"/>
                <p:cNvSpPr>
                  <a:spLocks noChangeArrowheads="1"/>
                </p:cNvSpPr>
                <p:nvPr/>
              </p:nvSpPr>
              <p:spPr bwMode="auto">
                <a:xfrm>
                  <a:off x="5065" y="1436"/>
                  <a:ext cx="133" cy="280"/>
                </a:xfrm>
                <a:custGeom>
                  <a:avLst/>
                  <a:gdLst>
                    <a:gd name="T0" fmla="*/ 248 w 883"/>
                    <a:gd name="T1" fmla="*/ 2 h 1480"/>
                    <a:gd name="T2" fmla="*/ 222 w 883"/>
                    <a:gd name="T3" fmla="*/ 7 h 1480"/>
                    <a:gd name="T4" fmla="*/ 195 w 883"/>
                    <a:gd name="T5" fmla="*/ 11 h 1480"/>
                    <a:gd name="T6" fmla="*/ 168 w 883"/>
                    <a:gd name="T7" fmla="*/ 16 h 1480"/>
                    <a:gd name="T8" fmla="*/ 141 w 883"/>
                    <a:gd name="T9" fmla="*/ 24 h 1480"/>
                    <a:gd name="T10" fmla="*/ 118 w 883"/>
                    <a:gd name="T11" fmla="*/ 45 h 1480"/>
                    <a:gd name="T12" fmla="*/ 97 w 883"/>
                    <a:gd name="T13" fmla="*/ 72 h 1480"/>
                    <a:gd name="T14" fmla="*/ 78 w 883"/>
                    <a:gd name="T15" fmla="*/ 106 h 1480"/>
                    <a:gd name="T16" fmla="*/ 61 w 883"/>
                    <a:gd name="T17" fmla="*/ 269 h 1480"/>
                    <a:gd name="T18" fmla="*/ 43 w 883"/>
                    <a:gd name="T19" fmla="*/ 563 h 1480"/>
                    <a:gd name="T20" fmla="*/ 26 w 883"/>
                    <a:gd name="T21" fmla="*/ 857 h 1480"/>
                    <a:gd name="T22" fmla="*/ 9 w 883"/>
                    <a:gd name="T23" fmla="*/ 1150 h 1480"/>
                    <a:gd name="T24" fmla="*/ 13 w 883"/>
                    <a:gd name="T25" fmla="*/ 1305 h 1480"/>
                    <a:gd name="T26" fmla="*/ 40 w 883"/>
                    <a:gd name="T27" fmla="*/ 1325 h 1480"/>
                    <a:gd name="T28" fmla="*/ 65 w 883"/>
                    <a:gd name="T29" fmla="*/ 1344 h 1480"/>
                    <a:gd name="T30" fmla="*/ 92 w 883"/>
                    <a:gd name="T31" fmla="*/ 1364 h 1480"/>
                    <a:gd name="T32" fmla="*/ 103 w 883"/>
                    <a:gd name="T33" fmla="*/ 1357 h 1480"/>
                    <a:gd name="T34" fmla="*/ 97 w 883"/>
                    <a:gd name="T35" fmla="*/ 1325 h 1480"/>
                    <a:gd name="T36" fmla="*/ 130 w 883"/>
                    <a:gd name="T37" fmla="*/ 1313 h 1480"/>
                    <a:gd name="T38" fmla="*/ 202 w 883"/>
                    <a:gd name="T39" fmla="*/ 1323 h 1480"/>
                    <a:gd name="T40" fmla="*/ 275 w 883"/>
                    <a:gd name="T41" fmla="*/ 1332 h 1480"/>
                    <a:gd name="T42" fmla="*/ 346 w 883"/>
                    <a:gd name="T43" fmla="*/ 1341 h 1480"/>
                    <a:gd name="T44" fmla="*/ 419 w 883"/>
                    <a:gd name="T45" fmla="*/ 1350 h 1480"/>
                    <a:gd name="T46" fmla="*/ 490 w 883"/>
                    <a:gd name="T47" fmla="*/ 1359 h 1480"/>
                    <a:gd name="T48" fmla="*/ 563 w 883"/>
                    <a:gd name="T49" fmla="*/ 1369 h 1480"/>
                    <a:gd name="T50" fmla="*/ 635 w 883"/>
                    <a:gd name="T51" fmla="*/ 1378 h 1480"/>
                    <a:gd name="T52" fmla="*/ 679 w 883"/>
                    <a:gd name="T53" fmla="*/ 1405 h 1480"/>
                    <a:gd name="T54" fmla="*/ 694 w 883"/>
                    <a:gd name="T55" fmla="*/ 1453 h 1480"/>
                    <a:gd name="T56" fmla="*/ 725 w 883"/>
                    <a:gd name="T57" fmla="*/ 1476 h 1480"/>
                    <a:gd name="T58" fmla="*/ 770 w 883"/>
                    <a:gd name="T59" fmla="*/ 1477 h 1480"/>
                    <a:gd name="T60" fmla="*/ 815 w 883"/>
                    <a:gd name="T61" fmla="*/ 1479 h 1480"/>
                    <a:gd name="T62" fmla="*/ 860 w 883"/>
                    <a:gd name="T63" fmla="*/ 1480 h 1480"/>
                    <a:gd name="T64" fmla="*/ 879 w 883"/>
                    <a:gd name="T65" fmla="*/ 1154 h 1480"/>
                    <a:gd name="T66" fmla="*/ 868 w 883"/>
                    <a:gd name="T67" fmla="*/ 501 h 1480"/>
                    <a:gd name="T68" fmla="*/ 861 w 883"/>
                    <a:gd name="T69" fmla="*/ 161 h 1480"/>
                    <a:gd name="T70" fmla="*/ 835 w 883"/>
                    <a:gd name="T71" fmla="*/ 143 h 1480"/>
                    <a:gd name="T72" fmla="*/ 805 w 883"/>
                    <a:gd name="T73" fmla="*/ 125 h 1480"/>
                    <a:gd name="T74" fmla="*/ 799 w 883"/>
                    <a:gd name="T75" fmla="*/ 95 h 1480"/>
                    <a:gd name="T76" fmla="*/ 780 w 883"/>
                    <a:gd name="T77" fmla="*/ 67 h 1480"/>
                    <a:gd name="T78" fmla="*/ 710 w 883"/>
                    <a:gd name="T79" fmla="*/ 57 h 1480"/>
                    <a:gd name="T80" fmla="*/ 641 w 883"/>
                    <a:gd name="T81" fmla="*/ 49 h 1480"/>
                    <a:gd name="T82" fmla="*/ 572 w 883"/>
                    <a:gd name="T83" fmla="*/ 40 h 1480"/>
                    <a:gd name="T84" fmla="*/ 504 w 883"/>
                    <a:gd name="T85" fmla="*/ 31 h 1480"/>
                    <a:gd name="T86" fmla="*/ 435 w 883"/>
                    <a:gd name="T87" fmla="*/ 22 h 1480"/>
                    <a:gd name="T88" fmla="*/ 366 w 883"/>
                    <a:gd name="T89" fmla="*/ 14 h 1480"/>
                    <a:gd name="T90" fmla="*/ 297 w 883"/>
                    <a:gd name="T91" fmla="*/ 4 h 1480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83"/>
                    <a:gd name="T139" fmla="*/ 0 h 1480"/>
                    <a:gd name="T140" fmla="*/ 883 w 883"/>
                    <a:gd name="T141" fmla="*/ 1480 h 1480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83" h="1480">
                      <a:moveTo>
                        <a:pt x="262" y="0"/>
                      </a:moveTo>
                      <a:lnTo>
                        <a:pt x="248" y="2"/>
                      </a:lnTo>
                      <a:lnTo>
                        <a:pt x="236" y="4"/>
                      </a:lnTo>
                      <a:lnTo>
                        <a:pt x="222" y="7"/>
                      </a:lnTo>
                      <a:lnTo>
                        <a:pt x="208" y="9"/>
                      </a:lnTo>
                      <a:lnTo>
                        <a:pt x="195" y="11"/>
                      </a:lnTo>
                      <a:lnTo>
                        <a:pt x="182" y="14"/>
                      </a:lnTo>
                      <a:lnTo>
                        <a:pt x="168" y="16"/>
                      </a:lnTo>
                      <a:lnTo>
                        <a:pt x="154" y="18"/>
                      </a:lnTo>
                      <a:lnTo>
                        <a:pt x="141" y="24"/>
                      </a:lnTo>
                      <a:lnTo>
                        <a:pt x="130" y="33"/>
                      </a:lnTo>
                      <a:lnTo>
                        <a:pt x="118" y="45"/>
                      </a:lnTo>
                      <a:lnTo>
                        <a:pt x="108" y="57"/>
                      </a:lnTo>
                      <a:lnTo>
                        <a:pt x="97" y="72"/>
                      </a:lnTo>
                      <a:lnTo>
                        <a:pt x="87" y="88"/>
                      </a:lnTo>
                      <a:lnTo>
                        <a:pt x="78" y="106"/>
                      </a:lnTo>
                      <a:lnTo>
                        <a:pt x="69" y="123"/>
                      </a:lnTo>
                      <a:lnTo>
                        <a:pt x="61" y="269"/>
                      </a:lnTo>
                      <a:lnTo>
                        <a:pt x="51" y="417"/>
                      </a:lnTo>
                      <a:lnTo>
                        <a:pt x="43" y="563"/>
                      </a:lnTo>
                      <a:lnTo>
                        <a:pt x="34" y="710"/>
                      </a:lnTo>
                      <a:lnTo>
                        <a:pt x="26" y="857"/>
                      </a:lnTo>
                      <a:lnTo>
                        <a:pt x="17" y="1003"/>
                      </a:lnTo>
                      <a:lnTo>
                        <a:pt x="9" y="1150"/>
                      </a:lnTo>
                      <a:lnTo>
                        <a:pt x="0" y="1296"/>
                      </a:lnTo>
                      <a:lnTo>
                        <a:pt x="13" y="1305"/>
                      </a:lnTo>
                      <a:lnTo>
                        <a:pt x="26" y="1316"/>
                      </a:lnTo>
                      <a:lnTo>
                        <a:pt x="40" y="1325"/>
                      </a:lnTo>
                      <a:lnTo>
                        <a:pt x="53" y="1334"/>
                      </a:lnTo>
                      <a:lnTo>
                        <a:pt x="65" y="1344"/>
                      </a:lnTo>
                      <a:lnTo>
                        <a:pt x="79" y="1354"/>
                      </a:lnTo>
                      <a:lnTo>
                        <a:pt x="92" y="1364"/>
                      </a:lnTo>
                      <a:lnTo>
                        <a:pt x="106" y="1373"/>
                      </a:lnTo>
                      <a:lnTo>
                        <a:pt x="103" y="1357"/>
                      </a:lnTo>
                      <a:lnTo>
                        <a:pt x="100" y="1341"/>
                      </a:lnTo>
                      <a:lnTo>
                        <a:pt x="97" y="1325"/>
                      </a:lnTo>
                      <a:lnTo>
                        <a:pt x="94" y="1309"/>
                      </a:lnTo>
                      <a:lnTo>
                        <a:pt x="130" y="1313"/>
                      </a:lnTo>
                      <a:lnTo>
                        <a:pt x="167" y="1318"/>
                      </a:lnTo>
                      <a:lnTo>
                        <a:pt x="202" y="1323"/>
                      </a:lnTo>
                      <a:lnTo>
                        <a:pt x="238" y="1327"/>
                      </a:lnTo>
                      <a:lnTo>
                        <a:pt x="275" y="1332"/>
                      </a:lnTo>
                      <a:lnTo>
                        <a:pt x="311" y="1336"/>
                      </a:lnTo>
                      <a:lnTo>
                        <a:pt x="346" y="1341"/>
                      </a:lnTo>
                      <a:lnTo>
                        <a:pt x="383" y="1346"/>
                      </a:lnTo>
                      <a:lnTo>
                        <a:pt x="419" y="1350"/>
                      </a:lnTo>
                      <a:lnTo>
                        <a:pt x="455" y="1355"/>
                      </a:lnTo>
                      <a:lnTo>
                        <a:pt x="490" y="1359"/>
                      </a:lnTo>
                      <a:lnTo>
                        <a:pt x="527" y="1364"/>
                      </a:lnTo>
                      <a:lnTo>
                        <a:pt x="563" y="1369"/>
                      </a:lnTo>
                      <a:lnTo>
                        <a:pt x="599" y="1373"/>
                      </a:lnTo>
                      <a:lnTo>
                        <a:pt x="635" y="1378"/>
                      </a:lnTo>
                      <a:lnTo>
                        <a:pt x="671" y="1382"/>
                      </a:lnTo>
                      <a:lnTo>
                        <a:pt x="679" y="1405"/>
                      </a:lnTo>
                      <a:lnTo>
                        <a:pt x="687" y="1429"/>
                      </a:lnTo>
                      <a:lnTo>
                        <a:pt x="694" y="1453"/>
                      </a:lnTo>
                      <a:lnTo>
                        <a:pt x="702" y="1476"/>
                      </a:lnTo>
                      <a:lnTo>
                        <a:pt x="725" y="1476"/>
                      </a:lnTo>
                      <a:lnTo>
                        <a:pt x="747" y="1477"/>
                      </a:lnTo>
                      <a:lnTo>
                        <a:pt x="770" y="1477"/>
                      </a:lnTo>
                      <a:lnTo>
                        <a:pt x="793" y="1478"/>
                      </a:lnTo>
                      <a:lnTo>
                        <a:pt x="815" y="1479"/>
                      </a:lnTo>
                      <a:lnTo>
                        <a:pt x="838" y="1479"/>
                      </a:lnTo>
                      <a:lnTo>
                        <a:pt x="860" y="1480"/>
                      </a:lnTo>
                      <a:lnTo>
                        <a:pt x="883" y="1480"/>
                      </a:lnTo>
                      <a:lnTo>
                        <a:pt x="879" y="1154"/>
                      </a:lnTo>
                      <a:lnTo>
                        <a:pt x="873" y="827"/>
                      </a:lnTo>
                      <a:lnTo>
                        <a:pt x="868" y="501"/>
                      </a:lnTo>
                      <a:lnTo>
                        <a:pt x="862" y="175"/>
                      </a:lnTo>
                      <a:lnTo>
                        <a:pt x="861" y="161"/>
                      </a:lnTo>
                      <a:lnTo>
                        <a:pt x="851" y="151"/>
                      </a:lnTo>
                      <a:lnTo>
                        <a:pt x="835" y="143"/>
                      </a:lnTo>
                      <a:lnTo>
                        <a:pt x="819" y="135"/>
                      </a:lnTo>
                      <a:lnTo>
                        <a:pt x="805" y="125"/>
                      </a:lnTo>
                      <a:lnTo>
                        <a:pt x="797" y="113"/>
                      </a:lnTo>
                      <a:lnTo>
                        <a:pt x="799" y="95"/>
                      </a:lnTo>
                      <a:lnTo>
                        <a:pt x="814" y="71"/>
                      </a:lnTo>
                      <a:lnTo>
                        <a:pt x="780" y="67"/>
                      </a:lnTo>
                      <a:lnTo>
                        <a:pt x="745" y="62"/>
                      </a:lnTo>
                      <a:lnTo>
                        <a:pt x="710" y="57"/>
                      </a:lnTo>
                      <a:lnTo>
                        <a:pt x="676" y="53"/>
                      </a:lnTo>
                      <a:lnTo>
                        <a:pt x="641" y="49"/>
                      </a:lnTo>
                      <a:lnTo>
                        <a:pt x="607" y="45"/>
                      </a:lnTo>
                      <a:lnTo>
                        <a:pt x="572" y="40"/>
                      </a:lnTo>
                      <a:lnTo>
                        <a:pt x="539" y="35"/>
                      </a:lnTo>
                      <a:lnTo>
                        <a:pt x="504" y="31"/>
                      </a:lnTo>
                      <a:lnTo>
                        <a:pt x="470" y="26"/>
                      </a:lnTo>
                      <a:lnTo>
                        <a:pt x="435" y="22"/>
                      </a:lnTo>
                      <a:lnTo>
                        <a:pt x="400" y="18"/>
                      </a:lnTo>
                      <a:lnTo>
                        <a:pt x="366" y="14"/>
                      </a:lnTo>
                      <a:lnTo>
                        <a:pt x="331" y="9"/>
                      </a:lnTo>
                      <a:lnTo>
                        <a:pt x="297" y="4"/>
                      </a:lnTo>
                      <a:lnTo>
                        <a:pt x="262" y="0"/>
                      </a:lnTo>
                      <a:close/>
                    </a:path>
                  </a:pathLst>
                </a:custGeom>
                <a:solidFill>
                  <a:srgbClr val="ADA3A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2" name="Freeform 148"/>
                <p:cNvSpPr>
                  <a:spLocks noChangeArrowheads="1"/>
                </p:cNvSpPr>
                <p:nvPr/>
              </p:nvSpPr>
              <p:spPr bwMode="auto">
                <a:xfrm>
                  <a:off x="5067" y="1456"/>
                  <a:ext cx="132" cy="261"/>
                </a:xfrm>
                <a:custGeom>
                  <a:avLst/>
                  <a:gdLst>
                    <a:gd name="T0" fmla="*/ 268 w 872"/>
                    <a:gd name="T1" fmla="*/ 2 h 1379"/>
                    <a:gd name="T2" fmla="*/ 239 w 872"/>
                    <a:gd name="T3" fmla="*/ 6 h 1379"/>
                    <a:gd name="T4" fmla="*/ 209 w 872"/>
                    <a:gd name="T5" fmla="*/ 12 h 1379"/>
                    <a:gd name="T6" fmla="*/ 181 w 872"/>
                    <a:gd name="T7" fmla="*/ 17 h 1379"/>
                    <a:gd name="T8" fmla="*/ 154 w 872"/>
                    <a:gd name="T9" fmla="*/ 25 h 1379"/>
                    <a:gd name="T10" fmla="*/ 130 w 872"/>
                    <a:gd name="T11" fmla="*/ 44 h 1379"/>
                    <a:gd name="T12" fmla="*/ 108 w 872"/>
                    <a:gd name="T13" fmla="*/ 71 h 1379"/>
                    <a:gd name="T14" fmla="*/ 87 w 872"/>
                    <a:gd name="T15" fmla="*/ 103 h 1379"/>
                    <a:gd name="T16" fmla="*/ 68 w 872"/>
                    <a:gd name="T17" fmla="*/ 252 h 1379"/>
                    <a:gd name="T18" fmla="*/ 48 w 872"/>
                    <a:gd name="T19" fmla="*/ 518 h 1379"/>
                    <a:gd name="T20" fmla="*/ 30 w 872"/>
                    <a:gd name="T21" fmla="*/ 784 h 1379"/>
                    <a:gd name="T22" fmla="*/ 10 w 872"/>
                    <a:gd name="T23" fmla="*/ 1049 h 1379"/>
                    <a:gd name="T24" fmla="*/ 12 w 872"/>
                    <a:gd name="T25" fmla="*/ 1192 h 1379"/>
                    <a:gd name="T26" fmla="*/ 37 w 872"/>
                    <a:gd name="T27" fmla="*/ 1214 h 1379"/>
                    <a:gd name="T28" fmla="*/ 61 w 872"/>
                    <a:gd name="T29" fmla="*/ 1236 h 1379"/>
                    <a:gd name="T30" fmla="*/ 85 w 872"/>
                    <a:gd name="T31" fmla="*/ 1258 h 1379"/>
                    <a:gd name="T32" fmla="*/ 95 w 872"/>
                    <a:gd name="T33" fmla="*/ 1252 h 1379"/>
                    <a:gd name="T34" fmla="*/ 93 w 872"/>
                    <a:gd name="T35" fmla="*/ 1220 h 1379"/>
                    <a:gd name="T36" fmla="*/ 128 w 872"/>
                    <a:gd name="T37" fmla="*/ 1208 h 1379"/>
                    <a:gd name="T38" fmla="*/ 199 w 872"/>
                    <a:gd name="T39" fmla="*/ 1218 h 1379"/>
                    <a:gd name="T40" fmla="*/ 270 w 872"/>
                    <a:gd name="T41" fmla="*/ 1227 h 1379"/>
                    <a:gd name="T42" fmla="*/ 342 w 872"/>
                    <a:gd name="T43" fmla="*/ 1236 h 1379"/>
                    <a:gd name="T44" fmla="*/ 413 w 872"/>
                    <a:gd name="T45" fmla="*/ 1246 h 1379"/>
                    <a:gd name="T46" fmla="*/ 485 w 872"/>
                    <a:gd name="T47" fmla="*/ 1256 h 1379"/>
                    <a:gd name="T48" fmla="*/ 557 w 872"/>
                    <a:gd name="T49" fmla="*/ 1265 h 1379"/>
                    <a:gd name="T50" fmla="*/ 629 w 872"/>
                    <a:gd name="T51" fmla="*/ 1274 h 1379"/>
                    <a:gd name="T52" fmla="*/ 673 w 872"/>
                    <a:gd name="T53" fmla="*/ 1302 h 1379"/>
                    <a:gd name="T54" fmla="*/ 688 w 872"/>
                    <a:gd name="T55" fmla="*/ 1350 h 1379"/>
                    <a:gd name="T56" fmla="*/ 718 w 872"/>
                    <a:gd name="T57" fmla="*/ 1374 h 1379"/>
                    <a:gd name="T58" fmla="*/ 761 w 872"/>
                    <a:gd name="T59" fmla="*/ 1375 h 1379"/>
                    <a:gd name="T60" fmla="*/ 806 w 872"/>
                    <a:gd name="T61" fmla="*/ 1378 h 1379"/>
                    <a:gd name="T62" fmla="*/ 850 w 872"/>
                    <a:gd name="T63" fmla="*/ 1379 h 1379"/>
                    <a:gd name="T64" fmla="*/ 866 w 872"/>
                    <a:gd name="T65" fmla="*/ 1077 h 1379"/>
                    <a:gd name="T66" fmla="*/ 853 w 872"/>
                    <a:gd name="T67" fmla="*/ 473 h 1379"/>
                    <a:gd name="T68" fmla="*/ 845 w 872"/>
                    <a:gd name="T69" fmla="*/ 159 h 1379"/>
                    <a:gd name="T70" fmla="*/ 813 w 872"/>
                    <a:gd name="T71" fmla="*/ 141 h 1379"/>
                    <a:gd name="T72" fmla="*/ 776 w 872"/>
                    <a:gd name="T73" fmla="*/ 124 h 1379"/>
                    <a:gd name="T74" fmla="*/ 766 w 872"/>
                    <a:gd name="T75" fmla="*/ 93 h 1379"/>
                    <a:gd name="T76" fmla="*/ 750 w 872"/>
                    <a:gd name="T77" fmla="*/ 63 h 1379"/>
                    <a:gd name="T78" fmla="*/ 688 w 872"/>
                    <a:gd name="T79" fmla="*/ 55 h 1379"/>
                    <a:gd name="T80" fmla="*/ 625 w 872"/>
                    <a:gd name="T81" fmla="*/ 46 h 1379"/>
                    <a:gd name="T82" fmla="*/ 563 w 872"/>
                    <a:gd name="T83" fmla="*/ 38 h 1379"/>
                    <a:gd name="T84" fmla="*/ 501 w 872"/>
                    <a:gd name="T85" fmla="*/ 30 h 1379"/>
                    <a:gd name="T86" fmla="*/ 439 w 872"/>
                    <a:gd name="T87" fmla="*/ 21 h 1379"/>
                    <a:gd name="T88" fmla="*/ 375 w 872"/>
                    <a:gd name="T89" fmla="*/ 12 h 1379"/>
                    <a:gd name="T90" fmla="*/ 313 w 872"/>
                    <a:gd name="T91" fmla="*/ 4 h 137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72"/>
                    <a:gd name="T139" fmla="*/ 0 h 1379"/>
                    <a:gd name="T140" fmla="*/ 872 w 872"/>
                    <a:gd name="T141" fmla="*/ 1379 h 1379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72" h="1379">
                      <a:moveTo>
                        <a:pt x="282" y="0"/>
                      </a:moveTo>
                      <a:lnTo>
                        <a:pt x="268" y="2"/>
                      </a:lnTo>
                      <a:lnTo>
                        <a:pt x="253" y="4"/>
                      </a:lnTo>
                      <a:lnTo>
                        <a:pt x="239" y="6"/>
                      </a:lnTo>
                      <a:lnTo>
                        <a:pt x="224" y="9"/>
                      </a:lnTo>
                      <a:lnTo>
                        <a:pt x="209" y="12"/>
                      </a:lnTo>
                      <a:lnTo>
                        <a:pt x="196" y="15"/>
                      </a:lnTo>
                      <a:lnTo>
                        <a:pt x="181" y="17"/>
                      </a:lnTo>
                      <a:lnTo>
                        <a:pt x="167" y="19"/>
                      </a:lnTo>
                      <a:lnTo>
                        <a:pt x="154" y="25"/>
                      </a:lnTo>
                      <a:lnTo>
                        <a:pt x="141" y="34"/>
                      </a:lnTo>
                      <a:lnTo>
                        <a:pt x="130" y="44"/>
                      </a:lnTo>
                      <a:lnTo>
                        <a:pt x="118" y="57"/>
                      </a:lnTo>
                      <a:lnTo>
                        <a:pt x="108" y="71"/>
                      </a:lnTo>
                      <a:lnTo>
                        <a:pt x="98" y="86"/>
                      </a:lnTo>
                      <a:lnTo>
                        <a:pt x="87" y="103"/>
                      </a:lnTo>
                      <a:lnTo>
                        <a:pt x="78" y="119"/>
                      </a:lnTo>
                      <a:lnTo>
                        <a:pt x="68" y="252"/>
                      </a:lnTo>
                      <a:lnTo>
                        <a:pt x="58" y="386"/>
                      </a:lnTo>
                      <a:lnTo>
                        <a:pt x="48" y="518"/>
                      </a:lnTo>
                      <a:lnTo>
                        <a:pt x="39" y="651"/>
                      </a:lnTo>
                      <a:lnTo>
                        <a:pt x="30" y="784"/>
                      </a:lnTo>
                      <a:lnTo>
                        <a:pt x="19" y="917"/>
                      </a:lnTo>
                      <a:lnTo>
                        <a:pt x="10" y="1049"/>
                      </a:lnTo>
                      <a:lnTo>
                        <a:pt x="0" y="1182"/>
                      </a:lnTo>
                      <a:lnTo>
                        <a:pt x="12" y="1192"/>
                      </a:lnTo>
                      <a:lnTo>
                        <a:pt x="24" y="1204"/>
                      </a:lnTo>
                      <a:lnTo>
                        <a:pt x="37" y="1214"/>
                      </a:lnTo>
                      <a:lnTo>
                        <a:pt x="48" y="1224"/>
                      </a:lnTo>
                      <a:lnTo>
                        <a:pt x="61" y="1236"/>
                      </a:lnTo>
                      <a:lnTo>
                        <a:pt x="72" y="1246"/>
                      </a:lnTo>
                      <a:lnTo>
                        <a:pt x="85" y="1258"/>
                      </a:lnTo>
                      <a:lnTo>
                        <a:pt x="97" y="1268"/>
                      </a:lnTo>
                      <a:lnTo>
                        <a:pt x="95" y="1252"/>
                      </a:lnTo>
                      <a:lnTo>
                        <a:pt x="94" y="1236"/>
                      </a:lnTo>
                      <a:lnTo>
                        <a:pt x="93" y="1220"/>
                      </a:lnTo>
                      <a:lnTo>
                        <a:pt x="92" y="1204"/>
                      </a:lnTo>
                      <a:lnTo>
                        <a:pt x="128" y="1208"/>
                      </a:lnTo>
                      <a:lnTo>
                        <a:pt x="163" y="1213"/>
                      </a:lnTo>
                      <a:lnTo>
                        <a:pt x="199" y="1218"/>
                      </a:lnTo>
                      <a:lnTo>
                        <a:pt x="235" y="1222"/>
                      </a:lnTo>
                      <a:lnTo>
                        <a:pt x="270" y="1227"/>
                      </a:lnTo>
                      <a:lnTo>
                        <a:pt x="306" y="1231"/>
                      </a:lnTo>
                      <a:lnTo>
                        <a:pt x="342" y="1236"/>
                      </a:lnTo>
                      <a:lnTo>
                        <a:pt x="378" y="1241"/>
                      </a:lnTo>
                      <a:lnTo>
                        <a:pt x="413" y="1246"/>
                      </a:lnTo>
                      <a:lnTo>
                        <a:pt x="449" y="1251"/>
                      </a:lnTo>
                      <a:lnTo>
                        <a:pt x="485" y="1256"/>
                      </a:lnTo>
                      <a:lnTo>
                        <a:pt x="522" y="1260"/>
                      </a:lnTo>
                      <a:lnTo>
                        <a:pt x="557" y="1265"/>
                      </a:lnTo>
                      <a:lnTo>
                        <a:pt x="593" y="1269"/>
                      </a:lnTo>
                      <a:lnTo>
                        <a:pt x="629" y="1274"/>
                      </a:lnTo>
                      <a:lnTo>
                        <a:pt x="665" y="1279"/>
                      </a:lnTo>
                      <a:lnTo>
                        <a:pt x="673" y="1302"/>
                      </a:lnTo>
                      <a:lnTo>
                        <a:pt x="681" y="1326"/>
                      </a:lnTo>
                      <a:lnTo>
                        <a:pt x="688" y="1350"/>
                      </a:lnTo>
                      <a:lnTo>
                        <a:pt x="696" y="1374"/>
                      </a:lnTo>
                      <a:lnTo>
                        <a:pt x="718" y="1374"/>
                      </a:lnTo>
                      <a:lnTo>
                        <a:pt x="739" y="1375"/>
                      </a:lnTo>
                      <a:lnTo>
                        <a:pt x="761" y="1375"/>
                      </a:lnTo>
                      <a:lnTo>
                        <a:pt x="784" y="1377"/>
                      </a:lnTo>
                      <a:lnTo>
                        <a:pt x="806" y="1378"/>
                      </a:lnTo>
                      <a:lnTo>
                        <a:pt x="828" y="1378"/>
                      </a:lnTo>
                      <a:lnTo>
                        <a:pt x="850" y="1379"/>
                      </a:lnTo>
                      <a:lnTo>
                        <a:pt x="872" y="1379"/>
                      </a:lnTo>
                      <a:lnTo>
                        <a:pt x="866" y="1077"/>
                      </a:lnTo>
                      <a:lnTo>
                        <a:pt x="860" y="775"/>
                      </a:lnTo>
                      <a:lnTo>
                        <a:pt x="853" y="473"/>
                      </a:lnTo>
                      <a:lnTo>
                        <a:pt x="848" y="171"/>
                      </a:lnTo>
                      <a:lnTo>
                        <a:pt x="845" y="159"/>
                      </a:lnTo>
                      <a:lnTo>
                        <a:pt x="832" y="148"/>
                      </a:lnTo>
                      <a:lnTo>
                        <a:pt x="813" y="141"/>
                      </a:lnTo>
                      <a:lnTo>
                        <a:pt x="794" y="133"/>
                      </a:lnTo>
                      <a:lnTo>
                        <a:pt x="776" y="124"/>
                      </a:lnTo>
                      <a:lnTo>
                        <a:pt x="766" y="111"/>
                      </a:lnTo>
                      <a:lnTo>
                        <a:pt x="766" y="93"/>
                      </a:lnTo>
                      <a:lnTo>
                        <a:pt x="781" y="68"/>
                      </a:lnTo>
                      <a:lnTo>
                        <a:pt x="750" y="63"/>
                      </a:lnTo>
                      <a:lnTo>
                        <a:pt x="719" y="59"/>
                      </a:lnTo>
                      <a:lnTo>
                        <a:pt x="688" y="55"/>
                      </a:lnTo>
                      <a:lnTo>
                        <a:pt x="656" y="50"/>
                      </a:lnTo>
                      <a:lnTo>
                        <a:pt x="625" y="46"/>
                      </a:lnTo>
                      <a:lnTo>
                        <a:pt x="594" y="42"/>
                      </a:lnTo>
                      <a:lnTo>
                        <a:pt x="563" y="38"/>
                      </a:lnTo>
                      <a:lnTo>
                        <a:pt x="532" y="33"/>
                      </a:lnTo>
                      <a:lnTo>
                        <a:pt x="501" y="30"/>
                      </a:lnTo>
                      <a:lnTo>
                        <a:pt x="470" y="25"/>
                      </a:lnTo>
                      <a:lnTo>
                        <a:pt x="439" y="21"/>
                      </a:lnTo>
                      <a:lnTo>
                        <a:pt x="408" y="17"/>
                      </a:lnTo>
                      <a:lnTo>
                        <a:pt x="375" y="12"/>
                      </a:lnTo>
                      <a:lnTo>
                        <a:pt x="344" y="8"/>
                      </a:lnTo>
                      <a:lnTo>
                        <a:pt x="313" y="4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solidFill>
                  <a:srgbClr val="B2A8A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3" name="Freeform 149"/>
                <p:cNvSpPr>
                  <a:spLocks noChangeArrowheads="1"/>
                </p:cNvSpPr>
                <p:nvPr/>
              </p:nvSpPr>
              <p:spPr bwMode="auto">
                <a:xfrm>
                  <a:off x="5068" y="1476"/>
                  <a:ext cx="130" cy="242"/>
                </a:xfrm>
                <a:custGeom>
                  <a:avLst/>
                  <a:gdLst>
                    <a:gd name="T0" fmla="*/ 287 w 861"/>
                    <a:gd name="T1" fmla="*/ 3 h 1278"/>
                    <a:gd name="T2" fmla="*/ 256 w 861"/>
                    <a:gd name="T3" fmla="*/ 7 h 1278"/>
                    <a:gd name="T4" fmla="*/ 225 w 861"/>
                    <a:gd name="T5" fmla="*/ 13 h 1278"/>
                    <a:gd name="T6" fmla="*/ 194 w 861"/>
                    <a:gd name="T7" fmla="*/ 18 h 1278"/>
                    <a:gd name="T8" fmla="*/ 166 w 861"/>
                    <a:gd name="T9" fmla="*/ 27 h 1278"/>
                    <a:gd name="T10" fmla="*/ 141 w 861"/>
                    <a:gd name="T11" fmla="*/ 45 h 1278"/>
                    <a:gd name="T12" fmla="*/ 119 w 861"/>
                    <a:gd name="T13" fmla="*/ 71 h 1278"/>
                    <a:gd name="T14" fmla="*/ 98 w 861"/>
                    <a:gd name="T15" fmla="*/ 101 h 1278"/>
                    <a:gd name="T16" fmla="*/ 77 w 861"/>
                    <a:gd name="T17" fmla="*/ 235 h 1278"/>
                    <a:gd name="T18" fmla="*/ 55 w 861"/>
                    <a:gd name="T19" fmla="*/ 474 h 1278"/>
                    <a:gd name="T20" fmla="*/ 32 w 861"/>
                    <a:gd name="T21" fmla="*/ 713 h 1278"/>
                    <a:gd name="T22" fmla="*/ 10 w 861"/>
                    <a:gd name="T23" fmla="*/ 951 h 1278"/>
                    <a:gd name="T24" fmla="*/ 10 w 861"/>
                    <a:gd name="T25" fmla="*/ 1081 h 1278"/>
                    <a:gd name="T26" fmla="*/ 32 w 861"/>
                    <a:gd name="T27" fmla="*/ 1104 h 1278"/>
                    <a:gd name="T28" fmla="*/ 54 w 861"/>
                    <a:gd name="T29" fmla="*/ 1129 h 1278"/>
                    <a:gd name="T30" fmla="*/ 76 w 861"/>
                    <a:gd name="T31" fmla="*/ 1152 h 1278"/>
                    <a:gd name="T32" fmla="*/ 88 w 861"/>
                    <a:gd name="T33" fmla="*/ 1147 h 1278"/>
                    <a:gd name="T34" fmla="*/ 89 w 861"/>
                    <a:gd name="T35" fmla="*/ 1116 h 1278"/>
                    <a:gd name="T36" fmla="*/ 124 w 861"/>
                    <a:gd name="T37" fmla="*/ 1104 h 1278"/>
                    <a:gd name="T38" fmla="*/ 196 w 861"/>
                    <a:gd name="T39" fmla="*/ 1114 h 1278"/>
                    <a:gd name="T40" fmla="*/ 266 w 861"/>
                    <a:gd name="T41" fmla="*/ 1124 h 1278"/>
                    <a:gd name="T42" fmla="*/ 338 w 861"/>
                    <a:gd name="T43" fmla="*/ 1133 h 1278"/>
                    <a:gd name="T44" fmla="*/ 409 w 861"/>
                    <a:gd name="T45" fmla="*/ 1142 h 1278"/>
                    <a:gd name="T46" fmla="*/ 479 w 861"/>
                    <a:gd name="T47" fmla="*/ 1152 h 1278"/>
                    <a:gd name="T48" fmla="*/ 551 w 861"/>
                    <a:gd name="T49" fmla="*/ 1161 h 1278"/>
                    <a:gd name="T50" fmla="*/ 621 w 861"/>
                    <a:gd name="T51" fmla="*/ 1170 h 1278"/>
                    <a:gd name="T52" fmla="*/ 665 w 861"/>
                    <a:gd name="T53" fmla="*/ 1200 h 1278"/>
                    <a:gd name="T54" fmla="*/ 681 w 861"/>
                    <a:gd name="T55" fmla="*/ 1248 h 1278"/>
                    <a:gd name="T56" fmla="*/ 711 w 861"/>
                    <a:gd name="T57" fmla="*/ 1274 h 1278"/>
                    <a:gd name="T58" fmla="*/ 753 w 861"/>
                    <a:gd name="T59" fmla="*/ 1275 h 1278"/>
                    <a:gd name="T60" fmla="*/ 796 w 861"/>
                    <a:gd name="T61" fmla="*/ 1277 h 1278"/>
                    <a:gd name="T62" fmla="*/ 839 w 861"/>
                    <a:gd name="T63" fmla="*/ 1278 h 1278"/>
                    <a:gd name="T64" fmla="*/ 854 w 861"/>
                    <a:gd name="T65" fmla="*/ 1001 h 1278"/>
                    <a:gd name="T66" fmla="*/ 840 w 861"/>
                    <a:gd name="T67" fmla="*/ 445 h 1278"/>
                    <a:gd name="T68" fmla="*/ 828 w 861"/>
                    <a:gd name="T69" fmla="*/ 156 h 1278"/>
                    <a:gd name="T70" fmla="*/ 791 w 861"/>
                    <a:gd name="T71" fmla="*/ 140 h 1278"/>
                    <a:gd name="T72" fmla="*/ 747 w 861"/>
                    <a:gd name="T73" fmla="*/ 123 h 1278"/>
                    <a:gd name="T74" fmla="*/ 733 w 861"/>
                    <a:gd name="T75" fmla="*/ 91 h 1278"/>
                    <a:gd name="T76" fmla="*/ 720 w 861"/>
                    <a:gd name="T77" fmla="*/ 60 h 1278"/>
                    <a:gd name="T78" fmla="*/ 664 w 861"/>
                    <a:gd name="T79" fmla="*/ 52 h 1278"/>
                    <a:gd name="T80" fmla="*/ 608 w 861"/>
                    <a:gd name="T81" fmla="*/ 44 h 1278"/>
                    <a:gd name="T82" fmla="*/ 553 w 861"/>
                    <a:gd name="T83" fmla="*/ 36 h 1278"/>
                    <a:gd name="T84" fmla="*/ 497 w 861"/>
                    <a:gd name="T85" fmla="*/ 29 h 1278"/>
                    <a:gd name="T86" fmla="*/ 441 w 861"/>
                    <a:gd name="T87" fmla="*/ 21 h 1278"/>
                    <a:gd name="T88" fmla="*/ 386 w 861"/>
                    <a:gd name="T89" fmla="*/ 13 h 1278"/>
                    <a:gd name="T90" fmla="*/ 329 w 861"/>
                    <a:gd name="T91" fmla="*/ 5 h 1278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61"/>
                    <a:gd name="T139" fmla="*/ 0 h 1278"/>
                    <a:gd name="T140" fmla="*/ 861 w 861"/>
                    <a:gd name="T141" fmla="*/ 1278 h 1278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61" h="1278">
                      <a:moveTo>
                        <a:pt x="302" y="0"/>
                      </a:moveTo>
                      <a:lnTo>
                        <a:pt x="287" y="3"/>
                      </a:lnTo>
                      <a:lnTo>
                        <a:pt x="271" y="5"/>
                      </a:lnTo>
                      <a:lnTo>
                        <a:pt x="256" y="7"/>
                      </a:lnTo>
                      <a:lnTo>
                        <a:pt x="241" y="10"/>
                      </a:lnTo>
                      <a:lnTo>
                        <a:pt x="225" y="13"/>
                      </a:lnTo>
                      <a:lnTo>
                        <a:pt x="210" y="15"/>
                      </a:lnTo>
                      <a:lnTo>
                        <a:pt x="194" y="18"/>
                      </a:lnTo>
                      <a:lnTo>
                        <a:pt x="179" y="20"/>
                      </a:lnTo>
                      <a:lnTo>
                        <a:pt x="166" y="27"/>
                      </a:lnTo>
                      <a:lnTo>
                        <a:pt x="153" y="35"/>
                      </a:lnTo>
                      <a:lnTo>
                        <a:pt x="141" y="45"/>
                      </a:lnTo>
                      <a:lnTo>
                        <a:pt x="130" y="58"/>
                      </a:lnTo>
                      <a:lnTo>
                        <a:pt x="119" y="71"/>
                      </a:lnTo>
                      <a:lnTo>
                        <a:pt x="108" y="86"/>
                      </a:lnTo>
                      <a:lnTo>
                        <a:pt x="98" y="101"/>
                      </a:lnTo>
                      <a:lnTo>
                        <a:pt x="88" y="117"/>
                      </a:lnTo>
                      <a:lnTo>
                        <a:pt x="77" y="235"/>
                      </a:lnTo>
                      <a:lnTo>
                        <a:pt x="66" y="355"/>
                      </a:lnTo>
                      <a:lnTo>
                        <a:pt x="55" y="474"/>
                      </a:lnTo>
                      <a:lnTo>
                        <a:pt x="44" y="593"/>
                      </a:lnTo>
                      <a:lnTo>
                        <a:pt x="32" y="713"/>
                      </a:lnTo>
                      <a:lnTo>
                        <a:pt x="22" y="831"/>
                      </a:lnTo>
                      <a:lnTo>
                        <a:pt x="10" y="951"/>
                      </a:lnTo>
                      <a:lnTo>
                        <a:pt x="0" y="1070"/>
                      </a:lnTo>
                      <a:lnTo>
                        <a:pt x="10" y="1081"/>
                      </a:lnTo>
                      <a:lnTo>
                        <a:pt x="22" y="1093"/>
                      </a:lnTo>
                      <a:lnTo>
                        <a:pt x="32" y="1104"/>
                      </a:lnTo>
                      <a:lnTo>
                        <a:pt x="44" y="1116"/>
                      </a:lnTo>
                      <a:lnTo>
                        <a:pt x="54" y="1129"/>
                      </a:lnTo>
                      <a:lnTo>
                        <a:pt x="64" y="1140"/>
                      </a:lnTo>
                      <a:lnTo>
                        <a:pt x="76" y="1152"/>
                      </a:lnTo>
                      <a:lnTo>
                        <a:pt x="86" y="1163"/>
                      </a:lnTo>
                      <a:lnTo>
                        <a:pt x="88" y="1147"/>
                      </a:lnTo>
                      <a:lnTo>
                        <a:pt x="88" y="1132"/>
                      </a:lnTo>
                      <a:lnTo>
                        <a:pt x="89" y="1116"/>
                      </a:lnTo>
                      <a:lnTo>
                        <a:pt x="89" y="1100"/>
                      </a:lnTo>
                      <a:lnTo>
                        <a:pt x="124" y="1104"/>
                      </a:lnTo>
                      <a:lnTo>
                        <a:pt x="160" y="1109"/>
                      </a:lnTo>
                      <a:lnTo>
                        <a:pt x="196" y="1114"/>
                      </a:lnTo>
                      <a:lnTo>
                        <a:pt x="232" y="1118"/>
                      </a:lnTo>
                      <a:lnTo>
                        <a:pt x="266" y="1124"/>
                      </a:lnTo>
                      <a:lnTo>
                        <a:pt x="302" y="1129"/>
                      </a:lnTo>
                      <a:lnTo>
                        <a:pt x="338" y="1133"/>
                      </a:lnTo>
                      <a:lnTo>
                        <a:pt x="373" y="1138"/>
                      </a:lnTo>
                      <a:lnTo>
                        <a:pt x="409" y="1142"/>
                      </a:lnTo>
                      <a:lnTo>
                        <a:pt x="444" y="1147"/>
                      </a:lnTo>
                      <a:lnTo>
                        <a:pt x="479" y="1152"/>
                      </a:lnTo>
                      <a:lnTo>
                        <a:pt x="515" y="1156"/>
                      </a:lnTo>
                      <a:lnTo>
                        <a:pt x="551" y="1161"/>
                      </a:lnTo>
                      <a:lnTo>
                        <a:pt x="585" y="1165"/>
                      </a:lnTo>
                      <a:lnTo>
                        <a:pt x="621" y="1170"/>
                      </a:lnTo>
                      <a:lnTo>
                        <a:pt x="657" y="1175"/>
                      </a:lnTo>
                      <a:lnTo>
                        <a:pt x="665" y="1200"/>
                      </a:lnTo>
                      <a:lnTo>
                        <a:pt x="673" y="1224"/>
                      </a:lnTo>
                      <a:lnTo>
                        <a:pt x="681" y="1248"/>
                      </a:lnTo>
                      <a:lnTo>
                        <a:pt x="689" y="1273"/>
                      </a:lnTo>
                      <a:lnTo>
                        <a:pt x="711" y="1274"/>
                      </a:lnTo>
                      <a:lnTo>
                        <a:pt x="732" y="1274"/>
                      </a:lnTo>
                      <a:lnTo>
                        <a:pt x="753" y="1275"/>
                      </a:lnTo>
                      <a:lnTo>
                        <a:pt x="775" y="1276"/>
                      </a:lnTo>
                      <a:lnTo>
                        <a:pt x="796" y="1277"/>
                      </a:lnTo>
                      <a:lnTo>
                        <a:pt x="818" y="1277"/>
                      </a:lnTo>
                      <a:lnTo>
                        <a:pt x="839" y="1278"/>
                      </a:lnTo>
                      <a:lnTo>
                        <a:pt x="861" y="1278"/>
                      </a:lnTo>
                      <a:lnTo>
                        <a:pt x="854" y="1001"/>
                      </a:lnTo>
                      <a:lnTo>
                        <a:pt x="847" y="723"/>
                      </a:lnTo>
                      <a:lnTo>
                        <a:pt x="840" y="445"/>
                      </a:lnTo>
                      <a:lnTo>
                        <a:pt x="833" y="167"/>
                      </a:lnTo>
                      <a:lnTo>
                        <a:pt x="828" y="156"/>
                      </a:lnTo>
                      <a:lnTo>
                        <a:pt x="813" y="147"/>
                      </a:lnTo>
                      <a:lnTo>
                        <a:pt x="791" y="140"/>
                      </a:lnTo>
                      <a:lnTo>
                        <a:pt x="768" y="133"/>
                      </a:lnTo>
                      <a:lnTo>
                        <a:pt x="747" y="123"/>
                      </a:lnTo>
                      <a:lnTo>
                        <a:pt x="734" y="110"/>
                      </a:lnTo>
                      <a:lnTo>
                        <a:pt x="733" y="91"/>
                      </a:lnTo>
                      <a:lnTo>
                        <a:pt x="748" y="65"/>
                      </a:lnTo>
                      <a:lnTo>
                        <a:pt x="720" y="60"/>
                      </a:lnTo>
                      <a:lnTo>
                        <a:pt x="692" y="57"/>
                      </a:lnTo>
                      <a:lnTo>
                        <a:pt x="664" y="52"/>
                      </a:lnTo>
                      <a:lnTo>
                        <a:pt x="636" y="49"/>
                      </a:lnTo>
                      <a:lnTo>
                        <a:pt x="608" y="44"/>
                      </a:lnTo>
                      <a:lnTo>
                        <a:pt x="581" y="41"/>
                      </a:lnTo>
                      <a:lnTo>
                        <a:pt x="553" y="36"/>
                      </a:lnTo>
                      <a:lnTo>
                        <a:pt x="525" y="33"/>
                      </a:lnTo>
                      <a:lnTo>
                        <a:pt x="497" y="29"/>
                      </a:lnTo>
                      <a:lnTo>
                        <a:pt x="469" y="25"/>
                      </a:lnTo>
                      <a:lnTo>
                        <a:pt x="441" y="21"/>
                      </a:lnTo>
                      <a:lnTo>
                        <a:pt x="414" y="17"/>
                      </a:lnTo>
                      <a:lnTo>
                        <a:pt x="386" y="13"/>
                      </a:lnTo>
                      <a:lnTo>
                        <a:pt x="357" y="8"/>
                      </a:lnTo>
                      <a:lnTo>
                        <a:pt x="329" y="5"/>
                      </a:lnTo>
                      <a:lnTo>
                        <a:pt x="302" y="0"/>
                      </a:lnTo>
                      <a:close/>
                    </a:path>
                  </a:pathLst>
                </a:custGeom>
                <a:solidFill>
                  <a:srgbClr val="BAAF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4" name="Freeform 150"/>
                <p:cNvSpPr>
                  <a:spLocks noChangeArrowheads="1"/>
                </p:cNvSpPr>
                <p:nvPr/>
              </p:nvSpPr>
              <p:spPr bwMode="auto">
                <a:xfrm>
                  <a:off x="5070" y="1495"/>
                  <a:ext cx="128" cy="223"/>
                </a:xfrm>
                <a:custGeom>
                  <a:avLst/>
                  <a:gdLst>
                    <a:gd name="T0" fmla="*/ 305 w 849"/>
                    <a:gd name="T1" fmla="*/ 3 h 1178"/>
                    <a:gd name="T2" fmla="*/ 272 w 849"/>
                    <a:gd name="T3" fmla="*/ 7 h 1178"/>
                    <a:gd name="T4" fmla="*/ 240 w 849"/>
                    <a:gd name="T5" fmla="*/ 13 h 1178"/>
                    <a:gd name="T6" fmla="*/ 206 w 849"/>
                    <a:gd name="T7" fmla="*/ 18 h 1178"/>
                    <a:gd name="T8" fmla="*/ 178 w 849"/>
                    <a:gd name="T9" fmla="*/ 27 h 1178"/>
                    <a:gd name="T10" fmla="*/ 152 w 849"/>
                    <a:gd name="T11" fmla="*/ 45 h 1178"/>
                    <a:gd name="T12" fmla="*/ 129 w 849"/>
                    <a:gd name="T13" fmla="*/ 69 h 1178"/>
                    <a:gd name="T14" fmla="*/ 107 w 849"/>
                    <a:gd name="T15" fmla="*/ 97 h 1178"/>
                    <a:gd name="T16" fmla="*/ 85 w 849"/>
                    <a:gd name="T17" fmla="*/ 218 h 1178"/>
                    <a:gd name="T18" fmla="*/ 61 w 849"/>
                    <a:gd name="T19" fmla="*/ 429 h 1178"/>
                    <a:gd name="T20" fmla="*/ 37 w 849"/>
                    <a:gd name="T21" fmla="*/ 640 h 1178"/>
                    <a:gd name="T22" fmla="*/ 13 w 849"/>
                    <a:gd name="T23" fmla="*/ 851 h 1178"/>
                    <a:gd name="T24" fmla="*/ 9 w 849"/>
                    <a:gd name="T25" fmla="*/ 969 h 1178"/>
                    <a:gd name="T26" fmla="*/ 29 w 849"/>
                    <a:gd name="T27" fmla="*/ 995 h 1178"/>
                    <a:gd name="T28" fmla="*/ 49 w 849"/>
                    <a:gd name="T29" fmla="*/ 1019 h 1178"/>
                    <a:gd name="T30" fmla="*/ 68 w 849"/>
                    <a:gd name="T31" fmla="*/ 1044 h 1178"/>
                    <a:gd name="T32" fmla="*/ 80 w 849"/>
                    <a:gd name="T33" fmla="*/ 1042 h 1178"/>
                    <a:gd name="T34" fmla="*/ 84 w 849"/>
                    <a:gd name="T35" fmla="*/ 1011 h 1178"/>
                    <a:gd name="T36" fmla="*/ 122 w 849"/>
                    <a:gd name="T37" fmla="*/ 1000 h 1178"/>
                    <a:gd name="T38" fmla="*/ 193 w 849"/>
                    <a:gd name="T39" fmla="*/ 1010 h 1178"/>
                    <a:gd name="T40" fmla="*/ 263 w 849"/>
                    <a:gd name="T41" fmla="*/ 1019 h 1178"/>
                    <a:gd name="T42" fmla="*/ 333 w 849"/>
                    <a:gd name="T43" fmla="*/ 1028 h 1178"/>
                    <a:gd name="T44" fmla="*/ 403 w 849"/>
                    <a:gd name="T45" fmla="*/ 1037 h 1178"/>
                    <a:gd name="T46" fmla="*/ 474 w 849"/>
                    <a:gd name="T47" fmla="*/ 1047 h 1178"/>
                    <a:gd name="T48" fmla="*/ 544 w 849"/>
                    <a:gd name="T49" fmla="*/ 1057 h 1178"/>
                    <a:gd name="T50" fmla="*/ 614 w 849"/>
                    <a:gd name="T51" fmla="*/ 1066 h 1178"/>
                    <a:gd name="T52" fmla="*/ 658 w 849"/>
                    <a:gd name="T53" fmla="*/ 1096 h 1178"/>
                    <a:gd name="T54" fmla="*/ 674 w 849"/>
                    <a:gd name="T55" fmla="*/ 1146 h 1178"/>
                    <a:gd name="T56" fmla="*/ 703 w 849"/>
                    <a:gd name="T57" fmla="*/ 1172 h 1178"/>
                    <a:gd name="T58" fmla="*/ 744 w 849"/>
                    <a:gd name="T59" fmla="*/ 1173 h 1178"/>
                    <a:gd name="T60" fmla="*/ 787 w 849"/>
                    <a:gd name="T61" fmla="*/ 1176 h 1178"/>
                    <a:gd name="T62" fmla="*/ 829 w 849"/>
                    <a:gd name="T63" fmla="*/ 1177 h 1178"/>
                    <a:gd name="T64" fmla="*/ 841 w 849"/>
                    <a:gd name="T65" fmla="*/ 924 h 1178"/>
                    <a:gd name="T66" fmla="*/ 826 w 849"/>
                    <a:gd name="T67" fmla="*/ 417 h 1178"/>
                    <a:gd name="T68" fmla="*/ 812 w 849"/>
                    <a:gd name="T69" fmla="*/ 154 h 1178"/>
                    <a:gd name="T70" fmla="*/ 770 w 849"/>
                    <a:gd name="T71" fmla="*/ 139 h 1178"/>
                    <a:gd name="T72" fmla="*/ 718 w 849"/>
                    <a:gd name="T73" fmla="*/ 122 h 1178"/>
                    <a:gd name="T74" fmla="*/ 700 w 849"/>
                    <a:gd name="T75" fmla="*/ 89 h 1178"/>
                    <a:gd name="T76" fmla="*/ 691 w 849"/>
                    <a:gd name="T77" fmla="*/ 58 h 1178"/>
                    <a:gd name="T78" fmla="*/ 642 w 849"/>
                    <a:gd name="T79" fmla="*/ 50 h 1178"/>
                    <a:gd name="T80" fmla="*/ 592 w 849"/>
                    <a:gd name="T81" fmla="*/ 42 h 1178"/>
                    <a:gd name="T82" fmla="*/ 543 w 849"/>
                    <a:gd name="T83" fmla="*/ 35 h 1178"/>
                    <a:gd name="T84" fmla="*/ 494 w 849"/>
                    <a:gd name="T85" fmla="*/ 27 h 1178"/>
                    <a:gd name="T86" fmla="*/ 445 w 849"/>
                    <a:gd name="T87" fmla="*/ 20 h 1178"/>
                    <a:gd name="T88" fmla="*/ 395 w 849"/>
                    <a:gd name="T89" fmla="*/ 12 h 1178"/>
                    <a:gd name="T90" fmla="*/ 346 w 849"/>
                    <a:gd name="T91" fmla="*/ 4 h 1178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49"/>
                    <a:gd name="T139" fmla="*/ 0 h 1178"/>
                    <a:gd name="T140" fmla="*/ 849 w 849"/>
                    <a:gd name="T141" fmla="*/ 1178 h 1178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49" h="1178">
                      <a:moveTo>
                        <a:pt x="322" y="0"/>
                      </a:moveTo>
                      <a:lnTo>
                        <a:pt x="305" y="3"/>
                      </a:lnTo>
                      <a:lnTo>
                        <a:pt x="289" y="5"/>
                      </a:lnTo>
                      <a:lnTo>
                        <a:pt x="272" y="7"/>
                      </a:lnTo>
                      <a:lnTo>
                        <a:pt x="256" y="9"/>
                      </a:lnTo>
                      <a:lnTo>
                        <a:pt x="240" y="13"/>
                      </a:lnTo>
                      <a:lnTo>
                        <a:pt x="224" y="15"/>
                      </a:lnTo>
                      <a:lnTo>
                        <a:pt x="206" y="18"/>
                      </a:lnTo>
                      <a:lnTo>
                        <a:pt x="190" y="20"/>
                      </a:lnTo>
                      <a:lnTo>
                        <a:pt x="178" y="27"/>
                      </a:lnTo>
                      <a:lnTo>
                        <a:pt x="165" y="35"/>
                      </a:lnTo>
                      <a:lnTo>
                        <a:pt x="152" y="45"/>
                      </a:lnTo>
                      <a:lnTo>
                        <a:pt x="141" y="57"/>
                      </a:lnTo>
                      <a:lnTo>
                        <a:pt x="129" y="69"/>
                      </a:lnTo>
                      <a:lnTo>
                        <a:pt x="118" y="83"/>
                      </a:lnTo>
                      <a:lnTo>
                        <a:pt x="107" y="97"/>
                      </a:lnTo>
                      <a:lnTo>
                        <a:pt x="97" y="112"/>
                      </a:lnTo>
                      <a:lnTo>
                        <a:pt x="85" y="218"/>
                      </a:lnTo>
                      <a:lnTo>
                        <a:pt x="73" y="324"/>
                      </a:lnTo>
                      <a:lnTo>
                        <a:pt x="61" y="429"/>
                      </a:lnTo>
                      <a:lnTo>
                        <a:pt x="49" y="535"/>
                      </a:lnTo>
                      <a:lnTo>
                        <a:pt x="37" y="640"/>
                      </a:lnTo>
                      <a:lnTo>
                        <a:pt x="24" y="746"/>
                      </a:lnTo>
                      <a:lnTo>
                        <a:pt x="13" y="851"/>
                      </a:lnTo>
                      <a:lnTo>
                        <a:pt x="0" y="957"/>
                      </a:lnTo>
                      <a:lnTo>
                        <a:pt x="9" y="969"/>
                      </a:lnTo>
                      <a:lnTo>
                        <a:pt x="20" y="982"/>
                      </a:lnTo>
                      <a:lnTo>
                        <a:pt x="29" y="995"/>
                      </a:lnTo>
                      <a:lnTo>
                        <a:pt x="39" y="1006"/>
                      </a:lnTo>
                      <a:lnTo>
                        <a:pt x="49" y="1019"/>
                      </a:lnTo>
                      <a:lnTo>
                        <a:pt x="58" y="1032"/>
                      </a:lnTo>
                      <a:lnTo>
                        <a:pt x="68" y="1044"/>
                      </a:lnTo>
                      <a:lnTo>
                        <a:pt x="77" y="1057"/>
                      </a:lnTo>
                      <a:lnTo>
                        <a:pt x="80" y="1042"/>
                      </a:lnTo>
                      <a:lnTo>
                        <a:pt x="82" y="1026"/>
                      </a:lnTo>
                      <a:lnTo>
                        <a:pt x="84" y="1011"/>
                      </a:lnTo>
                      <a:lnTo>
                        <a:pt x="87" y="996"/>
                      </a:lnTo>
                      <a:lnTo>
                        <a:pt x="122" y="1000"/>
                      </a:lnTo>
                      <a:lnTo>
                        <a:pt x="157" y="1005"/>
                      </a:lnTo>
                      <a:lnTo>
                        <a:pt x="193" y="1010"/>
                      </a:lnTo>
                      <a:lnTo>
                        <a:pt x="227" y="1014"/>
                      </a:lnTo>
                      <a:lnTo>
                        <a:pt x="263" y="1019"/>
                      </a:lnTo>
                      <a:lnTo>
                        <a:pt x="297" y="1024"/>
                      </a:lnTo>
                      <a:lnTo>
                        <a:pt x="333" y="1028"/>
                      </a:lnTo>
                      <a:lnTo>
                        <a:pt x="369" y="1033"/>
                      </a:lnTo>
                      <a:lnTo>
                        <a:pt x="403" y="1037"/>
                      </a:lnTo>
                      <a:lnTo>
                        <a:pt x="439" y="1042"/>
                      </a:lnTo>
                      <a:lnTo>
                        <a:pt x="474" y="1047"/>
                      </a:lnTo>
                      <a:lnTo>
                        <a:pt x="509" y="1052"/>
                      </a:lnTo>
                      <a:lnTo>
                        <a:pt x="544" y="1057"/>
                      </a:lnTo>
                      <a:lnTo>
                        <a:pt x="580" y="1062"/>
                      </a:lnTo>
                      <a:lnTo>
                        <a:pt x="614" y="1066"/>
                      </a:lnTo>
                      <a:lnTo>
                        <a:pt x="650" y="1071"/>
                      </a:lnTo>
                      <a:lnTo>
                        <a:pt x="658" y="1096"/>
                      </a:lnTo>
                      <a:lnTo>
                        <a:pt x="666" y="1120"/>
                      </a:lnTo>
                      <a:lnTo>
                        <a:pt x="674" y="1146"/>
                      </a:lnTo>
                      <a:lnTo>
                        <a:pt x="682" y="1171"/>
                      </a:lnTo>
                      <a:lnTo>
                        <a:pt x="703" y="1172"/>
                      </a:lnTo>
                      <a:lnTo>
                        <a:pt x="724" y="1172"/>
                      </a:lnTo>
                      <a:lnTo>
                        <a:pt x="744" y="1173"/>
                      </a:lnTo>
                      <a:lnTo>
                        <a:pt x="766" y="1174"/>
                      </a:lnTo>
                      <a:lnTo>
                        <a:pt x="787" y="1176"/>
                      </a:lnTo>
                      <a:lnTo>
                        <a:pt x="808" y="1176"/>
                      </a:lnTo>
                      <a:lnTo>
                        <a:pt x="829" y="1177"/>
                      </a:lnTo>
                      <a:lnTo>
                        <a:pt x="849" y="1178"/>
                      </a:lnTo>
                      <a:lnTo>
                        <a:pt x="841" y="924"/>
                      </a:lnTo>
                      <a:lnTo>
                        <a:pt x="834" y="671"/>
                      </a:lnTo>
                      <a:lnTo>
                        <a:pt x="826" y="417"/>
                      </a:lnTo>
                      <a:lnTo>
                        <a:pt x="818" y="164"/>
                      </a:lnTo>
                      <a:lnTo>
                        <a:pt x="812" y="154"/>
                      </a:lnTo>
                      <a:lnTo>
                        <a:pt x="795" y="145"/>
                      </a:lnTo>
                      <a:lnTo>
                        <a:pt x="770" y="139"/>
                      </a:lnTo>
                      <a:lnTo>
                        <a:pt x="743" y="132"/>
                      </a:lnTo>
                      <a:lnTo>
                        <a:pt x="718" y="122"/>
                      </a:lnTo>
                      <a:lnTo>
                        <a:pt x="703" y="109"/>
                      </a:lnTo>
                      <a:lnTo>
                        <a:pt x="700" y="89"/>
                      </a:lnTo>
                      <a:lnTo>
                        <a:pt x="716" y="61"/>
                      </a:lnTo>
                      <a:lnTo>
                        <a:pt x="691" y="58"/>
                      </a:lnTo>
                      <a:lnTo>
                        <a:pt x="666" y="53"/>
                      </a:lnTo>
                      <a:lnTo>
                        <a:pt x="642" y="50"/>
                      </a:lnTo>
                      <a:lnTo>
                        <a:pt x="618" y="46"/>
                      </a:lnTo>
                      <a:lnTo>
                        <a:pt x="592" y="42"/>
                      </a:lnTo>
                      <a:lnTo>
                        <a:pt x="568" y="38"/>
                      </a:lnTo>
                      <a:lnTo>
                        <a:pt x="543" y="35"/>
                      </a:lnTo>
                      <a:lnTo>
                        <a:pt x="519" y="30"/>
                      </a:lnTo>
                      <a:lnTo>
                        <a:pt x="494" y="27"/>
                      </a:lnTo>
                      <a:lnTo>
                        <a:pt x="469" y="23"/>
                      </a:lnTo>
                      <a:lnTo>
                        <a:pt x="445" y="20"/>
                      </a:lnTo>
                      <a:lnTo>
                        <a:pt x="421" y="15"/>
                      </a:lnTo>
                      <a:lnTo>
                        <a:pt x="395" y="12"/>
                      </a:lnTo>
                      <a:lnTo>
                        <a:pt x="371" y="8"/>
                      </a:lnTo>
                      <a:lnTo>
                        <a:pt x="346" y="4"/>
                      </a:lnTo>
                      <a:lnTo>
                        <a:pt x="322" y="0"/>
                      </a:lnTo>
                      <a:close/>
                    </a:path>
                  </a:pathLst>
                </a:custGeom>
                <a:solidFill>
                  <a:srgbClr val="BFB5B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5" name="Freeform 151"/>
                <p:cNvSpPr>
                  <a:spLocks noChangeArrowheads="1"/>
                </p:cNvSpPr>
                <p:nvPr/>
              </p:nvSpPr>
              <p:spPr bwMode="auto">
                <a:xfrm>
                  <a:off x="5071" y="1515"/>
                  <a:ext cx="126" cy="203"/>
                </a:xfrm>
                <a:custGeom>
                  <a:avLst/>
                  <a:gdLst>
                    <a:gd name="T0" fmla="*/ 324 w 838"/>
                    <a:gd name="T1" fmla="*/ 2 h 1076"/>
                    <a:gd name="T2" fmla="*/ 290 w 838"/>
                    <a:gd name="T3" fmla="*/ 8 h 1076"/>
                    <a:gd name="T4" fmla="*/ 255 w 838"/>
                    <a:gd name="T5" fmla="*/ 13 h 1076"/>
                    <a:gd name="T6" fmla="*/ 220 w 838"/>
                    <a:gd name="T7" fmla="*/ 17 h 1076"/>
                    <a:gd name="T8" fmla="*/ 189 w 838"/>
                    <a:gd name="T9" fmla="*/ 27 h 1076"/>
                    <a:gd name="T10" fmla="*/ 164 w 838"/>
                    <a:gd name="T11" fmla="*/ 46 h 1076"/>
                    <a:gd name="T12" fmla="*/ 140 w 838"/>
                    <a:gd name="T13" fmla="*/ 69 h 1076"/>
                    <a:gd name="T14" fmla="*/ 117 w 838"/>
                    <a:gd name="T15" fmla="*/ 95 h 1076"/>
                    <a:gd name="T16" fmla="*/ 93 w 838"/>
                    <a:gd name="T17" fmla="*/ 201 h 1076"/>
                    <a:gd name="T18" fmla="*/ 66 w 838"/>
                    <a:gd name="T19" fmla="*/ 384 h 1076"/>
                    <a:gd name="T20" fmla="*/ 41 w 838"/>
                    <a:gd name="T21" fmla="*/ 568 h 1076"/>
                    <a:gd name="T22" fmla="*/ 14 w 838"/>
                    <a:gd name="T23" fmla="*/ 751 h 1076"/>
                    <a:gd name="T24" fmla="*/ 8 w 838"/>
                    <a:gd name="T25" fmla="*/ 857 h 1076"/>
                    <a:gd name="T26" fmla="*/ 26 w 838"/>
                    <a:gd name="T27" fmla="*/ 884 h 1076"/>
                    <a:gd name="T28" fmla="*/ 42 w 838"/>
                    <a:gd name="T29" fmla="*/ 910 h 1076"/>
                    <a:gd name="T30" fmla="*/ 59 w 838"/>
                    <a:gd name="T31" fmla="*/ 938 h 1076"/>
                    <a:gd name="T32" fmla="*/ 72 w 838"/>
                    <a:gd name="T33" fmla="*/ 937 h 1076"/>
                    <a:gd name="T34" fmla="*/ 80 w 838"/>
                    <a:gd name="T35" fmla="*/ 906 h 1076"/>
                    <a:gd name="T36" fmla="*/ 118 w 838"/>
                    <a:gd name="T37" fmla="*/ 895 h 1076"/>
                    <a:gd name="T38" fmla="*/ 188 w 838"/>
                    <a:gd name="T39" fmla="*/ 905 h 1076"/>
                    <a:gd name="T40" fmla="*/ 258 w 838"/>
                    <a:gd name="T41" fmla="*/ 914 h 1076"/>
                    <a:gd name="T42" fmla="*/ 329 w 838"/>
                    <a:gd name="T43" fmla="*/ 923 h 1076"/>
                    <a:gd name="T44" fmla="*/ 398 w 838"/>
                    <a:gd name="T45" fmla="*/ 933 h 1076"/>
                    <a:gd name="T46" fmla="*/ 468 w 838"/>
                    <a:gd name="T47" fmla="*/ 943 h 1076"/>
                    <a:gd name="T48" fmla="*/ 538 w 838"/>
                    <a:gd name="T49" fmla="*/ 952 h 1076"/>
                    <a:gd name="T50" fmla="*/ 609 w 838"/>
                    <a:gd name="T51" fmla="*/ 961 h 1076"/>
                    <a:gd name="T52" fmla="*/ 651 w 838"/>
                    <a:gd name="T53" fmla="*/ 991 h 1076"/>
                    <a:gd name="T54" fmla="*/ 667 w 838"/>
                    <a:gd name="T55" fmla="*/ 1043 h 1076"/>
                    <a:gd name="T56" fmla="*/ 696 w 838"/>
                    <a:gd name="T57" fmla="*/ 1071 h 1076"/>
                    <a:gd name="T58" fmla="*/ 737 w 838"/>
                    <a:gd name="T59" fmla="*/ 1072 h 1076"/>
                    <a:gd name="T60" fmla="*/ 777 w 838"/>
                    <a:gd name="T61" fmla="*/ 1074 h 1076"/>
                    <a:gd name="T62" fmla="*/ 817 w 838"/>
                    <a:gd name="T63" fmla="*/ 1075 h 1076"/>
                    <a:gd name="T64" fmla="*/ 833 w 838"/>
                    <a:gd name="T65" fmla="*/ 962 h 1076"/>
                    <a:gd name="T66" fmla="*/ 825 w 838"/>
                    <a:gd name="T67" fmla="*/ 733 h 1076"/>
                    <a:gd name="T68" fmla="*/ 816 w 838"/>
                    <a:gd name="T69" fmla="*/ 504 h 1076"/>
                    <a:gd name="T70" fmla="*/ 808 w 838"/>
                    <a:gd name="T71" fmla="*/ 274 h 1076"/>
                    <a:gd name="T72" fmla="*/ 802 w 838"/>
                    <a:gd name="T73" fmla="*/ 155 h 1076"/>
                    <a:gd name="T74" fmla="*/ 788 w 838"/>
                    <a:gd name="T75" fmla="*/ 146 h 1076"/>
                    <a:gd name="T76" fmla="*/ 763 w 838"/>
                    <a:gd name="T77" fmla="*/ 141 h 1076"/>
                    <a:gd name="T78" fmla="*/ 732 w 838"/>
                    <a:gd name="T79" fmla="*/ 134 h 1076"/>
                    <a:gd name="T80" fmla="*/ 702 w 838"/>
                    <a:gd name="T81" fmla="*/ 126 h 1076"/>
                    <a:gd name="T82" fmla="*/ 679 w 838"/>
                    <a:gd name="T83" fmla="*/ 114 h 1076"/>
                    <a:gd name="T84" fmla="*/ 666 w 838"/>
                    <a:gd name="T85" fmla="*/ 97 h 1076"/>
                    <a:gd name="T86" fmla="*/ 672 w 838"/>
                    <a:gd name="T87" fmla="*/ 73 h 1076"/>
                    <a:gd name="T88" fmla="*/ 661 w 838"/>
                    <a:gd name="T89" fmla="*/ 54 h 1076"/>
                    <a:gd name="T90" fmla="*/ 618 w 838"/>
                    <a:gd name="T91" fmla="*/ 47 h 1076"/>
                    <a:gd name="T92" fmla="*/ 575 w 838"/>
                    <a:gd name="T93" fmla="*/ 39 h 1076"/>
                    <a:gd name="T94" fmla="*/ 533 w 838"/>
                    <a:gd name="T95" fmla="*/ 32 h 1076"/>
                    <a:gd name="T96" fmla="*/ 491 w 838"/>
                    <a:gd name="T97" fmla="*/ 25 h 1076"/>
                    <a:gd name="T98" fmla="*/ 449 w 838"/>
                    <a:gd name="T99" fmla="*/ 19 h 1076"/>
                    <a:gd name="T100" fmla="*/ 406 w 838"/>
                    <a:gd name="T101" fmla="*/ 11 h 1076"/>
                    <a:gd name="T102" fmla="*/ 363 w 838"/>
                    <a:gd name="T103" fmla="*/ 4 h 10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38"/>
                    <a:gd name="T157" fmla="*/ 0 h 1076"/>
                    <a:gd name="T158" fmla="*/ 838 w 838"/>
                    <a:gd name="T159" fmla="*/ 1076 h 10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38" h="1076">
                      <a:moveTo>
                        <a:pt x="341" y="0"/>
                      </a:moveTo>
                      <a:lnTo>
                        <a:pt x="324" y="2"/>
                      </a:lnTo>
                      <a:lnTo>
                        <a:pt x="307" y="5"/>
                      </a:lnTo>
                      <a:lnTo>
                        <a:pt x="290" y="8"/>
                      </a:lnTo>
                      <a:lnTo>
                        <a:pt x="272" y="11"/>
                      </a:lnTo>
                      <a:lnTo>
                        <a:pt x="255" y="13"/>
                      </a:lnTo>
                      <a:lnTo>
                        <a:pt x="238" y="15"/>
                      </a:lnTo>
                      <a:lnTo>
                        <a:pt x="220" y="17"/>
                      </a:lnTo>
                      <a:lnTo>
                        <a:pt x="203" y="20"/>
                      </a:lnTo>
                      <a:lnTo>
                        <a:pt x="189" y="27"/>
                      </a:lnTo>
                      <a:lnTo>
                        <a:pt x="177" y="36"/>
                      </a:lnTo>
                      <a:lnTo>
                        <a:pt x="164" y="46"/>
                      </a:lnTo>
                      <a:lnTo>
                        <a:pt x="151" y="57"/>
                      </a:lnTo>
                      <a:lnTo>
                        <a:pt x="140" y="69"/>
                      </a:lnTo>
                      <a:lnTo>
                        <a:pt x="128" y="82"/>
                      </a:lnTo>
                      <a:lnTo>
                        <a:pt x="117" y="95"/>
                      </a:lnTo>
                      <a:lnTo>
                        <a:pt x="106" y="108"/>
                      </a:lnTo>
                      <a:lnTo>
                        <a:pt x="93" y="201"/>
                      </a:lnTo>
                      <a:lnTo>
                        <a:pt x="80" y="293"/>
                      </a:lnTo>
                      <a:lnTo>
                        <a:pt x="66" y="384"/>
                      </a:lnTo>
                      <a:lnTo>
                        <a:pt x="53" y="476"/>
                      </a:lnTo>
                      <a:lnTo>
                        <a:pt x="41" y="568"/>
                      </a:lnTo>
                      <a:lnTo>
                        <a:pt x="27" y="659"/>
                      </a:lnTo>
                      <a:lnTo>
                        <a:pt x="14" y="751"/>
                      </a:lnTo>
                      <a:lnTo>
                        <a:pt x="0" y="844"/>
                      </a:lnTo>
                      <a:lnTo>
                        <a:pt x="8" y="857"/>
                      </a:lnTo>
                      <a:lnTo>
                        <a:pt x="17" y="870"/>
                      </a:lnTo>
                      <a:lnTo>
                        <a:pt x="26" y="884"/>
                      </a:lnTo>
                      <a:lnTo>
                        <a:pt x="34" y="898"/>
                      </a:lnTo>
                      <a:lnTo>
                        <a:pt x="42" y="910"/>
                      </a:lnTo>
                      <a:lnTo>
                        <a:pt x="51" y="924"/>
                      </a:lnTo>
                      <a:lnTo>
                        <a:pt x="59" y="938"/>
                      </a:lnTo>
                      <a:lnTo>
                        <a:pt x="67" y="952"/>
                      </a:lnTo>
                      <a:lnTo>
                        <a:pt x="72" y="937"/>
                      </a:lnTo>
                      <a:lnTo>
                        <a:pt x="75" y="921"/>
                      </a:lnTo>
                      <a:lnTo>
                        <a:pt x="80" y="906"/>
                      </a:lnTo>
                      <a:lnTo>
                        <a:pt x="83" y="891"/>
                      </a:lnTo>
                      <a:lnTo>
                        <a:pt x="118" y="895"/>
                      </a:lnTo>
                      <a:lnTo>
                        <a:pt x="154" y="900"/>
                      </a:lnTo>
                      <a:lnTo>
                        <a:pt x="188" y="905"/>
                      </a:lnTo>
                      <a:lnTo>
                        <a:pt x="224" y="909"/>
                      </a:lnTo>
                      <a:lnTo>
                        <a:pt x="258" y="914"/>
                      </a:lnTo>
                      <a:lnTo>
                        <a:pt x="293" y="919"/>
                      </a:lnTo>
                      <a:lnTo>
                        <a:pt x="329" y="923"/>
                      </a:lnTo>
                      <a:lnTo>
                        <a:pt x="363" y="928"/>
                      </a:lnTo>
                      <a:lnTo>
                        <a:pt x="398" y="933"/>
                      </a:lnTo>
                      <a:lnTo>
                        <a:pt x="434" y="938"/>
                      </a:lnTo>
                      <a:lnTo>
                        <a:pt x="468" y="943"/>
                      </a:lnTo>
                      <a:lnTo>
                        <a:pt x="504" y="947"/>
                      </a:lnTo>
                      <a:lnTo>
                        <a:pt x="538" y="952"/>
                      </a:lnTo>
                      <a:lnTo>
                        <a:pt x="573" y="957"/>
                      </a:lnTo>
                      <a:lnTo>
                        <a:pt x="609" y="961"/>
                      </a:lnTo>
                      <a:lnTo>
                        <a:pt x="643" y="966"/>
                      </a:lnTo>
                      <a:lnTo>
                        <a:pt x="651" y="991"/>
                      </a:lnTo>
                      <a:lnTo>
                        <a:pt x="659" y="1018"/>
                      </a:lnTo>
                      <a:lnTo>
                        <a:pt x="667" y="1043"/>
                      </a:lnTo>
                      <a:lnTo>
                        <a:pt x="676" y="1069"/>
                      </a:lnTo>
                      <a:lnTo>
                        <a:pt x="696" y="1071"/>
                      </a:lnTo>
                      <a:lnTo>
                        <a:pt x="716" y="1071"/>
                      </a:lnTo>
                      <a:lnTo>
                        <a:pt x="737" y="1072"/>
                      </a:lnTo>
                      <a:lnTo>
                        <a:pt x="757" y="1073"/>
                      </a:lnTo>
                      <a:lnTo>
                        <a:pt x="777" y="1074"/>
                      </a:lnTo>
                      <a:lnTo>
                        <a:pt x="798" y="1074"/>
                      </a:lnTo>
                      <a:lnTo>
                        <a:pt x="817" y="1075"/>
                      </a:lnTo>
                      <a:lnTo>
                        <a:pt x="838" y="1076"/>
                      </a:lnTo>
                      <a:lnTo>
                        <a:pt x="833" y="962"/>
                      </a:lnTo>
                      <a:lnTo>
                        <a:pt x="830" y="847"/>
                      </a:lnTo>
                      <a:lnTo>
                        <a:pt x="825" y="733"/>
                      </a:lnTo>
                      <a:lnTo>
                        <a:pt x="821" y="618"/>
                      </a:lnTo>
                      <a:lnTo>
                        <a:pt x="816" y="504"/>
                      </a:lnTo>
                      <a:lnTo>
                        <a:pt x="813" y="388"/>
                      </a:lnTo>
                      <a:lnTo>
                        <a:pt x="808" y="274"/>
                      </a:lnTo>
                      <a:lnTo>
                        <a:pt x="803" y="159"/>
                      </a:lnTo>
                      <a:lnTo>
                        <a:pt x="802" y="155"/>
                      </a:lnTo>
                      <a:lnTo>
                        <a:pt x="797" y="150"/>
                      </a:lnTo>
                      <a:lnTo>
                        <a:pt x="788" y="146"/>
                      </a:lnTo>
                      <a:lnTo>
                        <a:pt x="777" y="143"/>
                      </a:lnTo>
                      <a:lnTo>
                        <a:pt x="763" y="141"/>
                      </a:lnTo>
                      <a:lnTo>
                        <a:pt x="748" y="137"/>
                      </a:lnTo>
                      <a:lnTo>
                        <a:pt x="732" y="134"/>
                      </a:lnTo>
                      <a:lnTo>
                        <a:pt x="717" y="130"/>
                      </a:lnTo>
                      <a:lnTo>
                        <a:pt x="702" y="126"/>
                      </a:lnTo>
                      <a:lnTo>
                        <a:pt x="689" y="120"/>
                      </a:lnTo>
                      <a:lnTo>
                        <a:pt x="679" y="114"/>
                      </a:lnTo>
                      <a:lnTo>
                        <a:pt x="671" y="106"/>
                      </a:lnTo>
                      <a:lnTo>
                        <a:pt x="666" y="97"/>
                      </a:lnTo>
                      <a:lnTo>
                        <a:pt x="666" y="85"/>
                      </a:lnTo>
                      <a:lnTo>
                        <a:pt x="672" y="73"/>
                      </a:lnTo>
                      <a:lnTo>
                        <a:pt x="682" y="58"/>
                      </a:lnTo>
                      <a:lnTo>
                        <a:pt x="661" y="54"/>
                      </a:lnTo>
                      <a:lnTo>
                        <a:pt x="640" y="51"/>
                      </a:lnTo>
                      <a:lnTo>
                        <a:pt x="618" y="47"/>
                      </a:lnTo>
                      <a:lnTo>
                        <a:pt x="597" y="43"/>
                      </a:lnTo>
                      <a:lnTo>
                        <a:pt x="575" y="39"/>
                      </a:lnTo>
                      <a:lnTo>
                        <a:pt x="555" y="36"/>
                      </a:lnTo>
                      <a:lnTo>
                        <a:pt x="533" y="32"/>
                      </a:lnTo>
                      <a:lnTo>
                        <a:pt x="512" y="29"/>
                      </a:lnTo>
                      <a:lnTo>
                        <a:pt x="491" y="25"/>
                      </a:lnTo>
                      <a:lnTo>
                        <a:pt x="469" y="22"/>
                      </a:lnTo>
                      <a:lnTo>
                        <a:pt x="449" y="19"/>
                      </a:lnTo>
                      <a:lnTo>
                        <a:pt x="427" y="15"/>
                      </a:lnTo>
                      <a:lnTo>
                        <a:pt x="406" y="11"/>
                      </a:lnTo>
                      <a:lnTo>
                        <a:pt x="384" y="7"/>
                      </a:lnTo>
                      <a:lnTo>
                        <a:pt x="363" y="4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solidFill>
                  <a:srgbClr val="C4BAB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6" name="Freeform 152"/>
                <p:cNvSpPr>
                  <a:spLocks noChangeArrowheads="1"/>
                </p:cNvSpPr>
                <p:nvPr/>
              </p:nvSpPr>
              <p:spPr bwMode="auto">
                <a:xfrm>
                  <a:off x="5072" y="1535"/>
                  <a:ext cx="125" cy="184"/>
                </a:xfrm>
                <a:custGeom>
                  <a:avLst/>
                  <a:gdLst>
                    <a:gd name="T0" fmla="*/ 342 w 827"/>
                    <a:gd name="T1" fmla="*/ 2 h 975"/>
                    <a:gd name="T2" fmla="*/ 305 w 827"/>
                    <a:gd name="T3" fmla="*/ 8 h 975"/>
                    <a:gd name="T4" fmla="*/ 269 w 827"/>
                    <a:gd name="T5" fmla="*/ 13 h 975"/>
                    <a:gd name="T6" fmla="*/ 232 w 827"/>
                    <a:gd name="T7" fmla="*/ 17 h 975"/>
                    <a:gd name="T8" fmla="*/ 200 w 827"/>
                    <a:gd name="T9" fmla="*/ 28 h 975"/>
                    <a:gd name="T10" fmla="*/ 175 w 827"/>
                    <a:gd name="T11" fmla="*/ 46 h 975"/>
                    <a:gd name="T12" fmla="*/ 149 w 827"/>
                    <a:gd name="T13" fmla="*/ 68 h 975"/>
                    <a:gd name="T14" fmla="*/ 126 w 827"/>
                    <a:gd name="T15" fmla="*/ 92 h 975"/>
                    <a:gd name="T16" fmla="*/ 100 w 827"/>
                    <a:gd name="T17" fmla="*/ 183 h 975"/>
                    <a:gd name="T18" fmla="*/ 71 w 827"/>
                    <a:gd name="T19" fmla="*/ 340 h 975"/>
                    <a:gd name="T20" fmla="*/ 42 w 827"/>
                    <a:gd name="T21" fmla="*/ 495 h 975"/>
                    <a:gd name="T22" fmla="*/ 13 w 827"/>
                    <a:gd name="T23" fmla="*/ 651 h 975"/>
                    <a:gd name="T24" fmla="*/ 7 w 827"/>
                    <a:gd name="T25" fmla="*/ 744 h 975"/>
                    <a:gd name="T26" fmla="*/ 21 w 827"/>
                    <a:gd name="T27" fmla="*/ 773 h 975"/>
                    <a:gd name="T28" fmla="*/ 35 w 827"/>
                    <a:gd name="T29" fmla="*/ 803 h 975"/>
                    <a:gd name="T30" fmla="*/ 50 w 827"/>
                    <a:gd name="T31" fmla="*/ 832 h 975"/>
                    <a:gd name="T32" fmla="*/ 63 w 827"/>
                    <a:gd name="T33" fmla="*/ 831 h 975"/>
                    <a:gd name="T34" fmla="*/ 74 w 827"/>
                    <a:gd name="T35" fmla="*/ 801 h 975"/>
                    <a:gd name="T36" fmla="*/ 115 w 827"/>
                    <a:gd name="T37" fmla="*/ 790 h 975"/>
                    <a:gd name="T38" fmla="*/ 184 w 827"/>
                    <a:gd name="T39" fmla="*/ 800 h 975"/>
                    <a:gd name="T40" fmla="*/ 253 w 827"/>
                    <a:gd name="T41" fmla="*/ 810 h 975"/>
                    <a:gd name="T42" fmla="*/ 322 w 827"/>
                    <a:gd name="T43" fmla="*/ 819 h 975"/>
                    <a:gd name="T44" fmla="*/ 392 w 827"/>
                    <a:gd name="T45" fmla="*/ 828 h 975"/>
                    <a:gd name="T46" fmla="*/ 462 w 827"/>
                    <a:gd name="T47" fmla="*/ 838 h 975"/>
                    <a:gd name="T48" fmla="*/ 531 w 827"/>
                    <a:gd name="T49" fmla="*/ 848 h 975"/>
                    <a:gd name="T50" fmla="*/ 600 w 827"/>
                    <a:gd name="T51" fmla="*/ 857 h 975"/>
                    <a:gd name="T52" fmla="*/ 642 w 827"/>
                    <a:gd name="T53" fmla="*/ 888 h 975"/>
                    <a:gd name="T54" fmla="*/ 660 w 827"/>
                    <a:gd name="T55" fmla="*/ 940 h 975"/>
                    <a:gd name="T56" fmla="*/ 687 w 827"/>
                    <a:gd name="T57" fmla="*/ 968 h 975"/>
                    <a:gd name="T58" fmla="*/ 728 w 827"/>
                    <a:gd name="T59" fmla="*/ 970 h 975"/>
                    <a:gd name="T60" fmla="*/ 767 w 827"/>
                    <a:gd name="T61" fmla="*/ 971 h 975"/>
                    <a:gd name="T62" fmla="*/ 807 w 827"/>
                    <a:gd name="T63" fmla="*/ 974 h 975"/>
                    <a:gd name="T64" fmla="*/ 822 w 827"/>
                    <a:gd name="T65" fmla="*/ 872 h 975"/>
                    <a:gd name="T66" fmla="*/ 812 w 827"/>
                    <a:gd name="T67" fmla="*/ 667 h 975"/>
                    <a:gd name="T68" fmla="*/ 801 w 827"/>
                    <a:gd name="T69" fmla="*/ 463 h 975"/>
                    <a:gd name="T70" fmla="*/ 792 w 827"/>
                    <a:gd name="T71" fmla="*/ 258 h 975"/>
                    <a:gd name="T72" fmla="*/ 787 w 827"/>
                    <a:gd name="T73" fmla="*/ 151 h 975"/>
                    <a:gd name="T74" fmla="*/ 770 w 827"/>
                    <a:gd name="T75" fmla="*/ 144 h 975"/>
                    <a:gd name="T76" fmla="*/ 742 w 827"/>
                    <a:gd name="T77" fmla="*/ 138 h 975"/>
                    <a:gd name="T78" fmla="*/ 708 w 827"/>
                    <a:gd name="T79" fmla="*/ 133 h 975"/>
                    <a:gd name="T80" fmla="*/ 675 w 827"/>
                    <a:gd name="T81" fmla="*/ 124 h 975"/>
                    <a:gd name="T82" fmla="*/ 647 w 827"/>
                    <a:gd name="T83" fmla="*/ 112 h 975"/>
                    <a:gd name="T84" fmla="*/ 633 w 827"/>
                    <a:gd name="T85" fmla="*/ 94 h 975"/>
                    <a:gd name="T86" fmla="*/ 637 w 827"/>
                    <a:gd name="T87" fmla="*/ 70 h 975"/>
                    <a:gd name="T88" fmla="*/ 630 w 827"/>
                    <a:gd name="T89" fmla="*/ 51 h 975"/>
                    <a:gd name="T90" fmla="*/ 594 w 827"/>
                    <a:gd name="T91" fmla="*/ 44 h 975"/>
                    <a:gd name="T92" fmla="*/ 558 w 827"/>
                    <a:gd name="T93" fmla="*/ 37 h 975"/>
                    <a:gd name="T94" fmla="*/ 523 w 827"/>
                    <a:gd name="T95" fmla="*/ 30 h 975"/>
                    <a:gd name="T96" fmla="*/ 487 w 827"/>
                    <a:gd name="T97" fmla="*/ 24 h 975"/>
                    <a:gd name="T98" fmla="*/ 450 w 827"/>
                    <a:gd name="T99" fmla="*/ 17 h 975"/>
                    <a:gd name="T100" fmla="*/ 414 w 827"/>
                    <a:gd name="T101" fmla="*/ 10 h 975"/>
                    <a:gd name="T102" fmla="*/ 379 w 827"/>
                    <a:gd name="T103" fmla="*/ 3 h 975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27"/>
                    <a:gd name="T157" fmla="*/ 0 h 975"/>
                    <a:gd name="T158" fmla="*/ 827 w 827"/>
                    <a:gd name="T159" fmla="*/ 975 h 975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27" h="975">
                      <a:moveTo>
                        <a:pt x="360" y="0"/>
                      </a:moveTo>
                      <a:lnTo>
                        <a:pt x="342" y="2"/>
                      </a:lnTo>
                      <a:lnTo>
                        <a:pt x="323" y="5"/>
                      </a:lnTo>
                      <a:lnTo>
                        <a:pt x="305" y="8"/>
                      </a:lnTo>
                      <a:lnTo>
                        <a:pt x="288" y="10"/>
                      </a:lnTo>
                      <a:lnTo>
                        <a:pt x="269" y="13"/>
                      </a:lnTo>
                      <a:lnTo>
                        <a:pt x="251" y="15"/>
                      </a:lnTo>
                      <a:lnTo>
                        <a:pt x="232" y="17"/>
                      </a:lnTo>
                      <a:lnTo>
                        <a:pt x="214" y="20"/>
                      </a:lnTo>
                      <a:lnTo>
                        <a:pt x="200" y="28"/>
                      </a:lnTo>
                      <a:lnTo>
                        <a:pt x="187" y="36"/>
                      </a:lnTo>
                      <a:lnTo>
                        <a:pt x="175" y="46"/>
                      </a:lnTo>
                      <a:lnTo>
                        <a:pt x="162" y="56"/>
                      </a:lnTo>
                      <a:lnTo>
                        <a:pt x="149" y="68"/>
                      </a:lnTo>
                      <a:lnTo>
                        <a:pt x="138" y="79"/>
                      </a:lnTo>
                      <a:lnTo>
                        <a:pt x="126" y="92"/>
                      </a:lnTo>
                      <a:lnTo>
                        <a:pt x="115" y="105"/>
                      </a:lnTo>
                      <a:lnTo>
                        <a:pt x="100" y="183"/>
                      </a:lnTo>
                      <a:lnTo>
                        <a:pt x="86" y="262"/>
                      </a:lnTo>
                      <a:lnTo>
                        <a:pt x="71" y="340"/>
                      </a:lnTo>
                      <a:lnTo>
                        <a:pt x="57" y="417"/>
                      </a:lnTo>
                      <a:lnTo>
                        <a:pt x="42" y="495"/>
                      </a:lnTo>
                      <a:lnTo>
                        <a:pt x="28" y="574"/>
                      </a:lnTo>
                      <a:lnTo>
                        <a:pt x="13" y="651"/>
                      </a:lnTo>
                      <a:lnTo>
                        <a:pt x="0" y="729"/>
                      </a:lnTo>
                      <a:lnTo>
                        <a:pt x="7" y="744"/>
                      </a:lnTo>
                      <a:lnTo>
                        <a:pt x="15" y="758"/>
                      </a:lnTo>
                      <a:lnTo>
                        <a:pt x="21" y="773"/>
                      </a:lnTo>
                      <a:lnTo>
                        <a:pt x="28" y="788"/>
                      </a:lnTo>
                      <a:lnTo>
                        <a:pt x="35" y="803"/>
                      </a:lnTo>
                      <a:lnTo>
                        <a:pt x="42" y="817"/>
                      </a:lnTo>
                      <a:lnTo>
                        <a:pt x="50" y="832"/>
                      </a:lnTo>
                      <a:lnTo>
                        <a:pt x="57" y="846"/>
                      </a:lnTo>
                      <a:lnTo>
                        <a:pt x="63" y="831"/>
                      </a:lnTo>
                      <a:lnTo>
                        <a:pt x="69" y="816"/>
                      </a:lnTo>
                      <a:lnTo>
                        <a:pt x="74" y="801"/>
                      </a:lnTo>
                      <a:lnTo>
                        <a:pt x="80" y="786"/>
                      </a:lnTo>
                      <a:lnTo>
                        <a:pt x="115" y="790"/>
                      </a:lnTo>
                      <a:lnTo>
                        <a:pt x="149" y="795"/>
                      </a:lnTo>
                      <a:lnTo>
                        <a:pt x="184" y="800"/>
                      </a:lnTo>
                      <a:lnTo>
                        <a:pt x="219" y="804"/>
                      </a:lnTo>
                      <a:lnTo>
                        <a:pt x="253" y="810"/>
                      </a:lnTo>
                      <a:lnTo>
                        <a:pt x="288" y="815"/>
                      </a:lnTo>
                      <a:lnTo>
                        <a:pt x="322" y="819"/>
                      </a:lnTo>
                      <a:lnTo>
                        <a:pt x="358" y="824"/>
                      </a:lnTo>
                      <a:lnTo>
                        <a:pt x="392" y="828"/>
                      </a:lnTo>
                      <a:lnTo>
                        <a:pt x="427" y="833"/>
                      </a:lnTo>
                      <a:lnTo>
                        <a:pt x="462" y="838"/>
                      </a:lnTo>
                      <a:lnTo>
                        <a:pt x="496" y="842"/>
                      </a:lnTo>
                      <a:lnTo>
                        <a:pt x="531" y="848"/>
                      </a:lnTo>
                      <a:lnTo>
                        <a:pt x="565" y="853"/>
                      </a:lnTo>
                      <a:lnTo>
                        <a:pt x="600" y="857"/>
                      </a:lnTo>
                      <a:lnTo>
                        <a:pt x="634" y="862"/>
                      </a:lnTo>
                      <a:lnTo>
                        <a:pt x="642" y="888"/>
                      </a:lnTo>
                      <a:lnTo>
                        <a:pt x="652" y="914"/>
                      </a:lnTo>
                      <a:lnTo>
                        <a:pt x="660" y="940"/>
                      </a:lnTo>
                      <a:lnTo>
                        <a:pt x="668" y="967"/>
                      </a:lnTo>
                      <a:lnTo>
                        <a:pt x="687" y="968"/>
                      </a:lnTo>
                      <a:lnTo>
                        <a:pt x="708" y="969"/>
                      </a:lnTo>
                      <a:lnTo>
                        <a:pt x="728" y="970"/>
                      </a:lnTo>
                      <a:lnTo>
                        <a:pt x="747" y="970"/>
                      </a:lnTo>
                      <a:lnTo>
                        <a:pt x="767" y="971"/>
                      </a:lnTo>
                      <a:lnTo>
                        <a:pt x="788" y="973"/>
                      </a:lnTo>
                      <a:lnTo>
                        <a:pt x="807" y="974"/>
                      </a:lnTo>
                      <a:lnTo>
                        <a:pt x="827" y="975"/>
                      </a:lnTo>
                      <a:lnTo>
                        <a:pt x="822" y="872"/>
                      </a:lnTo>
                      <a:lnTo>
                        <a:pt x="816" y="770"/>
                      </a:lnTo>
                      <a:lnTo>
                        <a:pt x="812" y="667"/>
                      </a:lnTo>
                      <a:lnTo>
                        <a:pt x="807" y="565"/>
                      </a:lnTo>
                      <a:lnTo>
                        <a:pt x="801" y="463"/>
                      </a:lnTo>
                      <a:lnTo>
                        <a:pt x="797" y="361"/>
                      </a:lnTo>
                      <a:lnTo>
                        <a:pt x="792" y="258"/>
                      </a:lnTo>
                      <a:lnTo>
                        <a:pt x="788" y="156"/>
                      </a:lnTo>
                      <a:lnTo>
                        <a:pt x="787" y="151"/>
                      </a:lnTo>
                      <a:lnTo>
                        <a:pt x="780" y="147"/>
                      </a:lnTo>
                      <a:lnTo>
                        <a:pt x="770" y="144"/>
                      </a:lnTo>
                      <a:lnTo>
                        <a:pt x="757" y="142"/>
                      </a:lnTo>
                      <a:lnTo>
                        <a:pt x="742" y="138"/>
                      </a:lnTo>
                      <a:lnTo>
                        <a:pt x="725" y="136"/>
                      </a:lnTo>
                      <a:lnTo>
                        <a:pt x="708" y="133"/>
                      </a:lnTo>
                      <a:lnTo>
                        <a:pt x="691" y="129"/>
                      </a:lnTo>
                      <a:lnTo>
                        <a:pt x="675" y="124"/>
                      </a:lnTo>
                      <a:lnTo>
                        <a:pt x="660" y="119"/>
                      </a:lnTo>
                      <a:lnTo>
                        <a:pt x="647" y="112"/>
                      </a:lnTo>
                      <a:lnTo>
                        <a:pt x="638" y="104"/>
                      </a:lnTo>
                      <a:lnTo>
                        <a:pt x="633" y="94"/>
                      </a:lnTo>
                      <a:lnTo>
                        <a:pt x="632" y="83"/>
                      </a:lnTo>
                      <a:lnTo>
                        <a:pt x="637" y="70"/>
                      </a:lnTo>
                      <a:lnTo>
                        <a:pt x="648" y="54"/>
                      </a:lnTo>
                      <a:lnTo>
                        <a:pt x="630" y="51"/>
                      </a:lnTo>
                      <a:lnTo>
                        <a:pt x="613" y="47"/>
                      </a:lnTo>
                      <a:lnTo>
                        <a:pt x="594" y="44"/>
                      </a:lnTo>
                      <a:lnTo>
                        <a:pt x="577" y="40"/>
                      </a:lnTo>
                      <a:lnTo>
                        <a:pt x="558" y="37"/>
                      </a:lnTo>
                      <a:lnTo>
                        <a:pt x="541" y="33"/>
                      </a:lnTo>
                      <a:lnTo>
                        <a:pt x="523" y="30"/>
                      </a:lnTo>
                      <a:lnTo>
                        <a:pt x="504" y="26"/>
                      </a:lnTo>
                      <a:lnTo>
                        <a:pt x="487" y="24"/>
                      </a:lnTo>
                      <a:lnTo>
                        <a:pt x="469" y="21"/>
                      </a:lnTo>
                      <a:lnTo>
                        <a:pt x="450" y="17"/>
                      </a:lnTo>
                      <a:lnTo>
                        <a:pt x="433" y="14"/>
                      </a:lnTo>
                      <a:lnTo>
                        <a:pt x="414" y="10"/>
                      </a:lnTo>
                      <a:lnTo>
                        <a:pt x="396" y="7"/>
                      </a:lnTo>
                      <a:lnTo>
                        <a:pt x="379" y="3"/>
                      </a:lnTo>
                      <a:lnTo>
                        <a:pt x="360" y="0"/>
                      </a:lnTo>
                      <a:close/>
                    </a:path>
                  </a:pathLst>
                </a:custGeom>
                <a:solidFill>
                  <a:srgbClr val="C9BCC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7" name="Freeform 153"/>
                <p:cNvSpPr>
                  <a:spLocks noChangeArrowheads="1"/>
                </p:cNvSpPr>
                <p:nvPr/>
              </p:nvSpPr>
              <p:spPr bwMode="auto">
                <a:xfrm>
                  <a:off x="5074" y="1555"/>
                  <a:ext cx="123" cy="165"/>
                </a:xfrm>
                <a:custGeom>
                  <a:avLst/>
                  <a:gdLst>
                    <a:gd name="T0" fmla="*/ 360 w 816"/>
                    <a:gd name="T1" fmla="*/ 2 h 873"/>
                    <a:gd name="T2" fmla="*/ 322 w 816"/>
                    <a:gd name="T3" fmla="*/ 8 h 873"/>
                    <a:gd name="T4" fmla="*/ 284 w 816"/>
                    <a:gd name="T5" fmla="*/ 13 h 873"/>
                    <a:gd name="T6" fmla="*/ 245 w 816"/>
                    <a:gd name="T7" fmla="*/ 18 h 873"/>
                    <a:gd name="T8" fmla="*/ 212 w 816"/>
                    <a:gd name="T9" fmla="*/ 28 h 873"/>
                    <a:gd name="T10" fmla="*/ 186 w 816"/>
                    <a:gd name="T11" fmla="*/ 46 h 873"/>
                    <a:gd name="T12" fmla="*/ 161 w 816"/>
                    <a:gd name="T13" fmla="*/ 67 h 873"/>
                    <a:gd name="T14" fmla="*/ 136 w 816"/>
                    <a:gd name="T15" fmla="*/ 89 h 873"/>
                    <a:gd name="T16" fmla="*/ 108 w 816"/>
                    <a:gd name="T17" fmla="*/ 165 h 873"/>
                    <a:gd name="T18" fmla="*/ 77 w 816"/>
                    <a:gd name="T19" fmla="*/ 294 h 873"/>
                    <a:gd name="T20" fmla="*/ 46 w 816"/>
                    <a:gd name="T21" fmla="*/ 423 h 873"/>
                    <a:gd name="T22" fmla="*/ 15 w 816"/>
                    <a:gd name="T23" fmla="*/ 552 h 873"/>
                    <a:gd name="T24" fmla="*/ 6 w 816"/>
                    <a:gd name="T25" fmla="*/ 631 h 873"/>
                    <a:gd name="T26" fmla="*/ 18 w 816"/>
                    <a:gd name="T27" fmla="*/ 662 h 873"/>
                    <a:gd name="T28" fmla="*/ 30 w 816"/>
                    <a:gd name="T29" fmla="*/ 694 h 873"/>
                    <a:gd name="T30" fmla="*/ 42 w 816"/>
                    <a:gd name="T31" fmla="*/ 725 h 873"/>
                    <a:gd name="T32" fmla="*/ 55 w 816"/>
                    <a:gd name="T33" fmla="*/ 725 h 873"/>
                    <a:gd name="T34" fmla="*/ 70 w 816"/>
                    <a:gd name="T35" fmla="*/ 697 h 873"/>
                    <a:gd name="T36" fmla="*/ 112 w 816"/>
                    <a:gd name="T37" fmla="*/ 687 h 873"/>
                    <a:gd name="T38" fmla="*/ 181 w 816"/>
                    <a:gd name="T39" fmla="*/ 696 h 873"/>
                    <a:gd name="T40" fmla="*/ 249 w 816"/>
                    <a:gd name="T41" fmla="*/ 705 h 873"/>
                    <a:gd name="T42" fmla="*/ 318 w 816"/>
                    <a:gd name="T43" fmla="*/ 714 h 873"/>
                    <a:gd name="T44" fmla="*/ 387 w 816"/>
                    <a:gd name="T45" fmla="*/ 723 h 873"/>
                    <a:gd name="T46" fmla="*/ 456 w 816"/>
                    <a:gd name="T47" fmla="*/ 733 h 873"/>
                    <a:gd name="T48" fmla="*/ 524 w 816"/>
                    <a:gd name="T49" fmla="*/ 743 h 873"/>
                    <a:gd name="T50" fmla="*/ 593 w 816"/>
                    <a:gd name="T51" fmla="*/ 752 h 873"/>
                    <a:gd name="T52" fmla="*/ 636 w 816"/>
                    <a:gd name="T53" fmla="*/ 783 h 873"/>
                    <a:gd name="T54" fmla="*/ 653 w 816"/>
                    <a:gd name="T55" fmla="*/ 839 h 873"/>
                    <a:gd name="T56" fmla="*/ 681 w 816"/>
                    <a:gd name="T57" fmla="*/ 866 h 873"/>
                    <a:gd name="T58" fmla="*/ 719 w 816"/>
                    <a:gd name="T59" fmla="*/ 869 h 873"/>
                    <a:gd name="T60" fmla="*/ 758 w 816"/>
                    <a:gd name="T61" fmla="*/ 870 h 873"/>
                    <a:gd name="T62" fmla="*/ 796 w 816"/>
                    <a:gd name="T63" fmla="*/ 872 h 873"/>
                    <a:gd name="T64" fmla="*/ 810 w 816"/>
                    <a:gd name="T65" fmla="*/ 783 h 873"/>
                    <a:gd name="T66" fmla="*/ 799 w 816"/>
                    <a:gd name="T67" fmla="*/ 602 h 873"/>
                    <a:gd name="T68" fmla="*/ 789 w 816"/>
                    <a:gd name="T69" fmla="*/ 422 h 873"/>
                    <a:gd name="T70" fmla="*/ 779 w 816"/>
                    <a:gd name="T71" fmla="*/ 241 h 873"/>
                    <a:gd name="T72" fmla="*/ 771 w 816"/>
                    <a:gd name="T73" fmla="*/ 147 h 873"/>
                    <a:gd name="T74" fmla="*/ 753 w 816"/>
                    <a:gd name="T75" fmla="*/ 142 h 873"/>
                    <a:gd name="T76" fmla="*/ 722 w 816"/>
                    <a:gd name="T77" fmla="*/ 137 h 873"/>
                    <a:gd name="T78" fmla="*/ 684 w 816"/>
                    <a:gd name="T79" fmla="*/ 131 h 873"/>
                    <a:gd name="T80" fmla="*/ 647 w 816"/>
                    <a:gd name="T81" fmla="*/ 122 h 873"/>
                    <a:gd name="T82" fmla="*/ 617 w 816"/>
                    <a:gd name="T83" fmla="*/ 110 h 873"/>
                    <a:gd name="T84" fmla="*/ 600 w 816"/>
                    <a:gd name="T85" fmla="*/ 92 h 873"/>
                    <a:gd name="T86" fmla="*/ 604 w 816"/>
                    <a:gd name="T87" fmla="*/ 67 h 873"/>
                    <a:gd name="T88" fmla="*/ 600 w 816"/>
                    <a:gd name="T89" fmla="*/ 47 h 873"/>
                    <a:gd name="T90" fmla="*/ 571 w 816"/>
                    <a:gd name="T91" fmla="*/ 41 h 873"/>
                    <a:gd name="T92" fmla="*/ 541 w 816"/>
                    <a:gd name="T93" fmla="*/ 34 h 873"/>
                    <a:gd name="T94" fmla="*/ 513 w 816"/>
                    <a:gd name="T95" fmla="*/ 29 h 873"/>
                    <a:gd name="T96" fmla="*/ 483 w 816"/>
                    <a:gd name="T97" fmla="*/ 22 h 873"/>
                    <a:gd name="T98" fmla="*/ 454 w 816"/>
                    <a:gd name="T99" fmla="*/ 16 h 873"/>
                    <a:gd name="T100" fmla="*/ 424 w 816"/>
                    <a:gd name="T101" fmla="*/ 9 h 873"/>
                    <a:gd name="T102" fmla="*/ 395 w 816"/>
                    <a:gd name="T103" fmla="*/ 3 h 873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16"/>
                    <a:gd name="T157" fmla="*/ 0 h 873"/>
                    <a:gd name="T158" fmla="*/ 816 w 816"/>
                    <a:gd name="T159" fmla="*/ 873 h 873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16" h="873">
                      <a:moveTo>
                        <a:pt x="380" y="0"/>
                      </a:moveTo>
                      <a:lnTo>
                        <a:pt x="360" y="2"/>
                      </a:lnTo>
                      <a:lnTo>
                        <a:pt x="342" y="4"/>
                      </a:lnTo>
                      <a:lnTo>
                        <a:pt x="322" y="8"/>
                      </a:lnTo>
                      <a:lnTo>
                        <a:pt x="303" y="10"/>
                      </a:lnTo>
                      <a:lnTo>
                        <a:pt x="284" y="13"/>
                      </a:lnTo>
                      <a:lnTo>
                        <a:pt x="265" y="15"/>
                      </a:lnTo>
                      <a:lnTo>
                        <a:pt x="245" y="18"/>
                      </a:lnTo>
                      <a:lnTo>
                        <a:pt x="226" y="21"/>
                      </a:lnTo>
                      <a:lnTo>
                        <a:pt x="212" y="28"/>
                      </a:lnTo>
                      <a:lnTo>
                        <a:pt x="199" y="37"/>
                      </a:lnTo>
                      <a:lnTo>
                        <a:pt x="186" y="46"/>
                      </a:lnTo>
                      <a:lnTo>
                        <a:pt x="174" y="55"/>
                      </a:lnTo>
                      <a:lnTo>
                        <a:pt x="161" y="67"/>
                      </a:lnTo>
                      <a:lnTo>
                        <a:pt x="148" y="77"/>
                      </a:lnTo>
                      <a:lnTo>
                        <a:pt x="136" y="89"/>
                      </a:lnTo>
                      <a:lnTo>
                        <a:pt x="123" y="100"/>
                      </a:lnTo>
                      <a:lnTo>
                        <a:pt x="108" y="165"/>
                      </a:lnTo>
                      <a:lnTo>
                        <a:pt x="93" y="229"/>
                      </a:lnTo>
                      <a:lnTo>
                        <a:pt x="77" y="294"/>
                      </a:lnTo>
                      <a:lnTo>
                        <a:pt x="62" y="358"/>
                      </a:lnTo>
                      <a:lnTo>
                        <a:pt x="46" y="423"/>
                      </a:lnTo>
                      <a:lnTo>
                        <a:pt x="31" y="487"/>
                      </a:lnTo>
                      <a:lnTo>
                        <a:pt x="15" y="552"/>
                      </a:lnTo>
                      <a:lnTo>
                        <a:pt x="0" y="616"/>
                      </a:lnTo>
                      <a:lnTo>
                        <a:pt x="6" y="631"/>
                      </a:lnTo>
                      <a:lnTo>
                        <a:pt x="12" y="647"/>
                      </a:lnTo>
                      <a:lnTo>
                        <a:pt x="18" y="662"/>
                      </a:lnTo>
                      <a:lnTo>
                        <a:pt x="24" y="679"/>
                      </a:lnTo>
                      <a:lnTo>
                        <a:pt x="30" y="694"/>
                      </a:lnTo>
                      <a:lnTo>
                        <a:pt x="37" y="710"/>
                      </a:lnTo>
                      <a:lnTo>
                        <a:pt x="42" y="725"/>
                      </a:lnTo>
                      <a:lnTo>
                        <a:pt x="48" y="740"/>
                      </a:lnTo>
                      <a:lnTo>
                        <a:pt x="55" y="725"/>
                      </a:lnTo>
                      <a:lnTo>
                        <a:pt x="63" y="711"/>
                      </a:lnTo>
                      <a:lnTo>
                        <a:pt x="70" y="697"/>
                      </a:lnTo>
                      <a:lnTo>
                        <a:pt x="77" y="682"/>
                      </a:lnTo>
                      <a:lnTo>
                        <a:pt x="112" y="687"/>
                      </a:lnTo>
                      <a:lnTo>
                        <a:pt x="146" y="691"/>
                      </a:lnTo>
                      <a:lnTo>
                        <a:pt x="181" y="696"/>
                      </a:lnTo>
                      <a:lnTo>
                        <a:pt x="214" y="700"/>
                      </a:lnTo>
                      <a:lnTo>
                        <a:pt x="249" y="705"/>
                      </a:lnTo>
                      <a:lnTo>
                        <a:pt x="283" y="710"/>
                      </a:lnTo>
                      <a:lnTo>
                        <a:pt x="318" y="714"/>
                      </a:lnTo>
                      <a:lnTo>
                        <a:pt x="352" y="719"/>
                      </a:lnTo>
                      <a:lnTo>
                        <a:pt x="387" y="723"/>
                      </a:lnTo>
                      <a:lnTo>
                        <a:pt x="421" y="728"/>
                      </a:lnTo>
                      <a:lnTo>
                        <a:pt x="456" y="733"/>
                      </a:lnTo>
                      <a:lnTo>
                        <a:pt x="491" y="738"/>
                      </a:lnTo>
                      <a:lnTo>
                        <a:pt x="524" y="743"/>
                      </a:lnTo>
                      <a:lnTo>
                        <a:pt x="559" y="748"/>
                      </a:lnTo>
                      <a:lnTo>
                        <a:pt x="593" y="752"/>
                      </a:lnTo>
                      <a:lnTo>
                        <a:pt x="628" y="757"/>
                      </a:lnTo>
                      <a:lnTo>
                        <a:pt x="636" y="783"/>
                      </a:lnTo>
                      <a:lnTo>
                        <a:pt x="645" y="811"/>
                      </a:lnTo>
                      <a:lnTo>
                        <a:pt x="653" y="839"/>
                      </a:lnTo>
                      <a:lnTo>
                        <a:pt x="661" y="865"/>
                      </a:lnTo>
                      <a:lnTo>
                        <a:pt x="681" y="866"/>
                      </a:lnTo>
                      <a:lnTo>
                        <a:pt x="700" y="868"/>
                      </a:lnTo>
                      <a:lnTo>
                        <a:pt x="719" y="869"/>
                      </a:lnTo>
                      <a:lnTo>
                        <a:pt x="738" y="869"/>
                      </a:lnTo>
                      <a:lnTo>
                        <a:pt x="758" y="870"/>
                      </a:lnTo>
                      <a:lnTo>
                        <a:pt x="776" y="871"/>
                      </a:lnTo>
                      <a:lnTo>
                        <a:pt x="796" y="872"/>
                      </a:lnTo>
                      <a:lnTo>
                        <a:pt x="816" y="873"/>
                      </a:lnTo>
                      <a:lnTo>
                        <a:pt x="810" y="783"/>
                      </a:lnTo>
                      <a:lnTo>
                        <a:pt x="804" y="692"/>
                      </a:lnTo>
                      <a:lnTo>
                        <a:pt x="799" y="602"/>
                      </a:lnTo>
                      <a:lnTo>
                        <a:pt x="794" y="511"/>
                      </a:lnTo>
                      <a:lnTo>
                        <a:pt x="789" y="422"/>
                      </a:lnTo>
                      <a:lnTo>
                        <a:pt x="783" y="332"/>
                      </a:lnTo>
                      <a:lnTo>
                        <a:pt x="779" y="241"/>
                      </a:lnTo>
                      <a:lnTo>
                        <a:pt x="773" y="151"/>
                      </a:lnTo>
                      <a:lnTo>
                        <a:pt x="771" y="147"/>
                      </a:lnTo>
                      <a:lnTo>
                        <a:pt x="764" y="144"/>
                      </a:lnTo>
                      <a:lnTo>
                        <a:pt x="753" y="142"/>
                      </a:lnTo>
                      <a:lnTo>
                        <a:pt x="738" y="139"/>
                      </a:lnTo>
                      <a:lnTo>
                        <a:pt x="722" y="137"/>
                      </a:lnTo>
                      <a:lnTo>
                        <a:pt x="704" y="134"/>
                      </a:lnTo>
                      <a:lnTo>
                        <a:pt x="684" y="131"/>
                      </a:lnTo>
                      <a:lnTo>
                        <a:pt x="666" y="127"/>
                      </a:lnTo>
                      <a:lnTo>
                        <a:pt x="647" y="122"/>
                      </a:lnTo>
                      <a:lnTo>
                        <a:pt x="631" y="117"/>
                      </a:lnTo>
                      <a:lnTo>
                        <a:pt x="617" y="110"/>
                      </a:lnTo>
                      <a:lnTo>
                        <a:pt x="607" y="102"/>
                      </a:lnTo>
                      <a:lnTo>
                        <a:pt x="600" y="92"/>
                      </a:lnTo>
                      <a:lnTo>
                        <a:pt x="599" y="81"/>
                      </a:lnTo>
                      <a:lnTo>
                        <a:pt x="604" y="67"/>
                      </a:lnTo>
                      <a:lnTo>
                        <a:pt x="615" y="51"/>
                      </a:lnTo>
                      <a:lnTo>
                        <a:pt x="600" y="47"/>
                      </a:lnTo>
                      <a:lnTo>
                        <a:pt x="586" y="44"/>
                      </a:lnTo>
                      <a:lnTo>
                        <a:pt x="571" y="41"/>
                      </a:lnTo>
                      <a:lnTo>
                        <a:pt x="556" y="38"/>
                      </a:lnTo>
                      <a:lnTo>
                        <a:pt x="541" y="34"/>
                      </a:lnTo>
                      <a:lnTo>
                        <a:pt x="527" y="31"/>
                      </a:lnTo>
                      <a:lnTo>
                        <a:pt x="513" y="29"/>
                      </a:lnTo>
                      <a:lnTo>
                        <a:pt x="498" y="25"/>
                      </a:lnTo>
                      <a:lnTo>
                        <a:pt x="483" y="22"/>
                      </a:lnTo>
                      <a:lnTo>
                        <a:pt x="469" y="19"/>
                      </a:lnTo>
                      <a:lnTo>
                        <a:pt x="454" y="16"/>
                      </a:lnTo>
                      <a:lnTo>
                        <a:pt x="439" y="13"/>
                      </a:lnTo>
                      <a:lnTo>
                        <a:pt x="424" y="9"/>
                      </a:lnTo>
                      <a:lnTo>
                        <a:pt x="410" y="7"/>
                      </a:lnTo>
                      <a:lnTo>
                        <a:pt x="395" y="3"/>
                      </a:lnTo>
                      <a:lnTo>
                        <a:pt x="380" y="0"/>
                      </a:lnTo>
                      <a:close/>
                    </a:path>
                  </a:pathLst>
                </a:custGeom>
                <a:solidFill>
                  <a:srgbClr val="CEC1C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8" name="Freeform 154"/>
                <p:cNvSpPr>
                  <a:spLocks noChangeArrowheads="1"/>
                </p:cNvSpPr>
                <p:nvPr/>
              </p:nvSpPr>
              <p:spPr bwMode="auto">
                <a:xfrm>
                  <a:off x="5075" y="1575"/>
                  <a:ext cx="121" cy="146"/>
                </a:xfrm>
                <a:custGeom>
                  <a:avLst/>
                  <a:gdLst>
                    <a:gd name="T0" fmla="*/ 379 w 804"/>
                    <a:gd name="T1" fmla="*/ 2 h 772"/>
                    <a:gd name="T2" fmla="*/ 339 w 804"/>
                    <a:gd name="T3" fmla="*/ 8 h 772"/>
                    <a:gd name="T4" fmla="*/ 300 w 804"/>
                    <a:gd name="T5" fmla="*/ 12 h 772"/>
                    <a:gd name="T6" fmla="*/ 259 w 804"/>
                    <a:gd name="T7" fmla="*/ 18 h 772"/>
                    <a:gd name="T8" fmla="*/ 225 w 804"/>
                    <a:gd name="T9" fmla="*/ 29 h 772"/>
                    <a:gd name="T10" fmla="*/ 198 w 804"/>
                    <a:gd name="T11" fmla="*/ 46 h 772"/>
                    <a:gd name="T12" fmla="*/ 172 w 804"/>
                    <a:gd name="T13" fmla="*/ 65 h 772"/>
                    <a:gd name="T14" fmla="*/ 145 w 804"/>
                    <a:gd name="T15" fmla="*/ 86 h 772"/>
                    <a:gd name="T16" fmla="*/ 116 w 804"/>
                    <a:gd name="T17" fmla="*/ 147 h 772"/>
                    <a:gd name="T18" fmla="*/ 83 w 804"/>
                    <a:gd name="T19" fmla="*/ 249 h 772"/>
                    <a:gd name="T20" fmla="*/ 50 w 804"/>
                    <a:gd name="T21" fmla="*/ 351 h 772"/>
                    <a:gd name="T22" fmla="*/ 16 w 804"/>
                    <a:gd name="T23" fmla="*/ 453 h 772"/>
                    <a:gd name="T24" fmla="*/ 5 w 804"/>
                    <a:gd name="T25" fmla="*/ 519 h 772"/>
                    <a:gd name="T26" fmla="*/ 14 w 804"/>
                    <a:gd name="T27" fmla="*/ 553 h 772"/>
                    <a:gd name="T28" fmla="*/ 24 w 804"/>
                    <a:gd name="T29" fmla="*/ 585 h 772"/>
                    <a:gd name="T30" fmla="*/ 33 w 804"/>
                    <a:gd name="T31" fmla="*/ 618 h 772"/>
                    <a:gd name="T32" fmla="*/ 43 w 804"/>
                    <a:gd name="T33" fmla="*/ 628 h 772"/>
                    <a:gd name="T34" fmla="*/ 52 w 804"/>
                    <a:gd name="T35" fmla="*/ 613 h 772"/>
                    <a:gd name="T36" fmla="*/ 61 w 804"/>
                    <a:gd name="T37" fmla="*/ 599 h 772"/>
                    <a:gd name="T38" fmla="*/ 70 w 804"/>
                    <a:gd name="T39" fmla="*/ 584 h 772"/>
                    <a:gd name="T40" fmla="*/ 109 w 804"/>
                    <a:gd name="T41" fmla="*/ 582 h 772"/>
                    <a:gd name="T42" fmla="*/ 177 w 804"/>
                    <a:gd name="T43" fmla="*/ 591 h 772"/>
                    <a:gd name="T44" fmla="*/ 245 w 804"/>
                    <a:gd name="T45" fmla="*/ 601 h 772"/>
                    <a:gd name="T46" fmla="*/ 313 w 804"/>
                    <a:gd name="T47" fmla="*/ 610 h 772"/>
                    <a:gd name="T48" fmla="*/ 381 w 804"/>
                    <a:gd name="T49" fmla="*/ 620 h 772"/>
                    <a:gd name="T50" fmla="*/ 451 w 804"/>
                    <a:gd name="T51" fmla="*/ 629 h 772"/>
                    <a:gd name="T52" fmla="*/ 518 w 804"/>
                    <a:gd name="T53" fmla="*/ 638 h 772"/>
                    <a:gd name="T54" fmla="*/ 586 w 804"/>
                    <a:gd name="T55" fmla="*/ 647 h 772"/>
                    <a:gd name="T56" fmla="*/ 624 w 804"/>
                    <a:gd name="T57" fmla="*/ 666 h 772"/>
                    <a:gd name="T58" fmla="*/ 633 w 804"/>
                    <a:gd name="T59" fmla="*/ 693 h 772"/>
                    <a:gd name="T60" fmla="*/ 642 w 804"/>
                    <a:gd name="T61" fmla="*/ 721 h 772"/>
                    <a:gd name="T62" fmla="*/ 650 w 804"/>
                    <a:gd name="T63" fmla="*/ 749 h 772"/>
                    <a:gd name="T64" fmla="*/ 673 w 804"/>
                    <a:gd name="T65" fmla="*/ 764 h 772"/>
                    <a:gd name="T66" fmla="*/ 711 w 804"/>
                    <a:gd name="T67" fmla="*/ 766 h 772"/>
                    <a:gd name="T68" fmla="*/ 748 w 804"/>
                    <a:gd name="T69" fmla="*/ 768 h 772"/>
                    <a:gd name="T70" fmla="*/ 786 w 804"/>
                    <a:gd name="T71" fmla="*/ 771 h 772"/>
                    <a:gd name="T72" fmla="*/ 798 w 804"/>
                    <a:gd name="T73" fmla="*/ 693 h 772"/>
                    <a:gd name="T74" fmla="*/ 787 w 804"/>
                    <a:gd name="T75" fmla="*/ 538 h 772"/>
                    <a:gd name="T76" fmla="*/ 775 w 804"/>
                    <a:gd name="T77" fmla="*/ 382 h 772"/>
                    <a:gd name="T78" fmla="*/ 764 w 804"/>
                    <a:gd name="T79" fmla="*/ 226 h 772"/>
                    <a:gd name="T80" fmla="*/ 756 w 804"/>
                    <a:gd name="T81" fmla="*/ 144 h 772"/>
                    <a:gd name="T82" fmla="*/ 736 w 804"/>
                    <a:gd name="T83" fmla="*/ 139 h 772"/>
                    <a:gd name="T84" fmla="*/ 702 w 804"/>
                    <a:gd name="T85" fmla="*/ 135 h 772"/>
                    <a:gd name="T86" fmla="*/ 661 w 804"/>
                    <a:gd name="T87" fmla="*/ 130 h 772"/>
                    <a:gd name="T88" fmla="*/ 620 w 804"/>
                    <a:gd name="T89" fmla="*/ 122 h 772"/>
                    <a:gd name="T90" fmla="*/ 586 w 804"/>
                    <a:gd name="T91" fmla="*/ 109 h 772"/>
                    <a:gd name="T92" fmla="*/ 568 w 804"/>
                    <a:gd name="T93" fmla="*/ 90 h 772"/>
                    <a:gd name="T94" fmla="*/ 570 w 804"/>
                    <a:gd name="T95" fmla="*/ 63 h 772"/>
                    <a:gd name="T96" fmla="*/ 559 w 804"/>
                    <a:gd name="T97" fmla="*/ 41 h 772"/>
                    <a:gd name="T98" fmla="*/ 514 w 804"/>
                    <a:gd name="T99" fmla="*/ 30 h 772"/>
                    <a:gd name="T100" fmla="*/ 469 w 804"/>
                    <a:gd name="T101" fmla="*/ 17 h 772"/>
                    <a:gd name="T102" fmla="*/ 423 w 804"/>
                    <a:gd name="T103" fmla="*/ 5 h 772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04"/>
                    <a:gd name="T157" fmla="*/ 0 h 772"/>
                    <a:gd name="T158" fmla="*/ 804 w 804"/>
                    <a:gd name="T159" fmla="*/ 772 h 772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04" h="772">
                      <a:moveTo>
                        <a:pt x="400" y="0"/>
                      </a:moveTo>
                      <a:lnTo>
                        <a:pt x="379" y="2"/>
                      </a:lnTo>
                      <a:lnTo>
                        <a:pt x="359" y="4"/>
                      </a:lnTo>
                      <a:lnTo>
                        <a:pt x="339" y="8"/>
                      </a:lnTo>
                      <a:lnTo>
                        <a:pt x="319" y="10"/>
                      </a:lnTo>
                      <a:lnTo>
                        <a:pt x="300" y="12"/>
                      </a:lnTo>
                      <a:lnTo>
                        <a:pt x="279" y="15"/>
                      </a:lnTo>
                      <a:lnTo>
                        <a:pt x="259" y="18"/>
                      </a:lnTo>
                      <a:lnTo>
                        <a:pt x="239" y="20"/>
                      </a:lnTo>
                      <a:lnTo>
                        <a:pt x="225" y="29"/>
                      </a:lnTo>
                      <a:lnTo>
                        <a:pt x="211" y="37"/>
                      </a:lnTo>
                      <a:lnTo>
                        <a:pt x="198" y="46"/>
                      </a:lnTo>
                      <a:lnTo>
                        <a:pt x="184" y="55"/>
                      </a:lnTo>
                      <a:lnTo>
                        <a:pt x="172" y="65"/>
                      </a:lnTo>
                      <a:lnTo>
                        <a:pt x="159" y="76"/>
                      </a:lnTo>
                      <a:lnTo>
                        <a:pt x="145" y="86"/>
                      </a:lnTo>
                      <a:lnTo>
                        <a:pt x="133" y="96"/>
                      </a:lnTo>
                      <a:lnTo>
                        <a:pt x="116" y="147"/>
                      </a:lnTo>
                      <a:lnTo>
                        <a:pt x="99" y="198"/>
                      </a:lnTo>
                      <a:lnTo>
                        <a:pt x="83" y="249"/>
                      </a:lnTo>
                      <a:lnTo>
                        <a:pt x="67" y="299"/>
                      </a:lnTo>
                      <a:lnTo>
                        <a:pt x="50" y="351"/>
                      </a:lnTo>
                      <a:lnTo>
                        <a:pt x="33" y="402"/>
                      </a:lnTo>
                      <a:lnTo>
                        <a:pt x="16" y="453"/>
                      </a:lnTo>
                      <a:lnTo>
                        <a:pt x="0" y="503"/>
                      </a:lnTo>
                      <a:lnTo>
                        <a:pt x="5" y="519"/>
                      </a:lnTo>
                      <a:lnTo>
                        <a:pt x="9" y="536"/>
                      </a:lnTo>
                      <a:lnTo>
                        <a:pt x="14" y="553"/>
                      </a:lnTo>
                      <a:lnTo>
                        <a:pt x="20" y="569"/>
                      </a:lnTo>
                      <a:lnTo>
                        <a:pt x="24" y="585"/>
                      </a:lnTo>
                      <a:lnTo>
                        <a:pt x="29" y="601"/>
                      </a:lnTo>
                      <a:lnTo>
                        <a:pt x="33" y="618"/>
                      </a:lnTo>
                      <a:lnTo>
                        <a:pt x="38" y="635"/>
                      </a:lnTo>
                      <a:lnTo>
                        <a:pt x="43" y="628"/>
                      </a:lnTo>
                      <a:lnTo>
                        <a:pt x="47" y="620"/>
                      </a:lnTo>
                      <a:lnTo>
                        <a:pt x="52" y="613"/>
                      </a:lnTo>
                      <a:lnTo>
                        <a:pt x="56" y="606"/>
                      </a:lnTo>
                      <a:lnTo>
                        <a:pt x="61" y="599"/>
                      </a:lnTo>
                      <a:lnTo>
                        <a:pt x="66" y="592"/>
                      </a:lnTo>
                      <a:lnTo>
                        <a:pt x="70" y="584"/>
                      </a:lnTo>
                      <a:lnTo>
                        <a:pt x="75" y="577"/>
                      </a:lnTo>
                      <a:lnTo>
                        <a:pt x="109" y="582"/>
                      </a:lnTo>
                      <a:lnTo>
                        <a:pt x="143" y="586"/>
                      </a:lnTo>
                      <a:lnTo>
                        <a:pt x="177" y="591"/>
                      </a:lnTo>
                      <a:lnTo>
                        <a:pt x="211" y="595"/>
                      </a:lnTo>
                      <a:lnTo>
                        <a:pt x="245" y="601"/>
                      </a:lnTo>
                      <a:lnTo>
                        <a:pt x="280" y="606"/>
                      </a:lnTo>
                      <a:lnTo>
                        <a:pt x="313" y="610"/>
                      </a:lnTo>
                      <a:lnTo>
                        <a:pt x="348" y="615"/>
                      </a:lnTo>
                      <a:lnTo>
                        <a:pt x="381" y="620"/>
                      </a:lnTo>
                      <a:lnTo>
                        <a:pt x="416" y="624"/>
                      </a:lnTo>
                      <a:lnTo>
                        <a:pt x="451" y="629"/>
                      </a:lnTo>
                      <a:lnTo>
                        <a:pt x="484" y="633"/>
                      </a:lnTo>
                      <a:lnTo>
                        <a:pt x="518" y="638"/>
                      </a:lnTo>
                      <a:lnTo>
                        <a:pt x="552" y="643"/>
                      </a:lnTo>
                      <a:lnTo>
                        <a:pt x="586" y="647"/>
                      </a:lnTo>
                      <a:lnTo>
                        <a:pt x="620" y="652"/>
                      </a:lnTo>
                      <a:lnTo>
                        <a:pt x="624" y="666"/>
                      </a:lnTo>
                      <a:lnTo>
                        <a:pt x="629" y="680"/>
                      </a:lnTo>
                      <a:lnTo>
                        <a:pt x="633" y="693"/>
                      </a:lnTo>
                      <a:lnTo>
                        <a:pt x="637" y="707"/>
                      </a:lnTo>
                      <a:lnTo>
                        <a:pt x="642" y="721"/>
                      </a:lnTo>
                      <a:lnTo>
                        <a:pt x="646" y="735"/>
                      </a:lnTo>
                      <a:lnTo>
                        <a:pt x="650" y="749"/>
                      </a:lnTo>
                      <a:lnTo>
                        <a:pt x="654" y="763"/>
                      </a:lnTo>
                      <a:lnTo>
                        <a:pt x="673" y="764"/>
                      </a:lnTo>
                      <a:lnTo>
                        <a:pt x="691" y="765"/>
                      </a:lnTo>
                      <a:lnTo>
                        <a:pt x="711" y="766"/>
                      </a:lnTo>
                      <a:lnTo>
                        <a:pt x="729" y="767"/>
                      </a:lnTo>
                      <a:lnTo>
                        <a:pt x="748" y="768"/>
                      </a:lnTo>
                      <a:lnTo>
                        <a:pt x="767" y="769"/>
                      </a:lnTo>
                      <a:lnTo>
                        <a:pt x="786" y="771"/>
                      </a:lnTo>
                      <a:lnTo>
                        <a:pt x="804" y="772"/>
                      </a:lnTo>
                      <a:lnTo>
                        <a:pt x="798" y="693"/>
                      </a:lnTo>
                      <a:lnTo>
                        <a:pt x="793" y="616"/>
                      </a:lnTo>
                      <a:lnTo>
                        <a:pt x="787" y="538"/>
                      </a:lnTo>
                      <a:lnTo>
                        <a:pt x="781" y="459"/>
                      </a:lnTo>
                      <a:lnTo>
                        <a:pt x="775" y="382"/>
                      </a:lnTo>
                      <a:lnTo>
                        <a:pt x="770" y="304"/>
                      </a:lnTo>
                      <a:lnTo>
                        <a:pt x="764" y="226"/>
                      </a:lnTo>
                      <a:lnTo>
                        <a:pt x="758" y="147"/>
                      </a:lnTo>
                      <a:lnTo>
                        <a:pt x="756" y="144"/>
                      </a:lnTo>
                      <a:lnTo>
                        <a:pt x="748" y="141"/>
                      </a:lnTo>
                      <a:lnTo>
                        <a:pt x="736" y="139"/>
                      </a:lnTo>
                      <a:lnTo>
                        <a:pt x="720" y="137"/>
                      </a:lnTo>
                      <a:lnTo>
                        <a:pt x="702" y="135"/>
                      </a:lnTo>
                      <a:lnTo>
                        <a:pt x="682" y="132"/>
                      </a:lnTo>
                      <a:lnTo>
                        <a:pt x="661" y="130"/>
                      </a:lnTo>
                      <a:lnTo>
                        <a:pt x="641" y="126"/>
                      </a:lnTo>
                      <a:lnTo>
                        <a:pt x="620" y="122"/>
                      </a:lnTo>
                      <a:lnTo>
                        <a:pt x="603" y="116"/>
                      </a:lnTo>
                      <a:lnTo>
                        <a:pt x="586" y="109"/>
                      </a:lnTo>
                      <a:lnTo>
                        <a:pt x="575" y="100"/>
                      </a:lnTo>
                      <a:lnTo>
                        <a:pt x="568" y="90"/>
                      </a:lnTo>
                      <a:lnTo>
                        <a:pt x="566" y="78"/>
                      </a:lnTo>
                      <a:lnTo>
                        <a:pt x="570" y="63"/>
                      </a:lnTo>
                      <a:lnTo>
                        <a:pt x="582" y="47"/>
                      </a:lnTo>
                      <a:lnTo>
                        <a:pt x="559" y="41"/>
                      </a:lnTo>
                      <a:lnTo>
                        <a:pt x="537" y="35"/>
                      </a:lnTo>
                      <a:lnTo>
                        <a:pt x="514" y="30"/>
                      </a:lnTo>
                      <a:lnTo>
                        <a:pt x="491" y="23"/>
                      </a:lnTo>
                      <a:lnTo>
                        <a:pt x="469" y="17"/>
                      </a:lnTo>
                      <a:lnTo>
                        <a:pt x="446" y="11"/>
                      </a:lnTo>
                      <a:lnTo>
                        <a:pt x="423" y="5"/>
                      </a:lnTo>
                      <a:lnTo>
                        <a:pt x="400" y="0"/>
                      </a:lnTo>
                      <a:close/>
                    </a:path>
                  </a:pathLst>
                </a:custGeom>
                <a:solidFill>
                  <a:srgbClr val="D3C6C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99" name="Freeform 155"/>
                <p:cNvSpPr>
                  <a:spLocks noChangeArrowheads="1"/>
                </p:cNvSpPr>
                <p:nvPr/>
              </p:nvSpPr>
              <p:spPr bwMode="auto">
                <a:xfrm>
                  <a:off x="5077" y="1594"/>
                  <a:ext cx="120" cy="127"/>
                </a:xfrm>
                <a:custGeom>
                  <a:avLst/>
                  <a:gdLst>
                    <a:gd name="T0" fmla="*/ 399 w 793"/>
                    <a:gd name="T1" fmla="*/ 2 h 671"/>
                    <a:gd name="T2" fmla="*/ 356 w 793"/>
                    <a:gd name="T3" fmla="*/ 8 h 671"/>
                    <a:gd name="T4" fmla="*/ 314 w 793"/>
                    <a:gd name="T5" fmla="*/ 12 h 671"/>
                    <a:gd name="T6" fmla="*/ 271 w 793"/>
                    <a:gd name="T7" fmla="*/ 18 h 671"/>
                    <a:gd name="T8" fmla="*/ 236 w 793"/>
                    <a:gd name="T9" fmla="*/ 28 h 671"/>
                    <a:gd name="T10" fmla="*/ 209 w 793"/>
                    <a:gd name="T11" fmla="*/ 46 h 671"/>
                    <a:gd name="T12" fmla="*/ 182 w 793"/>
                    <a:gd name="T13" fmla="*/ 64 h 671"/>
                    <a:gd name="T14" fmla="*/ 156 w 793"/>
                    <a:gd name="T15" fmla="*/ 83 h 671"/>
                    <a:gd name="T16" fmla="*/ 125 w 793"/>
                    <a:gd name="T17" fmla="*/ 130 h 671"/>
                    <a:gd name="T18" fmla="*/ 89 w 793"/>
                    <a:gd name="T19" fmla="*/ 205 h 671"/>
                    <a:gd name="T20" fmla="*/ 53 w 793"/>
                    <a:gd name="T21" fmla="*/ 278 h 671"/>
                    <a:gd name="T22" fmla="*/ 18 w 793"/>
                    <a:gd name="T23" fmla="*/ 353 h 671"/>
                    <a:gd name="T24" fmla="*/ 7 w 793"/>
                    <a:gd name="T25" fmla="*/ 425 h 671"/>
                    <a:gd name="T26" fmla="*/ 21 w 793"/>
                    <a:gd name="T27" fmla="*/ 494 h 671"/>
                    <a:gd name="T28" fmla="*/ 35 w 793"/>
                    <a:gd name="T29" fmla="*/ 522 h 671"/>
                    <a:gd name="T30" fmla="*/ 45 w 793"/>
                    <a:gd name="T31" fmla="*/ 508 h 671"/>
                    <a:gd name="T32" fmla="*/ 56 w 793"/>
                    <a:gd name="T33" fmla="*/ 493 h 671"/>
                    <a:gd name="T34" fmla="*/ 66 w 793"/>
                    <a:gd name="T35" fmla="*/ 479 h 671"/>
                    <a:gd name="T36" fmla="*/ 105 w 793"/>
                    <a:gd name="T37" fmla="*/ 477 h 671"/>
                    <a:gd name="T38" fmla="*/ 173 w 793"/>
                    <a:gd name="T39" fmla="*/ 486 h 671"/>
                    <a:gd name="T40" fmla="*/ 241 w 793"/>
                    <a:gd name="T41" fmla="*/ 496 h 671"/>
                    <a:gd name="T42" fmla="*/ 309 w 793"/>
                    <a:gd name="T43" fmla="*/ 505 h 671"/>
                    <a:gd name="T44" fmla="*/ 376 w 793"/>
                    <a:gd name="T45" fmla="*/ 515 h 671"/>
                    <a:gd name="T46" fmla="*/ 444 w 793"/>
                    <a:gd name="T47" fmla="*/ 524 h 671"/>
                    <a:gd name="T48" fmla="*/ 512 w 793"/>
                    <a:gd name="T49" fmla="*/ 534 h 671"/>
                    <a:gd name="T50" fmla="*/ 580 w 793"/>
                    <a:gd name="T51" fmla="*/ 543 h 671"/>
                    <a:gd name="T52" fmla="*/ 618 w 793"/>
                    <a:gd name="T53" fmla="*/ 562 h 671"/>
                    <a:gd name="T54" fmla="*/ 626 w 793"/>
                    <a:gd name="T55" fmla="*/ 591 h 671"/>
                    <a:gd name="T56" fmla="*/ 635 w 793"/>
                    <a:gd name="T57" fmla="*/ 618 h 671"/>
                    <a:gd name="T58" fmla="*/ 643 w 793"/>
                    <a:gd name="T59" fmla="*/ 647 h 671"/>
                    <a:gd name="T60" fmla="*/ 666 w 793"/>
                    <a:gd name="T61" fmla="*/ 662 h 671"/>
                    <a:gd name="T62" fmla="*/ 702 w 793"/>
                    <a:gd name="T63" fmla="*/ 664 h 671"/>
                    <a:gd name="T64" fmla="*/ 739 w 793"/>
                    <a:gd name="T65" fmla="*/ 668 h 671"/>
                    <a:gd name="T66" fmla="*/ 774 w 793"/>
                    <a:gd name="T67" fmla="*/ 670 h 671"/>
                    <a:gd name="T68" fmla="*/ 787 w 793"/>
                    <a:gd name="T69" fmla="*/ 606 h 671"/>
                    <a:gd name="T70" fmla="*/ 774 w 793"/>
                    <a:gd name="T71" fmla="*/ 473 h 671"/>
                    <a:gd name="T72" fmla="*/ 762 w 793"/>
                    <a:gd name="T73" fmla="*/ 341 h 671"/>
                    <a:gd name="T74" fmla="*/ 749 w 793"/>
                    <a:gd name="T75" fmla="*/ 209 h 671"/>
                    <a:gd name="T76" fmla="*/ 741 w 793"/>
                    <a:gd name="T77" fmla="*/ 141 h 671"/>
                    <a:gd name="T78" fmla="*/ 719 w 793"/>
                    <a:gd name="T79" fmla="*/ 138 h 671"/>
                    <a:gd name="T80" fmla="*/ 682 w 793"/>
                    <a:gd name="T81" fmla="*/ 133 h 671"/>
                    <a:gd name="T82" fmla="*/ 637 w 793"/>
                    <a:gd name="T83" fmla="*/ 129 h 671"/>
                    <a:gd name="T84" fmla="*/ 594 w 793"/>
                    <a:gd name="T85" fmla="*/ 121 h 671"/>
                    <a:gd name="T86" fmla="*/ 557 w 793"/>
                    <a:gd name="T87" fmla="*/ 108 h 671"/>
                    <a:gd name="T88" fmla="*/ 536 w 793"/>
                    <a:gd name="T89" fmla="*/ 88 h 671"/>
                    <a:gd name="T90" fmla="*/ 538 w 793"/>
                    <a:gd name="T91" fmla="*/ 61 h 671"/>
                    <a:gd name="T92" fmla="*/ 534 w 793"/>
                    <a:gd name="T93" fmla="*/ 38 h 671"/>
                    <a:gd name="T94" fmla="*/ 501 w 793"/>
                    <a:gd name="T95" fmla="*/ 27 h 671"/>
                    <a:gd name="T96" fmla="*/ 468 w 793"/>
                    <a:gd name="T97" fmla="*/ 16 h 671"/>
                    <a:gd name="T98" fmla="*/ 436 w 793"/>
                    <a:gd name="T99" fmla="*/ 5 h 671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793"/>
                    <a:gd name="T151" fmla="*/ 0 h 671"/>
                    <a:gd name="T152" fmla="*/ 793 w 793"/>
                    <a:gd name="T153" fmla="*/ 671 h 671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793" h="671">
                      <a:moveTo>
                        <a:pt x="420" y="0"/>
                      </a:moveTo>
                      <a:lnTo>
                        <a:pt x="399" y="2"/>
                      </a:lnTo>
                      <a:lnTo>
                        <a:pt x="377" y="4"/>
                      </a:lnTo>
                      <a:lnTo>
                        <a:pt x="356" y="8"/>
                      </a:lnTo>
                      <a:lnTo>
                        <a:pt x="336" y="10"/>
                      </a:lnTo>
                      <a:lnTo>
                        <a:pt x="314" y="12"/>
                      </a:lnTo>
                      <a:lnTo>
                        <a:pt x="293" y="15"/>
                      </a:lnTo>
                      <a:lnTo>
                        <a:pt x="271" y="18"/>
                      </a:lnTo>
                      <a:lnTo>
                        <a:pt x="250" y="20"/>
                      </a:lnTo>
                      <a:lnTo>
                        <a:pt x="236" y="28"/>
                      </a:lnTo>
                      <a:lnTo>
                        <a:pt x="223" y="38"/>
                      </a:lnTo>
                      <a:lnTo>
                        <a:pt x="209" y="46"/>
                      </a:lnTo>
                      <a:lnTo>
                        <a:pt x="196" y="55"/>
                      </a:lnTo>
                      <a:lnTo>
                        <a:pt x="182" y="64"/>
                      </a:lnTo>
                      <a:lnTo>
                        <a:pt x="168" y="73"/>
                      </a:lnTo>
                      <a:lnTo>
                        <a:pt x="156" y="83"/>
                      </a:lnTo>
                      <a:lnTo>
                        <a:pt x="142" y="92"/>
                      </a:lnTo>
                      <a:lnTo>
                        <a:pt x="125" y="130"/>
                      </a:lnTo>
                      <a:lnTo>
                        <a:pt x="106" y="167"/>
                      </a:lnTo>
                      <a:lnTo>
                        <a:pt x="89" y="205"/>
                      </a:lnTo>
                      <a:lnTo>
                        <a:pt x="72" y="242"/>
                      </a:lnTo>
                      <a:lnTo>
                        <a:pt x="53" y="278"/>
                      </a:lnTo>
                      <a:lnTo>
                        <a:pt x="36" y="315"/>
                      </a:lnTo>
                      <a:lnTo>
                        <a:pt x="18" y="353"/>
                      </a:lnTo>
                      <a:lnTo>
                        <a:pt x="0" y="390"/>
                      </a:lnTo>
                      <a:lnTo>
                        <a:pt x="7" y="425"/>
                      </a:lnTo>
                      <a:lnTo>
                        <a:pt x="14" y="459"/>
                      </a:lnTo>
                      <a:lnTo>
                        <a:pt x="21" y="494"/>
                      </a:lnTo>
                      <a:lnTo>
                        <a:pt x="29" y="528"/>
                      </a:lnTo>
                      <a:lnTo>
                        <a:pt x="35" y="522"/>
                      </a:lnTo>
                      <a:lnTo>
                        <a:pt x="39" y="515"/>
                      </a:lnTo>
                      <a:lnTo>
                        <a:pt x="45" y="508"/>
                      </a:lnTo>
                      <a:lnTo>
                        <a:pt x="51" y="500"/>
                      </a:lnTo>
                      <a:lnTo>
                        <a:pt x="56" y="493"/>
                      </a:lnTo>
                      <a:lnTo>
                        <a:pt x="61" y="486"/>
                      </a:lnTo>
                      <a:lnTo>
                        <a:pt x="66" y="479"/>
                      </a:lnTo>
                      <a:lnTo>
                        <a:pt x="72" y="472"/>
                      </a:lnTo>
                      <a:lnTo>
                        <a:pt x="105" y="477"/>
                      </a:lnTo>
                      <a:lnTo>
                        <a:pt x="140" y="481"/>
                      </a:lnTo>
                      <a:lnTo>
                        <a:pt x="173" y="486"/>
                      </a:lnTo>
                      <a:lnTo>
                        <a:pt x="208" y="490"/>
                      </a:lnTo>
                      <a:lnTo>
                        <a:pt x="241" y="496"/>
                      </a:lnTo>
                      <a:lnTo>
                        <a:pt x="274" y="501"/>
                      </a:lnTo>
                      <a:lnTo>
                        <a:pt x="309" y="505"/>
                      </a:lnTo>
                      <a:lnTo>
                        <a:pt x="342" y="510"/>
                      </a:lnTo>
                      <a:lnTo>
                        <a:pt x="376" y="515"/>
                      </a:lnTo>
                      <a:lnTo>
                        <a:pt x="410" y="519"/>
                      </a:lnTo>
                      <a:lnTo>
                        <a:pt x="444" y="524"/>
                      </a:lnTo>
                      <a:lnTo>
                        <a:pt x="477" y="528"/>
                      </a:lnTo>
                      <a:lnTo>
                        <a:pt x="512" y="534"/>
                      </a:lnTo>
                      <a:lnTo>
                        <a:pt x="545" y="539"/>
                      </a:lnTo>
                      <a:lnTo>
                        <a:pt x="580" y="543"/>
                      </a:lnTo>
                      <a:lnTo>
                        <a:pt x="613" y="548"/>
                      </a:lnTo>
                      <a:lnTo>
                        <a:pt x="618" y="562"/>
                      </a:lnTo>
                      <a:lnTo>
                        <a:pt x="622" y="577"/>
                      </a:lnTo>
                      <a:lnTo>
                        <a:pt x="626" y="591"/>
                      </a:lnTo>
                      <a:lnTo>
                        <a:pt x="630" y="605"/>
                      </a:lnTo>
                      <a:lnTo>
                        <a:pt x="635" y="618"/>
                      </a:lnTo>
                      <a:lnTo>
                        <a:pt x="640" y="632"/>
                      </a:lnTo>
                      <a:lnTo>
                        <a:pt x="643" y="647"/>
                      </a:lnTo>
                      <a:lnTo>
                        <a:pt x="648" y="661"/>
                      </a:lnTo>
                      <a:lnTo>
                        <a:pt x="666" y="662"/>
                      </a:lnTo>
                      <a:lnTo>
                        <a:pt x="685" y="663"/>
                      </a:lnTo>
                      <a:lnTo>
                        <a:pt x="702" y="664"/>
                      </a:lnTo>
                      <a:lnTo>
                        <a:pt x="720" y="666"/>
                      </a:lnTo>
                      <a:lnTo>
                        <a:pt x="739" y="668"/>
                      </a:lnTo>
                      <a:lnTo>
                        <a:pt x="757" y="669"/>
                      </a:lnTo>
                      <a:lnTo>
                        <a:pt x="774" y="670"/>
                      </a:lnTo>
                      <a:lnTo>
                        <a:pt x="793" y="671"/>
                      </a:lnTo>
                      <a:lnTo>
                        <a:pt x="787" y="606"/>
                      </a:lnTo>
                      <a:lnTo>
                        <a:pt x="780" y="539"/>
                      </a:lnTo>
                      <a:lnTo>
                        <a:pt x="774" y="473"/>
                      </a:lnTo>
                      <a:lnTo>
                        <a:pt x="769" y="407"/>
                      </a:lnTo>
                      <a:lnTo>
                        <a:pt x="762" y="341"/>
                      </a:lnTo>
                      <a:lnTo>
                        <a:pt x="756" y="275"/>
                      </a:lnTo>
                      <a:lnTo>
                        <a:pt x="749" y="209"/>
                      </a:lnTo>
                      <a:lnTo>
                        <a:pt x="743" y="144"/>
                      </a:lnTo>
                      <a:lnTo>
                        <a:pt x="741" y="141"/>
                      </a:lnTo>
                      <a:lnTo>
                        <a:pt x="732" y="139"/>
                      </a:lnTo>
                      <a:lnTo>
                        <a:pt x="719" y="138"/>
                      </a:lnTo>
                      <a:lnTo>
                        <a:pt x="702" y="136"/>
                      </a:lnTo>
                      <a:lnTo>
                        <a:pt x="682" y="133"/>
                      </a:lnTo>
                      <a:lnTo>
                        <a:pt x="660" y="131"/>
                      </a:lnTo>
                      <a:lnTo>
                        <a:pt x="637" y="129"/>
                      </a:lnTo>
                      <a:lnTo>
                        <a:pt x="615" y="125"/>
                      </a:lnTo>
                      <a:lnTo>
                        <a:pt x="594" y="121"/>
                      </a:lnTo>
                      <a:lnTo>
                        <a:pt x="574" y="115"/>
                      </a:lnTo>
                      <a:lnTo>
                        <a:pt x="557" y="108"/>
                      </a:lnTo>
                      <a:lnTo>
                        <a:pt x="544" y="99"/>
                      </a:lnTo>
                      <a:lnTo>
                        <a:pt x="536" y="88"/>
                      </a:lnTo>
                      <a:lnTo>
                        <a:pt x="534" y="76"/>
                      </a:lnTo>
                      <a:lnTo>
                        <a:pt x="538" y="61"/>
                      </a:lnTo>
                      <a:lnTo>
                        <a:pt x="550" y="43"/>
                      </a:lnTo>
                      <a:lnTo>
                        <a:pt x="534" y="38"/>
                      </a:lnTo>
                      <a:lnTo>
                        <a:pt x="518" y="32"/>
                      </a:lnTo>
                      <a:lnTo>
                        <a:pt x="501" y="27"/>
                      </a:lnTo>
                      <a:lnTo>
                        <a:pt x="485" y="21"/>
                      </a:lnTo>
                      <a:lnTo>
                        <a:pt x="468" y="16"/>
                      </a:lnTo>
                      <a:lnTo>
                        <a:pt x="452" y="11"/>
                      </a:lnTo>
                      <a:lnTo>
                        <a:pt x="436" y="5"/>
                      </a:lnTo>
                      <a:lnTo>
                        <a:pt x="420" y="0"/>
                      </a:lnTo>
                      <a:close/>
                    </a:path>
                  </a:pathLst>
                </a:custGeom>
                <a:solidFill>
                  <a:srgbClr val="D8CCD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0" name="Freeform 156"/>
                <p:cNvSpPr>
                  <a:spLocks noChangeArrowheads="1"/>
                </p:cNvSpPr>
                <p:nvPr/>
              </p:nvSpPr>
              <p:spPr bwMode="auto">
                <a:xfrm>
                  <a:off x="5078" y="1614"/>
                  <a:ext cx="118" cy="108"/>
                </a:xfrm>
                <a:custGeom>
                  <a:avLst/>
                  <a:gdLst>
                    <a:gd name="T0" fmla="*/ 439 w 782"/>
                    <a:gd name="T1" fmla="*/ 0 h 571"/>
                    <a:gd name="T2" fmla="*/ 262 w 782"/>
                    <a:gd name="T3" fmla="*/ 21 h 571"/>
                    <a:gd name="T4" fmla="*/ 151 w 782"/>
                    <a:gd name="T5" fmla="*/ 89 h 571"/>
                    <a:gd name="T6" fmla="*/ 0 w 782"/>
                    <a:gd name="T7" fmla="*/ 278 h 571"/>
                    <a:gd name="T8" fmla="*/ 19 w 782"/>
                    <a:gd name="T9" fmla="*/ 423 h 571"/>
                    <a:gd name="T10" fmla="*/ 70 w 782"/>
                    <a:gd name="T11" fmla="*/ 369 h 571"/>
                    <a:gd name="T12" fmla="*/ 606 w 782"/>
                    <a:gd name="T13" fmla="*/ 444 h 571"/>
                    <a:gd name="T14" fmla="*/ 641 w 782"/>
                    <a:gd name="T15" fmla="*/ 560 h 571"/>
                    <a:gd name="T16" fmla="*/ 782 w 782"/>
                    <a:gd name="T17" fmla="*/ 571 h 571"/>
                    <a:gd name="T18" fmla="*/ 729 w 782"/>
                    <a:gd name="T19" fmla="*/ 140 h 571"/>
                    <a:gd name="T20" fmla="*/ 725 w 782"/>
                    <a:gd name="T21" fmla="*/ 139 h 571"/>
                    <a:gd name="T22" fmla="*/ 716 w 782"/>
                    <a:gd name="T23" fmla="*/ 136 h 571"/>
                    <a:gd name="T24" fmla="*/ 702 w 782"/>
                    <a:gd name="T25" fmla="*/ 135 h 571"/>
                    <a:gd name="T26" fmla="*/ 684 w 782"/>
                    <a:gd name="T27" fmla="*/ 134 h 571"/>
                    <a:gd name="T28" fmla="*/ 662 w 782"/>
                    <a:gd name="T29" fmla="*/ 133 h 571"/>
                    <a:gd name="T30" fmla="*/ 639 w 782"/>
                    <a:gd name="T31" fmla="*/ 131 h 571"/>
                    <a:gd name="T32" fmla="*/ 615 w 782"/>
                    <a:gd name="T33" fmla="*/ 128 h 571"/>
                    <a:gd name="T34" fmla="*/ 590 w 782"/>
                    <a:gd name="T35" fmla="*/ 125 h 571"/>
                    <a:gd name="T36" fmla="*/ 566 w 782"/>
                    <a:gd name="T37" fmla="*/ 120 h 571"/>
                    <a:gd name="T38" fmla="*/ 545 w 782"/>
                    <a:gd name="T39" fmla="*/ 114 h 571"/>
                    <a:gd name="T40" fmla="*/ 527 w 782"/>
                    <a:gd name="T41" fmla="*/ 106 h 571"/>
                    <a:gd name="T42" fmla="*/ 512 w 782"/>
                    <a:gd name="T43" fmla="*/ 97 h 571"/>
                    <a:gd name="T44" fmla="*/ 503 w 782"/>
                    <a:gd name="T45" fmla="*/ 87 h 571"/>
                    <a:gd name="T46" fmla="*/ 500 w 782"/>
                    <a:gd name="T47" fmla="*/ 74 h 571"/>
                    <a:gd name="T48" fmla="*/ 504 w 782"/>
                    <a:gd name="T49" fmla="*/ 58 h 571"/>
                    <a:gd name="T50" fmla="*/ 517 w 782"/>
                    <a:gd name="T51" fmla="*/ 41 h 571"/>
                    <a:gd name="T52" fmla="*/ 439 w 782"/>
                    <a:gd name="T53" fmla="*/ 0 h 5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82"/>
                    <a:gd name="T82" fmla="*/ 0 h 571"/>
                    <a:gd name="T83" fmla="*/ 782 w 782"/>
                    <a:gd name="T84" fmla="*/ 571 h 57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82" h="571">
                      <a:moveTo>
                        <a:pt x="439" y="0"/>
                      </a:moveTo>
                      <a:lnTo>
                        <a:pt x="262" y="21"/>
                      </a:lnTo>
                      <a:lnTo>
                        <a:pt x="151" y="89"/>
                      </a:lnTo>
                      <a:lnTo>
                        <a:pt x="0" y="278"/>
                      </a:lnTo>
                      <a:lnTo>
                        <a:pt x="19" y="423"/>
                      </a:lnTo>
                      <a:lnTo>
                        <a:pt x="70" y="369"/>
                      </a:lnTo>
                      <a:lnTo>
                        <a:pt x="606" y="444"/>
                      </a:lnTo>
                      <a:lnTo>
                        <a:pt x="641" y="560"/>
                      </a:lnTo>
                      <a:lnTo>
                        <a:pt x="782" y="571"/>
                      </a:lnTo>
                      <a:lnTo>
                        <a:pt x="729" y="140"/>
                      </a:lnTo>
                      <a:lnTo>
                        <a:pt x="725" y="139"/>
                      </a:lnTo>
                      <a:lnTo>
                        <a:pt x="716" y="136"/>
                      </a:lnTo>
                      <a:lnTo>
                        <a:pt x="702" y="135"/>
                      </a:lnTo>
                      <a:lnTo>
                        <a:pt x="684" y="134"/>
                      </a:lnTo>
                      <a:lnTo>
                        <a:pt x="662" y="133"/>
                      </a:lnTo>
                      <a:lnTo>
                        <a:pt x="639" y="131"/>
                      </a:lnTo>
                      <a:lnTo>
                        <a:pt x="615" y="128"/>
                      </a:lnTo>
                      <a:lnTo>
                        <a:pt x="590" y="125"/>
                      </a:lnTo>
                      <a:lnTo>
                        <a:pt x="566" y="120"/>
                      </a:lnTo>
                      <a:lnTo>
                        <a:pt x="545" y="114"/>
                      </a:lnTo>
                      <a:lnTo>
                        <a:pt x="527" y="106"/>
                      </a:lnTo>
                      <a:lnTo>
                        <a:pt x="512" y="97"/>
                      </a:lnTo>
                      <a:lnTo>
                        <a:pt x="503" y="87"/>
                      </a:lnTo>
                      <a:lnTo>
                        <a:pt x="500" y="74"/>
                      </a:lnTo>
                      <a:lnTo>
                        <a:pt x="504" y="58"/>
                      </a:lnTo>
                      <a:lnTo>
                        <a:pt x="517" y="41"/>
                      </a:lnTo>
                      <a:lnTo>
                        <a:pt x="439" y="0"/>
                      </a:lnTo>
                      <a:close/>
                    </a:path>
                  </a:pathLst>
                </a:custGeom>
                <a:solidFill>
                  <a:srgbClr val="DDD1D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1" name="Freeform 157"/>
                <p:cNvSpPr>
                  <a:spLocks noChangeArrowheads="1"/>
                </p:cNvSpPr>
                <p:nvPr/>
              </p:nvSpPr>
              <p:spPr bwMode="auto">
                <a:xfrm>
                  <a:off x="5067" y="1296"/>
                  <a:ext cx="132" cy="237"/>
                </a:xfrm>
                <a:custGeom>
                  <a:avLst/>
                  <a:gdLst>
                    <a:gd name="T0" fmla="*/ 91 w 873"/>
                    <a:gd name="T1" fmla="*/ 0 h 1254"/>
                    <a:gd name="T2" fmla="*/ 84 w 873"/>
                    <a:gd name="T3" fmla="*/ 7 h 1254"/>
                    <a:gd name="T4" fmla="*/ 76 w 873"/>
                    <a:gd name="T5" fmla="*/ 16 h 1254"/>
                    <a:gd name="T6" fmla="*/ 67 w 873"/>
                    <a:gd name="T7" fmla="*/ 24 h 1254"/>
                    <a:gd name="T8" fmla="*/ 57 w 873"/>
                    <a:gd name="T9" fmla="*/ 33 h 1254"/>
                    <a:gd name="T10" fmla="*/ 49 w 873"/>
                    <a:gd name="T11" fmla="*/ 43 h 1254"/>
                    <a:gd name="T12" fmla="*/ 40 w 873"/>
                    <a:gd name="T13" fmla="*/ 52 h 1254"/>
                    <a:gd name="T14" fmla="*/ 32 w 873"/>
                    <a:gd name="T15" fmla="*/ 60 h 1254"/>
                    <a:gd name="T16" fmla="*/ 24 w 873"/>
                    <a:gd name="T17" fmla="*/ 68 h 1254"/>
                    <a:gd name="T18" fmla="*/ 0 w 873"/>
                    <a:gd name="T19" fmla="*/ 189 h 1254"/>
                    <a:gd name="T20" fmla="*/ 0 w 873"/>
                    <a:gd name="T21" fmla="*/ 1097 h 1254"/>
                    <a:gd name="T22" fmla="*/ 49 w 873"/>
                    <a:gd name="T23" fmla="*/ 1173 h 1254"/>
                    <a:gd name="T24" fmla="*/ 175 w 873"/>
                    <a:gd name="T25" fmla="*/ 1186 h 1254"/>
                    <a:gd name="T26" fmla="*/ 689 w 873"/>
                    <a:gd name="T27" fmla="*/ 1254 h 1254"/>
                    <a:gd name="T28" fmla="*/ 789 w 873"/>
                    <a:gd name="T29" fmla="*/ 1216 h 1254"/>
                    <a:gd name="T30" fmla="*/ 789 w 873"/>
                    <a:gd name="T31" fmla="*/ 999 h 1254"/>
                    <a:gd name="T32" fmla="*/ 789 w 873"/>
                    <a:gd name="T33" fmla="*/ 228 h 1254"/>
                    <a:gd name="T34" fmla="*/ 829 w 873"/>
                    <a:gd name="T35" fmla="*/ 148 h 1254"/>
                    <a:gd name="T36" fmla="*/ 873 w 873"/>
                    <a:gd name="T37" fmla="*/ 81 h 1254"/>
                    <a:gd name="T38" fmla="*/ 91 w 873"/>
                    <a:gd name="T39" fmla="*/ 0 h 125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873"/>
                    <a:gd name="T61" fmla="*/ 0 h 1254"/>
                    <a:gd name="T62" fmla="*/ 873 w 873"/>
                    <a:gd name="T63" fmla="*/ 1254 h 1254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873" h="1254">
                      <a:moveTo>
                        <a:pt x="91" y="0"/>
                      </a:moveTo>
                      <a:lnTo>
                        <a:pt x="84" y="7"/>
                      </a:lnTo>
                      <a:lnTo>
                        <a:pt x="76" y="16"/>
                      </a:lnTo>
                      <a:lnTo>
                        <a:pt x="67" y="24"/>
                      </a:lnTo>
                      <a:lnTo>
                        <a:pt x="57" y="33"/>
                      </a:lnTo>
                      <a:lnTo>
                        <a:pt x="49" y="43"/>
                      </a:lnTo>
                      <a:lnTo>
                        <a:pt x="40" y="52"/>
                      </a:lnTo>
                      <a:lnTo>
                        <a:pt x="32" y="60"/>
                      </a:lnTo>
                      <a:lnTo>
                        <a:pt x="24" y="68"/>
                      </a:lnTo>
                      <a:lnTo>
                        <a:pt x="0" y="189"/>
                      </a:lnTo>
                      <a:lnTo>
                        <a:pt x="0" y="1097"/>
                      </a:lnTo>
                      <a:lnTo>
                        <a:pt x="49" y="1173"/>
                      </a:lnTo>
                      <a:lnTo>
                        <a:pt x="175" y="1186"/>
                      </a:lnTo>
                      <a:lnTo>
                        <a:pt x="689" y="1254"/>
                      </a:lnTo>
                      <a:lnTo>
                        <a:pt x="789" y="1216"/>
                      </a:lnTo>
                      <a:lnTo>
                        <a:pt x="789" y="999"/>
                      </a:lnTo>
                      <a:lnTo>
                        <a:pt x="789" y="228"/>
                      </a:lnTo>
                      <a:lnTo>
                        <a:pt x="829" y="148"/>
                      </a:lnTo>
                      <a:lnTo>
                        <a:pt x="873" y="81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2" name="Freeform 158"/>
                <p:cNvSpPr>
                  <a:spLocks noChangeArrowheads="1"/>
                </p:cNvSpPr>
                <p:nvPr/>
              </p:nvSpPr>
              <p:spPr bwMode="auto">
                <a:xfrm>
                  <a:off x="5071" y="1304"/>
                  <a:ext cx="125" cy="229"/>
                </a:xfrm>
                <a:custGeom>
                  <a:avLst/>
                  <a:gdLst>
                    <a:gd name="T0" fmla="*/ 81 w 832"/>
                    <a:gd name="T1" fmla="*/ 7 h 1210"/>
                    <a:gd name="T2" fmla="*/ 63 w 832"/>
                    <a:gd name="T3" fmla="*/ 23 h 1210"/>
                    <a:gd name="T4" fmla="*/ 47 w 832"/>
                    <a:gd name="T5" fmla="*/ 41 h 1210"/>
                    <a:gd name="T6" fmla="*/ 30 w 832"/>
                    <a:gd name="T7" fmla="*/ 57 h 1210"/>
                    <a:gd name="T8" fmla="*/ 17 w 832"/>
                    <a:gd name="T9" fmla="*/ 94 h 1210"/>
                    <a:gd name="T10" fmla="*/ 6 w 832"/>
                    <a:gd name="T11" fmla="*/ 153 h 1210"/>
                    <a:gd name="T12" fmla="*/ 0 w 832"/>
                    <a:gd name="T13" fmla="*/ 402 h 1210"/>
                    <a:gd name="T14" fmla="*/ 0 w 832"/>
                    <a:gd name="T15" fmla="*/ 840 h 1210"/>
                    <a:gd name="T16" fmla="*/ 6 w 832"/>
                    <a:gd name="T17" fmla="*/ 1068 h 1210"/>
                    <a:gd name="T18" fmla="*/ 19 w 832"/>
                    <a:gd name="T19" fmla="*/ 1086 h 1210"/>
                    <a:gd name="T20" fmla="*/ 30 w 832"/>
                    <a:gd name="T21" fmla="*/ 1104 h 1210"/>
                    <a:gd name="T22" fmla="*/ 43 w 832"/>
                    <a:gd name="T23" fmla="*/ 1122 h 1210"/>
                    <a:gd name="T24" fmla="*/ 63 w 832"/>
                    <a:gd name="T25" fmla="*/ 1132 h 1210"/>
                    <a:gd name="T26" fmla="*/ 93 w 832"/>
                    <a:gd name="T27" fmla="*/ 1136 h 1210"/>
                    <a:gd name="T28" fmla="*/ 125 w 832"/>
                    <a:gd name="T29" fmla="*/ 1139 h 1210"/>
                    <a:gd name="T30" fmla="*/ 154 w 832"/>
                    <a:gd name="T31" fmla="*/ 1143 h 1210"/>
                    <a:gd name="T32" fmla="*/ 201 w 832"/>
                    <a:gd name="T33" fmla="*/ 1149 h 1210"/>
                    <a:gd name="T34" fmla="*/ 262 w 832"/>
                    <a:gd name="T35" fmla="*/ 1157 h 1210"/>
                    <a:gd name="T36" fmla="*/ 324 w 832"/>
                    <a:gd name="T37" fmla="*/ 1165 h 1210"/>
                    <a:gd name="T38" fmla="*/ 386 w 832"/>
                    <a:gd name="T39" fmla="*/ 1173 h 1210"/>
                    <a:gd name="T40" fmla="*/ 447 w 832"/>
                    <a:gd name="T41" fmla="*/ 1181 h 1210"/>
                    <a:gd name="T42" fmla="*/ 509 w 832"/>
                    <a:gd name="T43" fmla="*/ 1189 h 1210"/>
                    <a:gd name="T44" fmla="*/ 572 w 832"/>
                    <a:gd name="T45" fmla="*/ 1197 h 1210"/>
                    <a:gd name="T46" fmla="*/ 633 w 832"/>
                    <a:gd name="T47" fmla="*/ 1205 h 1210"/>
                    <a:gd name="T48" fmla="*/ 676 w 832"/>
                    <a:gd name="T49" fmla="*/ 1205 h 1210"/>
                    <a:gd name="T50" fmla="*/ 702 w 832"/>
                    <a:gd name="T51" fmla="*/ 1195 h 1210"/>
                    <a:gd name="T52" fmla="*/ 726 w 832"/>
                    <a:gd name="T53" fmla="*/ 1185 h 1210"/>
                    <a:gd name="T54" fmla="*/ 750 w 832"/>
                    <a:gd name="T55" fmla="*/ 1175 h 1210"/>
                    <a:gd name="T56" fmla="*/ 763 w 832"/>
                    <a:gd name="T57" fmla="*/ 1119 h 1210"/>
                    <a:gd name="T58" fmla="*/ 763 w 832"/>
                    <a:gd name="T59" fmla="*/ 1015 h 1210"/>
                    <a:gd name="T60" fmla="*/ 763 w 832"/>
                    <a:gd name="T61" fmla="*/ 778 h 1210"/>
                    <a:gd name="T62" fmla="*/ 763 w 832"/>
                    <a:gd name="T63" fmla="*/ 404 h 1210"/>
                    <a:gd name="T64" fmla="*/ 767 w 832"/>
                    <a:gd name="T65" fmla="*/ 208 h 1210"/>
                    <a:gd name="T66" fmla="*/ 777 w 832"/>
                    <a:gd name="T67" fmla="*/ 189 h 1210"/>
                    <a:gd name="T68" fmla="*/ 785 w 832"/>
                    <a:gd name="T69" fmla="*/ 168 h 1210"/>
                    <a:gd name="T70" fmla="*/ 794 w 832"/>
                    <a:gd name="T71" fmla="*/ 147 h 1210"/>
                    <a:gd name="T72" fmla="*/ 807 w 832"/>
                    <a:gd name="T73" fmla="*/ 121 h 1210"/>
                    <a:gd name="T74" fmla="*/ 824 w 832"/>
                    <a:gd name="T75" fmla="*/ 90 h 1210"/>
                    <a:gd name="T76" fmla="*/ 786 w 832"/>
                    <a:gd name="T77" fmla="*/ 69 h 1210"/>
                    <a:gd name="T78" fmla="*/ 693 w 832"/>
                    <a:gd name="T79" fmla="*/ 60 h 1210"/>
                    <a:gd name="T80" fmla="*/ 599 w 832"/>
                    <a:gd name="T81" fmla="*/ 50 h 1210"/>
                    <a:gd name="T82" fmla="*/ 506 w 832"/>
                    <a:gd name="T83" fmla="*/ 41 h 1210"/>
                    <a:gd name="T84" fmla="*/ 414 w 832"/>
                    <a:gd name="T85" fmla="*/ 32 h 1210"/>
                    <a:gd name="T86" fmla="*/ 320 w 832"/>
                    <a:gd name="T87" fmla="*/ 23 h 1210"/>
                    <a:gd name="T88" fmla="*/ 227 w 832"/>
                    <a:gd name="T89" fmla="*/ 14 h 1210"/>
                    <a:gd name="T90" fmla="*/ 134 w 832"/>
                    <a:gd name="T91" fmla="*/ 4 h 1210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32"/>
                    <a:gd name="T139" fmla="*/ 0 h 1210"/>
                    <a:gd name="T140" fmla="*/ 832 w 832"/>
                    <a:gd name="T141" fmla="*/ 1210 h 1210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32" h="1210">
                      <a:moveTo>
                        <a:pt x="88" y="0"/>
                      </a:moveTo>
                      <a:lnTo>
                        <a:pt x="81" y="7"/>
                      </a:lnTo>
                      <a:lnTo>
                        <a:pt x="73" y="15"/>
                      </a:lnTo>
                      <a:lnTo>
                        <a:pt x="63" y="23"/>
                      </a:lnTo>
                      <a:lnTo>
                        <a:pt x="55" y="32"/>
                      </a:lnTo>
                      <a:lnTo>
                        <a:pt x="47" y="41"/>
                      </a:lnTo>
                      <a:lnTo>
                        <a:pt x="38" y="49"/>
                      </a:lnTo>
                      <a:lnTo>
                        <a:pt x="30" y="57"/>
                      </a:lnTo>
                      <a:lnTo>
                        <a:pt x="23" y="64"/>
                      </a:lnTo>
                      <a:lnTo>
                        <a:pt x="17" y="94"/>
                      </a:lnTo>
                      <a:lnTo>
                        <a:pt x="12" y="124"/>
                      </a:lnTo>
                      <a:lnTo>
                        <a:pt x="6" y="153"/>
                      </a:lnTo>
                      <a:lnTo>
                        <a:pt x="0" y="183"/>
                      </a:lnTo>
                      <a:lnTo>
                        <a:pt x="0" y="402"/>
                      </a:lnTo>
                      <a:lnTo>
                        <a:pt x="0" y="621"/>
                      </a:lnTo>
                      <a:lnTo>
                        <a:pt x="0" y="840"/>
                      </a:lnTo>
                      <a:lnTo>
                        <a:pt x="0" y="1059"/>
                      </a:lnTo>
                      <a:lnTo>
                        <a:pt x="6" y="1068"/>
                      </a:lnTo>
                      <a:lnTo>
                        <a:pt x="13" y="1077"/>
                      </a:lnTo>
                      <a:lnTo>
                        <a:pt x="19" y="1086"/>
                      </a:lnTo>
                      <a:lnTo>
                        <a:pt x="24" y="1094"/>
                      </a:lnTo>
                      <a:lnTo>
                        <a:pt x="30" y="1104"/>
                      </a:lnTo>
                      <a:lnTo>
                        <a:pt x="37" y="1113"/>
                      </a:lnTo>
                      <a:lnTo>
                        <a:pt x="43" y="1122"/>
                      </a:lnTo>
                      <a:lnTo>
                        <a:pt x="48" y="1131"/>
                      </a:lnTo>
                      <a:lnTo>
                        <a:pt x="63" y="1132"/>
                      </a:lnTo>
                      <a:lnTo>
                        <a:pt x="78" y="1135"/>
                      </a:lnTo>
                      <a:lnTo>
                        <a:pt x="93" y="1136"/>
                      </a:lnTo>
                      <a:lnTo>
                        <a:pt x="110" y="1137"/>
                      </a:lnTo>
                      <a:lnTo>
                        <a:pt x="125" y="1139"/>
                      </a:lnTo>
                      <a:lnTo>
                        <a:pt x="139" y="1140"/>
                      </a:lnTo>
                      <a:lnTo>
                        <a:pt x="154" y="1143"/>
                      </a:lnTo>
                      <a:lnTo>
                        <a:pt x="169" y="1144"/>
                      </a:lnTo>
                      <a:lnTo>
                        <a:pt x="201" y="1149"/>
                      </a:lnTo>
                      <a:lnTo>
                        <a:pt x="232" y="1152"/>
                      </a:lnTo>
                      <a:lnTo>
                        <a:pt x="262" y="1157"/>
                      </a:lnTo>
                      <a:lnTo>
                        <a:pt x="293" y="1160"/>
                      </a:lnTo>
                      <a:lnTo>
                        <a:pt x="324" y="1165"/>
                      </a:lnTo>
                      <a:lnTo>
                        <a:pt x="355" y="1168"/>
                      </a:lnTo>
                      <a:lnTo>
                        <a:pt x="386" y="1173"/>
                      </a:lnTo>
                      <a:lnTo>
                        <a:pt x="417" y="1176"/>
                      </a:lnTo>
                      <a:lnTo>
                        <a:pt x="447" y="1181"/>
                      </a:lnTo>
                      <a:lnTo>
                        <a:pt x="478" y="1185"/>
                      </a:lnTo>
                      <a:lnTo>
                        <a:pt x="509" y="1189"/>
                      </a:lnTo>
                      <a:lnTo>
                        <a:pt x="540" y="1193"/>
                      </a:lnTo>
                      <a:lnTo>
                        <a:pt x="572" y="1197"/>
                      </a:lnTo>
                      <a:lnTo>
                        <a:pt x="601" y="1202"/>
                      </a:lnTo>
                      <a:lnTo>
                        <a:pt x="633" y="1205"/>
                      </a:lnTo>
                      <a:lnTo>
                        <a:pt x="664" y="1210"/>
                      </a:lnTo>
                      <a:lnTo>
                        <a:pt x="676" y="1205"/>
                      </a:lnTo>
                      <a:lnTo>
                        <a:pt x="689" y="1200"/>
                      </a:lnTo>
                      <a:lnTo>
                        <a:pt x="702" y="1195"/>
                      </a:lnTo>
                      <a:lnTo>
                        <a:pt x="713" y="1190"/>
                      </a:lnTo>
                      <a:lnTo>
                        <a:pt x="726" y="1185"/>
                      </a:lnTo>
                      <a:lnTo>
                        <a:pt x="739" y="1180"/>
                      </a:lnTo>
                      <a:lnTo>
                        <a:pt x="750" y="1175"/>
                      </a:lnTo>
                      <a:lnTo>
                        <a:pt x="763" y="1170"/>
                      </a:lnTo>
                      <a:lnTo>
                        <a:pt x="763" y="1119"/>
                      </a:lnTo>
                      <a:lnTo>
                        <a:pt x="763" y="1067"/>
                      </a:lnTo>
                      <a:lnTo>
                        <a:pt x="763" y="1015"/>
                      </a:lnTo>
                      <a:lnTo>
                        <a:pt x="764" y="963"/>
                      </a:lnTo>
                      <a:lnTo>
                        <a:pt x="763" y="778"/>
                      </a:lnTo>
                      <a:lnTo>
                        <a:pt x="763" y="591"/>
                      </a:lnTo>
                      <a:lnTo>
                        <a:pt x="763" y="404"/>
                      </a:lnTo>
                      <a:lnTo>
                        <a:pt x="763" y="219"/>
                      </a:lnTo>
                      <a:lnTo>
                        <a:pt x="767" y="208"/>
                      </a:lnTo>
                      <a:lnTo>
                        <a:pt x="772" y="199"/>
                      </a:lnTo>
                      <a:lnTo>
                        <a:pt x="777" y="189"/>
                      </a:lnTo>
                      <a:lnTo>
                        <a:pt x="781" y="178"/>
                      </a:lnTo>
                      <a:lnTo>
                        <a:pt x="785" y="168"/>
                      </a:lnTo>
                      <a:lnTo>
                        <a:pt x="789" y="158"/>
                      </a:lnTo>
                      <a:lnTo>
                        <a:pt x="794" y="147"/>
                      </a:lnTo>
                      <a:lnTo>
                        <a:pt x="799" y="137"/>
                      </a:lnTo>
                      <a:lnTo>
                        <a:pt x="807" y="121"/>
                      </a:lnTo>
                      <a:lnTo>
                        <a:pt x="816" y="105"/>
                      </a:lnTo>
                      <a:lnTo>
                        <a:pt x="824" y="90"/>
                      </a:lnTo>
                      <a:lnTo>
                        <a:pt x="832" y="73"/>
                      </a:lnTo>
                      <a:lnTo>
                        <a:pt x="786" y="69"/>
                      </a:lnTo>
                      <a:lnTo>
                        <a:pt x="739" y="64"/>
                      </a:lnTo>
                      <a:lnTo>
                        <a:pt x="693" y="60"/>
                      </a:lnTo>
                      <a:lnTo>
                        <a:pt x="646" y="55"/>
                      </a:lnTo>
                      <a:lnTo>
                        <a:pt x="599" y="50"/>
                      </a:lnTo>
                      <a:lnTo>
                        <a:pt x="553" y="46"/>
                      </a:lnTo>
                      <a:lnTo>
                        <a:pt x="506" y="41"/>
                      </a:lnTo>
                      <a:lnTo>
                        <a:pt x="460" y="37"/>
                      </a:lnTo>
                      <a:lnTo>
                        <a:pt x="414" y="32"/>
                      </a:lnTo>
                      <a:lnTo>
                        <a:pt x="366" y="27"/>
                      </a:lnTo>
                      <a:lnTo>
                        <a:pt x="320" y="23"/>
                      </a:lnTo>
                      <a:lnTo>
                        <a:pt x="273" y="18"/>
                      </a:lnTo>
                      <a:lnTo>
                        <a:pt x="227" y="14"/>
                      </a:lnTo>
                      <a:lnTo>
                        <a:pt x="181" y="9"/>
                      </a:lnTo>
                      <a:lnTo>
                        <a:pt x="134" y="4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solidFill>
                  <a:srgbClr val="02020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3" name="Freeform 159"/>
                <p:cNvSpPr>
                  <a:spLocks noChangeArrowheads="1"/>
                </p:cNvSpPr>
                <p:nvPr/>
              </p:nvSpPr>
              <p:spPr bwMode="auto">
                <a:xfrm>
                  <a:off x="5074" y="1312"/>
                  <a:ext cx="119" cy="221"/>
                </a:xfrm>
                <a:custGeom>
                  <a:avLst/>
                  <a:gdLst>
                    <a:gd name="T0" fmla="*/ 80 w 792"/>
                    <a:gd name="T1" fmla="*/ 7 h 1165"/>
                    <a:gd name="T2" fmla="*/ 64 w 792"/>
                    <a:gd name="T3" fmla="*/ 23 h 1165"/>
                    <a:gd name="T4" fmla="*/ 46 w 792"/>
                    <a:gd name="T5" fmla="*/ 41 h 1165"/>
                    <a:gd name="T6" fmla="*/ 31 w 792"/>
                    <a:gd name="T7" fmla="*/ 56 h 1165"/>
                    <a:gd name="T8" fmla="*/ 19 w 792"/>
                    <a:gd name="T9" fmla="*/ 91 h 1165"/>
                    <a:gd name="T10" fmla="*/ 6 w 792"/>
                    <a:gd name="T11" fmla="*/ 148 h 1165"/>
                    <a:gd name="T12" fmla="*/ 0 w 792"/>
                    <a:gd name="T13" fmla="*/ 388 h 1165"/>
                    <a:gd name="T14" fmla="*/ 0 w 792"/>
                    <a:gd name="T15" fmla="*/ 809 h 1165"/>
                    <a:gd name="T16" fmla="*/ 6 w 792"/>
                    <a:gd name="T17" fmla="*/ 1030 h 1165"/>
                    <a:gd name="T18" fmla="*/ 18 w 792"/>
                    <a:gd name="T19" fmla="*/ 1048 h 1165"/>
                    <a:gd name="T20" fmla="*/ 30 w 792"/>
                    <a:gd name="T21" fmla="*/ 1065 h 1165"/>
                    <a:gd name="T22" fmla="*/ 42 w 792"/>
                    <a:gd name="T23" fmla="*/ 1082 h 1165"/>
                    <a:gd name="T24" fmla="*/ 62 w 792"/>
                    <a:gd name="T25" fmla="*/ 1093 h 1165"/>
                    <a:gd name="T26" fmla="*/ 91 w 792"/>
                    <a:gd name="T27" fmla="*/ 1096 h 1165"/>
                    <a:gd name="T28" fmla="*/ 120 w 792"/>
                    <a:gd name="T29" fmla="*/ 1098 h 1165"/>
                    <a:gd name="T30" fmla="*/ 149 w 792"/>
                    <a:gd name="T31" fmla="*/ 1102 h 1165"/>
                    <a:gd name="T32" fmla="*/ 194 w 792"/>
                    <a:gd name="T33" fmla="*/ 1107 h 1165"/>
                    <a:gd name="T34" fmla="*/ 254 w 792"/>
                    <a:gd name="T35" fmla="*/ 1115 h 1165"/>
                    <a:gd name="T36" fmla="*/ 313 w 792"/>
                    <a:gd name="T37" fmla="*/ 1123 h 1165"/>
                    <a:gd name="T38" fmla="*/ 372 w 792"/>
                    <a:gd name="T39" fmla="*/ 1131 h 1165"/>
                    <a:gd name="T40" fmla="*/ 432 w 792"/>
                    <a:gd name="T41" fmla="*/ 1138 h 1165"/>
                    <a:gd name="T42" fmla="*/ 492 w 792"/>
                    <a:gd name="T43" fmla="*/ 1146 h 1165"/>
                    <a:gd name="T44" fmla="*/ 551 w 792"/>
                    <a:gd name="T45" fmla="*/ 1154 h 1165"/>
                    <a:gd name="T46" fmla="*/ 611 w 792"/>
                    <a:gd name="T47" fmla="*/ 1162 h 1165"/>
                    <a:gd name="T48" fmla="*/ 654 w 792"/>
                    <a:gd name="T49" fmla="*/ 1161 h 1165"/>
                    <a:gd name="T50" fmla="*/ 678 w 792"/>
                    <a:gd name="T51" fmla="*/ 1151 h 1165"/>
                    <a:gd name="T52" fmla="*/ 702 w 792"/>
                    <a:gd name="T53" fmla="*/ 1141 h 1165"/>
                    <a:gd name="T54" fmla="*/ 726 w 792"/>
                    <a:gd name="T55" fmla="*/ 1132 h 1165"/>
                    <a:gd name="T56" fmla="*/ 738 w 792"/>
                    <a:gd name="T57" fmla="*/ 1078 h 1165"/>
                    <a:gd name="T58" fmla="*/ 739 w 792"/>
                    <a:gd name="T59" fmla="*/ 977 h 1165"/>
                    <a:gd name="T60" fmla="*/ 739 w 792"/>
                    <a:gd name="T61" fmla="*/ 749 h 1165"/>
                    <a:gd name="T62" fmla="*/ 738 w 792"/>
                    <a:gd name="T63" fmla="*/ 390 h 1165"/>
                    <a:gd name="T64" fmla="*/ 746 w 792"/>
                    <a:gd name="T65" fmla="*/ 190 h 1165"/>
                    <a:gd name="T66" fmla="*/ 761 w 792"/>
                    <a:gd name="T67" fmla="*/ 149 h 1165"/>
                    <a:gd name="T68" fmla="*/ 775 w 792"/>
                    <a:gd name="T69" fmla="*/ 113 h 1165"/>
                    <a:gd name="T70" fmla="*/ 786 w 792"/>
                    <a:gd name="T71" fmla="*/ 82 h 1165"/>
                    <a:gd name="T72" fmla="*/ 748 w 792"/>
                    <a:gd name="T73" fmla="*/ 63 h 1165"/>
                    <a:gd name="T74" fmla="*/ 659 w 792"/>
                    <a:gd name="T75" fmla="*/ 55 h 1165"/>
                    <a:gd name="T76" fmla="*/ 572 w 792"/>
                    <a:gd name="T77" fmla="*/ 46 h 1165"/>
                    <a:gd name="T78" fmla="*/ 483 w 792"/>
                    <a:gd name="T79" fmla="*/ 37 h 1165"/>
                    <a:gd name="T80" fmla="*/ 395 w 792"/>
                    <a:gd name="T81" fmla="*/ 29 h 1165"/>
                    <a:gd name="T82" fmla="*/ 307 w 792"/>
                    <a:gd name="T83" fmla="*/ 21 h 1165"/>
                    <a:gd name="T84" fmla="*/ 219 w 792"/>
                    <a:gd name="T85" fmla="*/ 13 h 1165"/>
                    <a:gd name="T86" fmla="*/ 130 w 792"/>
                    <a:gd name="T87" fmla="*/ 5 h 1165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792"/>
                    <a:gd name="T133" fmla="*/ 0 h 1165"/>
                    <a:gd name="T134" fmla="*/ 792 w 792"/>
                    <a:gd name="T135" fmla="*/ 1165 h 1165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792" h="1165">
                      <a:moveTo>
                        <a:pt x="87" y="0"/>
                      </a:moveTo>
                      <a:lnTo>
                        <a:pt x="80" y="7"/>
                      </a:lnTo>
                      <a:lnTo>
                        <a:pt x="72" y="15"/>
                      </a:lnTo>
                      <a:lnTo>
                        <a:pt x="64" y="23"/>
                      </a:lnTo>
                      <a:lnTo>
                        <a:pt x="56" y="31"/>
                      </a:lnTo>
                      <a:lnTo>
                        <a:pt x="46" y="41"/>
                      </a:lnTo>
                      <a:lnTo>
                        <a:pt x="39" y="49"/>
                      </a:lnTo>
                      <a:lnTo>
                        <a:pt x="31" y="56"/>
                      </a:lnTo>
                      <a:lnTo>
                        <a:pt x="24" y="63"/>
                      </a:lnTo>
                      <a:lnTo>
                        <a:pt x="19" y="91"/>
                      </a:lnTo>
                      <a:lnTo>
                        <a:pt x="13" y="119"/>
                      </a:lnTo>
                      <a:lnTo>
                        <a:pt x="6" y="148"/>
                      </a:lnTo>
                      <a:lnTo>
                        <a:pt x="0" y="177"/>
                      </a:lnTo>
                      <a:lnTo>
                        <a:pt x="0" y="388"/>
                      </a:lnTo>
                      <a:lnTo>
                        <a:pt x="0" y="598"/>
                      </a:lnTo>
                      <a:lnTo>
                        <a:pt x="0" y="809"/>
                      </a:lnTo>
                      <a:lnTo>
                        <a:pt x="0" y="1021"/>
                      </a:lnTo>
                      <a:lnTo>
                        <a:pt x="6" y="1030"/>
                      </a:lnTo>
                      <a:lnTo>
                        <a:pt x="12" y="1039"/>
                      </a:lnTo>
                      <a:lnTo>
                        <a:pt x="18" y="1048"/>
                      </a:lnTo>
                      <a:lnTo>
                        <a:pt x="24" y="1056"/>
                      </a:lnTo>
                      <a:lnTo>
                        <a:pt x="30" y="1065"/>
                      </a:lnTo>
                      <a:lnTo>
                        <a:pt x="36" y="1074"/>
                      </a:lnTo>
                      <a:lnTo>
                        <a:pt x="42" y="1082"/>
                      </a:lnTo>
                      <a:lnTo>
                        <a:pt x="48" y="1092"/>
                      </a:lnTo>
                      <a:lnTo>
                        <a:pt x="62" y="1093"/>
                      </a:lnTo>
                      <a:lnTo>
                        <a:pt x="76" y="1094"/>
                      </a:lnTo>
                      <a:lnTo>
                        <a:pt x="91" y="1096"/>
                      </a:lnTo>
                      <a:lnTo>
                        <a:pt x="106" y="1097"/>
                      </a:lnTo>
                      <a:lnTo>
                        <a:pt x="120" y="1098"/>
                      </a:lnTo>
                      <a:lnTo>
                        <a:pt x="135" y="1101"/>
                      </a:lnTo>
                      <a:lnTo>
                        <a:pt x="149" y="1102"/>
                      </a:lnTo>
                      <a:lnTo>
                        <a:pt x="164" y="1103"/>
                      </a:lnTo>
                      <a:lnTo>
                        <a:pt x="194" y="1107"/>
                      </a:lnTo>
                      <a:lnTo>
                        <a:pt x="224" y="1111"/>
                      </a:lnTo>
                      <a:lnTo>
                        <a:pt x="254" y="1115"/>
                      </a:lnTo>
                      <a:lnTo>
                        <a:pt x="284" y="1118"/>
                      </a:lnTo>
                      <a:lnTo>
                        <a:pt x="313" y="1123"/>
                      </a:lnTo>
                      <a:lnTo>
                        <a:pt x="342" y="1126"/>
                      </a:lnTo>
                      <a:lnTo>
                        <a:pt x="372" y="1131"/>
                      </a:lnTo>
                      <a:lnTo>
                        <a:pt x="402" y="1134"/>
                      </a:lnTo>
                      <a:lnTo>
                        <a:pt x="432" y="1138"/>
                      </a:lnTo>
                      <a:lnTo>
                        <a:pt x="462" y="1142"/>
                      </a:lnTo>
                      <a:lnTo>
                        <a:pt x="492" y="1146"/>
                      </a:lnTo>
                      <a:lnTo>
                        <a:pt x="522" y="1149"/>
                      </a:lnTo>
                      <a:lnTo>
                        <a:pt x="551" y="1154"/>
                      </a:lnTo>
                      <a:lnTo>
                        <a:pt x="581" y="1157"/>
                      </a:lnTo>
                      <a:lnTo>
                        <a:pt x="611" y="1162"/>
                      </a:lnTo>
                      <a:lnTo>
                        <a:pt x="641" y="1165"/>
                      </a:lnTo>
                      <a:lnTo>
                        <a:pt x="654" y="1161"/>
                      </a:lnTo>
                      <a:lnTo>
                        <a:pt x="665" y="1156"/>
                      </a:lnTo>
                      <a:lnTo>
                        <a:pt x="678" y="1151"/>
                      </a:lnTo>
                      <a:lnTo>
                        <a:pt x="689" y="1146"/>
                      </a:lnTo>
                      <a:lnTo>
                        <a:pt x="702" y="1141"/>
                      </a:lnTo>
                      <a:lnTo>
                        <a:pt x="713" y="1137"/>
                      </a:lnTo>
                      <a:lnTo>
                        <a:pt x="726" y="1132"/>
                      </a:lnTo>
                      <a:lnTo>
                        <a:pt x="738" y="1127"/>
                      </a:lnTo>
                      <a:lnTo>
                        <a:pt x="738" y="1078"/>
                      </a:lnTo>
                      <a:lnTo>
                        <a:pt x="739" y="1027"/>
                      </a:lnTo>
                      <a:lnTo>
                        <a:pt x="739" y="977"/>
                      </a:lnTo>
                      <a:lnTo>
                        <a:pt x="739" y="928"/>
                      </a:lnTo>
                      <a:lnTo>
                        <a:pt x="739" y="749"/>
                      </a:lnTo>
                      <a:lnTo>
                        <a:pt x="739" y="570"/>
                      </a:lnTo>
                      <a:lnTo>
                        <a:pt x="738" y="390"/>
                      </a:lnTo>
                      <a:lnTo>
                        <a:pt x="738" y="211"/>
                      </a:lnTo>
                      <a:lnTo>
                        <a:pt x="746" y="190"/>
                      </a:lnTo>
                      <a:lnTo>
                        <a:pt x="754" y="170"/>
                      </a:lnTo>
                      <a:lnTo>
                        <a:pt x="761" y="149"/>
                      </a:lnTo>
                      <a:lnTo>
                        <a:pt x="769" y="128"/>
                      </a:lnTo>
                      <a:lnTo>
                        <a:pt x="775" y="113"/>
                      </a:lnTo>
                      <a:lnTo>
                        <a:pt x="780" y="97"/>
                      </a:lnTo>
                      <a:lnTo>
                        <a:pt x="786" y="82"/>
                      </a:lnTo>
                      <a:lnTo>
                        <a:pt x="792" y="67"/>
                      </a:lnTo>
                      <a:lnTo>
                        <a:pt x="748" y="63"/>
                      </a:lnTo>
                      <a:lnTo>
                        <a:pt x="704" y="59"/>
                      </a:lnTo>
                      <a:lnTo>
                        <a:pt x="659" y="55"/>
                      </a:lnTo>
                      <a:lnTo>
                        <a:pt x="616" y="50"/>
                      </a:lnTo>
                      <a:lnTo>
                        <a:pt x="572" y="46"/>
                      </a:lnTo>
                      <a:lnTo>
                        <a:pt x="528" y="42"/>
                      </a:lnTo>
                      <a:lnTo>
                        <a:pt x="483" y="37"/>
                      </a:lnTo>
                      <a:lnTo>
                        <a:pt x="439" y="34"/>
                      </a:lnTo>
                      <a:lnTo>
                        <a:pt x="395" y="29"/>
                      </a:lnTo>
                      <a:lnTo>
                        <a:pt x="352" y="25"/>
                      </a:lnTo>
                      <a:lnTo>
                        <a:pt x="307" y="21"/>
                      </a:lnTo>
                      <a:lnTo>
                        <a:pt x="263" y="16"/>
                      </a:lnTo>
                      <a:lnTo>
                        <a:pt x="219" y="13"/>
                      </a:lnTo>
                      <a:lnTo>
                        <a:pt x="175" y="8"/>
                      </a:lnTo>
                      <a:lnTo>
                        <a:pt x="130" y="5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05050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4" name="Freeform 160"/>
                <p:cNvSpPr>
                  <a:spLocks noChangeArrowheads="1"/>
                </p:cNvSpPr>
                <p:nvPr/>
              </p:nvSpPr>
              <p:spPr bwMode="auto">
                <a:xfrm>
                  <a:off x="5078" y="1320"/>
                  <a:ext cx="113" cy="212"/>
                </a:xfrm>
                <a:custGeom>
                  <a:avLst/>
                  <a:gdLst>
                    <a:gd name="T0" fmla="*/ 76 w 749"/>
                    <a:gd name="T1" fmla="*/ 7 h 1121"/>
                    <a:gd name="T2" fmla="*/ 61 w 749"/>
                    <a:gd name="T3" fmla="*/ 22 h 1121"/>
                    <a:gd name="T4" fmla="*/ 45 w 749"/>
                    <a:gd name="T5" fmla="*/ 38 h 1121"/>
                    <a:gd name="T6" fmla="*/ 30 w 749"/>
                    <a:gd name="T7" fmla="*/ 53 h 1121"/>
                    <a:gd name="T8" fmla="*/ 17 w 749"/>
                    <a:gd name="T9" fmla="*/ 88 h 1121"/>
                    <a:gd name="T10" fmla="*/ 5 w 749"/>
                    <a:gd name="T11" fmla="*/ 142 h 1121"/>
                    <a:gd name="T12" fmla="*/ 0 w 749"/>
                    <a:gd name="T13" fmla="*/ 372 h 1121"/>
                    <a:gd name="T14" fmla="*/ 0 w 749"/>
                    <a:gd name="T15" fmla="*/ 779 h 1121"/>
                    <a:gd name="T16" fmla="*/ 5 w 749"/>
                    <a:gd name="T17" fmla="*/ 991 h 1121"/>
                    <a:gd name="T18" fmla="*/ 17 w 749"/>
                    <a:gd name="T19" fmla="*/ 1008 h 1121"/>
                    <a:gd name="T20" fmla="*/ 27 w 749"/>
                    <a:gd name="T21" fmla="*/ 1024 h 1121"/>
                    <a:gd name="T22" fmla="*/ 39 w 749"/>
                    <a:gd name="T23" fmla="*/ 1042 h 1121"/>
                    <a:gd name="T24" fmla="*/ 58 w 749"/>
                    <a:gd name="T25" fmla="*/ 1051 h 1121"/>
                    <a:gd name="T26" fmla="*/ 87 w 749"/>
                    <a:gd name="T27" fmla="*/ 1054 h 1121"/>
                    <a:gd name="T28" fmla="*/ 115 w 749"/>
                    <a:gd name="T29" fmla="*/ 1058 h 1121"/>
                    <a:gd name="T30" fmla="*/ 144 w 749"/>
                    <a:gd name="T31" fmla="*/ 1060 h 1121"/>
                    <a:gd name="T32" fmla="*/ 186 w 749"/>
                    <a:gd name="T33" fmla="*/ 1065 h 1121"/>
                    <a:gd name="T34" fmla="*/ 243 w 749"/>
                    <a:gd name="T35" fmla="*/ 1073 h 1121"/>
                    <a:gd name="T36" fmla="*/ 300 w 749"/>
                    <a:gd name="T37" fmla="*/ 1081 h 1121"/>
                    <a:gd name="T38" fmla="*/ 358 w 749"/>
                    <a:gd name="T39" fmla="*/ 1088 h 1121"/>
                    <a:gd name="T40" fmla="*/ 414 w 749"/>
                    <a:gd name="T41" fmla="*/ 1096 h 1121"/>
                    <a:gd name="T42" fmla="*/ 472 w 749"/>
                    <a:gd name="T43" fmla="*/ 1103 h 1121"/>
                    <a:gd name="T44" fmla="*/ 530 w 749"/>
                    <a:gd name="T45" fmla="*/ 1110 h 1121"/>
                    <a:gd name="T46" fmla="*/ 586 w 749"/>
                    <a:gd name="T47" fmla="*/ 1118 h 1121"/>
                    <a:gd name="T48" fmla="*/ 626 w 749"/>
                    <a:gd name="T49" fmla="*/ 1117 h 1121"/>
                    <a:gd name="T50" fmla="*/ 651 w 749"/>
                    <a:gd name="T51" fmla="*/ 1106 h 1121"/>
                    <a:gd name="T52" fmla="*/ 675 w 749"/>
                    <a:gd name="T53" fmla="*/ 1097 h 1121"/>
                    <a:gd name="T54" fmla="*/ 699 w 749"/>
                    <a:gd name="T55" fmla="*/ 1087 h 1121"/>
                    <a:gd name="T56" fmla="*/ 712 w 749"/>
                    <a:gd name="T57" fmla="*/ 1035 h 1121"/>
                    <a:gd name="T58" fmla="*/ 712 w 749"/>
                    <a:gd name="T59" fmla="*/ 940 h 1121"/>
                    <a:gd name="T60" fmla="*/ 712 w 749"/>
                    <a:gd name="T61" fmla="*/ 720 h 1121"/>
                    <a:gd name="T62" fmla="*/ 712 w 749"/>
                    <a:gd name="T63" fmla="*/ 374 h 1121"/>
                    <a:gd name="T64" fmla="*/ 716 w 749"/>
                    <a:gd name="T65" fmla="*/ 181 h 1121"/>
                    <a:gd name="T66" fmla="*/ 730 w 749"/>
                    <a:gd name="T67" fmla="*/ 139 h 1121"/>
                    <a:gd name="T68" fmla="*/ 739 w 749"/>
                    <a:gd name="T69" fmla="*/ 104 h 1121"/>
                    <a:gd name="T70" fmla="*/ 746 w 749"/>
                    <a:gd name="T71" fmla="*/ 75 h 1121"/>
                    <a:gd name="T72" fmla="*/ 707 w 749"/>
                    <a:gd name="T73" fmla="*/ 56 h 1121"/>
                    <a:gd name="T74" fmla="*/ 624 w 749"/>
                    <a:gd name="T75" fmla="*/ 48 h 1121"/>
                    <a:gd name="T76" fmla="*/ 541 w 749"/>
                    <a:gd name="T77" fmla="*/ 40 h 1121"/>
                    <a:gd name="T78" fmla="*/ 458 w 749"/>
                    <a:gd name="T79" fmla="*/ 33 h 1121"/>
                    <a:gd name="T80" fmla="*/ 374 w 749"/>
                    <a:gd name="T81" fmla="*/ 25 h 1121"/>
                    <a:gd name="T82" fmla="*/ 291 w 749"/>
                    <a:gd name="T83" fmla="*/ 18 h 1121"/>
                    <a:gd name="T84" fmla="*/ 208 w 749"/>
                    <a:gd name="T85" fmla="*/ 12 h 1121"/>
                    <a:gd name="T86" fmla="*/ 124 w 749"/>
                    <a:gd name="T87" fmla="*/ 3 h 1121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749"/>
                    <a:gd name="T133" fmla="*/ 0 h 1121"/>
                    <a:gd name="T134" fmla="*/ 749 w 749"/>
                    <a:gd name="T135" fmla="*/ 1121 h 1121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749" h="1121">
                      <a:moveTo>
                        <a:pt x="83" y="0"/>
                      </a:moveTo>
                      <a:lnTo>
                        <a:pt x="76" y="7"/>
                      </a:lnTo>
                      <a:lnTo>
                        <a:pt x="69" y="14"/>
                      </a:lnTo>
                      <a:lnTo>
                        <a:pt x="61" y="22"/>
                      </a:lnTo>
                      <a:lnTo>
                        <a:pt x="53" y="30"/>
                      </a:lnTo>
                      <a:lnTo>
                        <a:pt x="45" y="38"/>
                      </a:lnTo>
                      <a:lnTo>
                        <a:pt x="36" y="46"/>
                      </a:lnTo>
                      <a:lnTo>
                        <a:pt x="30" y="53"/>
                      </a:lnTo>
                      <a:lnTo>
                        <a:pt x="23" y="60"/>
                      </a:lnTo>
                      <a:lnTo>
                        <a:pt x="17" y="88"/>
                      </a:lnTo>
                      <a:lnTo>
                        <a:pt x="11" y="114"/>
                      </a:lnTo>
                      <a:lnTo>
                        <a:pt x="5" y="142"/>
                      </a:lnTo>
                      <a:lnTo>
                        <a:pt x="0" y="169"/>
                      </a:lnTo>
                      <a:lnTo>
                        <a:pt x="0" y="372"/>
                      </a:lnTo>
                      <a:lnTo>
                        <a:pt x="0" y="576"/>
                      </a:lnTo>
                      <a:lnTo>
                        <a:pt x="0" y="779"/>
                      </a:lnTo>
                      <a:lnTo>
                        <a:pt x="0" y="983"/>
                      </a:lnTo>
                      <a:lnTo>
                        <a:pt x="5" y="991"/>
                      </a:lnTo>
                      <a:lnTo>
                        <a:pt x="11" y="999"/>
                      </a:lnTo>
                      <a:lnTo>
                        <a:pt x="17" y="1008"/>
                      </a:lnTo>
                      <a:lnTo>
                        <a:pt x="23" y="1016"/>
                      </a:lnTo>
                      <a:lnTo>
                        <a:pt x="27" y="1024"/>
                      </a:lnTo>
                      <a:lnTo>
                        <a:pt x="33" y="1034"/>
                      </a:lnTo>
                      <a:lnTo>
                        <a:pt x="39" y="1042"/>
                      </a:lnTo>
                      <a:lnTo>
                        <a:pt x="45" y="1050"/>
                      </a:lnTo>
                      <a:lnTo>
                        <a:pt x="58" y="1051"/>
                      </a:lnTo>
                      <a:lnTo>
                        <a:pt x="73" y="1053"/>
                      </a:lnTo>
                      <a:lnTo>
                        <a:pt x="87" y="1054"/>
                      </a:lnTo>
                      <a:lnTo>
                        <a:pt x="101" y="1055"/>
                      </a:lnTo>
                      <a:lnTo>
                        <a:pt x="115" y="1058"/>
                      </a:lnTo>
                      <a:lnTo>
                        <a:pt x="129" y="1059"/>
                      </a:lnTo>
                      <a:lnTo>
                        <a:pt x="144" y="1060"/>
                      </a:lnTo>
                      <a:lnTo>
                        <a:pt x="157" y="1061"/>
                      </a:lnTo>
                      <a:lnTo>
                        <a:pt x="186" y="1065"/>
                      </a:lnTo>
                      <a:lnTo>
                        <a:pt x="215" y="1069"/>
                      </a:lnTo>
                      <a:lnTo>
                        <a:pt x="243" y="1073"/>
                      </a:lnTo>
                      <a:lnTo>
                        <a:pt x="272" y="1076"/>
                      </a:lnTo>
                      <a:lnTo>
                        <a:pt x="300" y="1081"/>
                      </a:lnTo>
                      <a:lnTo>
                        <a:pt x="329" y="1084"/>
                      </a:lnTo>
                      <a:lnTo>
                        <a:pt x="358" y="1088"/>
                      </a:lnTo>
                      <a:lnTo>
                        <a:pt x="387" y="1091"/>
                      </a:lnTo>
                      <a:lnTo>
                        <a:pt x="414" y="1096"/>
                      </a:lnTo>
                      <a:lnTo>
                        <a:pt x="443" y="1099"/>
                      </a:lnTo>
                      <a:lnTo>
                        <a:pt x="472" y="1103"/>
                      </a:lnTo>
                      <a:lnTo>
                        <a:pt x="501" y="1106"/>
                      </a:lnTo>
                      <a:lnTo>
                        <a:pt x="530" y="1110"/>
                      </a:lnTo>
                      <a:lnTo>
                        <a:pt x="557" y="1114"/>
                      </a:lnTo>
                      <a:lnTo>
                        <a:pt x="586" y="1118"/>
                      </a:lnTo>
                      <a:lnTo>
                        <a:pt x="615" y="1121"/>
                      </a:lnTo>
                      <a:lnTo>
                        <a:pt x="626" y="1117"/>
                      </a:lnTo>
                      <a:lnTo>
                        <a:pt x="639" y="1112"/>
                      </a:lnTo>
                      <a:lnTo>
                        <a:pt x="651" y="1106"/>
                      </a:lnTo>
                      <a:lnTo>
                        <a:pt x="663" y="1102"/>
                      </a:lnTo>
                      <a:lnTo>
                        <a:pt x="675" y="1097"/>
                      </a:lnTo>
                      <a:lnTo>
                        <a:pt x="686" y="1091"/>
                      </a:lnTo>
                      <a:lnTo>
                        <a:pt x="699" y="1087"/>
                      </a:lnTo>
                      <a:lnTo>
                        <a:pt x="710" y="1082"/>
                      </a:lnTo>
                      <a:lnTo>
                        <a:pt x="712" y="1035"/>
                      </a:lnTo>
                      <a:lnTo>
                        <a:pt x="712" y="987"/>
                      </a:lnTo>
                      <a:lnTo>
                        <a:pt x="712" y="940"/>
                      </a:lnTo>
                      <a:lnTo>
                        <a:pt x="713" y="893"/>
                      </a:lnTo>
                      <a:lnTo>
                        <a:pt x="712" y="720"/>
                      </a:lnTo>
                      <a:lnTo>
                        <a:pt x="712" y="547"/>
                      </a:lnTo>
                      <a:lnTo>
                        <a:pt x="712" y="374"/>
                      </a:lnTo>
                      <a:lnTo>
                        <a:pt x="710" y="202"/>
                      </a:lnTo>
                      <a:lnTo>
                        <a:pt x="716" y="181"/>
                      </a:lnTo>
                      <a:lnTo>
                        <a:pt x="723" y="160"/>
                      </a:lnTo>
                      <a:lnTo>
                        <a:pt x="730" y="139"/>
                      </a:lnTo>
                      <a:lnTo>
                        <a:pt x="736" y="119"/>
                      </a:lnTo>
                      <a:lnTo>
                        <a:pt x="739" y="104"/>
                      </a:lnTo>
                      <a:lnTo>
                        <a:pt x="743" y="89"/>
                      </a:lnTo>
                      <a:lnTo>
                        <a:pt x="746" y="75"/>
                      </a:lnTo>
                      <a:lnTo>
                        <a:pt x="749" y="60"/>
                      </a:lnTo>
                      <a:lnTo>
                        <a:pt x="707" y="56"/>
                      </a:lnTo>
                      <a:lnTo>
                        <a:pt x="666" y="52"/>
                      </a:lnTo>
                      <a:lnTo>
                        <a:pt x="624" y="48"/>
                      </a:lnTo>
                      <a:lnTo>
                        <a:pt x="583" y="45"/>
                      </a:lnTo>
                      <a:lnTo>
                        <a:pt x="541" y="40"/>
                      </a:lnTo>
                      <a:lnTo>
                        <a:pt x="500" y="37"/>
                      </a:lnTo>
                      <a:lnTo>
                        <a:pt x="458" y="33"/>
                      </a:lnTo>
                      <a:lnTo>
                        <a:pt x="416" y="30"/>
                      </a:lnTo>
                      <a:lnTo>
                        <a:pt x="374" y="25"/>
                      </a:lnTo>
                      <a:lnTo>
                        <a:pt x="333" y="22"/>
                      </a:lnTo>
                      <a:lnTo>
                        <a:pt x="291" y="18"/>
                      </a:lnTo>
                      <a:lnTo>
                        <a:pt x="250" y="15"/>
                      </a:lnTo>
                      <a:lnTo>
                        <a:pt x="208" y="12"/>
                      </a:lnTo>
                      <a:lnTo>
                        <a:pt x="166" y="7"/>
                      </a:lnTo>
                      <a:lnTo>
                        <a:pt x="124" y="3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07070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5" name="Freeform 161"/>
                <p:cNvSpPr>
                  <a:spLocks noChangeArrowheads="1"/>
                </p:cNvSpPr>
                <p:nvPr/>
              </p:nvSpPr>
              <p:spPr bwMode="auto">
                <a:xfrm>
                  <a:off x="5082" y="1329"/>
                  <a:ext cx="107" cy="204"/>
                </a:xfrm>
                <a:custGeom>
                  <a:avLst/>
                  <a:gdLst>
                    <a:gd name="T0" fmla="*/ 73 w 707"/>
                    <a:gd name="T1" fmla="*/ 7 h 1077"/>
                    <a:gd name="T2" fmla="*/ 59 w 707"/>
                    <a:gd name="T3" fmla="*/ 20 h 1077"/>
                    <a:gd name="T4" fmla="*/ 44 w 707"/>
                    <a:gd name="T5" fmla="*/ 36 h 1077"/>
                    <a:gd name="T6" fmla="*/ 29 w 707"/>
                    <a:gd name="T7" fmla="*/ 50 h 1077"/>
                    <a:gd name="T8" fmla="*/ 16 w 707"/>
                    <a:gd name="T9" fmla="*/ 84 h 1077"/>
                    <a:gd name="T10" fmla="*/ 6 w 707"/>
                    <a:gd name="T11" fmla="*/ 136 h 1077"/>
                    <a:gd name="T12" fmla="*/ 0 w 707"/>
                    <a:gd name="T13" fmla="*/ 357 h 1077"/>
                    <a:gd name="T14" fmla="*/ 0 w 707"/>
                    <a:gd name="T15" fmla="*/ 747 h 1077"/>
                    <a:gd name="T16" fmla="*/ 6 w 707"/>
                    <a:gd name="T17" fmla="*/ 951 h 1077"/>
                    <a:gd name="T18" fmla="*/ 16 w 707"/>
                    <a:gd name="T19" fmla="*/ 968 h 1077"/>
                    <a:gd name="T20" fmla="*/ 28 w 707"/>
                    <a:gd name="T21" fmla="*/ 985 h 1077"/>
                    <a:gd name="T22" fmla="*/ 38 w 707"/>
                    <a:gd name="T23" fmla="*/ 1001 h 1077"/>
                    <a:gd name="T24" fmla="*/ 58 w 707"/>
                    <a:gd name="T25" fmla="*/ 1010 h 1077"/>
                    <a:gd name="T26" fmla="*/ 84 w 707"/>
                    <a:gd name="T27" fmla="*/ 1012 h 1077"/>
                    <a:gd name="T28" fmla="*/ 111 w 707"/>
                    <a:gd name="T29" fmla="*/ 1016 h 1077"/>
                    <a:gd name="T30" fmla="*/ 137 w 707"/>
                    <a:gd name="T31" fmla="*/ 1018 h 1077"/>
                    <a:gd name="T32" fmla="*/ 179 w 707"/>
                    <a:gd name="T33" fmla="*/ 1023 h 1077"/>
                    <a:gd name="T34" fmla="*/ 233 w 707"/>
                    <a:gd name="T35" fmla="*/ 1030 h 1077"/>
                    <a:gd name="T36" fmla="*/ 288 w 707"/>
                    <a:gd name="T37" fmla="*/ 1038 h 1077"/>
                    <a:gd name="T38" fmla="*/ 343 w 707"/>
                    <a:gd name="T39" fmla="*/ 1045 h 1077"/>
                    <a:gd name="T40" fmla="*/ 397 w 707"/>
                    <a:gd name="T41" fmla="*/ 1052 h 1077"/>
                    <a:gd name="T42" fmla="*/ 453 w 707"/>
                    <a:gd name="T43" fmla="*/ 1059 h 1077"/>
                    <a:gd name="T44" fmla="*/ 508 w 707"/>
                    <a:gd name="T45" fmla="*/ 1067 h 1077"/>
                    <a:gd name="T46" fmla="*/ 563 w 707"/>
                    <a:gd name="T47" fmla="*/ 1074 h 1077"/>
                    <a:gd name="T48" fmla="*/ 603 w 707"/>
                    <a:gd name="T49" fmla="*/ 1072 h 1077"/>
                    <a:gd name="T50" fmla="*/ 626 w 707"/>
                    <a:gd name="T51" fmla="*/ 1062 h 1077"/>
                    <a:gd name="T52" fmla="*/ 650 w 707"/>
                    <a:gd name="T53" fmla="*/ 1052 h 1077"/>
                    <a:gd name="T54" fmla="*/ 673 w 707"/>
                    <a:gd name="T55" fmla="*/ 1041 h 1077"/>
                    <a:gd name="T56" fmla="*/ 685 w 707"/>
                    <a:gd name="T57" fmla="*/ 992 h 1077"/>
                    <a:gd name="T58" fmla="*/ 685 w 707"/>
                    <a:gd name="T59" fmla="*/ 902 h 1077"/>
                    <a:gd name="T60" fmla="*/ 685 w 707"/>
                    <a:gd name="T61" fmla="*/ 691 h 1077"/>
                    <a:gd name="T62" fmla="*/ 685 w 707"/>
                    <a:gd name="T63" fmla="*/ 359 h 1077"/>
                    <a:gd name="T64" fmla="*/ 690 w 707"/>
                    <a:gd name="T65" fmla="*/ 171 h 1077"/>
                    <a:gd name="T66" fmla="*/ 700 w 707"/>
                    <a:gd name="T67" fmla="*/ 130 h 1077"/>
                    <a:gd name="T68" fmla="*/ 706 w 707"/>
                    <a:gd name="T69" fmla="*/ 95 h 1077"/>
                    <a:gd name="T70" fmla="*/ 706 w 707"/>
                    <a:gd name="T71" fmla="*/ 66 h 1077"/>
                    <a:gd name="T72" fmla="*/ 668 w 707"/>
                    <a:gd name="T73" fmla="*/ 49 h 1077"/>
                    <a:gd name="T74" fmla="*/ 590 w 707"/>
                    <a:gd name="T75" fmla="*/ 42 h 1077"/>
                    <a:gd name="T76" fmla="*/ 512 w 707"/>
                    <a:gd name="T77" fmla="*/ 35 h 1077"/>
                    <a:gd name="T78" fmla="*/ 433 w 707"/>
                    <a:gd name="T79" fmla="*/ 28 h 1077"/>
                    <a:gd name="T80" fmla="*/ 355 w 707"/>
                    <a:gd name="T81" fmla="*/ 23 h 1077"/>
                    <a:gd name="T82" fmla="*/ 276 w 707"/>
                    <a:gd name="T83" fmla="*/ 16 h 1077"/>
                    <a:gd name="T84" fmla="*/ 197 w 707"/>
                    <a:gd name="T85" fmla="*/ 9 h 1077"/>
                    <a:gd name="T86" fmla="*/ 119 w 707"/>
                    <a:gd name="T87" fmla="*/ 3 h 1077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707"/>
                    <a:gd name="T133" fmla="*/ 0 h 1077"/>
                    <a:gd name="T134" fmla="*/ 707 w 707"/>
                    <a:gd name="T135" fmla="*/ 1077 h 1077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707" h="1077">
                      <a:moveTo>
                        <a:pt x="79" y="0"/>
                      </a:moveTo>
                      <a:lnTo>
                        <a:pt x="73" y="7"/>
                      </a:lnTo>
                      <a:lnTo>
                        <a:pt x="66" y="13"/>
                      </a:lnTo>
                      <a:lnTo>
                        <a:pt x="59" y="20"/>
                      </a:lnTo>
                      <a:lnTo>
                        <a:pt x="51" y="28"/>
                      </a:lnTo>
                      <a:lnTo>
                        <a:pt x="44" y="36"/>
                      </a:lnTo>
                      <a:lnTo>
                        <a:pt x="36" y="43"/>
                      </a:lnTo>
                      <a:lnTo>
                        <a:pt x="29" y="50"/>
                      </a:lnTo>
                      <a:lnTo>
                        <a:pt x="22" y="57"/>
                      </a:lnTo>
                      <a:lnTo>
                        <a:pt x="16" y="84"/>
                      </a:lnTo>
                      <a:lnTo>
                        <a:pt x="11" y="109"/>
                      </a:lnTo>
                      <a:lnTo>
                        <a:pt x="6" y="136"/>
                      </a:lnTo>
                      <a:lnTo>
                        <a:pt x="0" y="162"/>
                      </a:lnTo>
                      <a:lnTo>
                        <a:pt x="0" y="357"/>
                      </a:lnTo>
                      <a:lnTo>
                        <a:pt x="0" y="553"/>
                      </a:lnTo>
                      <a:lnTo>
                        <a:pt x="0" y="747"/>
                      </a:lnTo>
                      <a:lnTo>
                        <a:pt x="0" y="943"/>
                      </a:lnTo>
                      <a:lnTo>
                        <a:pt x="6" y="951"/>
                      </a:lnTo>
                      <a:lnTo>
                        <a:pt x="11" y="959"/>
                      </a:lnTo>
                      <a:lnTo>
                        <a:pt x="16" y="968"/>
                      </a:lnTo>
                      <a:lnTo>
                        <a:pt x="22" y="976"/>
                      </a:lnTo>
                      <a:lnTo>
                        <a:pt x="28" y="985"/>
                      </a:lnTo>
                      <a:lnTo>
                        <a:pt x="32" y="993"/>
                      </a:lnTo>
                      <a:lnTo>
                        <a:pt x="38" y="1001"/>
                      </a:lnTo>
                      <a:lnTo>
                        <a:pt x="44" y="1009"/>
                      </a:lnTo>
                      <a:lnTo>
                        <a:pt x="58" y="1010"/>
                      </a:lnTo>
                      <a:lnTo>
                        <a:pt x="70" y="1011"/>
                      </a:lnTo>
                      <a:lnTo>
                        <a:pt x="84" y="1012"/>
                      </a:lnTo>
                      <a:lnTo>
                        <a:pt x="98" y="1014"/>
                      </a:lnTo>
                      <a:lnTo>
                        <a:pt x="111" y="1016"/>
                      </a:lnTo>
                      <a:lnTo>
                        <a:pt x="124" y="1017"/>
                      </a:lnTo>
                      <a:lnTo>
                        <a:pt x="137" y="1018"/>
                      </a:lnTo>
                      <a:lnTo>
                        <a:pt x="151" y="1019"/>
                      </a:lnTo>
                      <a:lnTo>
                        <a:pt x="179" y="1023"/>
                      </a:lnTo>
                      <a:lnTo>
                        <a:pt x="206" y="1026"/>
                      </a:lnTo>
                      <a:lnTo>
                        <a:pt x="233" y="1030"/>
                      </a:lnTo>
                      <a:lnTo>
                        <a:pt x="260" y="1034"/>
                      </a:lnTo>
                      <a:lnTo>
                        <a:pt x="288" y="1038"/>
                      </a:lnTo>
                      <a:lnTo>
                        <a:pt x="316" y="1041"/>
                      </a:lnTo>
                      <a:lnTo>
                        <a:pt x="343" y="1045"/>
                      </a:lnTo>
                      <a:lnTo>
                        <a:pt x="371" y="1048"/>
                      </a:lnTo>
                      <a:lnTo>
                        <a:pt x="397" y="1052"/>
                      </a:lnTo>
                      <a:lnTo>
                        <a:pt x="425" y="1055"/>
                      </a:lnTo>
                      <a:lnTo>
                        <a:pt x="453" y="1059"/>
                      </a:lnTo>
                      <a:lnTo>
                        <a:pt x="480" y="1062"/>
                      </a:lnTo>
                      <a:lnTo>
                        <a:pt x="508" y="1067"/>
                      </a:lnTo>
                      <a:lnTo>
                        <a:pt x="536" y="1070"/>
                      </a:lnTo>
                      <a:lnTo>
                        <a:pt x="563" y="1074"/>
                      </a:lnTo>
                      <a:lnTo>
                        <a:pt x="591" y="1077"/>
                      </a:lnTo>
                      <a:lnTo>
                        <a:pt x="603" y="1072"/>
                      </a:lnTo>
                      <a:lnTo>
                        <a:pt x="614" y="1067"/>
                      </a:lnTo>
                      <a:lnTo>
                        <a:pt x="626" y="1062"/>
                      </a:lnTo>
                      <a:lnTo>
                        <a:pt x="638" y="1056"/>
                      </a:lnTo>
                      <a:lnTo>
                        <a:pt x="650" y="1052"/>
                      </a:lnTo>
                      <a:lnTo>
                        <a:pt x="661" y="1047"/>
                      </a:lnTo>
                      <a:lnTo>
                        <a:pt x="673" y="1041"/>
                      </a:lnTo>
                      <a:lnTo>
                        <a:pt x="684" y="1037"/>
                      </a:lnTo>
                      <a:lnTo>
                        <a:pt x="685" y="992"/>
                      </a:lnTo>
                      <a:lnTo>
                        <a:pt x="685" y="947"/>
                      </a:lnTo>
                      <a:lnTo>
                        <a:pt x="685" y="902"/>
                      </a:lnTo>
                      <a:lnTo>
                        <a:pt x="687" y="857"/>
                      </a:lnTo>
                      <a:lnTo>
                        <a:pt x="685" y="691"/>
                      </a:lnTo>
                      <a:lnTo>
                        <a:pt x="685" y="525"/>
                      </a:lnTo>
                      <a:lnTo>
                        <a:pt x="685" y="359"/>
                      </a:lnTo>
                      <a:lnTo>
                        <a:pt x="684" y="193"/>
                      </a:lnTo>
                      <a:lnTo>
                        <a:pt x="690" y="171"/>
                      </a:lnTo>
                      <a:lnTo>
                        <a:pt x="695" y="151"/>
                      </a:lnTo>
                      <a:lnTo>
                        <a:pt x="700" y="130"/>
                      </a:lnTo>
                      <a:lnTo>
                        <a:pt x="705" y="109"/>
                      </a:lnTo>
                      <a:lnTo>
                        <a:pt x="706" y="95"/>
                      </a:lnTo>
                      <a:lnTo>
                        <a:pt x="706" y="80"/>
                      </a:lnTo>
                      <a:lnTo>
                        <a:pt x="706" y="66"/>
                      </a:lnTo>
                      <a:lnTo>
                        <a:pt x="707" y="53"/>
                      </a:lnTo>
                      <a:lnTo>
                        <a:pt x="668" y="49"/>
                      </a:lnTo>
                      <a:lnTo>
                        <a:pt x="629" y="46"/>
                      </a:lnTo>
                      <a:lnTo>
                        <a:pt x="590" y="42"/>
                      </a:lnTo>
                      <a:lnTo>
                        <a:pt x="551" y="39"/>
                      </a:lnTo>
                      <a:lnTo>
                        <a:pt x="512" y="35"/>
                      </a:lnTo>
                      <a:lnTo>
                        <a:pt x="472" y="32"/>
                      </a:lnTo>
                      <a:lnTo>
                        <a:pt x="433" y="28"/>
                      </a:lnTo>
                      <a:lnTo>
                        <a:pt x="394" y="26"/>
                      </a:lnTo>
                      <a:lnTo>
                        <a:pt x="355" y="23"/>
                      </a:lnTo>
                      <a:lnTo>
                        <a:pt x="316" y="19"/>
                      </a:lnTo>
                      <a:lnTo>
                        <a:pt x="276" y="16"/>
                      </a:lnTo>
                      <a:lnTo>
                        <a:pt x="236" y="12"/>
                      </a:lnTo>
                      <a:lnTo>
                        <a:pt x="197" y="9"/>
                      </a:lnTo>
                      <a:lnTo>
                        <a:pt x="158" y="7"/>
                      </a:lnTo>
                      <a:lnTo>
                        <a:pt x="119" y="3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070A0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6" name="Freeform 162"/>
                <p:cNvSpPr>
                  <a:spLocks noChangeArrowheads="1"/>
                </p:cNvSpPr>
                <p:nvPr/>
              </p:nvSpPr>
              <p:spPr bwMode="auto">
                <a:xfrm>
                  <a:off x="5086" y="1336"/>
                  <a:ext cx="101" cy="196"/>
                </a:xfrm>
                <a:custGeom>
                  <a:avLst/>
                  <a:gdLst>
                    <a:gd name="T0" fmla="*/ 71 w 673"/>
                    <a:gd name="T1" fmla="*/ 6 h 1034"/>
                    <a:gd name="T2" fmla="*/ 57 w 673"/>
                    <a:gd name="T3" fmla="*/ 20 h 1034"/>
                    <a:gd name="T4" fmla="*/ 42 w 673"/>
                    <a:gd name="T5" fmla="*/ 35 h 1034"/>
                    <a:gd name="T6" fmla="*/ 28 w 673"/>
                    <a:gd name="T7" fmla="*/ 49 h 1034"/>
                    <a:gd name="T8" fmla="*/ 16 w 673"/>
                    <a:gd name="T9" fmla="*/ 81 h 1034"/>
                    <a:gd name="T10" fmla="*/ 6 w 673"/>
                    <a:gd name="T11" fmla="*/ 130 h 1034"/>
                    <a:gd name="T12" fmla="*/ 0 w 673"/>
                    <a:gd name="T13" fmla="*/ 344 h 1034"/>
                    <a:gd name="T14" fmla="*/ 0 w 673"/>
                    <a:gd name="T15" fmla="*/ 718 h 1034"/>
                    <a:gd name="T16" fmla="*/ 6 w 673"/>
                    <a:gd name="T17" fmla="*/ 914 h 1034"/>
                    <a:gd name="T18" fmla="*/ 16 w 673"/>
                    <a:gd name="T19" fmla="*/ 929 h 1034"/>
                    <a:gd name="T20" fmla="*/ 27 w 673"/>
                    <a:gd name="T21" fmla="*/ 945 h 1034"/>
                    <a:gd name="T22" fmla="*/ 37 w 673"/>
                    <a:gd name="T23" fmla="*/ 960 h 1034"/>
                    <a:gd name="T24" fmla="*/ 54 w 673"/>
                    <a:gd name="T25" fmla="*/ 969 h 1034"/>
                    <a:gd name="T26" fmla="*/ 81 w 673"/>
                    <a:gd name="T27" fmla="*/ 972 h 1034"/>
                    <a:gd name="T28" fmla="*/ 106 w 673"/>
                    <a:gd name="T29" fmla="*/ 975 h 1034"/>
                    <a:gd name="T30" fmla="*/ 133 w 673"/>
                    <a:gd name="T31" fmla="*/ 977 h 1034"/>
                    <a:gd name="T32" fmla="*/ 172 w 673"/>
                    <a:gd name="T33" fmla="*/ 982 h 1034"/>
                    <a:gd name="T34" fmla="*/ 225 w 673"/>
                    <a:gd name="T35" fmla="*/ 989 h 1034"/>
                    <a:gd name="T36" fmla="*/ 277 w 673"/>
                    <a:gd name="T37" fmla="*/ 996 h 1034"/>
                    <a:gd name="T38" fmla="*/ 330 w 673"/>
                    <a:gd name="T39" fmla="*/ 1003 h 1034"/>
                    <a:gd name="T40" fmla="*/ 382 w 673"/>
                    <a:gd name="T41" fmla="*/ 1010 h 1034"/>
                    <a:gd name="T42" fmla="*/ 435 w 673"/>
                    <a:gd name="T43" fmla="*/ 1017 h 1034"/>
                    <a:gd name="T44" fmla="*/ 487 w 673"/>
                    <a:gd name="T45" fmla="*/ 1023 h 1034"/>
                    <a:gd name="T46" fmla="*/ 540 w 673"/>
                    <a:gd name="T47" fmla="*/ 1030 h 1034"/>
                    <a:gd name="T48" fmla="*/ 578 w 673"/>
                    <a:gd name="T49" fmla="*/ 1029 h 1034"/>
                    <a:gd name="T50" fmla="*/ 601 w 673"/>
                    <a:gd name="T51" fmla="*/ 1019 h 1034"/>
                    <a:gd name="T52" fmla="*/ 624 w 673"/>
                    <a:gd name="T53" fmla="*/ 1009 h 1034"/>
                    <a:gd name="T54" fmla="*/ 647 w 673"/>
                    <a:gd name="T55" fmla="*/ 998 h 1034"/>
                    <a:gd name="T56" fmla="*/ 659 w 673"/>
                    <a:gd name="T57" fmla="*/ 951 h 1034"/>
                    <a:gd name="T58" fmla="*/ 660 w 673"/>
                    <a:gd name="T59" fmla="*/ 866 h 1034"/>
                    <a:gd name="T60" fmla="*/ 660 w 673"/>
                    <a:gd name="T61" fmla="*/ 663 h 1034"/>
                    <a:gd name="T62" fmla="*/ 659 w 673"/>
                    <a:gd name="T63" fmla="*/ 345 h 1034"/>
                    <a:gd name="T64" fmla="*/ 662 w 673"/>
                    <a:gd name="T65" fmla="*/ 164 h 1034"/>
                    <a:gd name="T66" fmla="*/ 670 w 673"/>
                    <a:gd name="T67" fmla="*/ 122 h 1034"/>
                    <a:gd name="T68" fmla="*/ 672 w 673"/>
                    <a:gd name="T69" fmla="*/ 87 h 1034"/>
                    <a:gd name="T70" fmla="*/ 669 w 673"/>
                    <a:gd name="T71" fmla="*/ 60 h 1034"/>
                    <a:gd name="T72" fmla="*/ 629 w 673"/>
                    <a:gd name="T73" fmla="*/ 43 h 1034"/>
                    <a:gd name="T74" fmla="*/ 556 w 673"/>
                    <a:gd name="T75" fmla="*/ 37 h 1034"/>
                    <a:gd name="T76" fmla="*/ 482 w 673"/>
                    <a:gd name="T77" fmla="*/ 31 h 1034"/>
                    <a:gd name="T78" fmla="*/ 408 w 673"/>
                    <a:gd name="T79" fmla="*/ 26 h 1034"/>
                    <a:gd name="T80" fmla="*/ 336 w 673"/>
                    <a:gd name="T81" fmla="*/ 20 h 1034"/>
                    <a:gd name="T82" fmla="*/ 262 w 673"/>
                    <a:gd name="T83" fmla="*/ 14 h 1034"/>
                    <a:gd name="T84" fmla="*/ 188 w 673"/>
                    <a:gd name="T85" fmla="*/ 8 h 1034"/>
                    <a:gd name="T86" fmla="*/ 114 w 673"/>
                    <a:gd name="T87" fmla="*/ 3 h 103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673"/>
                    <a:gd name="T133" fmla="*/ 0 h 1034"/>
                    <a:gd name="T134" fmla="*/ 673 w 673"/>
                    <a:gd name="T135" fmla="*/ 1034 h 1034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673" h="1034">
                      <a:moveTo>
                        <a:pt x="78" y="0"/>
                      </a:moveTo>
                      <a:lnTo>
                        <a:pt x="71" y="6"/>
                      </a:lnTo>
                      <a:lnTo>
                        <a:pt x="64" y="13"/>
                      </a:lnTo>
                      <a:lnTo>
                        <a:pt x="57" y="20"/>
                      </a:lnTo>
                      <a:lnTo>
                        <a:pt x="50" y="28"/>
                      </a:lnTo>
                      <a:lnTo>
                        <a:pt x="42" y="35"/>
                      </a:lnTo>
                      <a:lnTo>
                        <a:pt x="35" y="42"/>
                      </a:lnTo>
                      <a:lnTo>
                        <a:pt x="28" y="49"/>
                      </a:lnTo>
                      <a:lnTo>
                        <a:pt x="22" y="56"/>
                      </a:lnTo>
                      <a:lnTo>
                        <a:pt x="16" y="81"/>
                      </a:lnTo>
                      <a:lnTo>
                        <a:pt x="12" y="105"/>
                      </a:lnTo>
                      <a:lnTo>
                        <a:pt x="6" y="130"/>
                      </a:lnTo>
                      <a:lnTo>
                        <a:pt x="0" y="156"/>
                      </a:lnTo>
                      <a:lnTo>
                        <a:pt x="0" y="344"/>
                      </a:lnTo>
                      <a:lnTo>
                        <a:pt x="0" y="530"/>
                      </a:lnTo>
                      <a:lnTo>
                        <a:pt x="0" y="718"/>
                      </a:lnTo>
                      <a:lnTo>
                        <a:pt x="0" y="906"/>
                      </a:lnTo>
                      <a:lnTo>
                        <a:pt x="6" y="914"/>
                      </a:lnTo>
                      <a:lnTo>
                        <a:pt x="11" y="921"/>
                      </a:lnTo>
                      <a:lnTo>
                        <a:pt x="16" y="929"/>
                      </a:lnTo>
                      <a:lnTo>
                        <a:pt x="21" y="937"/>
                      </a:lnTo>
                      <a:lnTo>
                        <a:pt x="27" y="945"/>
                      </a:lnTo>
                      <a:lnTo>
                        <a:pt x="31" y="952"/>
                      </a:lnTo>
                      <a:lnTo>
                        <a:pt x="37" y="960"/>
                      </a:lnTo>
                      <a:lnTo>
                        <a:pt x="42" y="968"/>
                      </a:lnTo>
                      <a:lnTo>
                        <a:pt x="54" y="969"/>
                      </a:lnTo>
                      <a:lnTo>
                        <a:pt x="68" y="970"/>
                      </a:lnTo>
                      <a:lnTo>
                        <a:pt x="81" y="972"/>
                      </a:lnTo>
                      <a:lnTo>
                        <a:pt x="94" y="973"/>
                      </a:lnTo>
                      <a:lnTo>
                        <a:pt x="106" y="975"/>
                      </a:lnTo>
                      <a:lnTo>
                        <a:pt x="120" y="976"/>
                      </a:lnTo>
                      <a:lnTo>
                        <a:pt x="133" y="977"/>
                      </a:lnTo>
                      <a:lnTo>
                        <a:pt x="145" y="979"/>
                      </a:lnTo>
                      <a:lnTo>
                        <a:pt x="172" y="982"/>
                      </a:lnTo>
                      <a:lnTo>
                        <a:pt x="198" y="985"/>
                      </a:lnTo>
                      <a:lnTo>
                        <a:pt x="225" y="989"/>
                      </a:lnTo>
                      <a:lnTo>
                        <a:pt x="250" y="992"/>
                      </a:lnTo>
                      <a:lnTo>
                        <a:pt x="277" y="996"/>
                      </a:lnTo>
                      <a:lnTo>
                        <a:pt x="303" y="999"/>
                      </a:lnTo>
                      <a:lnTo>
                        <a:pt x="330" y="1003"/>
                      </a:lnTo>
                      <a:lnTo>
                        <a:pt x="356" y="1006"/>
                      </a:lnTo>
                      <a:lnTo>
                        <a:pt x="382" y="1010"/>
                      </a:lnTo>
                      <a:lnTo>
                        <a:pt x="408" y="1013"/>
                      </a:lnTo>
                      <a:lnTo>
                        <a:pt x="435" y="1017"/>
                      </a:lnTo>
                      <a:lnTo>
                        <a:pt x="461" y="1020"/>
                      </a:lnTo>
                      <a:lnTo>
                        <a:pt x="487" y="1023"/>
                      </a:lnTo>
                      <a:lnTo>
                        <a:pt x="513" y="1027"/>
                      </a:lnTo>
                      <a:lnTo>
                        <a:pt x="540" y="1030"/>
                      </a:lnTo>
                      <a:lnTo>
                        <a:pt x="566" y="1034"/>
                      </a:lnTo>
                      <a:lnTo>
                        <a:pt x="578" y="1029"/>
                      </a:lnTo>
                      <a:lnTo>
                        <a:pt x="589" y="1023"/>
                      </a:lnTo>
                      <a:lnTo>
                        <a:pt x="601" y="1019"/>
                      </a:lnTo>
                      <a:lnTo>
                        <a:pt x="612" y="1013"/>
                      </a:lnTo>
                      <a:lnTo>
                        <a:pt x="624" y="1009"/>
                      </a:lnTo>
                      <a:lnTo>
                        <a:pt x="635" y="1003"/>
                      </a:lnTo>
                      <a:lnTo>
                        <a:pt x="647" y="998"/>
                      </a:lnTo>
                      <a:lnTo>
                        <a:pt x="658" y="994"/>
                      </a:lnTo>
                      <a:lnTo>
                        <a:pt x="659" y="951"/>
                      </a:lnTo>
                      <a:lnTo>
                        <a:pt x="660" y="908"/>
                      </a:lnTo>
                      <a:lnTo>
                        <a:pt x="660" y="866"/>
                      </a:lnTo>
                      <a:lnTo>
                        <a:pt x="662" y="823"/>
                      </a:lnTo>
                      <a:lnTo>
                        <a:pt x="660" y="663"/>
                      </a:lnTo>
                      <a:lnTo>
                        <a:pt x="660" y="504"/>
                      </a:lnTo>
                      <a:lnTo>
                        <a:pt x="659" y="345"/>
                      </a:lnTo>
                      <a:lnTo>
                        <a:pt x="658" y="185"/>
                      </a:lnTo>
                      <a:lnTo>
                        <a:pt x="662" y="164"/>
                      </a:lnTo>
                      <a:lnTo>
                        <a:pt x="666" y="143"/>
                      </a:lnTo>
                      <a:lnTo>
                        <a:pt x="670" y="122"/>
                      </a:lnTo>
                      <a:lnTo>
                        <a:pt x="673" y="101"/>
                      </a:lnTo>
                      <a:lnTo>
                        <a:pt x="672" y="87"/>
                      </a:lnTo>
                      <a:lnTo>
                        <a:pt x="670" y="73"/>
                      </a:lnTo>
                      <a:lnTo>
                        <a:pt x="669" y="60"/>
                      </a:lnTo>
                      <a:lnTo>
                        <a:pt x="666" y="46"/>
                      </a:lnTo>
                      <a:lnTo>
                        <a:pt x="629" y="43"/>
                      </a:lnTo>
                      <a:lnTo>
                        <a:pt x="593" y="41"/>
                      </a:lnTo>
                      <a:lnTo>
                        <a:pt x="556" y="37"/>
                      </a:lnTo>
                      <a:lnTo>
                        <a:pt x="519" y="34"/>
                      </a:lnTo>
                      <a:lnTo>
                        <a:pt x="482" y="31"/>
                      </a:lnTo>
                      <a:lnTo>
                        <a:pt x="445" y="28"/>
                      </a:lnTo>
                      <a:lnTo>
                        <a:pt x="408" y="26"/>
                      </a:lnTo>
                      <a:lnTo>
                        <a:pt x="372" y="22"/>
                      </a:lnTo>
                      <a:lnTo>
                        <a:pt x="336" y="20"/>
                      </a:lnTo>
                      <a:lnTo>
                        <a:pt x="299" y="16"/>
                      </a:lnTo>
                      <a:lnTo>
                        <a:pt x="262" y="14"/>
                      </a:lnTo>
                      <a:lnTo>
                        <a:pt x="225" y="12"/>
                      </a:lnTo>
                      <a:lnTo>
                        <a:pt x="188" y="8"/>
                      </a:lnTo>
                      <a:lnTo>
                        <a:pt x="151" y="6"/>
                      </a:lnTo>
                      <a:lnTo>
                        <a:pt x="114" y="3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0A0F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7" name="Freeform 163"/>
                <p:cNvSpPr>
                  <a:spLocks noChangeArrowheads="1"/>
                </p:cNvSpPr>
                <p:nvPr/>
              </p:nvSpPr>
              <p:spPr bwMode="auto">
                <a:xfrm>
                  <a:off x="5089" y="1345"/>
                  <a:ext cx="97" cy="187"/>
                </a:xfrm>
                <a:custGeom>
                  <a:avLst/>
                  <a:gdLst>
                    <a:gd name="T0" fmla="*/ 68 w 641"/>
                    <a:gd name="T1" fmla="*/ 6 h 989"/>
                    <a:gd name="T2" fmla="*/ 54 w 641"/>
                    <a:gd name="T3" fmla="*/ 19 h 989"/>
                    <a:gd name="T4" fmla="*/ 40 w 641"/>
                    <a:gd name="T5" fmla="*/ 33 h 989"/>
                    <a:gd name="T6" fmla="*/ 26 w 641"/>
                    <a:gd name="T7" fmla="*/ 47 h 989"/>
                    <a:gd name="T8" fmla="*/ 16 w 641"/>
                    <a:gd name="T9" fmla="*/ 76 h 989"/>
                    <a:gd name="T10" fmla="*/ 5 w 641"/>
                    <a:gd name="T11" fmla="*/ 124 h 989"/>
                    <a:gd name="T12" fmla="*/ 0 w 641"/>
                    <a:gd name="T13" fmla="*/ 328 h 989"/>
                    <a:gd name="T14" fmla="*/ 0 w 641"/>
                    <a:gd name="T15" fmla="*/ 688 h 989"/>
                    <a:gd name="T16" fmla="*/ 4 w 641"/>
                    <a:gd name="T17" fmla="*/ 874 h 989"/>
                    <a:gd name="T18" fmla="*/ 15 w 641"/>
                    <a:gd name="T19" fmla="*/ 889 h 989"/>
                    <a:gd name="T20" fmla="*/ 24 w 641"/>
                    <a:gd name="T21" fmla="*/ 906 h 989"/>
                    <a:gd name="T22" fmla="*/ 34 w 641"/>
                    <a:gd name="T23" fmla="*/ 921 h 989"/>
                    <a:gd name="T24" fmla="*/ 52 w 641"/>
                    <a:gd name="T25" fmla="*/ 929 h 989"/>
                    <a:gd name="T26" fmla="*/ 77 w 641"/>
                    <a:gd name="T27" fmla="*/ 931 h 989"/>
                    <a:gd name="T28" fmla="*/ 101 w 641"/>
                    <a:gd name="T29" fmla="*/ 934 h 989"/>
                    <a:gd name="T30" fmla="*/ 125 w 641"/>
                    <a:gd name="T31" fmla="*/ 937 h 989"/>
                    <a:gd name="T32" fmla="*/ 163 w 641"/>
                    <a:gd name="T33" fmla="*/ 941 h 989"/>
                    <a:gd name="T34" fmla="*/ 214 w 641"/>
                    <a:gd name="T35" fmla="*/ 947 h 989"/>
                    <a:gd name="T36" fmla="*/ 263 w 641"/>
                    <a:gd name="T37" fmla="*/ 954 h 989"/>
                    <a:gd name="T38" fmla="*/ 314 w 641"/>
                    <a:gd name="T39" fmla="*/ 961 h 989"/>
                    <a:gd name="T40" fmla="*/ 365 w 641"/>
                    <a:gd name="T41" fmla="*/ 967 h 989"/>
                    <a:gd name="T42" fmla="*/ 414 w 641"/>
                    <a:gd name="T43" fmla="*/ 974 h 989"/>
                    <a:gd name="T44" fmla="*/ 465 w 641"/>
                    <a:gd name="T45" fmla="*/ 979 h 989"/>
                    <a:gd name="T46" fmla="*/ 515 w 641"/>
                    <a:gd name="T47" fmla="*/ 985 h 989"/>
                    <a:gd name="T48" fmla="*/ 552 w 641"/>
                    <a:gd name="T49" fmla="*/ 984 h 989"/>
                    <a:gd name="T50" fmla="*/ 575 w 641"/>
                    <a:gd name="T51" fmla="*/ 974 h 989"/>
                    <a:gd name="T52" fmla="*/ 598 w 641"/>
                    <a:gd name="T53" fmla="*/ 963 h 989"/>
                    <a:gd name="T54" fmla="*/ 620 w 641"/>
                    <a:gd name="T55" fmla="*/ 953 h 989"/>
                    <a:gd name="T56" fmla="*/ 632 w 641"/>
                    <a:gd name="T57" fmla="*/ 908 h 989"/>
                    <a:gd name="T58" fmla="*/ 633 w 641"/>
                    <a:gd name="T59" fmla="*/ 827 h 989"/>
                    <a:gd name="T60" fmla="*/ 633 w 641"/>
                    <a:gd name="T61" fmla="*/ 634 h 989"/>
                    <a:gd name="T62" fmla="*/ 632 w 641"/>
                    <a:gd name="T63" fmla="*/ 329 h 989"/>
                    <a:gd name="T64" fmla="*/ 633 w 641"/>
                    <a:gd name="T65" fmla="*/ 154 h 989"/>
                    <a:gd name="T66" fmla="*/ 639 w 641"/>
                    <a:gd name="T67" fmla="*/ 113 h 989"/>
                    <a:gd name="T68" fmla="*/ 637 w 641"/>
                    <a:gd name="T69" fmla="*/ 78 h 989"/>
                    <a:gd name="T70" fmla="*/ 629 w 641"/>
                    <a:gd name="T71" fmla="*/ 52 h 989"/>
                    <a:gd name="T72" fmla="*/ 590 w 641"/>
                    <a:gd name="T73" fmla="*/ 37 h 989"/>
                    <a:gd name="T74" fmla="*/ 520 w 641"/>
                    <a:gd name="T75" fmla="*/ 31 h 989"/>
                    <a:gd name="T76" fmla="*/ 452 w 641"/>
                    <a:gd name="T77" fmla="*/ 26 h 989"/>
                    <a:gd name="T78" fmla="*/ 383 w 641"/>
                    <a:gd name="T79" fmla="*/ 22 h 989"/>
                    <a:gd name="T80" fmla="*/ 314 w 641"/>
                    <a:gd name="T81" fmla="*/ 17 h 989"/>
                    <a:gd name="T82" fmla="*/ 245 w 641"/>
                    <a:gd name="T83" fmla="*/ 11 h 989"/>
                    <a:gd name="T84" fmla="*/ 177 w 641"/>
                    <a:gd name="T85" fmla="*/ 7 h 989"/>
                    <a:gd name="T86" fmla="*/ 108 w 641"/>
                    <a:gd name="T87" fmla="*/ 2 h 98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641"/>
                    <a:gd name="T133" fmla="*/ 0 h 989"/>
                    <a:gd name="T134" fmla="*/ 641 w 641"/>
                    <a:gd name="T135" fmla="*/ 989 h 98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641" h="989">
                      <a:moveTo>
                        <a:pt x="73" y="0"/>
                      </a:moveTo>
                      <a:lnTo>
                        <a:pt x="68" y="6"/>
                      </a:lnTo>
                      <a:lnTo>
                        <a:pt x="61" y="13"/>
                      </a:lnTo>
                      <a:lnTo>
                        <a:pt x="54" y="19"/>
                      </a:lnTo>
                      <a:lnTo>
                        <a:pt x="47" y="26"/>
                      </a:lnTo>
                      <a:lnTo>
                        <a:pt x="40" y="33"/>
                      </a:lnTo>
                      <a:lnTo>
                        <a:pt x="33" y="40"/>
                      </a:lnTo>
                      <a:lnTo>
                        <a:pt x="26" y="47"/>
                      </a:lnTo>
                      <a:lnTo>
                        <a:pt x="20" y="53"/>
                      </a:lnTo>
                      <a:lnTo>
                        <a:pt x="16" y="76"/>
                      </a:lnTo>
                      <a:lnTo>
                        <a:pt x="10" y="100"/>
                      </a:lnTo>
                      <a:lnTo>
                        <a:pt x="5" y="124"/>
                      </a:lnTo>
                      <a:lnTo>
                        <a:pt x="0" y="149"/>
                      </a:lnTo>
                      <a:lnTo>
                        <a:pt x="0" y="328"/>
                      </a:lnTo>
                      <a:lnTo>
                        <a:pt x="0" y="508"/>
                      </a:lnTo>
                      <a:lnTo>
                        <a:pt x="0" y="688"/>
                      </a:lnTo>
                      <a:lnTo>
                        <a:pt x="0" y="868"/>
                      </a:lnTo>
                      <a:lnTo>
                        <a:pt x="4" y="874"/>
                      </a:lnTo>
                      <a:lnTo>
                        <a:pt x="9" y="883"/>
                      </a:lnTo>
                      <a:lnTo>
                        <a:pt x="15" y="889"/>
                      </a:lnTo>
                      <a:lnTo>
                        <a:pt x="19" y="898"/>
                      </a:lnTo>
                      <a:lnTo>
                        <a:pt x="24" y="906"/>
                      </a:lnTo>
                      <a:lnTo>
                        <a:pt x="30" y="913"/>
                      </a:lnTo>
                      <a:lnTo>
                        <a:pt x="34" y="921"/>
                      </a:lnTo>
                      <a:lnTo>
                        <a:pt x="39" y="927"/>
                      </a:lnTo>
                      <a:lnTo>
                        <a:pt x="52" y="929"/>
                      </a:lnTo>
                      <a:lnTo>
                        <a:pt x="64" y="930"/>
                      </a:lnTo>
                      <a:lnTo>
                        <a:pt x="77" y="931"/>
                      </a:lnTo>
                      <a:lnTo>
                        <a:pt x="88" y="932"/>
                      </a:lnTo>
                      <a:lnTo>
                        <a:pt x="101" y="934"/>
                      </a:lnTo>
                      <a:lnTo>
                        <a:pt x="114" y="936"/>
                      </a:lnTo>
                      <a:lnTo>
                        <a:pt x="125" y="937"/>
                      </a:lnTo>
                      <a:lnTo>
                        <a:pt x="138" y="938"/>
                      </a:lnTo>
                      <a:lnTo>
                        <a:pt x="163" y="941"/>
                      </a:lnTo>
                      <a:lnTo>
                        <a:pt x="189" y="945"/>
                      </a:lnTo>
                      <a:lnTo>
                        <a:pt x="214" y="947"/>
                      </a:lnTo>
                      <a:lnTo>
                        <a:pt x="239" y="951"/>
                      </a:lnTo>
                      <a:lnTo>
                        <a:pt x="263" y="954"/>
                      </a:lnTo>
                      <a:lnTo>
                        <a:pt x="289" y="957"/>
                      </a:lnTo>
                      <a:lnTo>
                        <a:pt x="314" y="961"/>
                      </a:lnTo>
                      <a:lnTo>
                        <a:pt x="340" y="963"/>
                      </a:lnTo>
                      <a:lnTo>
                        <a:pt x="365" y="967"/>
                      </a:lnTo>
                      <a:lnTo>
                        <a:pt x="389" y="970"/>
                      </a:lnTo>
                      <a:lnTo>
                        <a:pt x="414" y="974"/>
                      </a:lnTo>
                      <a:lnTo>
                        <a:pt x="440" y="976"/>
                      </a:lnTo>
                      <a:lnTo>
                        <a:pt x="465" y="979"/>
                      </a:lnTo>
                      <a:lnTo>
                        <a:pt x="489" y="983"/>
                      </a:lnTo>
                      <a:lnTo>
                        <a:pt x="515" y="985"/>
                      </a:lnTo>
                      <a:lnTo>
                        <a:pt x="540" y="989"/>
                      </a:lnTo>
                      <a:lnTo>
                        <a:pt x="552" y="984"/>
                      </a:lnTo>
                      <a:lnTo>
                        <a:pt x="563" y="979"/>
                      </a:lnTo>
                      <a:lnTo>
                        <a:pt x="575" y="974"/>
                      </a:lnTo>
                      <a:lnTo>
                        <a:pt x="586" y="969"/>
                      </a:lnTo>
                      <a:lnTo>
                        <a:pt x="598" y="963"/>
                      </a:lnTo>
                      <a:lnTo>
                        <a:pt x="608" y="959"/>
                      </a:lnTo>
                      <a:lnTo>
                        <a:pt x="620" y="953"/>
                      </a:lnTo>
                      <a:lnTo>
                        <a:pt x="631" y="948"/>
                      </a:lnTo>
                      <a:lnTo>
                        <a:pt x="632" y="908"/>
                      </a:lnTo>
                      <a:lnTo>
                        <a:pt x="633" y="868"/>
                      </a:lnTo>
                      <a:lnTo>
                        <a:pt x="633" y="827"/>
                      </a:lnTo>
                      <a:lnTo>
                        <a:pt x="634" y="787"/>
                      </a:lnTo>
                      <a:lnTo>
                        <a:pt x="633" y="634"/>
                      </a:lnTo>
                      <a:lnTo>
                        <a:pt x="633" y="482"/>
                      </a:lnTo>
                      <a:lnTo>
                        <a:pt x="632" y="329"/>
                      </a:lnTo>
                      <a:lnTo>
                        <a:pt x="631" y="176"/>
                      </a:lnTo>
                      <a:lnTo>
                        <a:pt x="633" y="154"/>
                      </a:lnTo>
                      <a:lnTo>
                        <a:pt x="637" y="134"/>
                      </a:lnTo>
                      <a:lnTo>
                        <a:pt x="639" y="113"/>
                      </a:lnTo>
                      <a:lnTo>
                        <a:pt x="641" y="91"/>
                      </a:lnTo>
                      <a:lnTo>
                        <a:pt x="637" y="78"/>
                      </a:lnTo>
                      <a:lnTo>
                        <a:pt x="633" y="64"/>
                      </a:lnTo>
                      <a:lnTo>
                        <a:pt x="629" y="52"/>
                      </a:lnTo>
                      <a:lnTo>
                        <a:pt x="624" y="39"/>
                      </a:lnTo>
                      <a:lnTo>
                        <a:pt x="590" y="37"/>
                      </a:lnTo>
                      <a:lnTo>
                        <a:pt x="555" y="34"/>
                      </a:lnTo>
                      <a:lnTo>
                        <a:pt x="520" y="31"/>
                      </a:lnTo>
                      <a:lnTo>
                        <a:pt x="487" y="29"/>
                      </a:lnTo>
                      <a:lnTo>
                        <a:pt x="452" y="26"/>
                      </a:lnTo>
                      <a:lnTo>
                        <a:pt x="418" y="24"/>
                      </a:lnTo>
                      <a:lnTo>
                        <a:pt x="383" y="22"/>
                      </a:lnTo>
                      <a:lnTo>
                        <a:pt x="349" y="19"/>
                      </a:lnTo>
                      <a:lnTo>
                        <a:pt x="314" y="17"/>
                      </a:lnTo>
                      <a:lnTo>
                        <a:pt x="280" y="14"/>
                      </a:lnTo>
                      <a:lnTo>
                        <a:pt x="245" y="11"/>
                      </a:lnTo>
                      <a:lnTo>
                        <a:pt x="211" y="9"/>
                      </a:lnTo>
                      <a:lnTo>
                        <a:pt x="177" y="7"/>
                      </a:lnTo>
                      <a:lnTo>
                        <a:pt x="143" y="4"/>
                      </a:lnTo>
                      <a:lnTo>
                        <a:pt x="108" y="2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rgbClr val="0C11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8" name="Freeform 164"/>
                <p:cNvSpPr>
                  <a:spLocks noChangeArrowheads="1"/>
                </p:cNvSpPr>
                <p:nvPr/>
              </p:nvSpPr>
              <p:spPr bwMode="auto">
                <a:xfrm>
                  <a:off x="5094" y="1353"/>
                  <a:ext cx="92" cy="178"/>
                </a:xfrm>
                <a:custGeom>
                  <a:avLst/>
                  <a:gdLst>
                    <a:gd name="T0" fmla="*/ 65 w 611"/>
                    <a:gd name="T1" fmla="*/ 5 h 944"/>
                    <a:gd name="T2" fmla="*/ 52 w 611"/>
                    <a:gd name="T3" fmla="*/ 17 h 944"/>
                    <a:gd name="T4" fmla="*/ 39 w 611"/>
                    <a:gd name="T5" fmla="*/ 31 h 944"/>
                    <a:gd name="T6" fmla="*/ 27 w 611"/>
                    <a:gd name="T7" fmla="*/ 43 h 944"/>
                    <a:gd name="T8" fmla="*/ 16 w 611"/>
                    <a:gd name="T9" fmla="*/ 72 h 944"/>
                    <a:gd name="T10" fmla="*/ 6 w 611"/>
                    <a:gd name="T11" fmla="*/ 117 h 944"/>
                    <a:gd name="T12" fmla="*/ 0 w 611"/>
                    <a:gd name="T13" fmla="*/ 313 h 944"/>
                    <a:gd name="T14" fmla="*/ 0 w 611"/>
                    <a:gd name="T15" fmla="*/ 657 h 944"/>
                    <a:gd name="T16" fmla="*/ 5 w 611"/>
                    <a:gd name="T17" fmla="*/ 836 h 944"/>
                    <a:gd name="T18" fmla="*/ 14 w 611"/>
                    <a:gd name="T19" fmla="*/ 850 h 944"/>
                    <a:gd name="T20" fmla="*/ 24 w 611"/>
                    <a:gd name="T21" fmla="*/ 865 h 944"/>
                    <a:gd name="T22" fmla="*/ 33 w 611"/>
                    <a:gd name="T23" fmla="*/ 879 h 944"/>
                    <a:gd name="T24" fmla="*/ 50 w 611"/>
                    <a:gd name="T25" fmla="*/ 887 h 944"/>
                    <a:gd name="T26" fmla="*/ 74 w 611"/>
                    <a:gd name="T27" fmla="*/ 889 h 944"/>
                    <a:gd name="T28" fmla="*/ 97 w 611"/>
                    <a:gd name="T29" fmla="*/ 893 h 944"/>
                    <a:gd name="T30" fmla="*/ 121 w 611"/>
                    <a:gd name="T31" fmla="*/ 895 h 944"/>
                    <a:gd name="T32" fmla="*/ 157 w 611"/>
                    <a:gd name="T33" fmla="*/ 899 h 944"/>
                    <a:gd name="T34" fmla="*/ 204 w 611"/>
                    <a:gd name="T35" fmla="*/ 905 h 944"/>
                    <a:gd name="T36" fmla="*/ 252 w 611"/>
                    <a:gd name="T37" fmla="*/ 911 h 944"/>
                    <a:gd name="T38" fmla="*/ 301 w 611"/>
                    <a:gd name="T39" fmla="*/ 917 h 944"/>
                    <a:gd name="T40" fmla="*/ 348 w 611"/>
                    <a:gd name="T41" fmla="*/ 924 h 944"/>
                    <a:gd name="T42" fmla="*/ 396 w 611"/>
                    <a:gd name="T43" fmla="*/ 929 h 944"/>
                    <a:gd name="T44" fmla="*/ 445 w 611"/>
                    <a:gd name="T45" fmla="*/ 935 h 944"/>
                    <a:gd name="T46" fmla="*/ 492 w 611"/>
                    <a:gd name="T47" fmla="*/ 941 h 944"/>
                    <a:gd name="T48" fmla="*/ 527 w 611"/>
                    <a:gd name="T49" fmla="*/ 939 h 944"/>
                    <a:gd name="T50" fmla="*/ 548 w 611"/>
                    <a:gd name="T51" fmla="*/ 928 h 944"/>
                    <a:gd name="T52" fmla="*/ 571 w 611"/>
                    <a:gd name="T53" fmla="*/ 918 h 944"/>
                    <a:gd name="T54" fmla="*/ 593 w 611"/>
                    <a:gd name="T55" fmla="*/ 908 h 944"/>
                    <a:gd name="T56" fmla="*/ 606 w 611"/>
                    <a:gd name="T57" fmla="*/ 865 h 944"/>
                    <a:gd name="T58" fmla="*/ 608 w 611"/>
                    <a:gd name="T59" fmla="*/ 789 h 944"/>
                    <a:gd name="T60" fmla="*/ 608 w 611"/>
                    <a:gd name="T61" fmla="*/ 604 h 944"/>
                    <a:gd name="T62" fmla="*/ 606 w 611"/>
                    <a:gd name="T63" fmla="*/ 313 h 944"/>
                    <a:gd name="T64" fmla="*/ 606 w 611"/>
                    <a:gd name="T65" fmla="*/ 146 h 944"/>
                    <a:gd name="T66" fmla="*/ 609 w 611"/>
                    <a:gd name="T67" fmla="*/ 102 h 944"/>
                    <a:gd name="T68" fmla="*/ 604 w 611"/>
                    <a:gd name="T69" fmla="*/ 69 h 944"/>
                    <a:gd name="T70" fmla="*/ 590 w 611"/>
                    <a:gd name="T71" fmla="*/ 44 h 944"/>
                    <a:gd name="T72" fmla="*/ 551 w 611"/>
                    <a:gd name="T73" fmla="*/ 29 h 944"/>
                    <a:gd name="T74" fmla="*/ 487 w 611"/>
                    <a:gd name="T75" fmla="*/ 25 h 944"/>
                    <a:gd name="T76" fmla="*/ 423 w 611"/>
                    <a:gd name="T77" fmla="*/ 21 h 944"/>
                    <a:gd name="T78" fmla="*/ 358 w 611"/>
                    <a:gd name="T79" fmla="*/ 17 h 944"/>
                    <a:gd name="T80" fmla="*/ 295 w 611"/>
                    <a:gd name="T81" fmla="*/ 13 h 944"/>
                    <a:gd name="T82" fmla="*/ 230 w 611"/>
                    <a:gd name="T83" fmla="*/ 9 h 944"/>
                    <a:gd name="T84" fmla="*/ 166 w 611"/>
                    <a:gd name="T85" fmla="*/ 5 h 944"/>
                    <a:gd name="T86" fmla="*/ 103 w 611"/>
                    <a:gd name="T87" fmla="*/ 2 h 94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611"/>
                    <a:gd name="T133" fmla="*/ 0 h 944"/>
                    <a:gd name="T134" fmla="*/ 611 w 611"/>
                    <a:gd name="T135" fmla="*/ 944 h 944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611" h="944">
                      <a:moveTo>
                        <a:pt x="70" y="0"/>
                      </a:moveTo>
                      <a:lnTo>
                        <a:pt x="65" y="5"/>
                      </a:lnTo>
                      <a:lnTo>
                        <a:pt x="59" y="11"/>
                      </a:lnTo>
                      <a:lnTo>
                        <a:pt x="52" y="17"/>
                      </a:lnTo>
                      <a:lnTo>
                        <a:pt x="46" y="24"/>
                      </a:lnTo>
                      <a:lnTo>
                        <a:pt x="39" y="31"/>
                      </a:lnTo>
                      <a:lnTo>
                        <a:pt x="32" y="36"/>
                      </a:lnTo>
                      <a:lnTo>
                        <a:pt x="27" y="43"/>
                      </a:lnTo>
                      <a:lnTo>
                        <a:pt x="21" y="49"/>
                      </a:lnTo>
                      <a:lnTo>
                        <a:pt x="16" y="72"/>
                      </a:lnTo>
                      <a:lnTo>
                        <a:pt x="10" y="95"/>
                      </a:lnTo>
                      <a:lnTo>
                        <a:pt x="6" y="117"/>
                      </a:lnTo>
                      <a:lnTo>
                        <a:pt x="0" y="140"/>
                      </a:lnTo>
                      <a:lnTo>
                        <a:pt x="0" y="313"/>
                      </a:lnTo>
                      <a:lnTo>
                        <a:pt x="0" y="485"/>
                      </a:lnTo>
                      <a:lnTo>
                        <a:pt x="0" y="657"/>
                      </a:lnTo>
                      <a:lnTo>
                        <a:pt x="0" y="829"/>
                      </a:lnTo>
                      <a:lnTo>
                        <a:pt x="5" y="836"/>
                      </a:lnTo>
                      <a:lnTo>
                        <a:pt x="9" y="843"/>
                      </a:lnTo>
                      <a:lnTo>
                        <a:pt x="14" y="850"/>
                      </a:lnTo>
                      <a:lnTo>
                        <a:pt x="20" y="857"/>
                      </a:lnTo>
                      <a:lnTo>
                        <a:pt x="24" y="865"/>
                      </a:lnTo>
                      <a:lnTo>
                        <a:pt x="29" y="872"/>
                      </a:lnTo>
                      <a:lnTo>
                        <a:pt x="33" y="879"/>
                      </a:lnTo>
                      <a:lnTo>
                        <a:pt x="38" y="886"/>
                      </a:lnTo>
                      <a:lnTo>
                        <a:pt x="50" y="887"/>
                      </a:lnTo>
                      <a:lnTo>
                        <a:pt x="61" y="888"/>
                      </a:lnTo>
                      <a:lnTo>
                        <a:pt x="74" y="889"/>
                      </a:lnTo>
                      <a:lnTo>
                        <a:pt x="85" y="890"/>
                      </a:lnTo>
                      <a:lnTo>
                        <a:pt x="97" y="893"/>
                      </a:lnTo>
                      <a:lnTo>
                        <a:pt x="109" y="894"/>
                      </a:lnTo>
                      <a:lnTo>
                        <a:pt x="121" y="895"/>
                      </a:lnTo>
                      <a:lnTo>
                        <a:pt x="133" y="896"/>
                      </a:lnTo>
                      <a:lnTo>
                        <a:pt x="157" y="899"/>
                      </a:lnTo>
                      <a:lnTo>
                        <a:pt x="181" y="902"/>
                      </a:lnTo>
                      <a:lnTo>
                        <a:pt x="204" y="905"/>
                      </a:lnTo>
                      <a:lnTo>
                        <a:pt x="228" y="908"/>
                      </a:lnTo>
                      <a:lnTo>
                        <a:pt x="252" y="911"/>
                      </a:lnTo>
                      <a:lnTo>
                        <a:pt x="277" y="914"/>
                      </a:lnTo>
                      <a:lnTo>
                        <a:pt x="301" y="917"/>
                      </a:lnTo>
                      <a:lnTo>
                        <a:pt x="325" y="920"/>
                      </a:lnTo>
                      <a:lnTo>
                        <a:pt x="348" y="924"/>
                      </a:lnTo>
                      <a:lnTo>
                        <a:pt x="372" y="926"/>
                      </a:lnTo>
                      <a:lnTo>
                        <a:pt x="396" y="929"/>
                      </a:lnTo>
                      <a:lnTo>
                        <a:pt x="421" y="932"/>
                      </a:lnTo>
                      <a:lnTo>
                        <a:pt x="445" y="935"/>
                      </a:lnTo>
                      <a:lnTo>
                        <a:pt x="468" y="939"/>
                      </a:lnTo>
                      <a:lnTo>
                        <a:pt x="492" y="941"/>
                      </a:lnTo>
                      <a:lnTo>
                        <a:pt x="516" y="944"/>
                      </a:lnTo>
                      <a:lnTo>
                        <a:pt x="527" y="939"/>
                      </a:lnTo>
                      <a:lnTo>
                        <a:pt x="538" y="934"/>
                      </a:lnTo>
                      <a:lnTo>
                        <a:pt x="548" y="928"/>
                      </a:lnTo>
                      <a:lnTo>
                        <a:pt x="560" y="924"/>
                      </a:lnTo>
                      <a:lnTo>
                        <a:pt x="571" y="918"/>
                      </a:lnTo>
                      <a:lnTo>
                        <a:pt x="583" y="913"/>
                      </a:lnTo>
                      <a:lnTo>
                        <a:pt x="593" y="908"/>
                      </a:lnTo>
                      <a:lnTo>
                        <a:pt x="605" y="903"/>
                      </a:lnTo>
                      <a:lnTo>
                        <a:pt x="606" y="865"/>
                      </a:lnTo>
                      <a:lnTo>
                        <a:pt x="607" y="827"/>
                      </a:lnTo>
                      <a:lnTo>
                        <a:pt x="608" y="789"/>
                      </a:lnTo>
                      <a:lnTo>
                        <a:pt x="609" y="751"/>
                      </a:lnTo>
                      <a:lnTo>
                        <a:pt x="608" y="604"/>
                      </a:lnTo>
                      <a:lnTo>
                        <a:pt x="607" y="458"/>
                      </a:lnTo>
                      <a:lnTo>
                        <a:pt x="606" y="313"/>
                      </a:lnTo>
                      <a:lnTo>
                        <a:pt x="605" y="167"/>
                      </a:lnTo>
                      <a:lnTo>
                        <a:pt x="606" y="146"/>
                      </a:lnTo>
                      <a:lnTo>
                        <a:pt x="607" y="124"/>
                      </a:lnTo>
                      <a:lnTo>
                        <a:pt x="609" y="102"/>
                      </a:lnTo>
                      <a:lnTo>
                        <a:pt x="611" y="80"/>
                      </a:lnTo>
                      <a:lnTo>
                        <a:pt x="604" y="69"/>
                      </a:lnTo>
                      <a:lnTo>
                        <a:pt x="597" y="56"/>
                      </a:lnTo>
                      <a:lnTo>
                        <a:pt x="590" y="44"/>
                      </a:lnTo>
                      <a:lnTo>
                        <a:pt x="583" y="32"/>
                      </a:lnTo>
                      <a:lnTo>
                        <a:pt x="551" y="29"/>
                      </a:lnTo>
                      <a:lnTo>
                        <a:pt x="518" y="27"/>
                      </a:lnTo>
                      <a:lnTo>
                        <a:pt x="487" y="25"/>
                      </a:lnTo>
                      <a:lnTo>
                        <a:pt x="455" y="24"/>
                      </a:lnTo>
                      <a:lnTo>
                        <a:pt x="423" y="21"/>
                      </a:lnTo>
                      <a:lnTo>
                        <a:pt x="391" y="19"/>
                      </a:lnTo>
                      <a:lnTo>
                        <a:pt x="358" y="17"/>
                      </a:lnTo>
                      <a:lnTo>
                        <a:pt x="327" y="16"/>
                      </a:lnTo>
                      <a:lnTo>
                        <a:pt x="295" y="13"/>
                      </a:lnTo>
                      <a:lnTo>
                        <a:pt x="263" y="11"/>
                      </a:lnTo>
                      <a:lnTo>
                        <a:pt x="230" y="9"/>
                      </a:lnTo>
                      <a:lnTo>
                        <a:pt x="198" y="8"/>
                      </a:lnTo>
                      <a:lnTo>
                        <a:pt x="166" y="5"/>
                      </a:lnTo>
                      <a:lnTo>
                        <a:pt x="135" y="3"/>
                      </a:lnTo>
                      <a:lnTo>
                        <a:pt x="103" y="2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0F14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09" name="Freeform 165"/>
                <p:cNvSpPr>
                  <a:spLocks noChangeArrowheads="1"/>
                </p:cNvSpPr>
                <p:nvPr/>
              </p:nvSpPr>
              <p:spPr bwMode="auto">
                <a:xfrm>
                  <a:off x="5097" y="1361"/>
                  <a:ext cx="88" cy="171"/>
                </a:xfrm>
                <a:custGeom>
                  <a:avLst/>
                  <a:gdLst>
                    <a:gd name="T0" fmla="*/ 62 w 584"/>
                    <a:gd name="T1" fmla="*/ 6 h 901"/>
                    <a:gd name="T2" fmla="*/ 51 w 584"/>
                    <a:gd name="T3" fmla="*/ 17 h 901"/>
                    <a:gd name="T4" fmla="*/ 39 w 584"/>
                    <a:gd name="T5" fmla="*/ 30 h 901"/>
                    <a:gd name="T6" fmla="*/ 27 w 584"/>
                    <a:gd name="T7" fmla="*/ 42 h 901"/>
                    <a:gd name="T8" fmla="*/ 16 w 584"/>
                    <a:gd name="T9" fmla="*/ 69 h 901"/>
                    <a:gd name="T10" fmla="*/ 6 w 584"/>
                    <a:gd name="T11" fmla="*/ 112 h 901"/>
                    <a:gd name="T12" fmla="*/ 0 w 584"/>
                    <a:gd name="T13" fmla="*/ 297 h 901"/>
                    <a:gd name="T14" fmla="*/ 0 w 584"/>
                    <a:gd name="T15" fmla="*/ 626 h 901"/>
                    <a:gd name="T16" fmla="*/ 5 w 584"/>
                    <a:gd name="T17" fmla="*/ 798 h 901"/>
                    <a:gd name="T18" fmla="*/ 14 w 584"/>
                    <a:gd name="T19" fmla="*/ 811 h 901"/>
                    <a:gd name="T20" fmla="*/ 23 w 584"/>
                    <a:gd name="T21" fmla="*/ 825 h 901"/>
                    <a:gd name="T22" fmla="*/ 32 w 584"/>
                    <a:gd name="T23" fmla="*/ 839 h 901"/>
                    <a:gd name="T24" fmla="*/ 49 w 584"/>
                    <a:gd name="T25" fmla="*/ 847 h 901"/>
                    <a:gd name="T26" fmla="*/ 70 w 584"/>
                    <a:gd name="T27" fmla="*/ 849 h 901"/>
                    <a:gd name="T28" fmla="*/ 94 w 584"/>
                    <a:gd name="T29" fmla="*/ 852 h 901"/>
                    <a:gd name="T30" fmla="*/ 117 w 584"/>
                    <a:gd name="T31" fmla="*/ 854 h 901"/>
                    <a:gd name="T32" fmla="*/ 151 w 584"/>
                    <a:gd name="T33" fmla="*/ 857 h 901"/>
                    <a:gd name="T34" fmla="*/ 196 w 584"/>
                    <a:gd name="T35" fmla="*/ 863 h 901"/>
                    <a:gd name="T36" fmla="*/ 242 w 584"/>
                    <a:gd name="T37" fmla="*/ 869 h 901"/>
                    <a:gd name="T38" fmla="*/ 287 w 584"/>
                    <a:gd name="T39" fmla="*/ 875 h 901"/>
                    <a:gd name="T40" fmla="*/ 333 w 584"/>
                    <a:gd name="T41" fmla="*/ 882 h 901"/>
                    <a:gd name="T42" fmla="*/ 378 w 584"/>
                    <a:gd name="T43" fmla="*/ 887 h 901"/>
                    <a:gd name="T44" fmla="*/ 424 w 584"/>
                    <a:gd name="T45" fmla="*/ 893 h 901"/>
                    <a:gd name="T46" fmla="*/ 469 w 584"/>
                    <a:gd name="T47" fmla="*/ 899 h 901"/>
                    <a:gd name="T48" fmla="*/ 503 w 584"/>
                    <a:gd name="T49" fmla="*/ 895 h 901"/>
                    <a:gd name="T50" fmla="*/ 524 w 584"/>
                    <a:gd name="T51" fmla="*/ 885 h 901"/>
                    <a:gd name="T52" fmla="*/ 547 w 584"/>
                    <a:gd name="T53" fmla="*/ 875 h 901"/>
                    <a:gd name="T54" fmla="*/ 569 w 584"/>
                    <a:gd name="T55" fmla="*/ 864 h 901"/>
                    <a:gd name="T56" fmla="*/ 581 w 584"/>
                    <a:gd name="T57" fmla="*/ 824 h 901"/>
                    <a:gd name="T58" fmla="*/ 583 w 584"/>
                    <a:gd name="T59" fmla="*/ 753 h 901"/>
                    <a:gd name="T60" fmla="*/ 583 w 584"/>
                    <a:gd name="T61" fmla="*/ 577 h 901"/>
                    <a:gd name="T62" fmla="*/ 581 w 584"/>
                    <a:gd name="T63" fmla="*/ 299 h 901"/>
                    <a:gd name="T64" fmla="*/ 580 w 584"/>
                    <a:gd name="T65" fmla="*/ 137 h 901"/>
                    <a:gd name="T66" fmla="*/ 580 w 584"/>
                    <a:gd name="T67" fmla="*/ 95 h 901"/>
                    <a:gd name="T68" fmla="*/ 575 w 584"/>
                    <a:gd name="T69" fmla="*/ 67 h 901"/>
                    <a:gd name="T70" fmla="*/ 566 w 584"/>
                    <a:gd name="T71" fmla="*/ 54 h 901"/>
                    <a:gd name="T72" fmla="*/ 557 w 584"/>
                    <a:gd name="T73" fmla="*/ 43 h 901"/>
                    <a:gd name="T74" fmla="*/ 547 w 584"/>
                    <a:gd name="T75" fmla="*/ 31 h 901"/>
                    <a:gd name="T76" fmla="*/ 513 w 584"/>
                    <a:gd name="T77" fmla="*/ 24 h 901"/>
                    <a:gd name="T78" fmla="*/ 454 w 584"/>
                    <a:gd name="T79" fmla="*/ 21 h 901"/>
                    <a:gd name="T80" fmla="*/ 394 w 584"/>
                    <a:gd name="T81" fmla="*/ 17 h 901"/>
                    <a:gd name="T82" fmla="*/ 335 w 584"/>
                    <a:gd name="T83" fmla="*/ 14 h 901"/>
                    <a:gd name="T84" fmla="*/ 276 w 584"/>
                    <a:gd name="T85" fmla="*/ 11 h 901"/>
                    <a:gd name="T86" fmla="*/ 217 w 584"/>
                    <a:gd name="T87" fmla="*/ 8 h 901"/>
                    <a:gd name="T88" fmla="*/ 157 w 584"/>
                    <a:gd name="T89" fmla="*/ 5 h 901"/>
                    <a:gd name="T90" fmla="*/ 98 w 584"/>
                    <a:gd name="T91" fmla="*/ 1 h 901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84"/>
                    <a:gd name="T139" fmla="*/ 0 h 901"/>
                    <a:gd name="T140" fmla="*/ 584 w 584"/>
                    <a:gd name="T141" fmla="*/ 901 h 901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84" h="901">
                      <a:moveTo>
                        <a:pt x="68" y="0"/>
                      </a:moveTo>
                      <a:lnTo>
                        <a:pt x="62" y="6"/>
                      </a:lnTo>
                      <a:lnTo>
                        <a:pt x="57" y="12"/>
                      </a:lnTo>
                      <a:lnTo>
                        <a:pt x="51" y="17"/>
                      </a:lnTo>
                      <a:lnTo>
                        <a:pt x="45" y="23"/>
                      </a:lnTo>
                      <a:lnTo>
                        <a:pt x="39" y="30"/>
                      </a:lnTo>
                      <a:lnTo>
                        <a:pt x="32" y="36"/>
                      </a:lnTo>
                      <a:lnTo>
                        <a:pt x="27" y="42"/>
                      </a:lnTo>
                      <a:lnTo>
                        <a:pt x="21" y="47"/>
                      </a:lnTo>
                      <a:lnTo>
                        <a:pt x="16" y="69"/>
                      </a:lnTo>
                      <a:lnTo>
                        <a:pt x="11" y="90"/>
                      </a:lnTo>
                      <a:lnTo>
                        <a:pt x="6" y="112"/>
                      </a:lnTo>
                      <a:lnTo>
                        <a:pt x="0" y="134"/>
                      </a:lnTo>
                      <a:lnTo>
                        <a:pt x="0" y="297"/>
                      </a:lnTo>
                      <a:lnTo>
                        <a:pt x="0" y="462"/>
                      </a:lnTo>
                      <a:lnTo>
                        <a:pt x="0" y="626"/>
                      </a:lnTo>
                      <a:lnTo>
                        <a:pt x="0" y="791"/>
                      </a:lnTo>
                      <a:lnTo>
                        <a:pt x="5" y="798"/>
                      </a:lnTo>
                      <a:lnTo>
                        <a:pt x="9" y="804"/>
                      </a:lnTo>
                      <a:lnTo>
                        <a:pt x="14" y="811"/>
                      </a:lnTo>
                      <a:lnTo>
                        <a:pt x="19" y="818"/>
                      </a:lnTo>
                      <a:lnTo>
                        <a:pt x="23" y="825"/>
                      </a:lnTo>
                      <a:lnTo>
                        <a:pt x="28" y="832"/>
                      </a:lnTo>
                      <a:lnTo>
                        <a:pt x="32" y="839"/>
                      </a:lnTo>
                      <a:lnTo>
                        <a:pt x="37" y="846"/>
                      </a:lnTo>
                      <a:lnTo>
                        <a:pt x="49" y="847"/>
                      </a:lnTo>
                      <a:lnTo>
                        <a:pt x="60" y="848"/>
                      </a:lnTo>
                      <a:lnTo>
                        <a:pt x="70" y="849"/>
                      </a:lnTo>
                      <a:lnTo>
                        <a:pt x="82" y="851"/>
                      </a:lnTo>
                      <a:lnTo>
                        <a:pt x="94" y="852"/>
                      </a:lnTo>
                      <a:lnTo>
                        <a:pt x="105" y="853"/>
                      </a:lnTo>
                      <a:lnTo>
                        <a:pt x="117" y="854"/>
                      </a:lnTo>
                      <a:lnTo>
                        <a:pt x="128" y="855"/>
                      </a:lnTo>
                      <a:lnTo>
                        <a:pt x="151" y="857"/>
                      </a:lnTo>
                      <a:lnTo>
                        <a:pt x="173" y="861"/>
                      </a:lnTo>
                      <a:lnTo>
                        <a:pt x="196" y="863"/>
                      </a:lnTo>
                      <a:lnTo>
                        <a:pt x="219" y="867"/>
                      </a:lnTo>
                      <a:lnTo>
                        <a:pt x="242" y="869"/>
                      </a:lnTo>
                      <a:lnTo>
                        <a:pt x="264" y="872"/>
                      </a:lnTo>
                      <a:lnTo>
                        <a:pt x="287" y="875"/>
                      </a:lnTo>
                      <a:lnTo>
                        <a:pt x="310" y="878"/>
                      </a:lnTo>
                      <a:lnTo>
                        <a:pt x="333" y="882"/>
                      </a:lnTo>
                      <a:lnTo>
                        <a:pt x="356" y="884"/>
                      </a:lnTo>
                      <a:lnTo>
                        <a:pt x="378" y="887"/>
                      </a:lnTo>
                      <a:lnTo>
                        <a:pt x="401" y="890"/>
                      </a:lnTo>
                      <a:lnTo>
                        <a:pt x="424" y="893"/>
                      </a:lnTo>
                      <a:lnTo>
                        <a:pt x="447" y="895"/>
                      </a:lnTo>
                      <a:lnTo>
                        <a:pt x="469" y="899"/>
                      </a:lnTo>
                      <a:lnTo>
                        <a:pt x="492" y="901"/>
                      </a:lnTo>
                      <a:lnTo>
                        <a:pt x="503" y="895"/>
                      </a:lnTo>
                      <a:lnTo>
                        <a:pt x="514" y="891"/>
                      </a:lnTo>
                      <a:lnTo>
                        <a:pt x="524" y="885"/>
                      </a:lnTo>
                      <a:lnTo>
                        <a:pt x="536" y="881"/>
                      </a:lnTo>
                      <a:lnTo>
                        <a:pt x="547" y="875"/>
                      </a:lnTo>
                      <a:lnTo>
                        <a:pt x="558" y="870"/>
                      </a:lnTo>
                      <a:lnTo>
                        <a:pt x="569" y="864"/>
                      </a:lnTo>
                      <a:lnTo>
                        <a:pt x="580" y="860"/>
                      </a:lnTo>
                      <a:lnTo>
                        <a:pt x="581" y="824"/>
                      </a:lnTo>
                      <a:lnTo>
                        <a:pt x="582" y="788"/>
                      </a:lnTo>
                      <a:lnTo>
                        <a:pt x="583" y="753"/>
                      </a:lnTo>
                      <a:lnTo>
                        <a:pt x="584" y="717"/>
                      </a:lnTo>
                      <a:lnTo>
                        <a:pt x="583" y="577"/>
                      </a:lnTo>
                      <a:lnTo>
                        <a:pt x="582" y="438"/>
                      </a:lnTo>
                      <a:lnTo>
                        <a:pt x="581" y="299"/>
                      </a:lnTo>
                      <a:lnTo>
                        <a:pt x="580" y="159"/>
                      </a:lnTo>
                      <a:lnTo>
                        <a:pt x="580" y="137"/>
                      </a:lnTo>
                      <a:lnTo>
                        <a:pt x="580" y="115"/>
                      </a:lnTo>
                      <a:lnTo>
                        <a:pt x="580" y="95"/>
                      </a:lnTo>
                      <a:lnTo>
                        <a:pt x="580" y="73"/>
                      </a:lnTo>
                      <a:lnTo>
                        <a:pt x="575" y="67"/>
                      </a:lnTo>
                      <a:lnTo>
                        <a:pt x="571" y="61"/>
                      </a:lnTo>
                      <a:lnTo>
                        <a:pt x="566" y="54"/>
                      </a:lnTo>
                      <a:lnTo>
                        <a:pt x="561" y="49"/>
                      </a:lnTo>
                      <a:lnTo>
                        <a:pt x="557" y="43"/>
                      </a:lnTo>
                      <a:lnTo>
                        <a:pt x="552" y="37"/>
                      </a:lnTo>
                      <a:lnTo>
                        <a:pt x="547" y="31"/>
                      </a:lnTo>
                      <a:lnTo>
                        <a:pt x="543" y="26"/>
                      </a:lnTo>
                      <a:lnTo>
                        <a:pt x="513" y="24"/>
                      </a:lnTo>
                      <a:lnTo>
                        <a:pt x="484" y="22"/>
                      </a:lnTo>
                      <a:lnTo>
                        <a:pt x="454" y="21"/>
                      </a:lnTo>
                      <a:lnTo>
                        <a:pt x="424" y="19"/>
                      </a:lnTo>
                      <a:lnTo>
                        <a:pt x="394" y="17"/>
                      </a:lnTo>
                      <a:lnTo>
                        <a:pt x="365" y="15"/>
                      </a:lnTo>
                      <a:lnTo>
                        <a:pt x="335" y="14"/>
                      </a:lnTo>
                      <a:lnTo>
                        <a:pt x="306" y="13"/>
                      </a:lnTo>
                      <a:lnTo>
                        <a:pt x="276" y="11"/>
                      </a:lnTo>
                      <a:lnTo>
                        <a:pt x="246" y="9"/>
                      </a:lnTo>
                      <a:lnTo>
                        <a:pt x="217" y="8"/>
                      </a:lnTo>
                      <a:lnTo>
                        <a:pt x="187" y="6"/>
                      </a:lnTo>
                      <a:lnTo>
                        <a:pt x="157" y="5"/>
                      </a:lnTo>
                      <a:lnTo>
                        <a:pt x="127" y="4"/>
                      </a:lnTo>
                      <a:lnTo>
                        <a:pt x="98" y="1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1116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0" name="Freeform 166"/>
                <p:cNvSpPr>
                  <a:spLocks noChangeArrowheads="1"/>
                </p:cNvSpPr>
                <p:nvPr/>
              </p:nvSpPr>
              <p:spPr bwMode="auto">
                <a:xfrm>
                  <a:off x="5101" y="1369"/>
                  <a:ext cx="84" cy="162"/>
                </a:xfrm>
                <a:custGeom>
                  <a:avLst/>
                  <a:gdLst>
                    <a:gd name="T0" fmla="*/ 59 w 558"/>
                    <a:gd name="T1" fmla="*/ 4 h 857"/>
                    <a:gd name="T2" fmla="*/ 48 w 558"/>
                    <a:gd name="T3" fmla="*/ 16 h 857"/>
                    <a:gd name="T4" fmla="*/ 36 w 558"/>
                    <a:gd name="T5" fmla="*/ 27 h 857"/>
                    <a:gd name="T6" fmla="*/ 25 w 558"/>
                    <a:gd name="T7" fmla="*/ 39 h 857"/>
                    <a:gd name="T8" fmla="*/ 16 w 558"/>
                    <a:gd name="T9" fmla="*/ 65 h 857"/>
                    <a:gd name="T10" fmla="*/ 5 w 558"/>
                    <a:gd name="T11" fmla="*/ 107 h 857"/>
                    <a:gd name="T12" fmla="*/ 0 w 558"/>
                    <a:gd name="T13" fmla="*/ 283 h 857"/>
                    <a:gd name="T14" fmla="*/ 0 w 558"/>
                    <a:gd name="T15" fmla="*/ 596 h 857"/>
                    <a:gd name="T16" fmla="*/ 4 w 558"/>
                    <a:gd name="T17" fmla="*/ 759 h 857"/>
                    <a:gd name="T18" fmla="*/ 12 w 558"/>
                    <a:gd name="T19" fmla="*/ 772 h 857"/>
                    <a:gd name="T20" fmla="*/ 21 w 558"/>
                    <a:gd name="T21" fmla="*/ 785 h 857"/>
                    <a:gd name="T22" fmla="*/ 30 w 558"/>
                    <a:gd name="T23" fmla="*/ 797 h 857"/>
                    <a:gd name="T24" fmla="*/ 44 w 558"/>
                    <a:gd name="T25" fmla="*/ 805 h 857"/>
                    <a:gd name="T26" fmla="*/ 66 w 558"/>
                    <a:gd name="T27" fmla="*/ 808 h 857"/>
                    <a:gd name="T28" fmla="*/ 88 w 558"/>
                    <a:gd name="T29" fmla="*/ 810 h 857"/>
                    <a:gd name="T30" fmla="*/ 110 w 558"/>
                    <a:gd name="T31" fmla="*/ 812 h 857"/>
                    <a:gd name="T32" fmla="*/ 142 w 558"/>
                    <a:gd name="T33" fmla="*/ 816 h 857"/>
                    <a:gd name="T34" fmla="*/ 185 w 558"/>
                    <a:gd name="T35" fmla="*/ 821 h 857"/>
                    <a:gd name="T36" fmla="*/ 229 w 558"/>
                    <a:gd name="T37" fmla="*/ 827 h 857"/>
                    <a:gd name="T38" fmla="*/ 271 w 558"/>
                    <a:gd name="T39" fmla="*/ 833 h 857"/>
                    <a:gd name="T40" fmla="*/ 315 w 558"/>
                    <a:gd name="T41" fmla="*/ 838 h 857"/>
                    <a:gd name="T42" fmla="*/ 358 w 558"/>
                    <a:gd name="T43" fmla="*/ 843 h 857"/>
                    <a:gd name="T44" fmla="*/ 402 w 558"/>
                    <a:gd name="T45" fmla="*/ 849 h 857"/>
                    <a:gd name="T46" fmla="*/ 444 w 558"/>
                    <a:gd name="T47" fmla="*/ 855 h 857"/>
                    <a:gd name="T48" fmla="*/ 477 w 558"/>
                    <a:gd name="T49" fmla="*/ 851 h 857"/>
                    <a:gd name="T50" fmla="*/ 498 w 558"/>
                    <a:gd name="T51" fmla="*/ 841 h 857"/>
                    <a:gd name="T52" fmla="*/ 520 w 558"/>
                    <a:gd name="T53" fmla="*/ 831 h 857"/>
                    <a:gd name="T54" fmla="*/ 542 w 558"/>
                    <a:gd name="T55" fmla="*/ 820 h 857"/>
                    <a:gd name="T56" fmla="*/ 554 w 558"/>
                    <a:gd name="T57" fmla="*/ 781 h 857"/>
                    <a:gd name="T58" fmla="*/ 557 w 558"/>
                    <a:gd name="T59" fmla="*/ 714 h 857"/>
                    <a:gd name="T60" fmla="*/ 557 w 558"/>
                    <a:gd name="T61" fmla="*/ 548 h 857"/>
                    <a:gd name="T62" fmla="*/ 554 w 558"/>
                    <a:gd name="T63" fmla="*/ 282 h 857"/>
                    <a:gd name="T64" fmla="*/ 551 w 558"/>
                    <a:gd name="T65" fmla="*/ 128 h 857"/>
                    <a:gd name="T66" fmla="*/ 549 w 558"/>
                    <a:gd name="T67" fmla="*/ 84 h 857"/>
                    <a:gd name="T68" fmla="*/ 542 w 558"/>
                    <a:gd name="T69" fmla="*/ 57 h 857"/>
                    <a:gd name="T70" fmla="*/ 530 w 558"/>
                    <a:gd name="T71" fmla="*/ 46 h 857"/>
                    <a:gd name="T72" fmla="*/ 518 w 558"/>
                    <a:gd name="T73" fmla="*/ 36 h 857"/>
                    <a:gd name="T74" fmla="*/ 505 w 558"/>
                    <a:gd name="T75" fmla="*/ 24 h 857"/>
                    <a:gd name="T76" fmla="*/ 472 w 558"/>
                    <a:gd name="T77" fmla="*/ 17 h 857"/>
                    <a:gd name="T78" fmla="*/ 418 w 558"/>
                    <a:gd name="T79" fmla="*/ 15 h 857"/>
                    <a:gd name="T80" fmla="*/ 364 w 558"/>
                    <a:gd name="T81" fmla="*/ 12 h 857"/>
                    <a:gd name="T82" fmla="*/ 309 w 558"/>
                    <a:gd name="T83" fmla="*/ 10 h 857"/>
                    <a:gd name="T84" fmla="*/ 255 w 558"/>
                    <a:gd name="T85" fmla="*/ 8 h 857"/>
                    <a:gd name="T86" fmla="*/ 201 w 558"/>
                    <a:gd name="T87" fmla="*/ 6 h 857"/>
                    <a:gd name="T88" fmla="*/ 147 w 558"/>
                    <a:gd name="T89" fmla="*/ 3 h 857"/>
                    <a:gd name="T90" fmla="*/ 93 w 558"/>
                    <a:gd name="T91" fmla="*/ 1 h 85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58"/>
                    <a:gd name="T139" fmla="*/ 0 h 857"/>
                    <a:gd name="T140" fmla="*/ 558 w 558"/>
                    <a:gd name="T141" fmla="*/ 857 h 85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58" h="857">
                      <a:moveTo>
                        <a:pt x="65" y="0"/>
                      </a:moveTo>
                      <a:lnTo>
                        <a:pt x="59" y="4"/>
                      </a:lnTo>
                      <a:lnTo>
                        <a:pt x="54" y="10"/>
                      </a:lnTo>
                      <a:lnTo>
                        <a:pt x="48" y="16"/>
                      </a:lnTo>
                      <a:lnTo>
                        <a:pt x="42" y="22"/>
                      </a:lnTo>
                      <a:lnTo>
                        <a:pt x="36" y="27"/>
                      </a:lnTo>
                      <a:lnTo>
                        <a:pt x="31" y="33"/>
                      </a:lnTo>
                      <a:lnTo>
                        <a:pt x="25" y="39"/>
                      </a:lnTo>
                      <a:lnTo>
                        <a:pt x="20" y="44"/>
                      </a:lnTo>
                      <a:lnTo>
                        <a:pt x="16" y="65"/>
                      </a:lnTo>
                      <a:lnTo>
                        <a:pt x="10" y="86"/>
                      </a:lnTo>
                      <a:lnTo>
                        <a:pt x="5" y="107"/>
                      </a:lnTo>
                      <a:lnTo>
                        <a:pt x="0" y="127"/>
                      </a:lnTo>
                      <a:lnTo>
                        <a:pt x="0" y="283"/>
                      </a:lnTo>
                      <a:lnTo>
                        <a:pt x="0" y="439"/>
                      </a:lnTo>
                      <a:lnTo>
                        <a:pt x="0" y="596"/>
                      </a:lnTo>
                      <a:lnTo>
                        <a:pt x="0" y="752"/>
                      </a:lnTo>
                      <a:lnTo>
                        <a:pt x="4" y="759"/>
                      </a:lnTo>
                      <a:lnTo>
                        <a:pt x="9" y="765"/>
                      </a:lnTo>
                      <a:lnTo>
                        <a:pt x="12" y="772"/>
                      </a:lnTo>
                      <a:lnTo>
                        <a:pt x="17" y="778"/>
                      </a:lnTo>
                      <a:lnTo>
                        <a:pt x="21" y="785"/>
                      </a:lnTo>
                      <a:lnTo>
                        <a:pt x="26" y="791"/>
                      </a:lnTo>
                      <a:lnTo>
                        <a:pt x="30" y="797"/>
                      </a:lnTo>
                      <a:lnTo>
                        <a:pt x="34" y="804"/>
                      </a:lnTo>
                      <a:lnTo>
                        <a:pt x="44" y="805"/>
                      </a:lnTo>
                      <a:lnTo>
                        <a:pt x="56" y="806"/>
                      </a:lnTo>
                      <a:lnTo>
                        <a:pt x="66" y="808"/>
                      </a:lnTo>
                      <a:lnTo>
                        <a:pt x="78" y="809"/>
                      </a:lnTo>
                      <a:lnTo>
                        <a:pt x="88" y="810"/>
                      </a:lnTo>
                      <a:lnTo>
                        <a:pt x="99" y="811"/>
                      </a:lnTo>
                      <a:lnTo>
                        <a:pt x="110" y="812"/>
                      </a:lnTo>
                      <a:lnTo>
                        <a:pt x="121" y="813"/>
                      </a:lnTo>
                      <a:lnTo>
                        <a:pt x="142" y="816"/>
                      </a:lnTo>
                      <a:lnTo>
                        <a:pt x="164" y="819"/>
                      </a:lnTo>
                      <a:lnTo>
                        <a:pt x="185" y="821"/>
                      </a:lnTo>
                      <a:lnTo>
                        <a:pt x="207" y="825"/>
                      </a:lnTo>
                      <a:lnTo>
                        <a:pt x="229" y="827"/>
                      </a:lnTo>
                      <a:lnTo>
                        <a:pt x="251" y="829"/>
                      </a:lnTo>
                      <a:lnTo>
                        <a:pt x="271" y="833"/>
                      </a:lnTo>
                      <a:lnTo>
                        <a:pt x="293" y="835"/>
                      </a:lnTo>
                      <a:lnTo>
                        <a:pt x="315" y="838"/>
                      </a:lnTo>
                      <a:lnTo>
                        <a:pt x="337" y="841"/>
                      </a:lnTo>
                      <a:lnTo>
                        <a:pt x="358" y="843"/>
                      </a:lnTo>
                      <a:lnTo>
                        <a:pt x="380" y="846"/>
                      </a:lnTo>
                      <a:lnTo>
                        <a:pt x="402" y="849"/>
                      </a:lnTo>
                      <a:lnTo>
                        <a:pt x="424" y="851"/>
                      </a:lnTo>
                      <a:lnTo>
                        <a:pt x="444" y="855"/>
                      </a:lnTo>
                      <a:lnTo>
                        <a:pt x="466" y="857"/>
                      </a:lnTo>
                      <a:lnTo>
                        <a:pt x="477" y="851"/>
                      </a:lnTo>
                      <a:lnTo>
                        <a:pt x="488" y="847"/>
                      </a:lnTo>
                      <a:lnTo>
                        <a:pt x="498" y="841"/>
                      </a:lnTo>
                      <a:lnTo>
                        <a:pt x="510" y="835"/>
                      </a:lnTo>
                      <a:lnTo>
                        <a:pt x="520" y="831"/>
                      </a:lnTo>
                      <a:lnTo>
                        <a:pt x="531" y="825"/>
                      </a:lnTo>
                      <a:lnTo>
                        <a:pt x="542" y="820"/>
                      </a:lnTo>
                      <a:lnTo>
                        <a:pt x="553" y="814"/>
                      </a:lnTo>
                      <a:lnTo>
                        <a:pt x="554" y="781"/>
                      </a:lnTo>
                      <a:lnTo>
                        <a:pt x="556" y="748"/>
                      </a:lnTo>
                      <a:lnTo>
                        <a:pt x="557" y="714"/>
                      </a:lnTo>
                      <a:lnTo>
                        <a:pt x="558" y="681"/>
                      </a:lnTo>
                      <a:lnTo>
                        <a:pt x="557" y="548"/>
                      </a:lnTo>
                      <a:lnTo>
                        <a:pt x="555" y="416"/>
                      </a:lnTo>
                      <a:lnTo>
                        <a:pt x="554" y="282"/>
                      </a:lnTo>
                      <a:lnTo>
                        <a:pt x="553" y="150"/>
                      </a:lnTo>
                      <a:lnTo>
                        <a:pt x="551" y="128"/>
                      </a:lnTo>
                      <a:lnTo>
                        <a:pt x="550" y="106"/>
                      </a:lnTo>
                      <a:lnTo>
                        <a:pt x="549" y="84"/>
                      </a:lnTo>
                      <a:lnTo>
                        <a:pt x="548" y="63"/>
                      </a:lnTo>
                      <a:lnTo>
                        <a:pt x="542" y="57"/>
                      </a:lnTo>
                      <a:lnTo>
                        <a:pt x="536" y="52"/>
                      </a:lnTo>
                      <a:lnTo>
                        <a:pt x="530" y="46"/>
                      </a:lnTo>
                      <a:lnTo>
                        <a:pt x="524" y="40"/>
                      </a:lnTo>
                      <a:lnTo>
                        <a:pt x="518" y="36"/>
                      </a:lnTo>
                      <a:lnTo>
                        <a:pt x="512" y="30"/>
                      </a:lnTo>
                      <a:lnTo>
                        <a:pt x="505" y="24"/>
                      </a:lnTo>
                      <a:lnTo>
                        <a:pt x="500" y="18"/>
                      </a:lnTo>
                      <a:lnTo>
                        <a:pt x="472" y="17"/>
                      </a:lnTo>
                      <a:lnTo>
                        <a:pt x="445" y="16"/>
                      </a:lnTo>
                      <a:lnTo>
                        <a:pt x="418" y="15"/>
                      </a:lnTo>
                      <a:lnTo>
                        <a:pt x="391" y="14"/>
                      </a:lnTo>
                      <a:lnTo>
                        <a:pt x="364" y="12"/>
                      </a:lnTo>
                      <a:lnTo>
                        <a:pt x="337" y="11"/>
                      </a:lnTo>
                      <a:lnTo>
                        <a:pt x="309" y="10"/>
                      </a:lnTo>
                      <a:lnTo>
                        <a:pt x="283" y="9"/>
                      </a:lnTo>
                      <a:lnTo>
                        <a:pt x="255" y="8"/>
                      </a:lnTo>
                      <a:lnTo>
                        <a:pt x="228" y="7"/>
                      </a:lnTo>
                      <a:lnTo>
                        <a:pt x="201" y="6"/>
                      </a:lnTo>
                      <a:lnTo>
                        <a:pt x="174" y="4"/>
                      </a:lnTo>
                      <a:lnTo>
                        <a:pt x="147" y="3"/>
                      </a:lnTo>
                      <a:lnTo>
                        <a:pt x="119" y="2"/>
                      </a:lnTo>
                      <a:lnTo>
                        <a:pt x="93" y="1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solidFill>
                  <a:srgbClr val="14192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1" name="Freeform 167"/>
                <p:cNvSpPr>
                  <a:spLocks noChangeArrowheads="1"/>
                </p:cNvSpPr>
                <p:nvPr/>
              </p:nvSpPr>
              <p:spPr bwMode="auto">
                <a:xfrm>
                  <a:off x="5105" y="1377"/>
                  <a:ext cx="81" cy="154"/>
                </a:xfrm>
                <a:custGeom>
                  <a:avLst/>
                  <a:gdLst>
                    <a:gd name="T0" fmla="*/ 58 w 532"/>
                    <a:gd name="T1" fmla="*/ 5 h 814"/>
                    <a:gd name="T2" fmla="*/ 46 w 532"/>
                    <a:gd name="T3" fmla="*/ 17 h 814"/>
                    <a:gd name="T4" fmla="*/ 36 w 532"/>
                    <a:gd name="T5" fmla="*/ 27 h 814"/>
                    <a:gd name="T6" fmla="*/ 24 w 532"/>
                    <a:gd name="T7" fmla="*/ 38 h 814"/>
                    <a:gd name="T8" fmla="*/ 15 w 532"/>
                    <a:gd name="T9" fmla="*/ 63 h 814"/>
                    <a:gd name="T10" fmla="*/ 5 w 532"/>
                    <a:gd name="T11" fmla="*/ 101 h 814"/>
                    <a:gd name="T12" fmla="*/ 0 w 532"/>
                    <a:gd name="T13" fmla="*/ 269 h 814"/>
                    <a:gd name="T14" fmla="*/ 0 w 532"/>
                    <a:gd name="T15" fmla="*/ 566 h 814"/>
                    <a:gd name="T16" fmla="*/ 8 w 532"/>
                    <a:gd name="T17" fmla="*/ 728 h 814"/>
                    <a:gd name="T18" fmla="*/ 24 w 532"/>
                    <a:gd name="T19" fmla="*/ 752 h 814"/>
                    <a:gd name="T20" fmla="*/ 43 w 532"/>
                    <a:gd name="T21" fmla="*/ 766 h 814"/>
                    <a:gd name="T22" fmla="*/ 63 w 532"/>
                    <a:gd name="T23" fmla="*/ 768 h 814"/>
                    <a:gd name="T24" fmla="*/ 84 w 532"/>
                    <a:gd name="T25" fmla="*/ 769 h 814"/>
                    <a:gd name="T26" fmla="*/ 105 w 532"/>
                    <a:gd name="T27" fmla="*/ 771 h 814"/>
                    <a:gd name="T28" fmla="*/ 136 w 532"/>
                    <a:gd name="T29" fmla="*/ 775 h 814"/>
                    <a:gd name="T30" fmla="*/ 176 w 532"/>
                    <a:gd name="T31" fmla="*/ 781 h 814"/>
                    <a:gd name="T32" fmla="*/ 216 w 532"/>
                    <a:gd name="T33" fmla="*/ 785 h 814"/>
                    <a:gd name="T34" fmla="*/ 258 w 532"/>
                    <a:gd name="T35" fmla="*/ 791 h 814"/>
                    <a:gd name="T36" fmla="*/ 298 w 532"/>
                    <a:gd name="T37" fmla="*/ 796 h 814"/>
                    <a:gd name="T38" fmla="*/ 340 w 532"/>
                    <a:gd name="T39" fmla="*/ 801 h 814"/>
                    <a:gd name="T40" fmla="*/ 381 w 532"/>
                    <a:gd name="T41" fmla="*/ 806 h 814"/>
                    <a:gd name="T42" fmla="*/ 422 w 532"/>
                    <a:gd name="T43" fmla="*/ 812 h 814"/>
                    <a:gd name="T44" fmla="*/ 453 w 532"/>
                    <a:gd name="T45" fmla="*/ 808 h 814"/>
                    <a:gd name="T46" fmla="*/ 473 w 532"/>
                    <a:gd name="T47" fmla="*/ 798 h 814"/>
                    <a:gd name="T48" fmla="*/ 495 w 532"/>
                    <a:gd name="T49" fmla="*/ 786 h 814"/>
                    <a:gd name="T50" fmla="*/ 516 w 532"/>
                    <a:gd name="T51" fmla="*/ 776 h 814"/>
                    <a:gd name="T52" fmla="*/ 528 w 532"/>
                    <a:gd name="T53" fmla="*/ 739 h 814"/>
                    <a:gd name="T54" fmla="*/ 531 w 532"/>
                    <a:gd name="T55" fmla="*/ 677 h 814"/>
                    <a:gd name="T56" fmla="*/ 531 w 532"/>
                    <a:gd name="T57" fmla="*/ 520 h 814"/>
                    <a:gd name="T58" fmla="*/ 528 w 532"/>
                    <a:gd name="T59" fmla="*/ 268 h 814"/>
                    <a:gd name="T60" fmla="*/ 524 w 532"/>
                    <a:gd name="T61" fmla="*/ 120 h 814"/>
                    <a:gd name="T62" fmla="*/ 518 w 532"/>
                    <a:gd name="T63" fmla="*/ 75 h 814"/>
                    <a:gd name="T64" fmla="*/ 509 w 532"/>
                    <a:gd name="T65" fmla="*/ 49 h 814"/>
                    <a:gd name="T66" fmla="*/ 495 w 532"/>
                    <a:gd name="T67" fmla="*/ 38 h 814"/>
                    <a:gd name="T68" fmla="*/ 480 w 532"/>
                    <a:gd name="T69" fmla="*/ 28 h 814"/>
                    <a:gd name="T70" fmla="*/ 465 w 532"/>
                    <a:gd name="T71" fmla="*/ 18 h 814"/>
                    <a:gd name="T72" fmla="*/ 433 w 532"/>
                    <a:gd name="T73" fmla="*/ 11 h 814"/>
                    <a:gd name="T74" fmla="*/ 384 w 532"/>
                    <a:gd name="T75" fmla="*/ 10 h 814"/>
                    <a:gd name="T76" fmla="*/ 334 w 532"/>
                    <a:gd name="T77" fmla="*/ 8 h 814"/>
                    <a:gd name="T78" fmla="*/ 284 w 532"/>
                    <a:gd name="T79" fmla="*/ 7 h 814"/>
                    <a:gd name="T80" fmla="*/ 236 w 532"/>
                    <a:gd name="T81" fmla="*/ 5 h 814"/>
                    <a:gd name="T82" fmla="*/ 187 w 532"/>
                    <a:gd name="T83" fmla="*/ 4 h 814"/>
                    <a:gd name="T84" fmla="*/ 137 w 532"/>
                    <a:gd name="T85" fmla="*/ 3 h 814"/>
                    <a:gd name="T86" fmla="*/ 87 w 532"/>
                    <a:gd name="T87" fmla="*/ 2 h 81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532"/>
                    <a:gd name="T133" fmla="*/ 0 h 814"/>
                    <a:gd name="T134" fmla="*/ 532 w 532"/>
                    <a:gd name="T135" fmla="*/ 814 h 814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532" h="814">
                      <a:moveTo>
                        <a:pt x="62" y="0"/>
                      </a:moveTo>
                      <a:lnTo>
                        <a:pt x="58" y="5"/>
                      </a:lnTo>
                      <a:lnTo>
                        <a:pt x="52" y="11"/>
                      </a:lnTo>
                      <a:lnTo>
                        <a:pt x="46" y="17"/>
                      </a:lnTo>
                      <a:lnTo>
                        <a:pt x="41" y="21"/>
                      </a:lnTo>
                      <a:lnTo>
                        <a:pt x="36" y="27"/>
                      </a:lnTo>
                      <a:lnTo>
                        <a:pt x="30" y="33"/>
                      </a:lnTo>
                      <a:lnTo>
                        <a:pt x="24" y="38"/>
                      </a:lnTo>
                      <a:lnTo>
                        <a:pt x="19" y="43"/>
                      </a:lnTo>
                      <a:lnTo>
                        <a:pt x="15" y="63"/>
                      </a:lnTo>
                      <a:lnTo>
                        <a:pt x="10" y="81"/>
                      </a:lnTo>
                      <a:lnTo>
                        <a:pt x="5" y="101"/>
                      </a:lnTo>
                      <a:lnTo>
                        <a:pt x="0" y="120"/>
                      </a:lnTo>
                      <a:lnTo>
                        <a:pt x="0" y="269"/>
                      </a:lnTo>
                      <a:lnTo>
                        <a:pt x="0" y="418"/>
                      </a:lnTo>
                      <a:lnTo>
                        <a:pt x="0" y="566"/>
                      </a:lnTo>
                      <a:lnTo>
                        <a:pt x="0" y="715"/>
                      </a:lnTo>
                      <a:lnTo>
                        <a:pt x="8" y="728"/>
                      </a:lnTo>
                      <a:lnTo>
                        <a:pt x="16" y="739"/>
                      </a:lnTo>
                      <a:lnTo>
                        <a:pt x="24" y="752"/>
                      </a:lnTo>
                      <a:lnTo>
                        <a:pt x="32" y="764"/>
                      </a:lnTo>
                      <a:lnTo>
                        <a:pt x="43" y="766"/>
                      </a:lnTo>
                      <a:lnTo>
                        <a:pt x="53" y="767"/>
                      </a:lnTo>
                      <a:lnTo>
                        <a:pt x="63" y="768"/>
                      </a:lnTo>
                      <a:lnTo>
                        <a:pt x="74" y="768"/>
                      </a:lnTo>
                      <a:lnTo>
                        <a:pt x="84" y="769"/>
                      </a:lnTo>
                      <a:lnTo>
                        <a:pt x="94" y="770"/>
                      </a:lnTo>
                      <a:lnTo>
                        <a:pt x="105" y="771"/>
                      </a:lnTo>
                      <a:lnTo>
                        <a:pt x="115" y="772"/>
                      </a:lnTo>
                      <a:lnTo>
                        <a:pt x="136" y="775"/>
                      </a:lnTo>
                      <a:lnTo>
                        <a:pt x="155" y="777"/>
                      </a:lnTo>
                      <a:lnTo>
                        <a:pt x="176" y="781"/>
                      </a:lnTo>
                      <a:lnTo>
                        <a:pt x="197" y="783"/>
                      </a:lnTo>
                      <a:lnTo>
                        <a:pt x="216" y="785"/>
                      </a:lnTo>
                      <a:lnTo>
                        <a:pt x="237" y="787"/>
                      </a:lnTo>
                      <a:lnTo>
                        <a:pt x="258" y="791"/>
                      </a:lnTo>
                      <a:lnTo>
                        <a:pt x="279" y="793"/>
                      </a:lnTo>
                      <a:lnTo>
                        <a:pt x="298" y="796"/>
                      </a:lnTo>
                      <a:lnTo>
                        <a:pt x="319" y="798"/>
                      </a:lnTo>
                      <a:lnTo>
                        <a:pt x="340" y="801"/>
                      </a:lnTo>
                      <a:lnTo>
                        <a:pt x="361" y="804"/>
                      </a:lnTo>
                      <a:lnTo>
                        <a:pt x="381" y="806"/>
                      </a:lnTo>
                      <a:lnTo>
                        <a:pt x="401" y="808"/>
                      </a:lnTo>
                      <a:lnTo>
                        <a:pt x="422" y="812"/>
                      </a:lnTo>
                      <a:lnTo>
                        <a:pt x="442" y="814"/>
                      </a:lnTo>
                      <a:lnTo>
                        <a:pt x="453" y="808"/>
                      </a:lnTo>
                      <a:lnTo>
                        <a:pt x="463" y="802"/>
                      </a:lnTo>
                      <a:lnTo>
                        <a:pt x="473" y="798"/>
                      </a:lnTo>
                      <a:lnTo>
                        <a:pt x="485" y="792"/>
                      </a:lnTo>
                      <a:lnTo>
                        <a:pt x="495" y="786"/>
                      </a:lnTo>
                      <a:lnTo>
                        <a:pt x="506" y="782"/>
                      </a:lnTo>
                      <a:lnTo>
                        <a:pt x="516" y="776"/>
                      </a:lnTo>
                      <a:lnTo>
                        <a:pt x="526" y="770"/>
                      </a:lnTo>
                      <a:lnTo>
                        <a:pt x="528" y="739"/>
                      </a:lnTo>
                      <a:lnTo>
                        <a:pt x="530" y="708"/>
                      </a:lnTo>
                      <a:lnTo>
                        <a:pt x="531" y="677"/>
                      </a:lnTo>
                      <a:lnTo>
                        <a:pt x="532" y="647"/>
                      </a:lnTo>
                      <a:lnTo>
                        <a:pt x="531" y="520"/>
                      </a:lnTo>
                      <a:lnTo>
                        <a:pt x="530" y="395"/>
                      </a:lnTo>
                      <a:lnTo>
                        <a:pt x="528" y="268"/>
                      </a:lnTo>
                      <a:lnTo>
                        <a:pt x="526" y="142"/>
                      </a:lnTo>
                      <a:lnTo>
                        <a:pt x="524" y="120"/>
                      </a:lnTo>
                      <a:lnTo>
                        <a:pt x="522" y="98"/>
                      </a:lnTo>
                      <a:lnTo>
                        <a:pt x="518" y="75"/>
                      </a:lnTo>
                      <a:lnTo>
                        <a:pt x="516" y="53"/>
                      </a:lnTo>
                      <a:lnTo>
                        <a:pt x="509" y="49"/>
                      </a:lnTo>
                      <a:lnTo>
                        <a:pt x="502" y="43"/>
                      </a:lnTo>
                      <a:lnTo>
                        <a:pt x="495" y="38"/>
                      </a:lnTo>
                      <a:lnTo>
                        <a:pt x="487" y="33"/>
                      </a:lnTo>
                      <a:lnTo>
                        <a:pt x="480" y="28"/>
                      </a:lnTo>
                      <a:lnTo>
                        <a:pt x="473" y="22"/>
                      </a:lnTo>
                      <a:lnTo>
                        <a:pt x="465" y="18"/>
                      </a:lnTo>
                      <a:lnTo>
                        <a:pt x="458" y="12"/>
                      </a:lnTo>
                      <a:lnTo>
                        <a:pt x="433" y="11"/>
                      </a:lnTo>
                      <a:lnTo>
                        <a:pt x="409" y="11"/>
                      </a:lnTo>
                      <a:lnTo>
                        <a:pt x="384" y="10"/>
                      </a:lnTo>
                      <a:lnTo>
                        <a:pt x="359" y="10"/>
                      </a:lnTo>
                      <a:lnTo>
                        <a:pt x="334" y="8"/>
                      </a:lnTo>
                      <a:lnTo>
                        <a:pt x="310" y="7"/>
                      </a:lnTo>
                      <a:lnTo>
                        <a:pt x="284" y="7"/>
                      </a:lnTo>
                      <a:lnTo>
                        <a:pt x="260" y="6"/>
                      </a:lnTo>
                      <a:lnTo>
                        <a:pt x="236" y="5"/>
                      </a:lnTo>
                      <a:lnTo>
                        <a:pt x="211" y="5"/>
                      </a:lnTo>
                      <a:lnTo>
                        <a:pt x="187" y="4"/>
                      </a:lnTo>
                      <a:lnTo>
                        <a:pt x="161" y="3"/>
                      </a:lnTo>
                      <a:lnTo>
                        <a:pt x="137" y="3"/>
                      </a:lnTo>
                      <a:lnTo>
                        <a:pt x="112" y="2"/>
                      </a:lnTo>
                      <a:lnTo>
                        <a:pt x="87" y="2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161C2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2" name="Freeform 168"/>
                <p:cNvSpPr>
                  <a:spLocks noChangeArrowheads="1"/>
                </p:cNvSpPr>
                <p:nvPr/>
              </p:nvSpPr>
              <p:spPr bwMode="auto">
                <a:xfrm>
                  <a:off x="5108" y="1385"/>
                  <a:ext cx="77" cy="145"/>
                </a:xfrm>
                <a:custGeom>
                  <a:avLst/>
                  <a:gdLst>
                    <a:gd name="T0" fmla="*/ 54 w 507"/>
                    <a:gd name="T1" fmla="*/ 5 h 769"/>
                    <a:gd name="T2" fmla="*/ 44 w 507"/>
                    <a:gd name="T3" fmla="*/ 14 h 769"/>
                    <a:gd name="T4" fmla="*/ 34 w 507"/>
                    <a:gd name="T5" fmla="*/ 24 h 769"/>
                    <a:gd name="T6" fmla="*/ 23 w 507"/>
                    <a:gd name="T7" fmla="*/ 36 h 769"/>
                    <a:gd name="T8" fmla="*/ 14 w 507"/>
                    <a:gd name="T9" fmla="*/ 59 h 769"/>
                    <a:gd name="T10" fmla="*/ 5 w 507"/>
                    <a:gd name="T11" fmla="*/ 95 h 769"/>
                    <a:gd name="T12" fmla="*/ 0 w 507"/>
                    <a:gd name="T13" fmla="*/ 254 h 769"/>
                    <a:gd name="T14" fmla="*/ 0 w 507"/>
                    <a:gd name="T15" fmla="*/ 536 h 769"/>
                    <a:gd name="T16" fmla="*/ 8 w 507"/>
                    <a:gd name="T17" fmla="*/ 688 h 769"/>
                    <a:gd name="T18" fmla="*/ 23 w 507"/>
                    <a:gd name="T19" fmla="*/ 711 h 769"/>
                    <a:gd name="T20" fmla="*/ 41 w 507"/>
                    <a:gd name="T21" fmla="*/ 724 h 769"/>
                    <a:gd name="T22" fmla="*/ 60 w 507"/>
                    <a:gd name="T23" fmla="*/ 726 h 769"/>
                    <a:gd name="T24" fmla="*/ 80 w 507"/>
                    <a:gd name="T25" fmla="*/ 728 h 769"/>
                    <a:gd name="T26" fmla="*/ 99 w 507"/>
                    <a:gd name="T27" fmla="*/ 729 h 769"/>
                    <a:gd name="T28" fmla="*/ 128 w 507"/>
                    <a:gd name="T29" fmla="*/ 733 h 769"/>
                    <a:gd name="T30" fmla="*/ 167 w 507"/>
                    <a:gd name="T31" fmla="*/ 738 h 769"/>
                    <a:gd name="T32" fmla="*/ 205 w 507"/>
                    <a:gd name="T33" fmla="*/ 742 h 769"/>
                    <a:gd name="T34" fmla="*/ 244 w 507"/>
                    <a:gd name="T35" fmla="*/ 747 h 769"/>
                    <a:gd name="T36" fmla="*/ 283 w 507"/>
                    <a:gd name="T37" fmla="*/ 753 h 769"/>
                    <a:gd name="T38" fmla="*/ 322 w 507"/>
                    <a:gd name="T39" fmla="*/ 757 h 769"/>
                    <a:gd name="T40" fmla="*/ 360 w 507"/>
                    <a:gd name="T41" fmla="*/ 762 h 769"/>
                    <a:gd name="T42" fmla="*/ 398 w 507"/>
                    <a:gd name="T43" fmla="*/ 766 h 769"/>
                    <a:gd name="T44" fmla="*/ 428 w 507"/>
                    <a:gd name="T45" fmla="*/ 763 h 769"/>
                    <a:gd name="T46" fmla="*/ 448 w 507"/>
                    <a:gd name="T47" fmla="*/ 753 h 769"/>
                    <a:gd name="T48" fmla="*/ 469 w 507"/>
                    <a:gd name="T49" fmla="*/ 742 h 769"/>
                    <a:gd name="T50" fmla="*/ 490 w 507"/>
                    <a:gd name="T51" fmla="*/ 732 h 769"/>
                    <a:gd name="T52" fmla="*/ 503 w 507"/>
                    <a:gd name="T53" fmla="*/ 697 h 769"/>
                    <a:gd name="T54" fmla="*/ 506 w 507"/>
                    <a:gd name="T55" fmla="*/ 640 h 769"/>
                    <a:gd name="T56" fmla="*/ 506 w 507"/>
                    <a:gd name="T57" fmla="*/ 491 h 769"/>
                    <a:gd name="T58" fmla="*/ 503 w 507"/>
                    <a:gd name="T59" fmla="*/ 252 h 769"/>
                    <a:gd name="T60" fmla="*/ 496 w 507"/>
                    <a:gd name="T61" fmla="*/ 111 h 769"/>
                    <a:gd name="T62" fmla="*/ 489 w 507"/>
                    <a:gd name="T63" fmla="*/ 67 h 769"/>
                    <a:gd name="T64" fmla="*/ 477 w 507"/>
                    <a:gd name="T65" fmla="*/ 40 h 769"/>
                    <a:gd name="T66" fmla="*/ 460 w 507"/>
                    <a:gd name="T67" fmla="*/ 30 h 769"/>
                    <a:gd name="T68" fmla="*/ 443 w 507"/>
                    <a:gd name="T69" fmla="*/ 20 h 769"/>
                    <a:gd name="T70" fmla="*/ 425 w 507"/>
                    <a:gd name="T71" fmla="*/ 9 h 769"/>
                    <a:gd name="T72" fmla="*/ 395 w 507"/>
                    <a:gd name="T73" fmla="*/ 5 h 769"/>
                    <a:gd name="T74" fmla="*/ 350 w 507"/>
                    <a:gd name="T75" fmla="*/ 4 h 769"/>
                    <a:gd name="T76" fmla="*/ 306 w 507"/>
                    <a:gd name="T77" fmla="*/ 4 h 769"/>
                    <a:gd name="T78" fmla="*/ 261 w 507"/>
                    <a:gd name="T79" fmla="*/ 2 h 769"/>
                    <a:gd name="T80" fmla="*/ 216 w 507"/>
                    <a:gd name="T81" fmla="*/ 2 h 769"/>
                    <a:gd name="T82" fmla="*/ 171 w 507"/>
                    <a:gd name="T83" fmla="*/ 1 h 769"/>
                    <a:gd name="T84" fmla="*/ 126 w 507"/>
                    <a:gd name="T85" fmla="*/ 1 h 769"/>
                    <a:gd name="T86" fmla="*/ 81 w 507"/>
                    <a:gd name="T87" fmla="*/ 0 h 76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507"/>
                    <a:gd name="T133" fmla="*/ 0 h 769"/>
                    <a:gd name="T134" fmla="*/ 507 w 507"/>
                    <a:gd name="T135" fmla="*/ 769 h 76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507" h="769">
                      <a:moveTo>
                        <a:pt x="59" y="0"/>
                      </a:moveTo>
                      <a:lnTo>
                        <a:pt x="54" y="5"/>
                      </a:lnTo>
                      <a:lnTo>
                        <a:pt x="50" y="9"/>
                      </a:lnTo>
                      <a:lnTo>
                        <a:pt x="44" y="14"/>
                      </a:lnTo>
                      <a:lnTo>
                        <a:pt x="39" y="20"/>
                      </a:lnTo>
                      <a:lnTo>
                        <a:pt x="34" y="24"/>
                      </a:lnTo>
                      <a:lnTo>
                        <a:pt x="29" y="30"/>
                      </a:lnTo>
                      <a:lnTo>
                        <a:pt x="23" y="36"/>
                      </a:lnTo>
                      <a:lnTo>
                        <a:pt x="19" y="40"/>
                      </a:lnTo>
                      <a:lnTo>
                        <a:pt x="14" y="59"/>
                      </a:lnTo>
                      <a:lnTo>
                        <a:pt x="9" y="76"/>
                      </a:lnTo>
                      <a:lnTo>
                        <a:pt x="5" y="95"/>
                      </a:lnTo>
                      <a:lnTo>
                        <a:pt x="0" y="113"/>
                      </a:lnTo>
                      <a:lnTo>
                        <a:pt x="0" y="254"/>
                      </a:lnTo>
                      <a:lnTo>
                        <a:pt x="0" y="394"/>
                      </a:lnTo>
                      <a:lnTo>
                        <a:pt x="0" y="536"/>
                      </a:lnTo>
                      <a:lnTo>
                        <a:pt x="0" y="676"/>
                      </a:lnTo>
                      <a:lnTo>
                        <a:pt x="8" y="688"/>
                      </a:lnTo>
                      <a:lnTo>
                        <a:pt x="16" y="700"/>
                      </a:lnTo>
                      <a:lnTo>
                        <a:pt x="23" y="711"/>
                      </a:lnTo>
                      <a:lnTo>
                        <a:pt x="31" y="723"/>
                      </a:lnTo>
                      <a:lnTo>
                        <a:pt x="41" y="724"/>
                      </a:lnTo>
                      <a:lnTo>
                        <a:pt x="51" y="725"/>
                      </a:lnTo>
                      <a:lnTo>
                        <a:pt x="60" y="726"/>
                      </a:lnTo>
                      <a:lnTo>
                        <a:pt x="71" y="727"/>
                      </a:lnTo>
                      <a:lnTo>
                        <a:pt x="80" y="728"/>
                      </a:lnTo>
                      <a:lnTo>
                        <a:pt x="89" y="728"/>
                      </a:lnTo>
                      <a:lnTo>
                        <a:pt x="99" y="729"/>
                      </a:lnTo>
                      <a:lnTo>
                        <a:pt x="109" y="731"/>
                      </a:lnTo>
                      <a:lnTo>
                        <a:pt x="128" y="733"/>
                      </a:lnTo>
                      <a:lnTo>
                        <a:pt x="148" y="735"/>
                      </a:lnTo>
                      <a:lnTo>
                        <a:pt x="167" y="738"/>
                      </a:lnTo>
                      <a:lnTo>
                        <a:pt x="186" y="740"/>
                      </a:lnTo>
                      <a:lnTo>
                        <a:pt x="205" y="742"/>
                      </a:lnTo>
                      <a:lnTo>
                        <a:pt x="225" y="744"/>
                      </a:lnTo>
                      <a:lnTo>
                        <a:pt x="244" y="747"/>
                      </a:lnTo>
                      <a:lnTo>
                        <a:pt x="263" y="749"/>
                      </a:lnTo>
                      <a:lnTo>
                        <a:pt x="283" y="753"/>
                      </a:lnTo>
                      <a:lnTo>
                        <a:pt x="302" y="755"/>
                      </a:lnTo>
                      <a:lnTo>
                        <a:pt x="322" y="757"/>
                      </a:lnTo>
                      <a:lnTo>
                        <a:pt x="340" y="759"/>
                      </a:lnTo>
                      <a:lnTo>
                        <a:pt x="360" y="762"/>
                      </a:lnTo>
                      <a:lnTo>
                        <a:pt x="379" y="764"/>
                      </a:lnTo>
                      <a:lnTo>
                        <a:pt x="398" y="766"/>
                      </a:lnTo>
                      <a:lnTo>
                        <a:pt x="417" y="769"/>
                      </a:lnTo>
                      <a:lnTo>
                        <a:pt x="428" y="763"/>
                      </a:lnTo>
                      <a:lnTo>
                        <a:pt x="438" y="758"/>
                      </a:lnTo>
                      <a:lnTo>
                        <a:pt x="448" y="753"/>
                      </a:lnTo>
                      <a:lnTo>
                        <a:pt x="459" y="747"/>
                      </a:lnTo>
                      <a:lnTo>
                        <a:pt x="469" y="742"/>
                      </a:lnTo>
                      <a:lnTo>
                        <a:pt x="480" y="736"/>
                      </a:lnTo>
                      <a:lnTo>
                        <a:pt x="490" y="732"/>
                      </a:lnTo>
                      <a:lnTo>
                        <a:pt x="500" y="726"/>
                      </a:lnTo>
                      <a:lnTo>
                        <a:pt x="503" y="697"/>
                      </a:lnTo>
                      <a:lnTo>
                        <a:pt x="504" y="668"/>
                      </a:lnTo>
                      <a:lnTo>
                        <a:pt x="506" y="640"/>
                      </a:lnTo>
                      <a:lnTo>
                        <a:pt x="507" y="611"/>
                      </a:lnTo>
                      <a:lnTo>
                        <a:pt x="506" y="491"/>
                      </a:lnTo>
                      <a:lnTo>
                        <a:pt x="504" y="372"/>
                      </a:lnTo>
                      <a:lnTo>
                        <a:pt x="503" y="252"/>
                      </a:lnTo>
                      <a:lnTo>
                        <a:pt x="500" y="133"/>
                      </a:lnTo>
                      <a:lnTo>
                        <a:pt x="496" y="111"/>
                      </a:lnTo>
                      <a:lnTo>
                        <a:pt x="492" y="89"/>
                      </a:lnTo>
                      <a:lnTo>
                        <a:pt x="489" y="67"/>
                      </a:lnTo>
                      <a:lnTo>
                        <a:pt x="485" y="45"/>
                      </a:lnTo>
                      <a:lnTo>
                        <a:pt x="477" y="40"/>
                      </a:lnTo>
                      <a:lnTo>
                        <a:pt x="468" y="35"/>
                      </a:lnTo>
                      <a:lnTo>
                        <a:pt x="460" y="30"/>
                      </a:lnTo>
                      <a:lnTo>
                        <a:pt x="452" y="24"/>
                      </a:lnTo>
                      <a:lnTo>
                        <a:pt x="443" y="20"/>
                      </a:lnTo>
                      <a:lnTo>
                        <a:pt x="435" y="15"/>
                      </a:lnTo>
                      <a:lnTo>
                        <a:pt x="425" y="9"/>
                      </a:lnTo>
                      <a:lnTo>
                        <a:pt x="417" y="5"/>
                      </a:lnTo>
                      <a:lnTo>
                        <a:pt x="395" y="5"/>
                      </a:lnTo>
                      <a:lnTo>
                        <a:pt x="372" y="5"/>
                      </a:lnTo>
                      <a:lnTo>
                        <a:pt x="350" y="4"/>
                      </a:lnTo>
                      <a:lnTo>
                        <a:pt x="327" y="4"/>
                      </a:lnTo>
                      <a:lnTo>
                        <a:pt x="306" y="4"/>
                      </a:lnTo>
                      <a:lnTo>
                        <a:pt x="283" y="4"/>
                      </a:lnTo>
                      <a:lnTo>
                        <a:pt x="261" y="2"/>
                      </a:lnTo>
                      <a:lnTo>
                        <a:pt x="239" y="2"/>
                      </a:lnTo>
                      <a:lnTo>
                        <a:pt x="216" y="2"/>
                      </a:lnTo>
                      <a:lnTo>
                        <a:pt x="194" y="1"/>
                      </a:lnTo>
                      <a:lnTo>
                        <a:pt x="171" y="1"/>
                      </a:lnTo>
                      <a:lnTo>
                        <a:pt x="149" y="1"/>
                      </a:lnTo>
                      <a:lnTo>
                        <a:pt x="126" y="1"/>
                      </a:lnTo>
                      <a:lnTo>
                        <a:pt x="104" y="0"/>
                      </a:lnTo>
                      <a:lnTo>
                        <a:pt x="81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191E2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3" name="Freeform 169"/>
                <p:cNvSpPr>
                  <a:spLocks noChangeArrowheads="1"/>
                </p:cNvSpPr>
                <p:nvPr/>
              </p:nvSpPr>
              <p:spPr bwMode="auto">
                <a:xfrm>
                  <a:off x="5112" y="1392"/>
                  <a:ext cx="72" cy="138"/>
                </a:xfrm>
                <a:custGeom>
                  <a:avLst/>
                  <a:gdLst>
                    <a:gd name="T0" fmla="*/ 51 w 480"/>
                    <a:gd name="T1" fmla="*/ 7 h 727"/>
                    <a:gd name="T2" fmla="*/ 41 w 480"/>
                    <a:gd name="T3" fmla="*/ 17 h 727"/>
                    <a:gd name="T4" fmla="*/ 32 w 480"/>
                    <a:gd name="T5" fmla="*/ 27 h 727"/>
                    <a:gd name="T6" fmla="*/ 23 w 480"/>
                    <a:gd name="T7" fmla="*/ 36 h 727"/>
                    <a:gd name="T8" fmla="*/ 13 w 480"/>
                    <a:gd name="T9" fmla="*/ 57 h 727"/>
                    <a:gd name="T10" fmla="*/ 4 w 480"/>
                    <a:gd name="T11" fmla="*/ 91 h 727"/>
                    <a:gd name="T12" fmla="*/ 0 w 480"/>
                    <a:gd name="T13" fmla="*/ 241 h 727"/>
                    <a:gd name="T14" fmla="*/ 0 w 480"/>
                    <a:gd name="T15" fmla="*/ 507 h 727"/>
                    <a:gd name="T16" fmla="*/ 7 w 480"/>
                    <a:gd name="T17" fmla="*/ 651 h 727"/>
                    <a:gd name="T18" fmla="*/ 21 w 480"/>
                    <a:gd name="T19" fmla="*/ 673 h 727"/>
                    <a:gd name="T20" fmla="*/ 38 w 480"/>
                    <a:gd name="T21" fmla="*/ 686 h 727"/>
                    <a:gd name="T22" fmla="*/ 56 w 480"/>
                    <a:gd name="T23" fmla="*/ 687 h 727"/>
                    <a:gd name="T24" fmla="*/ 74 w 480"/>
                    <a:gd name="T25" fmla="*/ 689 h 727"/>
                    <a:gd name="T26" fmla="*/ 93 w 480"/>
                    <a:gd name="T27" fmla="*/ 691 h 727"/>
                    <a:gd name="T28" fmla="*/ 121 w 480"/>
                    <a:gd name="T29" fmla="*/ 694 h 727"/>
                    <a:gd name="T30" fmla="*/ 156 w 480"/>
                    <a:gd name="T31" fmla="*/ 699 h 727"/>
                    <a:gd name="T32" fmla="*/ 193 w 480"/>
                    <a:gd name="T33" fmla="*/ 703 h 727"/>
                    <a:gd name="T34" fmla="*/ 229 w 480"/>
                    <a:gd name="T35" fmla="*/ 708 h 727"/>
                    <a:gd name="T36" fmla="*/ 266 w 480"/>
                    <a:gd name="T37" fmla="*/ 713 h 727"/>
                    <a:gd name="T38" fmla="*/ 301 w 480"/>
                    <a:gd name="T39" fmla="*/ 717 h 727"/>
                    <a:gd name="T40" fmla="*/ 338 w 480"/>
                    <a:gd name="T41" fmla="*/ 721 h 727"/>
                    <a:gd name="T42" fmla="*/ 374 w 480"/>
                    <a:gd name="T43" fmla="*/ 725 h 727"/>
                    <a:gd name="T44" fmla="*/ 403 w 480"/>
                    <a:gd name="T45" fmla="*/ 722 h 727"/>
                    <a:gd name="T46" fmla="*/ 422 w 480"/>
                    <a:gd name="T47" fmla="*/ 711 h 727"/>
                    <a:gd name="T48" fmla="*/ 443 w 480"/>
                    <a:gd name="T49" fmla="*/ 700 h 727"/>
                    <a:gd name="T50" fmla="*/ 463 w 480"/>
                    <a:gd name="T51" fmla="*/ 689 h 727"/>
                    <a:gd name="T52" fmla="*/ 475 w 480"/>
                    <a:gd name="T53" fmla="*/ 657 h 727"/>
                    <a:gd name="T54" fmla="*/ 479 w 480"/>
                    <a:gd name="T55" fmla="*/ 604 h 727"/>
                    <a:gd name="T56" fmla="*/ 479 w 480"/>
                    <a:gd name="T57" fmla="*/ 465 h 727"/>
                    <a:gd name="T58" fmla="*/ 475 w 480"/>
                    <a:gd name="T59" fmla="*/ 240 h 727"/>
                    <a:gd name="T60" fmla="*/ 469 w 480"/>
                    <a:gd name="T61" fmla="*/ 105 h 727"/>
                    <a:gd name="T62" fmla="*/ 458 w 480"/>
                    <a:gd name="T63" fmla="*/ 60 h 727"/>
                    <a:gd name="T64" fmla="*/ 443 w 480"/>
                    <a:gd name="T65" fmla="*/ 34 h 727"/>
                    <a:gd name="T66" fmla="*/ 424 w 480"/>
                    <a:gd name="T67" fmla="*/ 25 h 727"/>
                    <a:gd name="T68" fmla="*/ 404 w 480"/>
                    <a:gd name="T69" fmla="*/ 14 h 727"/>
                    <a:gd name="T70" fmla="*/ 384 w 480"/>
                    <a:gd name="T71" fmla="*/ 5 h 727"/>
                    <a:gd name="T72" fmla="*/ 356 w 480"/>
                    <a:gd name="T73" fmla="*/ 0 h 727"/>
                    <a:gd name="T74" fmla="*/ 315 w 480"/>
                    <a:gd name="T75" fmla="*/ 0 h 727"/>
                    <a:gd name="T76" fmla="*/ 275 w 480"/>
                    <a:gd name="T77" fmla="*/ 2 h 727"/>
                    <a:gd name="T78" fmla="*/ 235 w 480"/>
                    <a:gd name="T79" fmla="*/ 2 h 727"/>
                    <a:gd name="T80" fmla="*/ 195 w 480"/>
                    <a:gd name="T81" fmla="*/ 2 h 727"/>
                    <a:gd name="T82" fmla="*/ 155 w 480"/>
                    <a:gd name="T83" fmla="*/ 2 h 727"/>
                    <a:gd name="T84" fmla="*/ 116 w 480"/>
                    <a:gd name="T85" fmla="*/ 3 h 727"/>
                    <a:gd name="T86" fmla="*/ 76 w 480"/>
                    <a:gd name="T87" fmla="*/ 3 h 727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80"/>
                    <a:gd name="T133" fmla="*/ 0 h 727"/>
                    <a:gd name="T134" fmla="*/ 480 w 480"/>
                    <a:gd name="T135" fmla="*/ 727 h 727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80" h="727">
                      <a:moveTo>
                        <a:pt x="56" y="3"/>
                      </a:moveTo>
                      <a:lnTo>
                        <a:pt x="51" y="7"/>
                      </a:lnTo>
                      <a:lnTo>
                        <a:pt x="47" y="12"/>
                      </a:lnTo>
                      <a:lnTo>
                        <a:pt x="41" y="17"/>
                      </a:lnTo>
                      <a:lnTo>
                        <a:pt x="36" y="21"/>
                      </a:lnTo>
                      <a:lnTo>
                        <a:pt x="32" y="27"/>
                      </a:lnTo>
                      <a:lnTo>
                        <a:pt x="27" y="32"/>
                      </a:lnTo>
                      <a:lnTo>
                        <a:pt x="23" y="36"/>
                      </a:lnTo>
                      <a:lnTo>
                        <a:pt x="18" y="41"/>
                      </a:lnTo>
                      <a:lnTo>
                        <a:pt x="13" y="57"/>
                      </a:lnTo>
                      <a:lnTo>
                        <a:pt x="9" y="74"/>
                      </a:lnTo>
                      <a:lnTo>
                        <a:pt x="4" y="91"/>
                      </a:lnTo>
                      <a:lnTo>
                        <a:pt x="0" y="109"/>
                      </a:lnTo>
                      <a:lnTo>
                        <a:pt x="0" y="241"/>
                      </a:lnTo>
                      <a:lnTo>
                        <a:pt x="0" y="375"/>
                      </a:lnTo>
                      <a:lnTo>
                        <a:pt x="0" y="507"/>
                      </a:lnTo>
                      <a:lnTo>
                        <a:pt x="0" y="641"/>
                      </a:lnTo>
                      <a:lnTo>
                        <a:pt x="7" y="651"/>
                      </a:lnTo>
                      <a:lnTo>
                        <a:pt x="15" y="663"/>
                      </a:lnTo>
                      <a:lnTo>
                        <a:pt x="21" y="673"/>
                      </a:lnTo>
                      <a:lnTo>
                        <a:pt x="28" y="685"/>
                      </a:lnTo>
                      <a:lnTo>
                        <a:pt x="38" y="686"/>
                      </a:lnTo>
                      <a:lnTo>
                        <a:pt x="47" y="686"/>
                      </a:lnTo>
                      <a:lnTo>
                        <a:pt x="56" y="687"/>
                      </a:lnTo>
                      <a:lnTo>
                        <a:pt x="65" y="688"/>
                      </a:lnTo>
                      <a:lnTo>
                        <a:pt x="74" y="689"/>
                      </a:lnTo>
                      <a:lnTo>
                        <a:pt x="84" y="689"/>
                      </a:lnTo>
                      <a:lnTo>
                        <a:pt x="93" y="691"/>
                      </a:lnTo>
                      <a:lnTo>
                        <a:pt x="102" y="692"/>
                      </a:lnTo>
                      <a:lnTo>
                        <a:pt x="121" y="694"/>
                      </a:lnTo>
                      <a:lnTo>
                        <a:pt x="139" y="696"/>
                      </a:lnTo>
                      <a:lnTo>
                        <a:pt x="156" y="699"/>
                      </a:lnTo>
                      <a:lnTo>
                        <a:pt x="175" y="701"/>
                      </a:lnTo>
                      <a:lnTo>
                        <a:pt x="193" y="703"/>
                      </a:lnTo>
                      <a:lnTo>
                        <a:pt x="212" y="706"/>
                      </a:lnTo>
                      <a:lnTo>
                        <a:pt x="229" y="708"/>
                      </a:lnTo>
                      <a:lnTo>
                        <a:pt x="247" y="710"/>
                      </a:lnTo>
                      <a:lnTo>
                        <a:pt x="266" y="713"/>
                      </a:lnTo>
                      <a:lnTo>
                        <a:pt x="284" y="715"/>
                      </a:lnTo>
                      <a:lnTo>
                        <a:pt x="301" y="717"/>
                      </a:lnTo>
                      <a:lnTo>
                        <a:pt x="320" y="718"/>
                      </a:lnTo>
                      <a:lnTo>
                        <a:pt x="338" y="721"/>
                      </a:lnTo>
                      <a:lnTo>
                        <a:pt x="357" y="723"/>
                      </a:lnTo>
                      <a:lnTo>
                        <a:pt x="374" y="725"/>
                      </a:lnTo>
                      <a:lnTo>
                        <a:pt x="392" y="727"/>
                      </a:lnTo>
                      <a:lnTo>
                        <a:pt x="403" y="722"/>
                      </a:lnTo>
                      <a:lnTo>
                        <a:pt x="412" y="716"/>
                      </a:lnTo>
                      <a:lnTo>
                        <a:pt x="422" y="711"/>
                      </a:lnTo>
                      <a:lnTo>
                        <a:pt x="433" y="706"/>
                      </a:lnTo>
                      <a:lnTo>
                        <a:pt x="443" y="700"/>
                      </a:lnTo>
                      <a:lnTo>
                        <a:pt x="454" y="695"/>
                      </a:lnTo>
                      <a:lnTo>
                        <a:pt x="463" y="689"/>
                      </a:lnTo>
                      <a:lnTo>
                        <a:pt x="473" y="684"/>
                      </a:lnTo>
                      <a:lnTo>
                        <a:pt x="475" y="657"/>
                      </a:lnTo>
                      <a:lnTo>
                        <a:pt x="477" y="631"/>
                      </a:lnTo>
                      <a:lnTo>
                        <a:pt x="479" y="604"/>
                      </a:lnTo>
                      <a:lnTo>
                        <a:pt x="480" y="578"/>
                      </a:lnTo>
                      <a:lnTo>
                        <a:pt x="479" y="465"/>
                      </a:lnTo>
                      <a:lnTo>
                        <a:pt x="477" y="352"/>
                      </a:lnTo>
                      <a:lnTo>
                        <a:pt x="475" y="240"/>
                      </a:lnTo>
                      <a:lnTo>
                        <a:pt x="473" y="127"/>
                      </a:lnTo>
                      <a:lnTo>
                        <a:pt x="469" y="105"/>
                      </a:lnTo>
                      <a:lnTo>
                        <a:pt x="463" y="82"/>
                      </a:lnTo>
                      <a:lnTo>
                        <a:pt x="458" y="60"/>
                      </a:lnTo>
                      <a:lnTo>
                        <a:pt x="452" y="38"/>
                      </a:lnTo>
                      <a:lnTo>
                        <a:pt x="443" y="34"/>
                      </a:lnTo>
                      <a:lnTo>
                        <a:pt x="433" y="29"/>
                      </a:lnTo>
                      <a:lnTo>
                        <a:pt x="424" y="25"/>
                      </a:lnTo>
                      <a:lnTo>
                        <a:pt x="414" y="19"/>
                      </a:lnTo>
                      <a:lnTo>
                        <a:pt x="404" y="14"/>
                      </a:lnTo>
                      <a:lnTo>
                        <a:pt x="395" y="10"/>
                      </a:lnTo>
                      <a:lnTo>
                        <a:pt x="384" y="5"/>
                      </a:lnTo>
                      <a:lnTo>
                        <a:pt x="375" y="0"/>
                      </a:lnTo>
                      <a:lnTo>
                        <a:pt x="356" y="0"/>
                      </a:lnTo>
                      <a:lnTo>
                        <a:pt x="335" y="0"/>
                      </a:lnTo>
                      <a:lnTo>
                        <a:pt x="315" y="0"/>
                      </a:lnTo>
                      <a:lnTo>
                        <a:pt x="295" y="2"/>
                      </a:lnTo>
                      <a:lnTo>
                        <a:pt x="275" y="2"/>
                      </a:lnTo>
                      <a:lnTo>
                        <a:pt x="255" y="2"/>
                      </a:lnTo>
                      <a:lnTo>
                        <a:pt x="235" y="2"/>
                      </a:lnTo>
                      <a:lnTo>
                        <a:pt x="215" y="2"/>
                      </a:lnTo>
                      <a:lnTo>
                        <a:pt x="195" y="2"/>
                      </a:lnTo>
                      <a:lnTo>
                        <a:pt x="176" y="2"/>
                      </a:lnTo>
                      <a:lnTo>
                        <a:pt x="155" y="2"/>
                      </a:lnTo>
                      <a:lnTo>
                        <a:pt x="136" y="2"/>
                      </a:lnTo>
                      <a:lnTo>
                        <a:pt x="116" y="3"/>
                      </a:lnTo>
                      <a:lnTo>
                        <a:pt x="96" y="3"/>
                      </a:lnTo>
                      <a:lnTo>
                        <a:pt x="76" y="3"/>
                      </a:lnTo>
                      <a:lnTo>
                        <a:pt x="56" y="3"/>
                      </a:lnTo>
                      <a:close/>
                    </a:path>
                  </a:pathLst>
                </a:custGeom>
                <a:solidFill>
                  <a:srgbClr val="19213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4" name="Freeform 170"/>
                <p:cNvSpPr>
                  <a:spLocks noChangeArrowheads="1"/>
                </p:cNvSpPr>
                <p:nvPr/>
              </p:nvSpPr>
              <p:spPr bwMode="auto">
                <a:xfrm>
                  <a:off x="5116" y="1399"/>
                  <a:ext cx="69" cy="131"/>
                </a:xfrm>
                <a:custGeom>
                  <a:avLst/>
                  <a:gdLst>
                    <a:gd name="T0" fmla="*/ 49 w 456"/>
                    <a:gd name="T1" fmla="*/ 13 h 690"/>
                    <a:gd name="T2" fmla="*/ 40 w 456"/>
                    <a:gd name="T3" fmla="*/ 22 h 690"/>
                    <a:gd name="T4" fmla="*/ 32 w 456"/>
                    <a:gd name="T5" fmla="*/ 31 h 690"/>
                    <a:gd name="T6" fmla="*/ 23 w 456"/>
                    <a:gd name="T7" fmla="*/ 39 h 690"/>
                    <a:gd name="T8" fmla="*/ 14 w 456"/>
                    <a:gd name="T9" fmla="*/ 60 h 690"/>
                    <a:gd name="T10" fmla="*/ 4 w 456"/>
                    <a:gd name="T11" fmla="*/ 92 h 690"/>
                    <a:gd name="T12" fmla="*/ 0 w 456"/>
                    <a:gd name="T13" fmla="*/ 234 h 690"/>
                    <a:gd name="T14" fmla="*/ 0 w 456"/>
                    <a:gd name="T15" fmla="*/ 484 h 690"/>
                    <a:gd name="T16" fmla="*/ 7 w 456"/>
                    <a:gd name="T17" fmla="*/ 619 h 690"/>
                    <a:gd name="T18" fmla="*/ 21 w 456"/>
                    <a:gd name="T19" fmla="*/ 640 h 690"/>
                    <a:gd name="T20" fmla="*/ 37 w 456"/>
                    <a:gd name="T21" fmla="*/ 651 h 690"/>
                    <a:gd name="T22" fmla="*/ 54 w 456"/>
                    <a:gd name="T23" fmla="*/ 653 h 690"/>
                    <a:gd name="T24" fmla="*/ 71 w 456"/>
                    <a:gd name="T25" fmla="*/ 655 h 690"/>
                    <a:gd name="T26" fmla="*/ 88 w 456"/>
                    <a:gd name="T27" fmla="*/ 657 h 690"/>
                    <a:gd name="T28" fmla="*/ 114 w 456"/>
                    <a:gd name="T29" fmla="*/ 660 h 690"/>
                    <a:gd name="T30" fmla="*/ 147 w 456"/>
                    <a:gd name="T31" fmla="*/ 664 h 690"/>
                    <a:gd name="T32" fmla="*/ 182 w 456"/>
                    <a:gd name="T33" fmla="*/ 667 h 690"/>
                    <a:gd name="T34" fmla="*/ 215 w 456"/>
                    <a:gd name="T35" fmla="*/ 672 h 690"/>
                    <a:gd name="T36" fmla="*/ 250 w 456"/>
                    <a:gd name="T37" fmla="*/ 675 h 690"/>
                    <a:gd name="T38" fmla="*/ 283 w 456"/>
                    <a:gd name="T39" fmla="*/ 680 h 690"/>
                    <a:gd name="T40" fmla="*/ 318 w 456"/>
                    <a:gd name="T41" fmla="*/ 683 h 690"/>
                    <a:gd name="T42" fmla="*/ 351 w 456"/>
                    <a:gd name="T43" fmla="*/ 688 h 690"/>
                    <a:gd name="T44" fmla="*/ 379 w 456"/>
                    <a:gd name="T45" fmla="*/ 685 h 690"/>
                    <a:gd name="T46" fmla="*/ 398 w 456"/>
                    <a:gd name="T47" fmla="*/ 673 h 690"/>
                    <a:gd name="T48" fmla="*/ 418 w 456"/>
                    <a:gd name="T49" fmla="*/ 663 h 690"/>
                    <a:gd name="T50" fmla="*/ 438 w 456"/>
                    <a:gd name="T51" fmla="*/ 651 h 690"/>
                    <a:gd name="T52" fmla="*/ 450 w 456"/>
                    <a:gd name="T53" fmla="*/ 621 h 690"/>
                    <a:gd name="T54" fmla="*/ 454 w 456"/>
                    <a:gd name="T55" fmla="*/ 574 h 690"/>
                    <a:gd name="T56" fmla="*/ 454 w 456"/>
                    <a:gd name="T57" fmla="*/ 444 h 690"/>
                    <a:gd name="T58" fmla="*/ 450 w 456"/>
                    <a:gd name="T59" fmla="*/ 232 h 690"/>
                    <a:gd name="T60" fmla="*/ 441 w 456"/>
                    <a:gd name="T61" fmla="*/ 103 h 690"/>
                    <a:gd name="T62" fmla="*/ 428 w 456"/>
                    <a:gd name="T63" fmla="*/ 58 h 690"/>
                    <a:gd name="T64" fmla="*/ 412 w 456"/>
                    <a:gd name="T65" fmla="*/ 31 h 690"/>
                    <a:gd name="T66" fmla="*/ 390 w 456"/>
                    <a:gd name="T67" fmla="*/ 22 h 690"/>
                    <a:gd name="T68" fmla="*/ 367 w 456"/>
                    <a:gd name="T69" fmla="*/ 14 h 690"/>
                    <a:gd name="T70" fmla="*/ 345 w 456"/>
                    <a:gd name="T71" fmla="*/ 5 h 690"/>
                    <a:gd name="T72" fmla="*/ 318 w 456"/>
                    <a:gd name="T73" fmla="*/ 1 h 690"/>
                    <a:gd name="T74" fmla="*/ 282 w 456"/>
                    <a:gd name="T75" fmla="*/ 2 h 690"/>
                    <a:gd name="T76" fmla="*/ 246 w 456"/>
                    <a:gd name="T77" fmla="*/ 4 h 690"/>
                    <a:gd name="T78" fmla="*/ 212 w 456"/>
                    <a:gd name="T79" fmla="*/ 4 h 690"/>
                    <a:gd name="T80" fmla="*/ 176 w 456"/>
                    <a:gd name="T81" fmla="*/ 5 h 690"/>
                    <a:gd name="T82" fmla="*/ 141 w 456"/>
                    <a:gd name="T83" fmla="*/ 6 h 690"/>
                    <a:gd name="T84" fmla="*/ 107 w 456"/>
                    <a:gd name="T85" fmla="*/ 7 h 690"/>
                    <a:gd name="T86" fmla="*/ 71 w 456"/>
                    <a:gd name="T87" fmla="*/ 8 h 690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56"/>
                    <a:gd name="T133" fmla="*/ 0 h 690"/>
                    <a:gd name="T134" fmla="*/ 456 w 456"/>
                    <a:gd name="T135" fmla="*/ 690 h 690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56" h="690">
                      <a:moveTo>
                        <a:pt x="54" y="8"/>
                      </a:moveTo>
                      <a:lnTo>
                        <a:pt x="49" y="13"/>
                      </a:lnTo>
                      <a:lnTo>
                        <a:pt x="45" y="17"/>
                      </a:lnTo>
                      <a:lnTo>
                        <a:pt x="40" y="22"/>
                      </a:lnTo>
                      <a:lnTo>
                        <a:pt x="37" y="27"/>
                      </a:lnTo>
                      <a:lnTo>
                        <a:pt x="32" y="31"/>
                      </a:lnTo>
                      <a:lnTo>
                        <a:pt x="27" y="36"/>
                      </a:lnTo>
                      <a:lnTo>
                        <a:pt x="23" y="39"/>
                      </a:lnTo>
                      <a:lnTo>
                        <a:pt x="18" y="44"/>
                      </a:lnTo>
                      <a:lnTo>
                        <a:pt x="14" y="60"/>
                      </a:lnTo>
                      <a:lnTo>
                        <a:pt x="9" y="76"/>
                      </a:lnTo>
                      <a:lnTo>
                        <a:pt x="4" y="92"/>
                      </a:lnTo>
                      <a:lnTo>
                        <a:pt x="0" y="108"/>
                      </a:lnTo>
                      <a:lnTo>
                        <a:pt x="0" y="234"/>
                      </a:lnTo>
                      <a:lnTo>
                        <a:pt x="0" y="358"/>
                      </a:lnTo>
                      <a:lnTo>
                        <a:pt x="0" y="484"/>
                      </a:lnTo>
                      <a:lnTo>
                        <a:pt x="0" y="609"/>
                      </a:lnTo>
                      <a:lnTo>
                        <a:pt x="7" y="619"/>
                      </a:lnTo>
                      <a:lnTo>
                        <a:pt x="14" y="629"/>
                      </a:lnTo>
                      <a:lnTo>
                        <a:pt x="21" y="640"/>
                      </a:lnTo>
                      <a:lnTo>
                        <a:pt x="27" y="650"/>
                      </a:lnTo>
                      <a:lnTo>
                        <a:pt x="37" y="651"/>
                      </a:lnTo>
                      <a:lnTo>
                        <a:pt x="45" y="652"/>
                      </a:lnTo>
                      <a:lnTo>
                        <a:pt x="54" y="653"/>
                      </a:lnTo>
                      <a:lnTo>
                        <a:pt x="62" y="653"/>
                      </a:lnTo>
                      <a:lnTo>
                        <a:pt x="71" y="655"/>
                      </a:lnTo>
                      <a:lnTo>
                        <a:pt x="79" y="656"/>
                      </a:lnTo>
                      <a:lnTo>
                        <a:pt x="88" y="657"/>
                      </a:lnTo>
                      <a:lnTo>
                        <a:pt x="97" y="658"/>
                      </a:lnTo>
                      <a:lnTo>
                        <a:pt x="114" y="660"/>
                      </a:lnTo>
                      <a:lnTo>
                        <a:pt x="131" y="662"/>
                      </a:lnTo>
                      <a:lnTo>
                        <a:pt x="147" y="664"/>
                      </a:lnTo>
                      <a:lnTo>
                        <a:pt x="165" y="666"/>
                      </a:lnTo>
                      <a:lnTo>
                        <a:pt x="182" y="667"/>
                      </a:lnTo>
                      <a:lnTo>
                        <a:pt x="199" y="670"/>
                      </a:lnTo>
                      <a:lnTo>
                        <a:pt x="215" y="672"/>
                      </a:lnTo>
                      <a:lnTo>
                        <a:pt x="233" y="674"/>
                      </a:lnTo>
                      <a:lnTo>
                        <a:pt x="250" y="675"/>
                      </a:lnTo>
                      <a:lnTo>
                        <a:pt x="266" y="678"/>
                      </a:lnTo>
                      <a:lnTo>
                        <a:pt x="283" y="680"/>
                      </a:lnTo>
                      <a:lnTo>
                        <a:pt x="300" y="682"/>
                      </a:lnTo>
                      <a:lnTo>
                        <a:pt x="318" y="683"/>
                      </a:lnTo>
                      <a:lnTo>
                        <a:pt x="334" y="686"/>
                      </a:lnTo>
                      <a:lnTo>
                        <a:pt x="351" y="688"/>
                      </a:lnTo>
                      <a:lnTo>
                        <a:pt x="368" y="690"/>
                      </a:lnTo>
                      <a:lnTo>
                        <a:pt x="379" y="685"/>
                      </a:lnTo>
                      <a:lnTo>
                        <a:pt x="388" y="679"/>
                      </a:lnTo>
                      <a:lnTo>
                        <a:pt x="398" y="673"/>
                      </a:lnTo>
                      <a:lnTo>
                        <a:pt x="409" y="667"/>
                      </a:lnTo>
                      <a:lnTo>
                        <a:pt x="418" y="663"/>
                      </a:lnTo>
                      <a:lnTo>
                        <a:pt x="428" y="657"/>
                      </a:lnTo>
                      <a:lnTo>
                        <a:pt x="438" y="651"/>
                      </a:lnTo>
                      <a:lnTo>
                        <a:pt x="448" y="645"/>
                      </a:lnTo>
                      <a:lnTo>
                        <a:pt x="450" y="621"/>
                      </a:lnTo>
                      <a:lnTo>
                        <a:pt x="453" y="597"/>
                      </a:lnTo>
                      <a:lnTo>
                        <a:pt x="454" y="574"/>
                      </a:lnTo>
                      <a:lnTo>
                        <a:pt x="456" y="550"/>
                      </a:lnTo>
                      <a:lnTo>
                        <a:pt x="454" y="444"/>
                      </a:lnTo>
                      <a:lnTo>
                        <a:pt x="453" y="338"/>
                      </a:lnTo>
                      <a:lnTo>
                        <a:pt x="450" y="232"/>
                      </a:lnTo>
                      <a:lnTo>
                        <a:pt x="448" y="126"/>
                      </a:lnTo>
                      <a:lnTo>
                        <a:pt x="441" y="103"/>
                      </a:lnTo>
                      <a:lnTo>
                        <a:pt x="435" y="81"/>
                      </a:lnTo>
                      <a:lnTo>
                        <a:pt x="428" y="58"/>
                      </a:lnTo>
                      <a:lnTo>
                        <a:pt x="423" y="36"/>
                      </a:lnTo>
                      <a:lnTo>
                        <a:pt x="412" y="31"/>
                      </a:lnTo>
                      <a:lnTo>
                        <a:pt x="401" y="27"/>
                      </a:lnTo>
                      <a:lnTo>
                        <a:pt x="390" y="22"/>
                      </a:lnTo>
                      <a:lnTo>
                        <a:pt x="379" y="17"/>
                      </a:lnTo>
                      <a:lnTo>
                        <a:pt x="367" y="14"/>
                      </a:lnTo>
                      <a:lnTo>
                        <a:pt x="357" y="9"/>
                      </a:lnTo>
                      <a:lnTo>
                        <a:pt x="345" y="5"/>
                      </a:lnTo>
                      <a:lnTo>
                        <a:pt x="335" y="0"/>
                      </a:lnTo>
                      <a:lnTo>
                        <a:pt x="318" y="1"/>
                      </a:lnTo>
                      <a:lnTo>
                        <a:pt x="299" y="1"/>
                      </a:lnTo>
                      <a:lnTo>
                        <a:pt x="282" y="2"/>
                      </a:lnTo>
                      <a:lnTo>
                        <a:pt x="265" y="2"/>
                      </a:lnTo>
                      <a:lnTo>
                        <a:pt x="246" y="4"/>
                      </a:lnTo>
                      <a:lnTo>
                        <a:pt x="229" y="4"/>
                      </a:lnTo>
                      <a:lnTo>
                        <a:pt x="212" y="4"/>
                      </a:lnTo>
                      <a:lnTo>
                        <a:pt x="194" y="5"/>
                      </a:lnTo>
                      <a:lnTo>
                        <a:pt x="176" y="5"/>
                      </a:lnTo>
                      <a:lnTo>
                        <a:pt x="159" y="6"/>
                      </a:lnTo>
                      <a:lnTo>
                        <a:pt x="141" y="6"/>
                      </a:lnTo>
                      <a:lnTo>
                        <a:pt x="124" y="6"/>
                      </a:lnTo>
                      <a:lnTo>
                        <a:pt x="107" y="7"/>
                      </a:lnTo>
                      <a:lnTo>
                        <a:pt x="88" y="7"/>
                      </a:lnTo>
                      <a:lnTo>
                        <a:pt x="71" y="8"/>
                      </a:lnTo>
                      <a:lnTo>
                        <a:pt x="54" y="8"/>
                      </a:lnTo>
                      <a:close/>
                    </a:path>
                  </a:pathLst>
                </a:custGeom>
                <a:solidFill>
                  <a:srgbClr val="1C263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5" name="Freeform 171"/>
                <p:cNvSpPr>
                  <a:spLocks noChangeArrowheads="1"/>
                </p:cNvSpPr>
                <p:nvPr/>
              </p:nvSpPr>
              <p:spPr bwMode="auto">
                <a:xfrm>
                  <a:off x="5120" y="1406"/>
                  <a:ext cx="65" cy="124"/>
                </a:xfrm>
                <a:custGeom>
                  <a:avLst/>
                  <a:gdLst>
                    <a:gd name="T0" fmla="*/ 43 w 431"/>
                    <a:gd name="T1" fmla="*/ 23 h 653"/>
                    <a:gd name="T2" fmla="*/ 27 w 431"/>
                    <a:gd name="T3" fmla="*/ 40 h 653"/>
                    <a:gd name="T4" fmla="*/ 14 w 431"/>
                    <a:gd name="T5" fmla="*/ 63 h 653"/>
                    <a:gd name="T6" fmla="*/ 5 w 431"/>
                    <a:gd name="T7" fmla="*/ 93 h 653"/>
                    <a:gd name="T8" fmla="*/ 0 w 431"/>
                    <a:gd name="T9" fmla="*/ 226 h 653"/>
                    <a:gd name="T10" fmla="*/ 0 w 431"/>
                    <a:gd name="T11" fmla="*/ 460 h 653"/>
                    <a:gd name="T12" fmla="*/ 7 w 431"/>
                    <a:gd name="T13" fmla="*/ 586 h 653"/>
                    <a:gd name="T14" fmla="*/ 20 w 431"/>
                    <a:gd name="T15" fmla="*/ 607 h 653"/>
                    <a:gd name="T16" fmla="*/ 35 w 431"/>
                    <a:gd name="T17" fmla="*/ 617 h 653"/>
                    <a:gd name="T18" fmla="*/ 51 w 431"/>
                    <a:gd name="T19" fmla="*/ 619 h 653"/>
                    <a:gd name="T20" fmla="*/ 67 w 431"/>
                    <a:gd name="T21" fmla="*/ 621 h 653"/>
                    <a:gd name="T22" fmla="*/ 83 w 431"/>
                    <a:gd name="T23" fmla="*/ 622 h 653"/>
                    <a:gd name="T24" fmla="*/ 107 w 431"/>
                    <a:gd name="T25" fmla="*/ 626 h 653"/>
                    <a:gd name="T26" fmla="*/ 138 w 431"/>
                    <a:gd name="T27" fmla="*/ 629 h 653"/>
                    <a:gd name="T28" fmla="*/ 169 w 431"/>
                    <a:gd name="T29" fmla="*/ 632 h 653"/>
                    <a:gd name="T30" fmla="*/ 202 w 431"/>
                    <a:gd name="T31" fmla="*/ 636 h 653"/>
                    <a:gd name="T32" fmla="*/ 233 w 431"/>
                    <a:gd name="T33" fmla="*/ 639 h 653"/>
                    <a:gd name="T34" fmla="*/ 265 w 431"/>
                    <a:gd name="T35" fmla="*/ 644 h 653"/>
                    <a:gd name="T36" fmla="*/ 296 w 431"/>
                    <a:gd name="T37" fmla="*/ 647 h 653"/>
                    <a:gd name="T38" fmla="*/ 327 w 431"/>
                    <a:gd name="T39" fmla="*/ 651 h 653"/>
                    <a:gd name="T40" fmla="*/ 354 w 431"/>
                    <a:gd name="T41" fmla="*/ 647 h 653"/>
                    <a:gd name="T42" fmla="*/ 373 w 431"/>
                    <a:gd name="T43" fmla="*/ 636 h 653"/>
                    <a:gd name="T44" fmla="*/ 393 w 431"/>
                    <a:gd name="T45" fmla="*/ 626 h 653"/>
                    <a:gd name="T46" fmla="*/ 413 w 431"/>
                    <a:gd name="T47" fmla="*/ 614 h 653"/>
                    <a:gd name="T48" fmla="*/ 424 w 431"/>
                    <a:gd name="T49" fmla="*/ 586 h 653"/>
                    <a:gd name="T50" fmla="*/ 429 w 431"/>
                    <a:gd name="T51" fmla="*/ 543 h 653"/>
                    <a:gd name="T52" fmla="*/ 429 w 431"/>
                    <a:gd name="T53" fmla="*/ 422 h 653"/>
                    <a:gd name="T54" fmla="*/ 424 w 431"/>
                    <a:gd name="T55" fmla="*/ 222 h 653"/>
                    <a:gd name="T56" fmla="*/ 414 w 431"/>
                    <a:gd name="T57" fmla="*/ 100 h 653"/>
                    <a:gd name="T58" fmla="*/ 399 w 431"/>
                    <a:gd name="T59" fmla="*/ 55 h 653"/>
                    <a:gd name="T60" fmla="*/ 379 w 431"/>
                    <a:gd name="T61" fmla="*/ 29 h 653"/>
                    <a:gd name="T62" fmla="*/ 355 w 431"/>
                    <a:gd name="T63" fmla="*/ 21 h 653"/>
                    <a:gd name="T64" fmla="*/ 330 w 431"/>
                    <a:gd name="T65" fmla="*/ 13 h 653"/>
                    <a:gd name="T66" fmla="*/ 305 w 431"/>
                    <a:gd name="T67" fmla="*/ 4 h 653"/>
                    <a:gd name="T68" fmla="*/ 278 w 431"/>
                    <a:gd name="T69" fmla="*/ 1 h 653"/>
                    <a:gd name="T70" fmla="*/ 248 w 431"/>
                    <a:gd name="T71" fmla="*/ 3 h 653"/>
                    <a:gd name="T72" fmla="*/ 217 w 431"/>
                    <a:gd name="T73" fmla="*/ 4 h 653"/>
                    <a:gd name="T74" fmla="*/ 187 w 431"/>
                    <a:gd name="T75" fmla="*/ 7 h 653"/>
                    <a:gd name="T76" fmla="*/ 157 w 431"/>
                    <a:gd name="T77" fmla="*/ 9 h 653"/>
                    <a:gd name="T78" fmla="*/ 127 w 431"/>
                    <a:gd name="T79" fmla="*/ 10 h 653"/>
                    <a:gd name="T80" fmla="*/ 96 w 431"/>
                    <a:gd name="T81" fmla="*/ 13 h 653"/>
                    <a:gd name="T82" fmla="*/ 66 w 431"/>
                    <a:gd name="T83" fmla="*/ 14 h 65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431"/>
                    <a:gd name="T127" fmla="*/ 0 h 653"/>
                    <a:gd name="T128" fmla="*/ 431 w 431"/>
                    <a:gd name="T129" fmla="*/ 653 h 653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431" h="653">
                      <a:moveTo>
                        <a:pt x="51" y="15"/>
                      </a:moveTo>
                      <a:lnTo>
                        <a:pt x="43" y="23"/>
                      </a:lnTo>
                      <a:lnTo>
                        <a:pt x="35" y="32"/>
                      </a:lnTo>
                      <a:lnTo>
                        <a:pt x="27" y="40"/>
                      </a:lnTo>
                      <a:lnTo>
                        <a:pt x="19" y="48"/>
                      </a:lnTo>
                      <a:lnTo>
                        <a:pt x="14" y="63"/>
                      </a:lnTo>
                      <a:lnTo>
                        <a:pt x="9" y="78"/>
                      </a:lnTo>
                      <a:lnTo>
                        <a:pt x="5" y="93"/>
                      </a:lnTo>
                      <a:lnTo>
                        <a:pt x="0" y="108"/>
                      </a:lnTo>
                      <a:lnTo>
                        <a:pt x="0" y="226"/>
                      </a:lnTo>
                      <a:lnTo>
                        <a:pt x="0" y="342"/>
                      </a:lnTo>
                      <a:lnTo>
                        <a:pt x="0" y="460"/>
                      </a:lnTo>
                      <a:lnTo>
                        <a:pt x="0" y="577"/>
                      </a:lnTo>
                      <a:lnTo>
                        <a:pt x="7" y="586"/>
                      </a:lnTo>
                      <a:lnTo>
                        <a:pt x="14" y="597"/>
                      </a:lnTo>
                      <a:lnTo>
                        <a:pt x="20" y="607"/>
                      </a:lnTo>
                      <a:lnTo>
                        <a:pt x="27" y="616"/>
                      </a:lnTo>
                      <a:lnTo>
                        <a:pt x="35" y="617"/>
                      </a:lnTo>
                      <a:lnTo>
                        <a:pt x="43" y="617"/>
                      </a:lnTo>
                      <a:lnTo>
                        <a:pt x="51" y="619"/>
                      </a:lnTo>
                      <a:lnTo>
                        <a:pt x="59" y="620"/>
                      </a:lnTo>
                      <a:lnTo>
                        <a:pt x="67" y="621"/>
                      </a:lnTo>
                      <a:lnTo>
                        <a:pt x="75" y="621"/>
                      </a:lnTo>
                      <a:lnTo>
                        <a:pt x="83" y="622"/>
                      </a:lnTo>
                      <a:lnTo>
                        <a:pt x="91" y="623"/>
                      </a:lnTo>
                      <a:lnTo>
                        <a:pt x="107" y="626"/>
                      </a:lnTo>
                      <a:lnTo>
                        <a:pt x="122" y="627"/>
                      </a:lnTo>
                      <a:lnTo>
                        <a:pt x="138" y="629"/>
                      </a:lnTo>
                      <a:lnTo>
                        <a:pt x="155" y="630"/>
                      </a:lnTo>
                      <a:lnTo>
                        <a:pt x="169" y="632"/>
                      </a:lnTo>
                      <a:lnTo>
                        <a:pt x="186" y="634"/>
                      </a:lnTo>
                      <a:lnTo>
                        <a:pt x="202" y="636"/>
                      </a:lnTo>
                      <a:lnTo>
                        <a:pt x="218" y="638"/>
                      </a:lnTo>
                      <a:lnTo>
                        <a:pt x="233" y="639"/>
                      </a:lnTo>
                      <a:lnTo>
                        <a:pt x="249" y="642"/>
                      </a:lnTo>
                      <a:lnTo>
                        <a:pt x="265" y="644"/>
                      </a:lnTo>
                      <a:lnTo>
                        <a:pt x="280" y="645"/>
                      </a:lnTo>
                      <a:lnTo>
                        <a:pt x="296" y="647"/>
                      </a:lnTo>
                      <a:lnTo>
                        <a:pt x="312" y="650"/>
                      </a:lnTo>
                      <a:lnTo>
                        <a:pt x="327" y="651"/>
                      </a:lnTo>
                      <a:lnTo>
                        <a:pt x="343" y="653"/>
                      </a:lnTo>
                      <a:lnTo>
                        <a:pt x="354" y="647"/>
                      </a:lnTo>
                      <a:lnTo>
                        <a:pt x="363" y="642"/>
                      </a:lnTo>
                      <a:lnTo>
                        <a:pt x="373" y="636"/>
                      </a:lnTo>
                      <a:lnTo>
                        <a:pt x="383" y="630"/>
                      </a:lnTo>
                      <a:lnTo>
                        <a:pt x="393" y="626"/>
                      </a:lnTo>
                      <a:lnTo>
                        <a:pt x="402" y="620"/>
                      </a:lnTo>
                      <a:lnTo>
                        <a:pt x="413" y="614"/>
                      </a:lnTo>
                      <a:lnTo>
                        <a:pt x="422" y="608"/>
                      </a:lnTo>
                      <a:lnTo>
                        <a:pt x="424" y="586"/>
                      </a:lnTo>
                      <a:lnTo>
                        <a:pt x="426" y="564"/>
                      </a:lnTo>
                      <a:lnTo>
                        <a:pt x="429" y="543"/>
                      </a:lnTo>
                      <a:lnTo>
                        <a:pt x="431" y="521"/>
                      </a:lnTo>
                      <a:lnTo>
                        <a:pt x="429" y="422"/>
                      </a:lnTo>
                      <a:lnTo>
                        <a:pt x="426" y="321"/>
                      </a:lnTo>
                      <a:lnTo>
                        <a:pt x="424" y="222"/>
                      </a:lnTo>
                      <a:lnTo>
                        <a:pt x="422" y="123"/>
                      </a:lnTo>
                      <a:lnTo>
                        <a:pt x="414" y="100"/>
                      </a:lnTo>
                      <a:lnTo>
                        <a:pt x="407" y="78"/>
                      </a:lnTo>
                      <a:lnTo>
                        <a:pt x="399" y="55"/>
                      </a:lnTo>
                      <a:lnTo>
                        <a:pt x="392" y="33"/>
                      </a:lnTo>
                      <a:lnTo>
                        <a:pt x="379" y="29"/>
                      </a:lnTo>
                      <a:lnTo>
                        <a:pt x="367" y="25"/>
                      </a:lnTo>
                      <a:lnTo>
                        <a:pt x="355" y="21"/>
                      </a:lnTo>
                      <a:lnTo>
                        <a:pt x="342" y="16"/>
                      </a:lnTo>
                      <a:lnTo>
                        <a:pt x="330" y="13"/>
                      </a:lnTo>
                      <a:lnTo>
                        <a:pt x="318" y="8"/>
                      </a:lnTo>
                      <a:lnTo>
                        <a:pt x="305" y="4"/>
                      </a:lnTo>
                      <a:lnTo>
                        <a:pt x="293" y="0"/>
                      </a:lnTo>
                      <a:lnTo>
                        <a:pt x="278" y="1"/>
                      </a:lnTo>
                      <a:lnTo>
                        <a:pt x="263" y="2"/>
                      </a:lnTo>
                      <a:lnTo>
                        <a:pt x="248" y="3"/>
                      </a:lnTo>
                      <a:lnTo>
                        <a:pt x="233" y="4"/>
                      </a:lnTo>
                      <a:lnTo>
                        <a:pt x="217" y="4"/>
                      </a:lnTo>
                      <a:lnTo>
                        <a:pt x="202" y="6"/>
                      </a:lnTo>
                      <a:lnTo>
                        <a:pt x="187" y="7"/>
                      </a:lnTo>
                      <a:lnTo>
                        <a:pt x="172" y="8"/>
                      </a:lnTo>
                      <a:lnTo>
                        <a:pt x="157" y="9"/>
                      </a:lnTo>
                      <a:lnTo>
                        <a:pt x="142" y="9"/>
                      </a:lnTo>
                      <a:lnTo>
                        <a:pt x="127" y="10"/>
                      </a:lnTo>
                      <a:lnTo>
                        <a:pt x="112" y="11"/>
                      </a:lnTo>
                      <a:lnTo>
                        <a:pt x="96" y="13"/>
                      </a:lnTo>
                      <a:lnTo>
                        <a:pt x="81" y="13"/>
                      </a:lnTo>
                      <a:lnTo>
                        <a:pt x="66" y="14"/>
                      </a:lnTo>
                      <a:lnTo>
                        <a:pt x="51" y="15"/>
                      </a:lnTo>
                      <a:close/>
                    </a:path>
                  </a:pathLst>
                </a:custGeom>
                <a:solidFill>
                  <a:srgbClr val="1E28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6" name="Freeform 172"/>
                <p:cNvSpPr>
                  <a:spLocks noChangeArrowheads="1"/>
                </p:cNvSpPr>
                <p:nvPr/>
              </p:nvSpPr>
              <p:spPr bwMode="auto">
                <a:xfrm>
                  <a:off x="5123" y="1413"/>
                  <a:ext cx="61" cy="116"/>
                </a:xfrm>
                <a:custGeom>
                  <a:avLst/>
                  <a:gdLst>
                    <a:gd name="T0" fmla="*/ 41 w 405"/>
                    <a:gd name="T1" fmla="*/ 30 h 615"/>
                    <a:gd name="T2" fmla="*/ 26 w 405"/>
                    <a:gd name="T3" fmla="*/ 44 h 615"/>
                    <a:gd name="T4" fmla="*/ 13 w 405"/>
                    <a:gd name="T5" fmla="*/ 66 h 615"/>
                    <a:gd name="T6" fmla="*/ 5 w 405"/>
                    <a:gd name="T7" fmla="*/ 94 h 615"/>
                    <a:gd name="T8" fmla="*/ 0 w 405"/>
                    <a:gd name="T9" fmla="*/ 217 h 615"/>
                    <a:gd name="T10" fmla="*/ 0 w 405"/>
                    <a:gd name="T11" fmla="*/ 436 h 615"/>
                    <a:gd name="T12" fmla="*/ 6 w 405"/>
                    <a:gd name="T13" fmla="*/ 555 h 615"/>
                    <a:gd name="T14" fmla="*/ 19 w 405"/>
                    <a:gd name="T15" fmla="*/ 573 h 615"/>
                    <a:gd name="T16" fmla="*/ 33 w 405"/>
                    <a:gd name="T17" fmla="*/ 583 h 615"/>
                    <a:gd name="T18" fmla="*/ 48 w 405"/>
                    <a:gd name="T19" fmla="*/ 584 h 615"/>
                    <a:gd name="T20" fmla="*/ 63 w 405"/>
                    <a:gd name="T21" fmla="*/ 586 h 615"/>
                    <a:gd name="T22" fmla="*/ 78 w 405"/>
                    <a:gd name="T23" fmla="*/ 587 h 615"/>
                    <a:gd name="T24" fmla="*/ 101 w 405"/>
                    <a:gd name="T25" fmla="*/ 590 h 615"/>
                    <a:gd name="T26" fmla="*/ 130 w 405"/>
                    <a:gd name="T27" fmla="*/ 593 h 615"/>
                    <a:gd name="T28" fmla="*/ 158 w 405"/>
                    <a:gd name="T29" fmla="*/ 596 h 615"/>
                    <a:gd name="T30" fmla="*/ 187 w 405"/>
                    <a:gd name="T31" fmla="*/ 600 h 615"/>
                    <a:gd name="T32" fmla="*/ 217 w 405"/>
                    <a:gd name="T33" fmla="*/ 603 h 615"/>
                    <a:gd name="T34" fmla="*/ 246 w 405"/>
                    <a:gd name="T35" fmla="*/ 607 h 615"/>
                    <a:gd name="T36" fmla="*/ 276 w 405"/>
                    <a:gd name="T37" fmla="*/ 610 h 615"/>
                    <a:gd name="T38" fmla="*/ 305 w 405"/>
                    <a:gd name="T39" fmla="*/ 614 h 615"/>
                    <a:gd name="T40" fmla="*/ 329 w 405"/>
                    <a:gd name="T41" fmla="*/ 609 h 615"/>
                    <a:gd name="T42" fmla="*/ 348 w 405"/>
                    <a:gd name="T43" fmla="*/ 598 h 615"/>
                    <a:gd name="T44" fmla="*/ 367 w 405"/>
                    <a:gd name="T45" fmla="*/ 587 h 615"/>
                    <a:gd name="T46" fmla="*/ 386 w 405"/>
                    <a:gd name="T47" fmla="*/ 576 h 615"/>
                    <a:gd name="T48" fmla="*/ 398 w 405"/>
                    <a:gd name="T49" fmla="*/ 550 h 615"/>
                    <a:gd name="T50" fmla="*/ 403 w 405"/>
                    <a:gd name="T51" fmla="*/ 511 h 615"/>
                    <a:gd name="T52" fmla="*/ 403 w 405"/>
                    <a:gd name="T53" fmla="*/ 399 h 615"/>
                    <a:gd name="T54" fmla="*/ 398 w 405"/>
                    <a:gd name="T55" fmla="*/ 214 h 615"/>
                    <a:gd name="T56" fmla="*/ 391 w 405"/>
                    <a:gd name="T57" fmla="*/ 110 h 615"/>
                    <a:gd name="T58" fmla="*/ 382 w 405"/>
                    <a:gd name="T59" fmla="*/ 87 h 615"/>
                    <a:gd name="T60" fmla="*/ 373 w 405"/>
                    <a:gd name="T61" fmla="*/ 64 h 615"/>
                    <a:gd name="T62" fmla="*/ 365 w 405"/>
                    <a:gd name="T63" fmla="*/ 42 h 615"/>
                    <a:gd name="T64" fmla="*/ 346 w 405"/>
                    <a:gd name="T65" fmla="*/ 27 h 615"/>
                    <a:gd name="T66" fmla="*/ 320 w 405"/>
                    <a:gd name="T67" fmla="*/ 19 h 615"/>
                    <a:gd name="T68" fmla="*/ 293 w 405"/>
                    <a:gd name="T69" fmla="*/ 11 h 615"/>
                    <a:gd name="T70" fmla="*/ 265 w 405"/>
                    <a:gd name="T71" fmla="*/ 3 h 615"/>
                    <a:gd name="T72" fmla="*/ 239 w 405"/>
                    <a:gd name="T73" fmla="*/ 1 h 615"/>
                    <a:gd name="T74" fmla="*/ 214 w 405"/>
                    <a:gd name="T75" fmla="*/ 4 h 615"/>
                    <a:gd name="T76" fmla="*/ 188 w 405"/>
                    <a:gd name="T77" fmla="*/ 6 h 615"/>
                    <a:gd name="T78" fmla="*/ 163 w 405"/>
                    <a:gd name="T79" fmla="*/ 10 h 615"/>
                    <a:gd name="T80" fmla="*/ 138 w 405"/>
                    <a:gd name="T81" fmla="*/ 12 h 615"/>
                    <a:gd name="T82" fmla="*/ 112 w 405"/>
                    <a:gd name="T83" fmla="*/ 15 h 615"/>
                    <a:gd name="T84" fmla="*/ 87 w 405"/>
                    <a:gd name="T85" fmla="*/ 18 h 615"/>
                    <a:gd name="T86" fmla="*/ 62 w 405"/>
                    <a:gd name="T87" fmla="*/ 20 h 615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05"/>
                    <a:gd name="T133" fmla="*/ 0 h 615"/>
                    <a:gd name="T134" fmla="*/ 405 w 405"/>
                    <a:gd name="T135" fmla="*/ 615 h 615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05" h="615">
                      <a:moveTo>
                        <a:pt x="49" y="21"/>
                      </a:moveTo>
                      <a:lnTo>
                        <a:pt x="41" y="30"/>
                      </a:lnTo>
                      <a:lnTo>
                        <a:pt x="34" y="36"/>
                      </a:lnTo>
                      <a:lnTo>
                        <a:pt x="26" y="44"/>
                      </a:lnTo>
                      <a:lnTo>
                        <a:pt x="18" y="53"/>
                      </a:lnTo>
                      <a:lnTo>
                        <a:pt x="13" y="66"/>
                      </a:lnTo>
                      <a:lnTo>
                        <a:pt x="10" y="80"/>
                      </a:lnTo>
                      <a:lnTo>
                        <a:pt x="5" y="94"/>
                      </a:lnTo>
                      <a:lnTo>
                        <a:pt x="0" y="108"/>
                      </a:lnTo>
                      <a:lnTo>
                        <a:pt x="0" y="217"/>
                      </a:lnTo>
                      <a:lnTo>
                        <a:pt x="0" y="327"/>
                      </a:lnTo>
                      <a:lnTo>
                        <a:pt x="0" y="436"/>
                      </a:lnTo>
                      <a:lnTo>
                        <a:pt x="0" y="546"/>
                      </a:lnTo>
                      <a:lnTo>
                        <a:pt x="6" y="555"/>
                      </a:lnTo>
                      <a:lnTo>
                        <a:pt x="13" y="564"/>
                      </a:lnTo>
                      <a:lnTo>
                        <a:pt x="19" y="573"/>
                      </a:lnTo>
                      <a:lnTo>
                        <a:pt x="25" y="583"/>
                      </a:lnTo>
                      <a:lnTo>
                        <a:pt x="33" y="583"/>
                      </a:lnTo>
                      <a:lnTo>
                        <a:pt x="40" y="584"/>
                      </a:lnTo>
                      <a:lnTo>
                        <a:pt x="48" y="584"/>
                      </a:lnTo>
                      <a:lnTo>
                        <a:pt x="56" y="585"/>
                      </a:lnTo>
                      <a:lnTo>
                        <a:pt x="63" y="586"/>
                      </a:lnTo>
                      <a:lnTo>
                        <a:pt x="71" y="587"/>
                      </a:lnTo>
                      <a:lnTo>
                        <a:pt x="78" y="587"/>
                      </a:lnTo>
                      <a:lnTo>
                        <a:pt x="86" y="588"/>
                      </a:lnTo>
                      <a:lnTo>
                        <a:pt x="101" y="590"/>
                      </a:lnTo>
                      <a:lnTo>
                        <a:pt x="115" y="592"/>
                      </a:lnTo>
                      <a:lnTo>
                        <a:pt x="130" y="593"/>
                      </a:lnTo>
                      <a:lnTo>
                        <a:pt x="143" y="595"/>
                      </a:lnTo>
                      <a:lnTo>
                        <a:pt x="158" y="596"/>
                      </a:lnTo>
                      <a:lnTo>
                        <a:pt x="173" y="599"/>
                      </a:lnTo>
                      <a:lnTo>
                        <a:pt x="187" y="600"/>
                      </a:lnTo>
                      <a:lnTo>
                        <a:pt x="202" y="602"/>
                      </a:lnTo>
                      <a:lnTo>
                        <a:pt x="217" y="603"/>
                      </a:lnTo>
                      <a:lnTo>
                        <a:pt x="232" y="606"/>
                      </a:lnTo>
                      <a:lnTo>
                        <a:pt x="246" y="607"/>
                      </a:lnTo>
                      <a:lnTo>
                        <a:pt x="261" y="609"/>
                      </a:lnTo>
                      <a:lnTo>
                        <a:pt x="276" y="610"/>
                      </a:lnTo>
                      <a:lnTo>
                        <a:pt x="291" y="611"/>
                      </a:lnTo>
                      <a:lnTo>
                        <a:pt x="305" y="614"/>
                      </a:lnTo>
                      <a:lnTo>
                        <a:pt x="320" y="615"/>
                      </a:lnTo>
                      <a:lnTo>
                        <a:pt x="329" y="609"/>
                      </a:lnTo>
                      <a:lnTo>
                        <a:pt x="339" y="603"/>
                      </a:lnTo>
                      <a:lnTo>
                        <a:pt x="348" y="598"/>
                      </a:lnTo>
                      <a:lnTo>
                        <a:pt x="358" y="592"/>
                      </a:lnTo>
                      <a:lnTo>
                        <a:pt x="367" y="587"/>
                      </a:lnTo>
                      <a:lnTo>
                        <a:pt x="377" y="581"/>
                      </a:lnTo>
                      <a:lnTo>
                        <a:pt x="386" y="576"/>
                      </a:lnTo>
                      <a:lnTo>
                        <a:pt x="396" y="570"/>
                      </a:lnTo>
                      <a:lnTo>
                        <a:pt x="398" y="550"/>
                      </a:lnTo>
                      <a:lnTo>
                        <a:pt x="400" y="531"/>
                      </a:lnTo>
                      <a:lnTo>
                        <a:pt x="403" y="511"/>
                      </a:lnTo>
                      <a:lnTo>
                        <a:pt x="405" y="492"/>
                      </a:lnTo>
                      <a:lnTo>
                        <a:pt x="403" y="399"/>
                      </a:lnTo>
                      <a:lnTo>
                        <a:pt x="400" y="306"/>
                      </a:lnTo>
                      <a:lnTo>
                        <a:pt x="398" y="214"/>
                      </a:lnTo>
                      <a:lnTo>
                        <a:pt x="396" y="122"/>
                      </a:lnTo>
                      <a:lnTo>
                        <a:pt x="391" y="110"/>
                      </a:lnTo>
                      <a:lnTo>
                        <a:pt x="386" y="99"/>
                      </a:lnTo>
                      <a:lnTo>
                        <a:pt x="382" y="87"/>
                      </a:lnTo>
                      <a:lnTo>
                        <a:pt x="377" y="76"/>
                      </a:lnTo>
                      <a:lnTo>
                        <a:pt x="373" y="64"/>
                      </a:lnTo>
                      <a:lnTo>
                        <a:pt x="369" y="54"/>
                      </a:lnTo>
                      <a:lnTo>
                        <a:pt x="365" y="42"/>
                      </a:lnTo>
                      <a:lnTo>
                        <a:pt x="360" y="31"/>
                      </a:lnTo>
                      <a:lnTo>
                        <a:pt x="346" y="27"/>
                      </a:lnTo>
                      <a:lnTo>
                        <a:pt x="333" y="23"/>
                      </a:lnTo>
                      <a:lnTo>
                        <a:pt x="320" y="19"/>
                      </a:lnTo>
                      <a:lnTo>
                        <a:pt x="306" y="15"/>
                      </a:lnTo>
                      <a:lnTo>
                        <a:pt x="293" y="11"/>
                      </a:lnTo>
                      <a:lnTo>
                        <a:pt x="279" y="8"/>
                      </a:lnTo>
                      <a:lnTo>
                        <a:pt x="265" y="3"/>
                      </a:lnTo>
                      <a:lnTo>
                        <a:pt x="252" y="0"/>
                      </a:lnTo>
                      <a:lnTo>
                        <a:pt x="239" y="1"/>
                      </a:lnTo>
                      <a:lnTo>
                        <a:pt x="226" y="3"/>
                      </a:lnTo>
                      <a:lnTo>
                        <a:pt x="214" y="4"/>
                      </a:lnTo>
                      <a:lnTo>
                        <a:pt x="201" y="5"/>
                      </a:lnTo>
                      <a:lnTo>
                        <a:pt x="188" y="6"/>
                      </a:lnTo>
                      <a:lnTo>
                        <a:pt x="176" y="9"/>
                      </a:lnTo>
                      <a:lnTo>
                        <a:pt x="163" y="10"/>
                      </a:lnTo>
                      <a:lnTo>
                        <a:pt x="150" y="11"/>
                      </a:lnTo>
                      <a:lnTo>
                        <a:pt x="138" y="12"/>
                      </a:lnTo>
                      <a:lnTo>
                        <a:pt x="125" y="13"/>
                      </a:lnTo>
                      <a:lnTo>
                        <a:pt x="112" y="15"/>
                      </a:lnTo>
                      <a:lnTo>
                        <a:pt x="100" y="16"/>
                      </a:lnTo>
                      <a:lnTo>
                        <a:pt x="87" y="18"/>
                      </a:lnTo>
                      <a:lnTo>
                        <a:pt x="74" y="19"/>
                      </a:lnTo>
                      <a:lnTo>
                        <a:pt x="62" y="20"/>
                      </a:lnTo>
                      <a:lnTo>
                        <a:pt x="49" y="21"/>
                      </a:lnTo>
                      <a:close/>
                    </a:path>
                  </a:pathLst>
                </a:custGeom>
                <a:solidFill>
                  <a:srgbClr val="212B3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7" name="Freeform 173"/>
                <p:cNvSpPr>
                  <a:spLocks noChangeArrowheads="1"/>
                </p:cNvSpPr>
                <p:nvPr/>
              </p:nvSpPr>
              <p:spPr bwMode="auto">
                <a:xfrm>
                  <a:off x="5128" y="1420"/>
                  <a:ext cx="57" cy="110"/>
                </a:xfrm>
                <a:custGeom>
                  <a:avLst/>
                  <a:gdLst>
                    <a:gd name="T0" fmla="*/ 45 w 379"/>
                    <a:gd name="T1" fmla="*/ 29 h 579"/>
                    <a:gd name="T2" fmla="*/ 17 w 379"/>
                    <a:gd name="T3" fmla="*/ 58 h 579"/>
                    <a:gd name="T4" fmla="*/ 0 w 379"/>
                    <a:gd name="T5" fmla="*/ 109 h 579"/>
                    <a:gd name="T6" fmla="*/ 0 w 379"/>
                    <a:gd name="T7" fmla="*/ 515 h 579"/>
                    <a:gd name="T8" fmla="*/ 22 w 379"/>
                    <a:gd name="T9" fmla="*/ 549 h 579"/>
                    <a:gd name="T10" fmla="*/ 78 w 379"/>
                    <a:gd name="T11" fmla="*/ 555 h 579"/>
                    <a:gd name="T12" fmla="*/ 294 w 379"/>
                    <a:gd name="T13" fmla="*/ 579 h 579"/>
                    <a:gd name="T14" fmla="*/ 369 w 379"/>
                    <a:gd name="T15" fmla="*/ 533 h 579"/>
                    <a:gd name="T16" fmla="*/ 379 w 379"/>
                    <a:gd name="T17" fmla="*/ 465 h 579"/>
                    <a:gd name="T18" fmla="*/ 369 w 379"/>
                    <a:gd name="T19" fmla="*/ 120 h 579"/>
                    <a:gd name="T20" fmla="*/ 328 w 379"/>
                    <a:gd name="T21" fmla="*/ 29 h 579"/>
                    <a:gd name="T22" fmla="*/ 210 w 379"/>
                    <a:gd name="T23" fmla="*/ 0 h 579"/>
                    <a:gd name="T24" fmla="*/ 45 w 379"/>
                    <a:gd name="T25" fmla="*/ 29 h 57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79"/>
                    <a:gd name="T40" fmla="*/ 0 h 579"/>
                    <a:gd name="T41" fmla="*/ 379 w 379"/>
                    <a:gd name="T42" fmla="*/ 579 h 57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79" h="579">
                      <a:moveTo>
                        <a:pt x="45" y="29"/>
                      </a:moveTo>
                      <a:lnTo>
                        <a:pt x="17" y="58"/>
                      </a:lnTo>
                      <a:lnTo>
                        <a:pt x="0" y="109"/>
                      </a:lnTo>
                      <a:lnTo>
                        <a:pt x="0" y="515"/>
                      </a:lnTo>
                      <a:lnTo>
                        <a:pt x="22" y="549"/>
                      </a:lnTo>
                      <a:lnTo>
                        <a:pt x="78" y="555"/>
                      </a:lnTo>
                      <a:lnTo>
                        <a:pt x="294" y="579"/>
                      </a:lnTo>
                      <a:lnTo>
                        <a:pt x="369" y="533"/>
                      </a:lnTo>
                      <a:lnTo>
                        <a:pt x="379" y="465"/>
                      </a:lnTo>
                      <a:lnTo>
                        <a:pt x="369" y="120"/>
                      </a:lnTo>
                      <a:lnTo>
                        <a:pt x="328" y="29"/>
                      </a:lnTo>
                      <a:lnTo>
                        <a:pt x="210" y="0"/>
                      </a:lnTo>
                      <a:lnTo>
                        <a:pt x="45" y="29"/>
                      </a:lnTo>
                      <a:close/>
                    </a:path>
                  </a:pathLst>
                </a:custGeom>
                <a:solidFill>
                  <a:srgbClr val="232D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8" name="Freeform 174"/>
                <p:cNvSpPr>
                  <a:spLocks noChangeArrowheads="1"/>
                </p:cNvSpPr>
                <p:nvPr/>
              </p:nvSpPr>
              <p:spPr bwMode="auto">
                <a:xfrm>
                  <a:off x="5068" y="1304"/>
                  <a:ext cx="127" cy="39"/>
                </a:xfrm>
                <a:custGeom>
                  <a:avLst/>
                  <a:gdLst>
                    <a:gd name="T0" fmla="*/ 46 w 845"/>
                    <a:gd name="T1" fmla="*/ 1 h 207"/>
                    <a:gd name="T2" fmla="*/ 845 w 845"/>
                    <a:gd name="T3" fmla="*/ 70 h 207"/>
                    <a:gd name="T4" fmla="*/ 814 w 845"/>
                    <a:gd name="T5" fmla="*/ 107 h 207"/>
                    <a:gd name="T6" fmla="*/ 793 w 845"/>
                    <a:gd name="T7" fmla="*/ 207 h 207"/>
                    <a:gd name="T8" fmla="*/ 0 w 845"/>
                    <a:gd name="T9" fmla="*/ 138 h 207"/>
                    <a:gd name="T10" fmla="*/ 10 w 845"/>
                    <a:gd name="T11" fmla="*/ 66 h 207"/>
                    <a:gd name="T12" fmla="*/ 12 w 845"/>
                    <a:gd name="T13" fmla="*/ 62 h 207"/>
                    <a:gd name="T14" fmla="*/ 16 w 845"/>
                    <a:gd name="T15" fmla="*/ 53 h 207"/>
                    <a:gd name="T16" fmla="*/ 22 w 845"/>
                    <a:gd name="T17" fmla="*/ 41 h 207"/>
                    <a:gd name="T18" fmla="*/ 29 w 845"/>
                    <a:gd name="T19" fmla="*/ 28 h 207"/>
                    <a:gd name="T20" fmla="*/ 35 w 845"/>
                    <a:gd name="T21" fmla="*/ 15 h 207"/>
                    <a:gd name="T22" fmla="*/ 40 w 845"/>
                    <a:gd name="T23" fmla="*/ 4 h 207"/>
                    <a:gd name="T24" fmla="*/ 45 w 845"/>
                    <a:gd name="T25" fmla="*/ 0 h 207"/>
                    <a:gd name="T26" fmla="*/ 46 w 845"/>
                    <a:gd name="T27" fmla="*/ 1 h 20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45"/>
                    <a:gd name="T43" fmla="*/ 0 h 207"/>
                    <a:gd name="T44" fmla="*/ 845 w 845"/>
                    <a:gd name="T45" fmla="*/ 207 h 20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45" h="207">
                      <a:moveTo>
                        <a:pt x="46" y="1"/>
                      </a:moveTo>
                      <a:lnTo>
                        <a:pt x="845" y="70"/>
                      </a:lnTo>
                      <a:lnTo>
                        <a:pt x="814" y="107"/>
                      </a:lnTo>
                      <a:lnTo>
                        <a:pt x="793" y="207"/>
                      </a:lnTo>
                      <a:lnTo>
                        <a:pt x="0" y="138"/>
                      </a:lnTo>
                      <a:lnTo>
                        <a:pt x="10" y="66"/>
                      </a:lnTo>
                      <a:lnTo>
                        <a:pt x="12" y="62"/>
                      </a:lnTo>
                      <a:lnTo>
                        <a:pt x="16" y="53"/>
                      </a:lnTo>
                      <a:lnTo>
                        <a:pt x="22" y="41"/>
                      </a:lnTo>
                      <a:lnTo>
                        <a:pt x="29" y="28"/>
                      </a:lnTo>
                      <a:lnTo>
                        <a:pt x="35" y="15"/>
                      </a:lnTo>
                      <a:lnTo>
                        <a:pt x="40" y="4"/>
                      </a:lnTo>
                      <a:lnTo>
                        <a:pt x="45" y="0"/>
                      </a:lnTo>
                      <a:lnTo>
                        <a:pt x="46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9" name="Freeform 175"/>
                <p:cNvSpPr>
                  <a:spLocks noChangeArrowheads="1"/>
                </p:cNvSpPr>
                <p:nvPr/>
              </p:nvSpPr>
              <p:spPr bwMode="auto">
                <a:xfrm>
                  <a:off x="5069" y="1305"/>
                  <a:ext cx="127" cy="38"/>
                </a:xfrm>
                <a:custGeom>
                  <a:avLst/>
                  <a:gdLst>
                    <a:gd name="T0" fmla="*/ 68 w 839"/>
                    <a:gd name="T1" fmla="*/ 4 h 200"/>
                    <a:gd name="T2" fmla="*/ 117 w 839"/>
                    <a:gd name="T3" fmla="*/ 8 h 200"/>
                    <a:gd name="T4" fmla="*/ 167 w 839"/>
                    <a:gd name="T5" fmla="*/ 12 h 200"/>
                    <a:gd name="T6" fmla="*/ 216 w 839"/>
                    <a:gd name="T7" fmla="*/ 16 h 200"/>
                    <a:gd name="T8" fmla="*/ 266 w 839"/>
                    <a:gd name="T9" fmla="*/ 21 h 200"/>
                    <a:gd name="T10" fmla="*/ 316 w 839"/>
                    <a:gd name="T11" fmla="*/ 25 h 200"/>
                    <a:gd name="T12" fmla="*/ 366 w 839"/>
                    <a:gd name="T13" fmla="*/ 29 h 200"/>
                    <a:gd name="T14" fmla="*/ 415 w 839"/>
                    <a:gd name="T15" fmla="*/ 34 h 200"/>
                    <a:gd name="T16" fmla="*/ 465 w 839"/>
                    <a:gd name="T17" fmla="*/ 37 h 200"/>
                    <a:gd name="T18" fmla="*/ 516 w 839"/>
                    <a:gd name="T19" fmla="*/ 42 h 200"/>
                    <a:gd name="T20" fmla="*/ 565 w 839"/>
                    <a:gd name="T21" fmla="*/ 46 h 200"/>
                    <a:gd name="T22" fmla="*/ 615 w 839"/>
                    <a:gd name="T23" fmla="*/ 51 h 200"/>
                    <a:gd name="T24" fmla="*/ 664 w 839"/>
                    <a:gd name="T25" fmla="*/ 54 h 200"/>
                    <a:gd name="T26" fmla="*/ 715 w 839"/>
                    <a:gd name="T27" fmla="*/ 59 h 200"/>
                    <a:gd name="T28" fmla="*/ 765 w 839"/>
                    <a:gd name="T29" fmla="*/ 64 h 200"/>
                    <a:gd name="T30" fmla="*/ 814 w 839"/>
                    <a:gd name="T31" fmla="*/ 68 h 200"/>
                    <a:gd name="T32" fmla="*/ 831 w 839"/>
                    <a:gd name="T33" fmla="*/ 79 h 200"/>
                    <a:gd name="T34" fmla="*/ 816 w 839"/>
                    <a:gd name="T35" fmla="*/ 96 h 200"/>
                    <a:gd name="T36" fmla="*/ 805 w 839"/>
                    <a:gd name="T37" fmla="*/ 129 h 200"/>
                    <a:gd name="T38" fmla="*/ 795 w 839"/>
                    <a:gd name="T39" fmla="*/ 177 h 200"/>
                    <a:gd name="T40" fmla="*/ 766 w 839"/>
                    <a:gd name="T41" fmla="*/ 197 h 200"/>
                    <a:gd name="T42" fmla="*/ 716 w 839"/>
                    <a:gd name="T43" fmla="*/ 193 h 200"/>
                    <a:gd name="T44" fmla="*/ 667 w 839"/>
                    <a:gd name="T45" fmla="*/ 189 h 200"/>
                    <a:gd name="T46" fmla="*/ 617 w 839"/>
                    <a:gd name="T47" fmla="*/ 185 h 200"/>
                    <a:gd name="T48" fmla="*/ 568 w 839"/>
                    <a:gd name="T49" fmla="*/ 180 h 200"/>
                    <a:gd name="T50" fmla="*/ 518 w 839"/>
                    <a:gd name="T51" fmla="*/ 175 h 200"/>
                    <a:gd name="T52" fmla="*/ 468 w 839"/>
                    <a:gd name="T53" fmla="*/ 172 h 200"/>
                    <a:gd name="T54" fmla="*/ 419 w 839"/>
                    <a:gd name="T55" fmla="*/ 167 h 200"/>
                    <a:gd name="T56" fmla="*/ 369 w 839"/>
                    <a:gd name="T57" fmla="*/ 163 h 200"/>
                    <a:gd name="T58" fmla="*/ 320 w 839"/>
                    <a:gd name="T59" fmla="*/ 158 h 200"/>
                    <a:gd name="T60" fmla="*/ 270 w 839"/>
                    <a:gd name="T61" fmla="*/ 155 h 200"/>
                    <a:gd name="T62" fmla="*/ 222 w 839"/>
                    <a:gd name="T63" fmla="*/ 150 h 200"/>
                    <a:gd name="T64" fmla="*/ 172 w 839"/>
                    <a:gd name="T65" fmla="*/ 146 h 200"/>
                    <a:gd name="T66" fmla="*/ 123 w 839"/>
                    <a:gd name="T67" fmla="*/ 141 h 200"/>
                    <a:gd name="T68" fmla="*/ 73 w 839"/>
                    <a:gd name="T69" fmla="*/ 137 h 200"/>
                    <a:gd name="T70" fmla="*/ 24 w 839"/>
                    <a:gd name="T71" fmla="*/ 133 h 200"/>
                    <a:gd name="T72" fmla="*/ 2 w 839"/>
                    <a:gd name="T73" fmla="*/ 113 h 200"/>
                    <a:gd name="T74" fmla="*/ 5 w 839"/>
                    <a:gd name="T75" fmla="*/ 80 h 200"/>
                    <a:gd name="T76" fmla="*/ 8 w 839"/>
                    <a:gd name="T77" fmla="*/ 59 h 200"/>
                    <a:gd name="T78" fmla="*/ 18 w 839"/>
                    <a:gd name="T79" fmla="*/ 40 h 200"/>
                    <a:gd name="T80" fmla="*/ 31 w 839"/>
                    <a:gd name="T81" fmla="*/ 14 h 200"/>
                    <a:gd name="T82" fmla="*/ 41 w 839"/>
                    <a:gd name="T83" fmla="*/ 0 h 2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39"/>
                    <a:gd name="T127" fmla="*/ 0 h 200"/>
                    <a:gd name="T128" fmla="*/ 839 w 839"/>
                    <a:gd name="T129" fmla="*/ 200 h 2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39" h="200">
                      <a:moveTo>
                        <a:pt x="42" y="1"/>
                      </a:moveTo>
                      <a:lnTo>
                        <a:pt x="68" y="4"/>
                      </a:lnTo>
                      <a:lnTo>
                        <a:pt x="92" y="6"/>
                      </a:lnTo>
                      <a:lnTo>
                        <a:pt x="117" y="8"/>
                      </a:lnTo>
                      <a:lnTo>
                        <a:pt x="141" y="10"/>
                      </a:lnTo>
                      <a:lnTo>
                        <a:pt x="167" y="12"/>
                      </a:lnTo>
                      <a:lnTo>
                        <a:pt x="191" y="14"/>
                      </a:lnTo>
                      <a:lnTo>
                        <a:pt x="216" y="16"/>
                      </a:lnTo>
                      <a:lnTo>
                        <a:pt x="242" y="19"/>
                      </a:lnTo>
                      <a:lnTo>
                        <a:pt x="266" y="21"/>
                      </a:lnTo>
                      <a:lnTo>
                        <a:pt x="291" y="23"/>
                      </a:lnTo>
                      <a:lnTo>
                        <a:pt x="316" y="25"/>
                      </a:lnTo>
                      <a:lnTo>
                        <a:pt x="341" y="27"/>
                      </a:lnTo>
                      <a:lnTo>
                        <a:pt x="366" y="29"/>
                      </a:lnTo>
                      <a:lnTo>
                        <a:pt x="390" y="31"/>
                      </a:lnTo>
                      <a:lnTo>
                        <a:pt x="415" y="34"/>
                      </a:lnTo>
                      <a:lnTo>
                        <a:pt x="441" y="36"/>
                      </a:lnTo>
                      <a:lnTo>
                        <a:pt x="465" y="37"/>
                      </a:lnTo>
                      <a:lnTo>
                        <a:pt x="490" y="40"/>
                      </a:lnTo>
                      <a:lnTo>
                        <a:pt x="516" y="42"/>
                      </a:lnTo>
                      <a:lnTo>
                        <a:pt x="540" y="44"/>
                      </a:lnTo>
                      <a:lnTo>
                        <a:pt x="565" y="46"/>
                      </a:lnTo>
                      <a:lnTo>
                        <a:pt x="589" y="49"/>
                      </a:lnTo>
                      <a:lnTo>
                        <a:pt x="615" y="51"/>
                      </a:lnTo>
                      <a:lnTo>
                        <a:pt x="640" y="53"/>
                      </a:lnTo>
                      <a:lnTo>
                        <a:pt x="664" y="54"/>
                      </a:lnTo>
                      <a:lnTo>
                        <a:pt x="690" y="57"/>
                      </a:lnTo>
                      <a:lnTo>
                        <a:pt x="715" y="59"/>
                      </a:lnTo>
                      <a:lnTo>
                        <a:pt x="739" y="61"/>
                      </a:lnTo>
                      <a:lnTo>
                        <a:pt x="765" y="64"/>
                      </a:lnTo>
                      <a:lnTo>
                        <a:pt x="790" y="66"/>
                      </a:lnTo>
                      <a:lnTo>
                        <a:pt x="814" y="68"/>
                      </a:lnTo>
                      <a:lnTo>
                        <a:pt x="839" y="71"/>
                      </a:lnTo>
                      <a:lnTo>
                        <a:pt x="831" y="79"/>
                      </a:lnTo>
                      <a:lnTo>
                        <a:pt x="824" y="88"/>
                      </a:lnTo>
                      <a:lnTo>
                        <a:pt x="816" y="96"/>
                      </a:lnTo>
                      <a:lnTo>
                        <a:pt x="810" y="106"/>
                      </a:lnTo>
                      <a:lnTo>
                        <a:pt x="805" y="129"/>
                      </a:lnTo>
                      <a:lnTo>
                        <a:pt x="800" y="152"/>
                      </a:lnTo>
                      <a:lnTo>
                        <a:pt x="795" y="177"/>
                      </a:lnTo>
                      <a:lnTo>
                        <a:pt x="790" y="200"/>
                      </a:lnTo>
                      <a:lnTo>
                        <a:pt x="766" y="197"/>
                      </a:lnTo>
                      <a:lnTo>
                        <a:pt x="740" y="195"/>
                      </a:lnTo>
                      <a:lnTo>
                        <a:pt x="716" y="193"/>
                      </a:lnTo>
                      <a:lnTo>
                        <a:pt x="691" y="190"/>
                      </a:lnTo>
                      <a:lnTo>
                        <a:pt x="667" y="189"/>
                      </a:lnTo>
                      <a:lnTo>
                        <a:pt x="641" y="187"/>
                      </a:lnTo>
                      <a:lnTo>
                        <a:pt x="617" y="185"/>
                      </a:lnTo>
                      <a:lnTo>
                        <a:pt x="592" y="182"/>
                      </a:lnTo>
                      <a:lnTo>
                        <a:pt x="568" y="180"/>
                      </a:lnTo>
                      <a:lnTo>
                        <a:pt x="542" y="178"/>
                      </a:lnTo>
                      <a:lnTo>
                        <a:pt x="518" y="175"/>
                      </a:lnTo>
                      <a:lnTo>
                        <a:pt x="493" y="173"/>
                      </a:lnTo>
                      <a:lnTo>
                        <a:pt x="468" y="172"/>
                      </a:lnTo>
                      <a:lnTo>
                        <a:pt x="444" y="170"/>
                      </a:lnTo>
                      <a:lnTo>
                        <a:pt x="419" y="167"/>
                      </a:lnTo>
                      <a:lnTo>
                        <a:pt x="395" y="165"/>
                      </a:lnTo>
                      <a:lnTo>
                        <a:pt x="369" y="163"/>
                      </a:lnTo>
                      <a:lnTo>
                        <a:pt x="345" y="160"/>
                      </a:lnTo>
                      <a:lnTo>
                        <a:pt x="320" y="158"/>
                      </a:lnTo>
                      <a:lnTo>
                        <a:pt x="296" y="156"/>
                      </a:lnTo>
                      <a:lnTo>
                        <a:pt x="270" y="155"/>
                      </a:lnTo>
                      <a:lnTo>
                        <a:pt x="246" y="152"/>
                      </a:lnTo>
                      <a:lnTo>
                        <a:pt x="222" y="150"/>
                      </a:lnTo>
                      <a:lnTo>
                        <a:pt x="197" y="148"/>
                      </a:lnTo>
                      <a:lnTo>
                        <a:pt x="172" y="146"/>
                      </a:lnTo>
                      <a:lnTo>
                        <a:pt x="147" y="143"/>
                      </a:lnTo>
                      <a:lnTo>
                        <a:pt x="123" y="141"/>
                      </a:lnTo>
                      <a:lnTo>
                        <a:pt x="99" y="139"/>
                      </a:lnTo>
                      <a:lnTo>
                        <a:pt x="73" y="137"/>
                      </a:lnTo>
                      <a:lnTo>
                        <a:pt x="49" y="135"/>
                      </a:lnTo>
                      <a:lnTo>
                        <a:pt x="24" y="133"/>
                      </a:lnTo>
                      <a:lnTo>
                        <a:pt x="0" y="131"/>
                      </a:lnTo>
                      <a:lnTo>
                        <a:pt x="2" y="113"/>
                      </a:lnTo>
                      <a:lnTo>
                        <a:pt x="3" y="96"/>
                      </a:lnTo>
                      <a:lnTo>
                        <a:pt x="5" y="80"/>
                      </a:lnTo>
                      <a:lnTo>
                        <a:pt x="6" y="63"/>
                      </a:lnTo>
                      <a:lnTo>
                        <a:pt x="8" y="59"/>
                      </a:lnTo>
                      <a:lnTo>
                        <a:pt x="12" y="51"/>
                      </a:lnTo>
                      <a:lnTo>
                        <a:pt x="18" y="40"/>
                      </a:lnTo>
                      <a:lnTo>
                        <a:pt x="25" y="27"/>
                      </a:lnTo>
                      <a:lnTo>
                        <a:pt x="31" y="14"/>
                      </a:lnTo>
                      <a:lnTo>
                        <a:pt x="36" y="5"/>
                      </a:lnTo>
                      <a:lnTo>
                        <a:pt x="41" y="0"/>
                      </a:lnTo>
                      <a:lnTo>
                        <a:pt x="42" y="1"/>
                      </a:lnTo>
                      <a:close/>
                    </a:path>
                  </a:pathLst>
                </a:custGeom>
                <a:solidFill>
                  <a:srgbClr val="05050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0" name="Freeform 176"/>
                <p:cNvSpPr>
                  <a:spLocks noChangeArrowheads="1"/>
                </p:cNvSpPr>
                <p:nvPr/>
              </p:nvSpPr>
              <p:spPr bwMode="auto">
                <a:xfrm>
                  <a:off x="5069" y="1306"/>
                  <a:ext cx="126" cy="36"/>
                </a:xfrm>
                <a:custGeom>
                  <a:avLst/>
                  <a:gdLst>
                    <a:gd name="T0" fmla="*/ 64 w 835"/>
                    <a:gd name="T1" fmla="*/ 4 h 191"/>
                    <a:gd name="T2" fmla="*/ 114 w 835"/>
                    <a:gd name="T3" fmla="*/ 9 h 191"/>
                    <a:gd name="T4" fmla="*/ 163 w 835"/>
                    <a:gd name="T5" fmla="*/ 12 h 191"/>
                    <a:gd name="T6" fmla="*/ 213 w 835"/>
                    <a:gd name="T7" fmla="*/ 17 h 191"/>
                    <a:gd name="T8" fmla="*/ 264 w 835"/>
                    <a:gd name="T9" fmla="*/ 22 h 191"/>
                    <a:gd name="T10" fmla="*/ 313 w 835"/>
                    <a:gd name="T11" fmla="*/ 25 h 191"/>
                    <a:gd name="T12" fmla="*/ 363 w 835"/>
                    <a:gd name="T13" fmla="*/ 30 h 191"/>
                    <a:gd name="T14" fmla="*/ 412 w 835"/>
                    <a:gd name="T15" fmla="*/ 34 h 191"/>
                    <a:gd name="T16" fmla="*/ 462 w 835"/>
                    <a:gd name="T17" fmla="*/ 38 h 191"/>
                    <a:gd name="T18" fmla="*/ 513 w 835"/>
                    <a:gd name="T19" fmla="*/ 42 h 191"/>
                    <a:gd name="T20" fmla="*/ 562 w 835"/>
                    <a:gd name="T21" fmla="*/ 47 h 191"/>
                    <a:gd name="T22" fmla="*/ 612 w 835"/>
                    <a:gd name="T23" fmla="*/ 50 h 191"/>
                    <a:gd name="T24" fmla="*/ 661 w 835"/>
                    <a:gd name="T25" fmla="*/ 55 h 191"/>
                    <a:gd name="T26" fmla="*/ 711 w 835"/>
                    <a:gd name="T27" fmla="*/ 60 h 191"/>
                    <a:gd name="T28" fmla="*/ 760 w 835"/>
                    <a:gd name="T29" fmla="*/ 63 h 191"/>
                    <a:gd name="T30" fmla="*/ 810 w 835"/>
                    <a:gd name="T31" fmla="*/ 68 h 191"/>
                    <a:gd name="T32" fmla="*/ 828 w 835"/>
                    <a:gd name="T33" fmla="*/ 78 h 191"/>
                    <a:gd name="T34" fmla="*/ 814 w 835"/>
                    <a:gd name="T35" fmla="*/ 95 h 191"/>
                    <a:gd name="T36" fmla="*/ 803 w 835"/>
                    <a:gd name="T37" fmla="*/ 126 h 191"/>
                    <a:gd name="T38" fmla="*/ 794 w 835"/>
                    <a:gd name="T39" fmla="*/ 169 h 191"/>
                    <a:gd name="T40" fmla="*/ 765 w 835"/>
                    <a:gd name="T41" fmla="*/ 189 h 191"/>
                    <a:gd name="T42" fmla="*/ 715 w 835"/>
                    <a:gd name="T43" fmla="*/ 185 h 191"/>
                    <a:gd name="T44" fmla="*/ 666 w 835"/>
                    <a:gd name="T45" fmla="*/ 181 h 191"/>
                    <a:gd name="T46" fmla="*/ 616 w 835"/>
                    <a:gd name="T47" fmla="*/ 176 h 191"/>
                    <a:gd name="T48" fmla="*/ 568 w 835"/>
                    <a:gd name="T49" fmla="*/ 172 h 191"/>
                    <a:gd name="T50" fmla="*/ 518 w 835"/>
                    <a:gd name="T51" fmla="*/ 168 h 191"/>
                    <a:gd name="T52" fmla="*/ 469 w 835"/>
                    <a:gd name="T53" fmla="*/ 163 h 191"/>
                    <a:gd name="T54" fmla="*/ 419 w 835"/>
                    <a:gd name="T55" fmla="*/ 160 h 191"/>
                    <a:gd name="T56" fmla="*/ 370 w 835"/>
                    <a:gd name="T57" fmla="*/ 155 h 191"/>
                    <a:gd name="T58" fmla="*/ 321 w 835"/>
                    <a:gd name="T59" fmla="*/ 151 h 191"/>
                    <a:gd name="T60" fmla="*/ 272 w 835"/>
                    <a:gd name="T61" fmla="*/ 147 h 191"/>
                    <a:gd name="T62" fmla="*/ 222 w 835"/>
                    <a:gd name="T63" fmla="*/ 143 h 191"/>
                    <a:gd name="T64" fmla="*/ 173 w 835"/>
                    <a:gd name="T65" fmla="*/ 138 h 191"/>
                    <a:gd name="T66" fmla="*/ 123 w 835"/>
                    <a:gd name="T67" fmla="*/ 133 h 191"/>
                    <a:gd name="T68" fmla="*/ 74 w 835"/>
                    <a:gd name="T69" fmla="*/ 130 h 191"/>
                    <a:gd name="T70" fmla="*/ 24 w 835"/>
                    <a:gd name="T71" fmla="*/ 125 h 191"/>
                    <a:gd name="T72" fmla="*/ 1 w 835"/>
                    <a:gd name="T73" fmla="*/ 107 h 191"/>
                    <a:gd name="T74" fmla="*/ 3 w 835"/>
                    <a:gd name="T75" fmla="*/ 76 h 191"/>
                    <a:gd name="T76" fmla="*/ 6 w 835"/>
                    <a:gd name="T77" fmla="*/ 56 h 191"/>
                    <a:gd name="T78" fmla="*/ 15 w 835"/>
                    <a:gd name="T79" fmla="*/ 38 h 191"/>
                    <a:gd name="T80" fmla="*/ 29 w 835"/>
                    <a:gd name="T81" fmla="*/ 13 h 191"/>
                    <a:gd name="T82" fmla="*/ 38 w 835"/>
                    <a:gd name="T83" fmla="*/ 0 h 19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35"/>
                    <a:gd name="T127" fmla="*/ 0 h 191"/>
                    <a:gd name="T128" fmla="*/ 835 w 835"/>
                    <a:gd name="T129" fmla="*/ 191 h 19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35" h="191">
                      <a:moveTo>
                        <a:pt x="39" y="2"/>
                      </a:moveTo>
                      <a:lnTo>
                        <a:pt x="64" y="4"/>
                      </a:lnTo>
                      <a:lnTo>
                        <a:pt x="89" y="7"/>
                      </a:lnTo>
                      <a:lnTo>
                        <a:pt x="114" y="9"/>
                      </a:lnTo>
                      <a:lnTo>
                        <a:pt x="139" y="10"/>
                      </a:lnTo>
                      <a:lnTo>
                        <a:pt x="163" y="12"/>
                      </a:lnTo>
                      <a:lnTo>
                        <a:pt x="189" y="15"/>
                      </a:lnTo>
                      <a:lnTo>
                        <a:pt x="213" y="17"/>
                      </a:lnTo>
                      <a:lnTo>
                        <a:pt x="238" y="19"/>
                      </a:lnTo>
                      <a:lnTo>
                        <a:pt x="264" y="22"/>
                      </a:lnTo>
                      <a:lnTo>
                        <a:pt x="288" y="24"/>
                      </a:lnTo>
                      <a:lnTo>
                        <a:pt x="313" y="25"/>
                      </a:lnTo>
                      <a:lnTo>
                        <a:pt x="339" y="27"/>
                      </a:lnTo>
                      <a:lnTo>
                        <a:pt x="363" y="30"/>
                      </a:lnTo>
                      <a:lnTo>
                        <a:pt x="388" y="32"/>
                      </a:lnTo>
                      <a:lnTo>
                        <a:pt x="412" y="34"/>
                      </a:lnTo>
                      <a:lnTo>
                        <a:pt x="438" y="35"/>
                      </a:lnTo>
                      <a:lnTo>
                        <a:pt x="462" y="38"/>
                      </a:lnTo>
                      <a:lnTo>
                        <a:pt x="487" y="40"/>
                      </a:lnTo>
                      <a:lnTo>
                        <a:pt x="513" y="42"/>
                      </a:lnTo>
                      <a:lnTo>
                        <a:pt x="537" y="45"/>
                      </a:lnTo>
                      <a:lnTo>
                        <a:pt x="562" y="47"/>
                      </a:lnTo>
                      <a:lnTo>
                        <a:pt x="586" y="48"/>
                      </a:lnTo>
                      <a:lnTo>
                        <a:pt x="612" y="50"/>
                      </a:lnTo>
                      <a:lnTo>
                        <a:pt x="636" y="53"/>
                      </a:lnTo>
                      <a:lnTo>
                        <a:pt x="661" y="55"/>
                      </a:lnTo>
                      <a:lnTo>
                        <a:pt x="687" y="57"/>
                      </a:lnTo>
                      <a:lnTo>
                        <a:pt x="711" y="60"/>
                      </a:lnTo>
                      <a:lnTo>
                        <a:pt x="736" y="62"/>
                      </a:lnTo>
                      <a:lnTo>
                        <a:pt x="760" y="63"/>
                      </a:lnTo>
                      <a:lnTo>
                        <a:pt x="786" y="65"/>
                      </a:lnTo>
                      <a:lnTo>
                        <a:pt x="810" y="68"/>
                      </a:lnTo>
                      <a:lnTo>
                        <a:pt x="835" y="70"/>
                      </a:lnTo>
                      <a:lnTo>
                        <a:pt x="828" y="78"/>
                      </a:lnTo>
                      <a:lnTo>
                        <a:pt x="821" y="87"/>
                      </a:lnTo>
                      <a:lnTo>
                        <a:pt x="814" y="95"/>
                      </a:lnTo>
                      <a:lnTo>
                        <a:pt x="808" y="104"/>
                      </a:lnTo>
                      <a:lnTo>
                        <a:pt x="803" y="126"/>
                      </a:lnTo>
                      <a:lnTo>
                        <a:pt x="798" y="147"/>
                      </a:lnTo>
                      <a:lnTo>
                        <a:pt x="794" y="169"/>
                      </a:lnTo>
                      <a:lnTo>
                        <a:pt x="789" y="191"/>
                      </a:lnTo>
                      <a:lnTo>
                        <a:pt x="765" y="189"/>
                      </a:lnTo>
                      <a:lnTo>
                        <a:pt x="740" y="186"/>
                      </a:lnTo>
                      <a:lnTo>
                        <a:pt x="715" y="185"/>
                      </a:lnTo>
                      <a:lnTo>
                        <a:pt x="690" y="183"/>
                      </a:lnTo>
                      <a:lnTo>
                        <a:pt x="666" y="181"/>
                      </a:lnTo>
                      <a:lnTo>
                        <a:pt x="642" y="178"/>
                      </a:lnTo>
                      <a:lnTo>
                        <a:pt x="616" y="176"/>
                      </a:lnTo>
                      <a:lnTo>
                        <a:pt x="592" y="175"/>
                      </a:lnTo>
                      <a:lnTo>
                        <a:pt x="568" y="172"/>
                      </a:lnTo>
                      <a:lnTo>
                        <a:pt x="543" y="170"/>
                      </a:lnTo>
                      <a:lnTo>
                        <a:pt x="518" y="168"/>
                      </a:lnTo>
                      <a:lnTo>
                        <a:pt x="493" y="166"/>
                      </a:lnTo>
                      <a:lnTo>
                        <a:pt x="469" y="163"/>
                      </a:lnTo>
                      <a:lnTo>
                        <a:pt x="445" y="162"/>
                      </a:lnTo>
                      <a:lnTo>
                        <a:pt x="419" y="160"/>
                      </a:lnTo>
                      <a:lnTo>
                        <a:pt x="395" y="157"/>
                      </a:lnTo>
                      <a:lnTo>
                        <a:pt x="370" y="155"/>
                      </a:lnTo>
                      <a:lnTo>
                        <a:pt x="346" y="153"/>
                      </a:lnTo>
                      <a:lnTo>
                        <a:pt x="321" y="151"/>
                      </a:lnTo>
                      <a:lnTo>
                        <a:pt x="296" y="148"/>
                      </a:lnTo>
                      <a:lnTo>
                        <a:pt x="272" y="147"/>
                      </a:lnTo>
                      <a:lnTo>
                        <a:pt x="246" y="145"/>
                      </a:lnTo>
                      <a:lnTo>
                        <a:pt x="222" y="143"/>
                      </a:lnTo>
                      <a:lnTo>
                        <a:pt x="198" y="140"/>
                      </a:lnTo>
                      <a:lnTo>
                        <a:pt x="173" y="138"/>
                      </a:lnTo>
                      <a:lnTo>
                        <a:pt x="148" y="136"/>
                      </a:lnTo>
                      <a:lnTo>
                        <a:pt x="123" y="133"/>
                      </a:lnTo>
                      <a:lnTo>
                        <a:pt x="99" y="131"/>
                      </a:lnTo>
                      <a:lnTo>
                        <a:pt x="74" y="130"/>
                      </a:lnTo>
                      <a:lnTo>
                        <a:pt x="49" y="128"/>
                      </a:lnTo>
                      <a:lnTo>
                        <a:pt x="24" y="125"/>
                      </a:lnTo>
                      <a:lnTo>
                        <a:pt x="0" y="123"/>
                      </a:lnTo>
                      <a:lnTo>
                        <a:pt x="1" y="107"/>
                      </a:lnTo>
                      <a:lnTo>
                        <a:pt x="2" y="91"/>
                      </a:lnTo>
                      <a:lnTo>
                        <a:pt x="3" y="76"/>
                      </a:lnTo>
                      <a:lnTo>
                        <a:pt x="4" y="60"/>
                      </a:lnTo>
                      <a:lnTo>
                        <a:pt x="6" y="56"/>
                      </a:lnTo>
                      <a:lnTo>
                        <a:pt x="10" y="48"/>
                      </a:lnTo>
                      <a:lnTo>
                        <a:pt x="15" y="38"/>
                      </a:lnTo>
                      <a:lnTo>
                        <a:pt x="22" y="25"/>
                      </a:lnTo>
                      <a:lnTo>
                        <a:pt x="29" y="13"/>
                      </a:lnTo>
                      <a:lnTo>
                        <a:pt x="33" y="4"/>
                      </a:lnTo>
                      <a:lnTo>
                        <a:pt x="38" y="0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solidFill>
                  <a:srgbClr val="07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1" name="Freeform 177"/>
                <p:cNvSpPr>
                  <a:spLocks noChangeArrowheads="1"/>
                </p:cNvSpPr>
                <p:nvPr/>
              </p:nvSpPr>
              <p:spPr bwMode="auto">
                <a:xfrm>
                  <a:off x="5070" y="1306"/>
                  <a:ext cx="125" cy="35"/>
                </a:xfrm>
                <a:custGeom>
                  <a:avLst/>
                  <a:gdLst>
                    <a:gd name="T0" fmla="*/ 61 w 830"/>
                    <a:gd name="T1" fmla="*/ 5 h 184"/>
                    <a:gd name="T2" fmla="*/ 111 w 830"/>
                    <a:gd name="T3" fmla="*/ 9 h 184"/>
                    <a:gd name="T4" fmla="*/ 160 w 830"/>
                    <a:gd name="T5" fmla="*/ 13 h 184"/>
                    <a:gd name="T6" fmla="*/ 210 w 830"/>
                    <a:gd name="T7" fmla="*/ 17 h 184"/>
                    <a:gd name="T8" fmla="*/ 260 w 830"/>
                    <a:gd name="T9" fmla="*/ 22 h 184"/>
                    <a:gd name="T10" fmla="*/ 309 w 830"/>
                    <a:gd name="T11" fmla="*/ 25 h 184"/>
                    <a:gd name="T12" fmla="*/ 359 w 830"/>
                    <a:gd name="T13" fmla="*/ 30 h 184"/>
                    <a:gd name="T14" fmla="*/ 408 w 830"/>
                    <a:gd name="T15" fmla="*/ 35 h 184"/>
                    <a:gd name="T16" fmla="*/ 458 w 830"/>
                    <a:gd name="T17" fmla="*/ 38 h 184"/>
                    <a:gd name="T18" fmla="*/ 507 w 830"/>
                    <a:gd name="T19" fmla="*/ 43 h 184"/>
                    <a:gd name="T20" fmla="*/ 557 w 830"/>
                    <a:gd name="T21" fmla="*/ 47 h 184"/>
                    <a:gd name="T22" fmla="*/ 606 w 830"/>
                    <a:gd name="T23" fmla="*/ 51 h 184"/>
                    <a:gd name="T24" fmla="*/ 656 w 830"/>
                    <a:gd name="T25" fmla="*/ 55 h 184"/>
                    <a:gd name="T26" fmla="*/ 705 w 830"/>
                    <a:gd name="T27" fmla="*/ 60 h 184"/>
                    <a:gd name="T28" fmla="*/ 755 w 830"/>
                    <a:gd name="T29" fmla="*/ 63 h 184"/>
                    <a:gd name="T30" fmla="*/ 805 w 830"/>
                    <a:gd name="T31" fmla="*/ 68 h 184"/>
                    <a:gd name="T32" fmla="*/ 824 w 830"/>
                    <a:gd name="T33" fmla="*/ 78 h 184"/>
                    <a:gd name="T34" fmla="*/ 810 w 830"/>
                    <a:gd name="T35" fmla="*/ 95 h 184"/>
                    <a:gd name="T36" fmla="*/ 800 w 830"/>
                    <a:gd name="T37" fmla="*/ 123 h 184"/>
                    <a:gd name="T38" fmla="*/ 792 w 830"/>
                    <a:gd name="T39" fmla="*/ 164 h 184"/>
                    <a:gd name="T40" fmla="*/ 763 w 830"/>
                    <a:gd name="T41" fmla="*/ 182 h 184"/>
                    <a:gd name="T42" fmla="*/ 713 w 830"/>
                    <a:gd name="T43" fmla="*/ 178 h 184"/>
                    <a:gd name="T44" fmla="*/ 665 w 830"/>
                    <a:gd name="T45" fmla="*/ 174 h 184"/>
                    <a:gd name="T46" fmla="*/ 616 w 830"/>
                    <a:gd name="T47" fmla="*/ 169 h 184"/>
                    <a:gd name="T48" fmla="*/ 566 w 830"/>
                    <a:gd name="T49" fmla="*/ 165 h 184"/>
                    <a:gd name="T50" fmla="*/ 518 w 830"/>
                    <a:gd name="T51" fmla="*/ 160 h 184"/>
                    <a:gd name="T52" fmla="*/ 468 w 830"/>
                    <a:gd name="T53" fmla="*/ 156 h 184"/>
                    <a:gd name="T54" fmla="*/ 419 w 830"/>
                    <a:gd name="T55" fmla="*/ 152 h 184"/>
                    <a:gd name="T56" fmla="*/ 370 w 830"/>
                    <a:gd name="T57" fmla="*/ 148 h 184"/>
                    <a:gd name="T58" fmla="*/ 321 w 830"/>
                    <a:gd name="T59" fmla="*/ 143 h 184"/>
                    <a:gd name="T60" fmla="*/ 271 w 830"/>
                    <a:gd name="T61" fmla="*/ 138 h 184"/>
                    <a:gd name="T62" fmla="*/ 222 w 830"/>
                    <a:gd name="T63" fmla="*/ 134 h 184"/>
                    <a:gd name="T64" fmla="*/ 173 w 830"/>
                    <a:gd name="T65" fmla="*/ 130 h 184"/>
                    <a:gd name="T66" fmla="*/ 124 w 830"/>
                    <a:gd name="T67" fmla="*/ 126 h 184"/>
                    <a:gd name="T68" fmla="*/ 74 w 830"/>
                    <a:gd name="T69" fmla="*/ 121 h 184"/>
                    <a:gd name="T70" fmla="*/ 25 w 830"/>
                    <a:gd name="T71" fmla="*/ 118 h 184"/>
                    <a:gd name="T72" fmla="*/ 0 w 830"/>
                    <a:gd name="T73" fmla="*/ 100 h 184"/>
                    <a:gd name="T74" fmla="*/ 1 w 830"/>
                    <a:gd name="T75" fmla="*/ 72 h 184"/>
                    <a:gd name="T76" fmla="*/ 3 w 830"/>
                    <a:gd name="T77" fmla="*/ 53 h 184"/>
                    <a:gd name="T78" fmla="*/ 12 w 830"/>
                    <a:gd name="T79" fmla="*/ 35 h 184"/>
                    <a:gd name="T80" fmla="*/ 26 w 830"/>
                    <a:gd name="T81" fmla="*/ 13 h 184"/>
                    <a:gd name="T82" fmla="*/ 35 w 830"/>
                    <a:gd name="T83" fmla="*/ 0 h 18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30"/>
                    <a:gd name="T127" fmla="*/ 0 h 184"/>
                    <a:gd name="T128" fmla="*/ 830 w 830"/>
                    <a:gd name="T129" fmla="*/ 184 h 18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30" h="184">
                      <a:moveTo>
                        <a:pt x="36" y="2"/>
                      </a:moveTo>
                      <a:lnTo>
                        <a:pt x="61" y="5"/>
                      </a:lnTo>
                      <a:lnTo>
                        <a:pt x="86" y="7"/>
                      </a:lnTo>
                      <a:lnTo>
                        <a:pt x="111" y="9"/>
                      </a:lnTo>
                      <a:lnTo>
                        <a:pt x="135" y="10"/>
                      </a:lnTo>
                      <a:lnTo>
                        <a:pt x="160" y="13"/>
                      </a:lnTo>
                      <a:lnTo>
                        <a:pt x="185" y="15"/>
                      </a:lnTo>
                      <a:lnTo>
                        <a:pt x="210" y="17"/>
                      </a:lnTo>
                      <a:lnTo>
                        <a:pt x="234" y="20"/>
                      </a:lnTo>
                      <a:lnTo>
                        <a:pt x="260" y="22"/>
                      </a:lnTo>
                      <a:lnTo>
                        <a:pt x="284" y="24"/>
                      </a:lnTo>
                      <a:lnTo>
                        <a:pt x="309" y="25"/>
                      </a:lnTo>
                      <a:lnTo>
                        <a:pt x="333" y="28"/>
                      </a:lnTo>
                      <a:lnTo>
                        <a:pt x="359" y="30"/>
                      </a:lnTo>
                      <a:lnTo>
                        <a:pt x="383" y="32"/>
                      </a:lnTo>
                      <a:lnTo>
                        <a:pt x="408" y="35"/>
                      </a:lnTo>
                      <a:lnTo>
                        <a:pt x="434" y="36"/>
                      </a:lnTo>
                      <a:lnTo>
                        <a:pt x="458" y="38"/>
                      </a:lnTo>
                      <a:lnTo>
                        <a:pt x="483" y="40"/>
                      </a:lnTo>
                      <a:lnTo>
                        <a:pt x="507" y="43"/>
                      </a:lnTo>
                      <a:lnTo>
                        <a:pt x="533" y="45"/>
                      </a:lnTo>
                      <a:lnTo>
                        <a:pt x="557" y="47"/>
                      </a:lnTo>
                      <a:lnTo>
                        <a:pt x="582" y="48"/>
                      </a:lnTo>
                      <a:lnTo>
                        <a:pt x="606" y="51"/>
                      </a:lnTo>
                      <a:lnTo>
                        <a:pt x="632" y="53"/>
                      </a:lnTo>
                      <a:lnTo>
                        <a:pt x="656" y="55"/>
                      </a:lnTo>
                      <a:lnTo>
                        <a:pt x="681" y="58"/>
                      </a:lnTo>
                      <a:lnTo>
                        <a:pt x="705" y="60"/>
                      </a:lnTo>
                      <a:lnTo>
                        <a:pt x="731" y="62"/>
                      </a:lnTo>
                      <a:lnTo>
                        <a:pt x="755" y="63"/>
                      </a:lnTo>
                      <a:lnTo>
                        <a:pt x="780" y="66"/>
                      </a:lnTo>
                      <a:lnTo>
                        <a:pt x="805" y="68"/>
                      </a:lnTo>
                      <a:lnTo>
                        <a:pt x="830" y="70"/>
                      </a:lnTo>
                      <a:lnTo>
                        <a:pt x="824" y="78"/>
                      </a:lnTo>
                      <a:lnTo>
                        <a:pt x="817" y="87"/>
                      </a:lnTo>
                      <a:lnTo>
                        <a:pt x="810" y="95"/>
                      </a:lnTo>
                      <a:lnTo>
                        <a:pt x="803" y="103"/>
                      </a:lnTo>
                      <a:lnTo>
                        <a:pt x="800" y="123"/>
                      </a:lnTo>
                      <a:lnTo>
                        <a:pt x="795" y="143"/>
                      </a:lnTo>
                      <a:lnTo>
                        <a:pt x="792" y="164"/>
                      </a:lnTo>
                      <a:lnTo>
                        <a:pt x="787" y="184"/>
                      </a:lnTo>
                      <a:lnTo>
                        <a:pt x="763" y="182"/>
                      </a:lnTo>
                      <a:lnTo>
                        <a:pt x="738" y="180"/>
                      </a:lnTo>
                      <a:lnTo>
                        <a:pt x="713" y="178"/>
                      </a:lnTo>
                      <a:lnTo>
                        <a:pt x="689" y="175"/>
                      </a:lnTo>
                      <a:lnTo>
                        <a:pt x="665" y="174"/>
                      </a:lnTo>
                      <a:lnTo>
                        <a:pt x="640" y="172"/>
                      </a:lnTo>
                      <a:lnTo>
                        <a:pt x="616" y="169"/>
                      </a:lnTo>
                      <a:lnTo>
                        <a:pt x="591" y="167"/>
                      </a:lnTo>
                      <a:lnTo>
                        <a:pt x="566" y="165"/>
                      </a:lnTo>
                      <a:lnTo>
                        <a:pt x="542" y="163"/>
                      </a:lnTo>
                      <a:lnTo>
                        <a:pt x="518" y="160"/>
                      </a:lnTo>
                      <a:lnTo>
                        <a:pt x="492" y="158"/>
                      </a:lnTo>
                      <a:lnTo>
                        <a:pt x="468" y="156"/>
                      </a:lnTo>
                      <a:lnTo>
                        <a:pt x="444" y="153"/>
                      </a:lnTo>
                      <a:lnTo>
                        <a:pt x="419" y="152"/>
                      </a:lnTo>
                      <a:lnTo>
                        <a:pt x="394" y="150"/>
                      </a:lnTo>
                      <a:lnTo>
                        <a:pt x="370" y="148"/>
                      </a:lnTo>
                      <a:lnTo>
                        <a:pt x="345" y="145"/>
                      </a:lnTo>
                      <a:lnTo>
                        <a:pt x="321" y="143"/>
                      </a:lnTo>
                      <a:lnTo>
                        <a:pt x="295" y="141"/>
                      </a:lnTo>
                      <a:lnTo>
                        <a:pt x="271" y="138"/>
                      </a:lnTo>
                      <a:lnTo>
                        <a:pt x="247" y="136"/>
                      </a:lnTo>
                      <a:lnTo>
                        <a:pt x="222" y="134"/>
                      </a:lnTo>
                      <a:lnTo>
                        <a:pt x="197" y="133"/>
                      </a:lnTo>
                      <a:lnTo>
                        <a:pt x="173" y="130"/>
                      </a:lnTo>
                      <a:lnTo>
                        <a:pt x="148" y="128"/>
                      </a:lnTo>
                      <a:lnTo>
                        <a:pt x="124" y="126"/>
                      </a:lnTo>
                      <a:lnTo>
                        <a:pt x="98" y="123"/>
                      </a:lnTo>
                      <a:lnTo>
                        <a:pt x="74" y="121"/>
                      </a:lnTo>
                      <a:lnTo>
                        <a:pt x="50" y="120"/>
                      </a:lnTo>
                      <a:lnTo>
                        <a:pt x="25" y="118"/>
                      </a:lnTo>
                      <a:lnTo>
                        <a:pt x="0" y="115"/>
                      </a:lnTo>
                      <a:lnTo>
                        <a:pt x="0" y="100"/>
                      </a:lnTo>
                      <a:lnTo>
                        <a:pt x="1" y="85"/>
                      </a:lnTo>
                      <a:lnTo>
                        <a:pt x="1" y="72"/>
                      </a:lnTo>
                      <a:lnTo>
                        <a:pt x="1" y="57"/>
                      </a:lnTo>
                      <a:lnTo>
                        <a:pt x="3" y="53"/>
                      </a:lnTo>
                      <a:lnTo>
                        <a:pt x="7" y="46"/>
                      </a:lnTo>
                      <a:lnTo>
                        <a:pt x="12" y="35"/>
                      </a:lnTo>
                      <a:lnTo>
                        <a:pt x="19" y="23"/>
                      </a:lnTo>
                      <a:lnTo>
                        <a:pt x="26" y="13"/>
                      </a:lnTo>
                      <a:lnTo>
                        <a:pt x="30" y="4"/>
                      </a:lnTo>
                      <a:lnTo>
                        <a:pt x="35" y="0"/>
                      </a:lnTo>
                      <a:lnTo>
                        <a:pt x="36" y="2"/>
                      </a:lnTo>
                      <a:close/>
                    </a:path>
                  </a:pathLst>
                </a:custGeom>
                <a:solidFill>
                  <a:srgbClr val="0C0C1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2" name="Freeform 178"/>
                <p:cNvSpPr>
                  <a:spLocks noChangeArrowheads="1"/>
                </p:cNvSpPr>
                <p:nvPr/>
              </p:nvSpPr>
              <p:spPr bwMode="auto">
                <a:xfrm>
                  <a:off x="5070" y="1307"/>
                  <a:ext cx="125" cy="33"/>
                </a:xfrm>
                <a:custGeom>
                  <a:avLst/>
                  <a:gdLst>
                    <a:gd name="T0" fmla="*/ 59 w 828"/>
                    <a:gd name="T1" fmla="*/ 2 h 175"/>
                    <a:gd name="T2" fmla="*/ 109 w 828"/>
                    <a:gd name="T3" fmla="*/ 7 h 175"/>
                    <a:gd name="T4" fmla="*/ 158 w 828"/>
                    <a:gd name="T5" fmla="*/ 10 h 175"/>
                    <a:gd name="T6" fmla="*/ 208 w 828"/>
                    <a:gd name="T7" fmla="*/ 15 h 175"/>
                    <a:gd name="T8" fmla="*/ 257 w 828"/>
                    <a:gd name="T9" fmla="*/ 19 h 175"/>
                    <a:gd name="T10" fmla="*/ 307 w 828"/>
                    <a:gd name="T11" fmla="*/ 24 h 175"/>
                    <a:gd name="T12" fmla="*/ 356 w 828"/>
                    <a:gd name="T13" fmla="*/ 27 h 175"/>
                    <a:gd name="T14" fmla="*/ 406 w 828"/>
                    <a:gd name="T15" fmla="*/ 32 h 175"/>
                    <a:gd name="T16" fmla="*/ 456 w 828"/>
                    <a:gd name="T17" fmla="*/ 37 h 175"/>
                    <a:gd name="T18" fmla="*/ 505 w 828"/>
                    <a:gd name="T19" fmla="*/ 41 h 175"/>
                    <a:gd name="T20" fmla="*/ 555 w 828"/>
                    <a:gd name="T21" fmla="*/ 45 h 175"/>
                    <a:gd name="T22" fmla="*/ 604 w 828"/>
                    <a:gd name="T23" fmla="*/ 49 h 175"/>
                    <a:gd name="T24" fmla="*/ 654 w 828"/>
                    <a:gd name="T25" fmla="*/ 54 h 175"/>
                    <a:gd name="T26" fmla="*/ 703 w 828"/>
                    <a:gd name="T27" fmla="*/ 58 h 175"/>
                    <a:gd name="T28" fmla="*/ 753 w 828"/>
                    <a:gd name="T29" fmla="*/ 62 h 175"/>
                    <a:gd name="T30" fmla="*/ 802 w 828"/>
                    <a:gd name="T31" fmla="*/ 67 h 175"/>
                    <a:gd name="T32" fmla="*/ 821 w 828"/>
                    <a:gd name="T33" fmla="*/ 77 h 175"/>
                    <a:gd name="T34" fmla="*/ 808 w 828"/>
                    <a:gd name="T35" fmla="*/ 92 h 175"/>
                    <a:gd name="T36" fmla="*/ 799 w 828"/>
                    <a:gd name="T37" fmla="*/ 118 h 175"/>
                    <a:gd name="T38" fmla="*/ 792 w 828"/>
                    <a:gd name="T39" fmla="*/ 156 h 175"/>
                    <a:gd name="T40" fmla="*/ 764 w 828"/>
                    <a:gd name="T41" fmla="*/ 173 h 175"/>
                    <a:gd name="T42" fmla="*/ 715 w 828"/>
                    <a:gd name="T43" fmla="*/ 168 h 175"/>
                    <a:gd name="T44" fmla="*/ 665 w 828"/>
                    <a:gd name="T45" fmla="*/ 164 h 175"/>
                    <a:gd name="T46" fmla="*/ 617 w 828"/>
                    <a:gd name="T47" fmla="*/ 160 h 175"/>
                    <a:gd name="T48" fmla="*/ 567 w 828"/>
                    <a:gd name="T49" fmla="*/ 155 h 175"/>
                    <a:gd name="T50" fmla="*/ 518 w 828"/>
                    <a:gd name="T51" fmla="*/ 151 h 175"/>
                    <a:gd name="T52" fmla="*/ 469 w 828"/>
                    <a:gd name="T53" fmla="*/ 147 h 175"/>
                    <a:gd name="T54" fmla="*/ 420 w 828"/>
                    <a:gd name="T55" fmla="*/ 143 h 175"/>
                    <a:gd name="T56" fmla="*/ 370 w 828"/>
                    <a:gd name="T57" fmla="*/ 138 h 175"/>
                    <a:gd name="T58" fmla="*/ 322 w 828"/>
                    <a:gd name="T59" fmla="*/ 133 h 175"/>
                    <a:gd name="T60" fmla="*/ 272 w 828"/>
                    <a:gd name="T61" fmla="*/ 129 h 175"/>
                    <a:gd name="T62" fmla="*/ 224 w 828"/>
                    <a:gd name="T63" fmla="*/ 125 h 175"/>
                    <a:gd name="T64" fmla="*/ 174 w 828"/>
                    <a:gd name="T65" fmla="*/ 121 h 175"/>
                    <a:gd name="T66" fmla="*/ 125 w 828"/>
                    <a:gd name="T67" fmla="*/ 116 h 175"/>
                    <a:gd name="T68" fmla="*/ 77 w 828"/>
                    <a:gd name="T69" fmla="*/ 111 h 175"/>
                    <a:gd name="T70" fmla="*/ 27 w 828"/>
                    <a:gd name="T71" fmla="*/ 107 h 175"/>
                    <a:gd name="T72" fmla="*/ 2 w 828"/>
                    <a:gd name="T73" fmla="*/ 91 h 175"/>
                    <a:gd name="T74" fmla="*/ 0 w 828"/>
                    <a:gd name="T75" fmla="*/ 64 h 175"/>
                    <a:gd name="T76" fmla="*/ 6 w 828"/>
                    <a:gd name="T77" fmla="*/ 41 h 175"/>
                    <a:gd name="T78" fmla="*/ 28 w 828"/>
                    <a:gd name="T79" fmla="*/ 2 h 175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8"/>
                    <a:gd name="T121" fmla="*/ 0 h 175"/>
                    <a:gd name="T122" fmla="*/ 828 w 828"/>
                    <a:gd name="T123" fmla="*/ 175 h 175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8" h="175">
                      <a:moveTo>
                        <a:pt x="34" y="0"/>
                      </a:moveTo>
                      <a:lnTo>
                        <a:pt x="59" y="2"/>
                      </a:lnTo>
                      <a:lnTo>
                        <a:pt x="83" y="4"/>
                      </a:lnTo>
                      <a:lnTo>
                        <a:pt x="109" y="7"/>
                      </a:lnTo>
                      <a:lnTo>
                        <a:pt x="133" y="8"/>
                      </a:lnTo>
                      <a:lnTo>
                        <a:pt x="158" y="10"/>
                      </a:lnTo>
                      <a:lnTo>
                        <a:pt x="183" y="12"/>
                      </a:lnTo>
                      <a:lnTo>
                        <a:pt x="208" y="15"/>
                      </a:lnTo>
                      <a:lnTo>
                        <a:pt x="232" y="17"/>
                      </a:lnTo>
                      <a:lnTo>
                        <a:pt x="257" y="19"/>
                      </a:lnTo>
                      <a:lnTo>
                        <a:pt x="282" y="22"/>
                      </a:lnTo>
                      <a:lnTo>
                        <a:pt x="307" y="24"/>
                      </a:lnTo>
                      <a:lnTo>
                        <a:pt x="331" y="25"/>
                      </a:lnTo>
                      <a:lnTo>
                        <a:pt x="356" y="27"/>
                      </a:lnTo>
                      <a:lnTo>
                        <a:pt x="381" y="30"/>
                      </a:lnTo>
                      <a:lnTo>
                        <a:pt x="406" y="32"/>
                      </a:lnTo>
                      <a:lnTo>
                        <a:pt x="431" y="34"/>
                      </a:lnTo>
                      <a:lnTo>
                        <a:pt x="456" y="37"/>
                      </a:lnTo>
                      <a:lnTo>
                        <a:pt x="481" y="39"/>
                      </a:lnTo>
                      <a:lnTo>
                        <a:pt x="505" y="41"/>
                      </a:lnTo>
                      <a:lnTo>
                        <a:pt x="530" y="42"/>
                      </a:lnTo>
                      <a:lnTo>
                        <a:pt x="555" y="45"/>
                      </a:lnTo>
                      <a:lnTo>
                        <a:pt x="580" y="47"/>
                      </a:lnTo>
                      <a:lnTo>
                        <a:pt x="604" y="49"/>
                      </a:lnTo>
                      <a:lnTo>
                        <a:pt x="630" y="52"/>
                      </a:lnTo>
                      <a:lnTo>
                        <a:pt x="654" y="54"/>
                      </a:lnTo>
                      <a:lnTo>
                        <a:pt x="679" y="56"/>
                      </a:lnTo>
                      <a:lnTo>
                        <a:pt x="703" y="58"/>
                      </a:lnTo>
                      <a:lnTo>
                        <a:pt x="729" y="60"/>
                      </a:lnTo>
                      <a:lnTo>
                        <a:pt x="753" y="62"/>
                      </a:lnTo>
                      <a:lnTo>
                        <a:pt x="778" y="64"/>
                      </a:lnTo>
                      <a:lnTo>
                        <a:pt x="802" y="67"/>
                      </a:lnTo>
                      <a:lnTo>
                        <a:pt x="828" y="69"/>
                      </a:lnTo>
                      <a:lnTo>
                        <a:pt x="821" y="77"/>
                      </a:lnTo>
                      <a:lnTo>
                        <a:pt x="815" y="84"/>
                      </a:lnTo>
                      <a:lnTo>
                        <a:pt x="808" y="92"/>
                      </a:lnTo>
                      <a:lnTo>
                        <a:pt x="802" y="100"/>
                      </a:lnTo>
                      <a:lnTo>
                        <a:pt x="799" y="118"/>
                      </a:lnTo>
                      <a:lnTo>
                        <a:pt x="795" y="137"/>
                      </a:lnTo>
                      <a:lnTo>
                        <a:pt x="792" y="156"/>
                      </a:lnTo>
                      <a:lnTo>
                        <a:pt x="789" y="175"/>
                      </a:lnTo>
                      <a:lnTo>
                        <a:pt x="764" y="173"/>
                      </a:lnTo>
                      <a:lnTo>
                        <a:pt x="739" y="170"/>
                      </a:lnTo>
                      <a:lnTo>
                        <a:pt x="715" y="168"/>
                      </a:lnTo>
                      <a:lnTo>
                        <a:pt x="691" y="166"/>
                      </a:lnTo>
                      <a:lnTo>
                        <a:pt x="665" y="164"/>
                      </a:lnTo>
                      <a:lnTo>
                        <a:pt x="641" y="162"/>
                      </a:lnTo>
                      <a:lnTo>
                        <a:pt x="617" y="160"/>
                      </a:lnTo>
                      <a:lnTo>
                        <a:pt x="592" y="158"/>
                      </a:lnTo>
                      <a:lnTo>
                        <a:pt x="567" y="155"/>
                      </a:lnTo>
                      <a:lnTo>
                        <a:pt x="543" y="153"/>
                      </a:lnTo>
                      <a:lnTo>
                        <a:pt x="518" y="151"/>
                      </a:lnTo>
                      <a:lnTo>
                        <a:pt x="494" y="148"/>
                      </a:lnTo>
                      <a:lnTo>
                        <a:pt x="469" y="147"/>
                      </a:lnTo>
                      <a:lnTo>
                        <a:pt x="444" y="145"/>
                      </a:lnTo>
                      <a:lnTo>
                        <a:pt x="420" y="143"/>
                      </a:lnTo>
                      <a:lnTo>
                        <a:pt x="396" y="140"/>
                      </a:lnTo>
                      <a:lnTo>
                        <a:pt x="370" y="138"/>
                      </a:lnTo>
                      <a:lnTo>
                        <a:pt x="346" y="136"/>
                      </a:lnTo>
                      <a:lnTo>
                        <a:pt x="322" y="133"/>
                      </a:lnTo>
                      <a:lnTo>
                        <a:pt x="297" y="131"/>
                      </a:lnTo>
                      <a:lnTo>
                        <a:pt x="272" y="129"/>
                      </a:lnTo>
                      <a:lnTo>
                        <a:pt x="248" y="126"/>
                      </a:lnTo>
                      <a:lnTo>
                        <a:pt x="224" y="125"/>
                      </a:lnTo>
                      <a:lnTo>
                        <a:pt x="199" y="123"/>
                      </a:lnTo>
                      <a:lnTo>
                        <a:pt x="174" y="121"/>
                      </a:lnTo>
                      <a:lnTo>
                        <a:pt x="150" y="118"/>
                      </a:lnTo>
                      <a:lnTo>
                        <a:pt x="125" y="116"/>
                      </a:lnTo>
                      <a:lnTo>
                        <a:pt x="101" y="114"/>
                      </a:lnTo>
                      <a:lnTo>
                        <a:pt x="77" y="111"/>
                      </a:lnTo>
                      <a:lnTo>
                        <a:pt x="52" y="109"/>
                      </a:lnTo>
                      <a:lnTo>
                        <a:pt x="27" y="107"/>
                      </a:lnTo>
                      <a:lnTo>
                        <a:pt x="3" y="105"/>
                      </a:lnTo>
                      <a:lnTo>
                        <a:pt x="2" y="91"/>
                      </a:lnTo>
                      <a:lnTo>
                        <a:pt x="2" y="78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6" y="41"/>
                      </a:lnTo>
                      <a:lnTo>
                        <a:pt x="18" y="20"/>
                      </a:lnTo>
                      <a:lnTo>
                        <a:pt x="28" y="2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0F0F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3" name="Freeform 179"/>
                <p:cNvSpPr>
                  <a:spLocks noChangeArrowheads="1"/>
                </p:cNvSpPr>
                <p:nvPr/>
              </p:nvSpPr>
              <p:spPr bwMode="auto">
                <a:xfrm>
                  <a:off x="5070" y="1308"/>
                  <a:ext cx="124" cy="32"/>
                </a:xfrm>
                <a:custGeom>
                  <a:avLst/>
                  <a:gdLst>
                    <a:gd name="T0" fmla="*/ 58 w 825"/>
                    <a:gd name="T1" fmla="*/ 2 h 167"/>
                    <a:gd name="T2" fmla="*/ 108 w 825"/>
                    <a:gd name="T3" fmla="*/ 7 h 167"/>
                    <a:gd name="T4" fmla="*/ 157 w 825"/>
                    <a:gd name="T5" fmla="*/ 11 h 167"/>
                    <a:gd name="T6" fmla="*/ 207 w 825"/>
                    <a:gd name="T7" fmla="*/ 15 h 167"/>
                    <a:gd name="T8" fmla="*/ 256 w 825"/>
                    <a:gd name="T9" fmla="*/ 20 h 167"/>
                    <a:gd name="T10" fmla="*/ 306 w 825"/>
                    <a:gd name="T11" fmla="*/ 23 h 167"/>
                    <a:gd name="T12" fmla="*/ 355 w 825"/>
                    <a:gd name="T13" fmla="*/ 28 h 167"/>
                    <a:gd name="T14" fmla="*/ 405 w 825"/>
                    <a:gd name="T15" fmla="*/ 32 h 167"/>
                    <a:gd name="T16" fmla="*/ 454 w 825"/>
                    <a:gd name="T17" fmla="*/ 36 h 167"/>
                    <a:gd name="T18" fmla="*/ 504 w 825"/>
                    <a:gd name="T19" fmla="*/ 40 h 167"/>
                    <a:gd name="T20" fmla="*/ 553 w 825"/>
                    <a:gd name="T21" fmla="*/ 45 h 167"/>
                    <a:gd name="T22" fmla="*/ 603 w 825"/>
                    <a:gd name="T23" fmla="*/ 49 h 167"/>
                    <a:gd name="T24" fmla="*/ 653 w 825"/>
                    <a:gd name="T25" fmla="*/ 53 h 167"/>
                    <a:gd name="T26" fmla="*/ 702 w 825"/>
                    <a:gd name="T27" fmla="*/ 58 h 167"/>
                    <a:gd name="T28" fmla="*/ 752 w 825"/>
                    <a:gd name="T29" fmla="*/ 61 h 167"/>
                    <a:gd name="T30" fmla="*/ 801 w 825"/>
                    <a:gd name="T31" fmla="*/ 66 h 167"/>
                    <a:gd name="T32" fmla="*/ 820 w 825"/>
                    <a:gd name="T33" fmla="*/ 76 h 167"/>
                    <a:gd name="T34" fmla="*/ 808 w 825"/>
                    <a:gd name="T35" fmla="*/ 91 h 167"/>
                    <a:gd name="T36" fmla="*/ 799 w 825"/>
                    <a:gd name="T37" fmla="*/ 115 h 167"/>
                    <a:gd name="T38" fmla="*/ 792 w 825"/>
                    <a:gd name="T39" fmla="*/ 150 h 167"/>
                    <a:gd name="T40" fmla="*/ 765 w 825"/>
                    <a:gd name="T41" fmla="*/ 165 h 167"/>
                    <a:gd name="T42" fmla="*/ 716 w 825"/>
                    <a:gd name="T43" fmla="*/ 160 h 167"/>
                    <a:gd name="T44" fmla="*/ 668 w 825"/>
                    <a:gd name="T45" fmla="*/ 157 h 167"/>
                    <a:gd name="T46" fmla="*/ 618 w 825"/>
                    <a:gd name="T47" fmla="*/ 152 h 167"/>
                    <a:gd name="T48" fmla="*/ 568 w 825"/>
                    <a:gd name="T49" fmla="*/ 148 h 167"/>
                    <a:gd name="T50" fmla="*/ 520 w 825"/>
                    <a:gd name="T51" fmla="*/ 143 h 167"/>
                    <a:gd name="T52" fmla="*/ 471 w 825"/>
                    <a:gd name="T53" fmla="*/ 138 h 167"/>
                    <a:gd name="T54" fmla="*/ 422 w 825"/>
                    <a:gd name="T55" fmla="*/ 134 h 167"/>
                    <a:gd name="T56" fmla="*/ 373 w 825"/>
                    <a:gd name="T57" fmla="*/ 130 h 167"/>
                    <a:gd name="T58" fmla="*/ 324 w 825"/>
                    <a:gd name="T59" fmla="*/ 126 h 167"/>
                    <a:gd name="T60" fmla="*/ 275 w 825"/>
                    <a:gd name="T61" fmla="*/ 121 h 167"/>
                    <a:gd name="T62" fmla="*/ 226 w 825"/>
                    <a:gd name="T63" fmla="*/ 117 h 167"/>
                    <a:gd name="T64" fmla="*/ 177 w 825"/>
                    <a:gd name="T65" fmla="*/ 112 h 167"/>
                    <a:gd name="T66" fmla="*/ 128 w 825"/>
                    <a:gd name="T67" fmla="*/ 107 h 167"/>
                    <a:gd name="T68" fmla="*/ 80 w 825"/>
                    <a:gd name="T69" fmla="*/ 104 h 167"/>
                    <a:gd name="T70" fmla="*/ 30 w 825"/>
                    <a:gd name="T71" fmla="*/ 99 h 167"/>
                    <a:gd name="T72" fmla="*/ 5 w 825"/>
                    <a:gd name="T73" fmla="*/ 84 h 167"/>
                    <a:gd name="T74" fmla="*/ 2 w 825"/>
                    <a:gd name="T75" fmla="*/ 60 h 167"/>
                    <a:gd name="T76" fmla="*/ 6 w 825"/>
                    <a:gd name="T77" fmla="*/ 38 h 167"/>
                    <a:gd name="T78" fmla="*/ 28 w 825"/>
                    <a:gd name="T79" fmla="*/ 1 h 16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5"/>
                    <a:gd name="T121" fmla="*/ 0 h 167"/>
                    <a:gd name="T122" fmla="*/ 825 w 825"/>
                    <a:gd name="T123" fmla="*/ 167 h 16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5" h="167">
                      <a:moveTo>
                        <a:pt x="34" y="0"/>
                      </a:moveTo>
                      <a:lnTo>
                        <a:pt x="58" y="2"/>
                      </a:lnTo>
                      <a:lnTo>
                        <a:pt x="83" y="5"/>
                      </a:lnTo>
                      <a:lnTo>
                        <a:pt x="108" y="7"/>
                      </a:lnTo>
                      <a:lnTo>
                        <a:pt x="133" y="8"/>
                      </a:lnTo>
                      <a:lnTo>
                        <a:pt x="157" y="11"/>
                      </a:lnTo>
                      <a:lnTo>
                        <a:pt x="183" y="13"/>
                      </a:lnTo>
                      <a:lnTo>
                        <a:pt x="207" y="15"/>
                      </a:lnTo>
                      <a:lnTo>
                        <a:pt x="232" y="17"/>
                      </a:lnTo>
                      <a:lnTo>
                        <a:pt x="256" y="20"/>
                      </a:lnTo>
                      <a:lnTo>
                        <a:pt x="282" y="22"/>
                      </a:lnTo>
                      <a:lnTo>
                        <a:pt x="306" y="23"/>
                      </a:lnTo>
                      <a:lnTo>
                        <a:pt x="331" y="26"/>
                      </a:lnTo>
                      <a:lnTo>
                        <a:pt x="355" y="28"/>
                      </a:lnTo>
                      <a:lnTo>
                        <a:pt x="381" y="30"/>
                      </a:lnTo>
                      <a:lnTo>
                        <a:pt x="405" y="32"/>
                      </a:lnTo>
                      <a:lnTo>
                        <a:pt x="430" y="34"/>
                      </a:lnTo>
                      <a:lnTo>
                        <a:pt x="454" y="36"/>
                      </a:lnTo>
                      <a:lnTo>
                        <a:pt x="479" y="38"/>
                      </a:lnTo>
                      <a:lnTo>
                        <a:pt x="504" y="40"/>
                      </a:lnTo>
                      <a:lnTo>
                        <a:pt x="528" y="43"/>
                      </a:lnTo>
                      <a:lnTo>
                        <a:pt x="553" y="45"/>
                      </a:lnTo>
                      <a:lnTo>
                        <a:pt x="578" y="46"/>
                      </a:lnTo>
                      <a:lnTo>
                        <a:pt x="603" y="49"/>
                      </a:lnTo>
                      <a:lnTo>
                        <a:pt x="627" y="51"/>
                      </a:lnTo>
                      <a:lnTo>
                        <a:pt x="653" y="53"/>
                      </a:lnTo>
                      <a:lnTo>
                        <a:pt x="677" y="55"/>
                      </a:lnTo>
                      <a:lnTo>
                        <a:pt x="702" y="58"/>
                      </a:lnTo>
                      <a:lnTo>
                        <a:pt x="726" y="60"/>
                      </a:lnTo>
                      <a:lnTo>
                        <a:pt x="752" y="61"/>
                      </a:lnTo>
                      <a:lnTo>
                        <a:pt x="776" y="64"/>
                      </a:lnTo>
                      <a:lnTo>
                        <a:pt x="801" y="66"/>
                      </a:lnTo>
                      <a:lnTo>
                        <a:pt x="825" y="68"/>
                      </a:lnTo>
                      <a:lnTo>
                        <a:pt x="820" y="76"/>
                      </a:lnTo>
                      <a:lnTo>
                        <a:pt x="814" y="83"/>
                      </a:lnTo>
                      <a:lnTo>
                        <a:pt x="808" y="91"/>
                      </a:lnTo>
                      <a:lnTo>
                        <a:pt x="802" y="98"/>
                      </a:lnTo>
                      <a:lnTo>
                        <a:pt x="799" y="115"/>
                      </a:lnTo>
                      <a:lnTo>
                        <a:pt x="795" y="133"/>
                      </a:lnTo>
                      <a:lnTo>
                        <a:pt x="792" y="150"/>
                      </a:lnTo>
                      <a:lnTo>
                        <a:pt x="790" y="167"/>
                      </a:lnTo>
                      <a:lnTo>
                        <a:pt x="765" y="165"/>
                      </a:lnTo>
                      <a:lnTo>
                        <a:pt x="740" y="163"/>
                      </a:lnTo>
                      <a:lnTo>
                        <a:pt x="716" y="160"/>
                      </a:lnTo>
                      <a:lnTo>
                        <a:pt x="692" y="158"/>
                      </a:lnTo>
                      <a:lnTo>
                        <a:pt x="668" y="157"/>
                      </a:lnTo>
                      <a:lnTo>
                        <a:pt x="642" y="155"/>
                      </a:lnTo>
                      <a:lnTo>
                        <a:pt x="618" y="152"/>
                      </a:lnTo>
                      <a:lnTo>
                        <a:pt x="594" y="150"/>
                      </a:lnTo>
                      <a:lnTo>
                        <a:pt x="568" y="148"/>
                      </a:lnTo>
                      <a:lnTo>
                        <a:pt x="544" y="145"/>
                      </a:lnTo>
                      <a:lnTo>
                        <a:pt x="520" y="143"/>
                      </a:lnTo>
                      <a:lnTo>
                        <a:pt x="496" y="141"/>
                      </a:lnTo>
                      <a:lnTo>
                        <a:pt x="471" y="138"/>
                      </a:lnTo>
                      <a:lnTo>
                        <a:pt x="446" y="136"/>
                      </a:lnTo>
                      <a:lnTo>
                        <a:pt x="422" y="134"/>
                      </a:lnTo>
                      <a:lnTo>
                        <a:pt x="398" y="132"/>
                      </a:lnTo>
                      <a:lnTo>
                        <a:pt x="373" y="130"/>
                      </a:lnTo>
                      <a:lnTo>
                        <a:pt x="348" y="128"/>
                      </a:lnTo>
                      <a:lnTo>
                        <a:pt x="324" y="126"/>
                      </a:lnTo>
                      <a:lnTo>
                        <a:pt x="300" y="123"/>
                      </a:lnTo>
                      <a:lnTo>
                        <a:pt x="275" y="121"/>
                      </a:lnTo>
                      <a:lnTo>
                        <a:pt x="250" y="119"/>
                      </a:lnTo>
                      <a:lnTo>
                        <a:pt x="226" y="117"/>
                      </a:lnTo>
                      <a:lnTo>
                        <a:pt x="202" y="114"/>
                      </a:lnTo>
                      <a:lnTo>
                        <a:pt x="177" y="112"/>
                      </a:lnTo>
                      <a:lnTo>
                        <a:pt x="153" y="110"/>
                      </a:lnTo>
                      <a:lnTo>
                        <a:pt x="128" y="107"/>
                      </a:lnTo>
                      <a:lnTo>
                        <a:pt x="104" y="106"/>
                      </a:lnTo>
                      <a:lnTo>
                        <a:pt x="80" y="104"/>
                      </a:lnTo>
                      <a:lnTo>
                        <a:pt x="55" y="102"/>
                      </a:lnTo>
                      <a:lnTo>
                        <a:pt x="30" y="99"/>
                      </a:lnTo>
                      <a:lnTo>
                        <a:pt x="6" y="97"/>
                      </a:lnTo>
                      <a:lnTo>
                        <a:pt x="5" y="84"/>
                      </a:lnTo>
                      <a:lnTo>
                        <a:pt x="3" y="73"/>
                      </a:lnTo>
                      <a:lnTo>
                        <a:pt x="2" y="60"/>
                      </a:lnTo>
                      <a:lnTo>
                        <a:pt x="0" y="49"/>
                      </a:lnTo>
                      <a:lnTo>
                        <a:pt x="6" y="38"/>
                      </a:lnTo>
                      <a:lnTo>
                        <a:pt x="18" y="19"/>
                      </a:lnTo>
                      <a:lnTo>
                        <a:pt x="28" y="1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1616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4" name="Freeform 180"/>
                <p:cNvSpPr>
                  <a:spLocks noChangeArrowheads="1"/>
                </p:cNvSpPr>
                <p:nvPr/>
              </p:nvSpPr>
              <p:spPr bwMode="auto">
                <a:xfrm>
                  <a:off x="5070" y="1308"/>
                  <a:ext cx="124" cy="30"/>
                </a:xfrm>
                <a:custGeom>
                  <a:avLst/>
                  <a:gdLst>
                    <a:gd name="T0" fmla="*/ 57 w 823"/>
                    <a:gd name="T1" fmla="*/ 3 h 161"/>
                    <a:gd name="T2" fmla="*/ 106 w 823"/>
                    <a:gd name="T3" fmla="*/ 7 h 161"/>
                    <a:gd name="T4" fmla="*/ 156 w 823"/>
                    <a:gd name="T5" fmla="*/ 11 h 161"/>
                    <a:gd name="T6" fmla="*/ 206 w 823"/>
                    <a:gd name="T7" fmla="*/ 15 h 161"/>
                    <a:gd name="T8" fmla="*/ 255 w 823"/>
                    <a:gd name="T9" fmla="*/ 20 h 161"/>
                    <a:gd name="T10" fmla="*/ 305 w 823"/>
                    <a:gd name="T11" fmla="*/ 25 h 161"/>
                    <a:gd name="T12" fmla="*/ 354 w 823"/>
                    <a:gd name="T13" fmla="*/ 28 h 161"/>
                    <a:gd name="T14" fmla="*/ 404 w 823"/>
                    <a:gd name="T15" fmla="*/ 33 h 161"/>
                    <a:gd name="T16" fmla="*/ 452 w 823"/>
                    <a:gd name="T17" fmla="*/ 37 h 161"/>
                    <a:gd name="T18" fmla="*/ 502 w 823"/>
                    <a:gd name="T19" fmla="*/ 42 h 161"/>
                    <a:gd name="T20" fmla="*/ 551 w 823"/>
                    <a:gd name="T21" fmla="*/ 45 h 161"/>
                    <a:gd name="T22" fmla="*/ 601 w 823"/>
                    <a:gd name="T23" fmla="*/ 50 h 161"/>
                    <a:gd name="T24" fmla="*/ 650 w 823"/>
                    <a:gd name="T25" fmla="*/ 55 h 161"/>
                    <a:gd name="T26" fmla="*/ 700 w 823"/>
                    <a:gd name="T27" fmla="*/ 59 h 161"/>
                    <a:gd name="T28" fmla="*/ 749 w 823"/>
                    <a:gd name="T29" fmla="*/ 63 h 161"/>
                    <a:gd name="T30" fmla="*/ 799 w 823"/>
                    <a:gd name="T31" fmla="*/ 67 h 161"/>
                    <a:gd name="T32" fmla="*/ 817 w 823"/>
                    <a:gd name="T33" fmla="*/ 77 h 161"/>
                    <a:gd name="T34" fmla="*/ 807 w 823"/>
                    <a:gd name="T35" fmla="*/ 90 h 161"/>
                    <a:gd name="T36" fmla="*/ 799 w 823"/>
                    <a:gd name="T37" fmla="*/ 113 h 161"/>
                    <a:gd name="T38" fmla="*/ 793 w 823"/>
                    <a:gd name="T39" fmla="*/ 144 h 161"/>
                    <a:gd name="T40" fmla="*/ 767 w 823"/>
                    <a:gd name="T41" fmla="*/ 158 h 161"/>
                    <a:gd name="T42" fmla="*/ 717 w 823"/>
                    <a:gd name="T43" fmla="*/ 154 h 161"/>
                    <a:gd name="T44" fmla="*/ 669 w 823"/>
                    <a:gd name="T45" fmla="*/ 149 h 161"/>
                    <a:gd name="T46" fmla="*/ 620 w 823"/>
                    <a:gd name="T47" fmla="*/ 144 h 161"/>
                    <a:gd name="T48" fmla="*/ 571 w 823"/>
                    <a:gd name="T49" fmla="*/ 140 h 161"/>
                    <a:gd name="T50" fmla="*/ 522 w 823"/>
                    <a:gd name="T51" fmla="*/ 136 h 161"/>
                    <a:gd name="T52" fmla="*/ 474 w 823"/>
                    <a:gd name="T53" fmla="*/ 132 h 161"/>
                    <a:gd name="T54" fmla="*/ 424 w 823"/>
                    <a:gd name="T55" fmla="*/ 127 h 161"/>
                    <a:gd name="T56" fmla="*/ 376 w 823"/>
                    <a:gd name="T57" fmla="*/ 123 h 161"/>
                    <a:gd name="T58" fmla="*/ 327 w 823"/>
                    <a:gd name="T59" fmla="*/ 118 h 161"/>
                    <a:gd name="T60" fmla="*/ 278 w 823"/>
                    <a:gd name="T61" fmla="*/ 115 h 161"/>
                    <a:gd name="T62" fmla="*/ 230 w 823"/>
                    <a:gd name="T63" fmla="*/ 110 h 161"/>
                    <a:gd name="T64" fmla="*/ 180 w 823"/>
                    <a:gd name="T65" fmla="*/ 105 h 161"/>
                    <a:gd name="T66" fmla="*/ 132 w 823"/>
                    <a:gd name="T67" fmla="*/ 101 h 161"/>
                    <a:gd name="T68" fmla="*/ 83 w 823"/>
                    <a:gd name="T69" fmla="*/ 97 h 161"/>
                    <a:gd name="T70" fmla="*/ 34 w 823"/>
                    <a:gd name="T71" fmla="*/ 93 h 161"/>
                    <a:gd name="T72" fmla="*/ 7 w 823"/>
                    <a:gd name="T73" fmla="*/ 79 h 161"/>
                    <a:gd name="T74" fmla="*/ 3 w 823"/>
                    <a:gd name="T75" fmla="*/ 57 h 161"/>
                    <a:gd name="T76" fmla="*/ 5 w 823"/>
                    <a:gd name="T77" fmla="*/ 37 h 161"/>
                    <a:gd name="T78" fmla="*/ 28 w 823"/>
                    <a:gd name="T79" fmla="*/ 0 h 161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3"/>
                    <a:gd name="T121" fmla="*/ 0 h 161"/>
                    <a:gd name="T122" fmla="*/ 823 w 823"/>
                    <a:gd name="T123" fmla="*/ 161 h 161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3" h="161">
                      <a:moveTo>
                        <a:pt x="33" y="0"/>
                      </a:moveTo>
                      <a:lnTo>
                        <a:pt x="57" y="3"/>
                      </a:lnTo>
                      <a:lnTo>
                        <a:pt x="82" y="5"/>
                      </a:lnTo>
                      <a:lnTo>
                        <a:pt x="106" y="7"/>
                      </a:lnTo>
                      <a:lnTo>
                        <a:pt x="132" y="9"/>
                      </a:lnTo>
                      <a:lnTo>
                        <a:pt x="156" y="11"/>
                      </a:lnTo>
                      <a:lnTo>
                        <a:pt x="181" y="13"/>
                      </a:lnTo>
                      <a:lnTo>
                        <a:pt x="206" y="15"/>
                      </a:lnTo>
                      <a:lnTo>
                        <a:pt x="231" y="18"/>
                      </a:lnTo>
                      <a:lnTo>
                        <a:pt x="255" y="20"/>
                      </a:lnTo>
                      <a:lnTo>
                        <a:pt x="279" y="22"/>
                      </a:lnTo>
                      <a:lnTo>
                        <a:pt x="305" y="25"/>
                      </a:lnTo>
                      <a:lnTo>
                        <a:pt x="329" y="26"/>
                      </a:lnTo>
                      <a:lnTo>
                        <a:pt x="354" y="28"/>
                      </a:lnTo>
                      <a:lnTo>
                        <a:pt x="378" y="30"/>
                      </a:lnTo>
                      <a:lnTo>
                        <a:pt x="404" y="33"/>
                      </a:lnTo>
                      <a:lnTo>
                        <a:pt x="428" y="35"/>
                      </a:lnTo>
                      <a:lnTo>
                        <a:pt x="452" y="37"/>
                      </a:lnTo>
                      <a:lnTo>
                        <a:pt x="477" y="40"/>
                      </a:lnTo>
                      <a:lnTo>
                        <a:pt x="502" y="42"/>
                      </a:lnTo>
                      <a:lnTo>
                        <a:pt x="527" y="43"/>
                      </a:lnTo>
                      <a:lnTo>
                        <a:pt x="551" y="45"/>
                      </a:lnTo>
                      <a:lnTo>
                        <a:pt x="577" y="48"/>
                      </a:lnTo>
                      <a:lnTo>
                        <a:pt x="601" y="50"/>
                      </a:lnTo>
                      <a:lnTo>
                        <a:pt x="625" y="52"/>
                      </a:lnTo>
                      <a:lnTo>
                        <a:pt x="650" y="55"/>
                      </a:lnTo>
                      <a:lnTo>
                        <a:pt x="674" y="57"/>
                      </a:lnTo>
                      <a:lnTo>
                        <a:pt x="700" y="59"/>
                      </a:lnTo>
                      <a:lnTo>
                        <a:pt x="724" y="60"/>
                      </a:lnTo>
                      <a:lnTo>
                        <a:pt x="749" y="63"/>
                      </a:lnTo>
                      <a:lnTo>
                        <a:pt x="774" y="65"/>
                      </a:lnTo>
                      <a:lnTo>
                        <a:pt x="799" y="67"/>
                      </a:lnTo>
                      <a:lnTo>
                        <a:pt x="823" y="70"/>
                      </a:lnTo>
                      <a:lnTo>
                        <a:pt x="817" y="77"/>
                      </a:lnTo>
                      <a:lnTo>
                        <a:pt x="813" y="83"/>
                      </a:lnTo>
                      <a:lnTo>
                        <a:pt x="807" y="90"/>
                      </a:lnTo>
                      <a:lnTo>
                        <a:pt x="801" y="98"/>
                      </a:lnTo>
                      <a:lnTo>
                        <a:pt x="799" y="113"/>
                      </a:lnTo>
                      <a:lnTo>
                        <a:pt x="797" y="130"/>
                      </a:lnTo>
                      <a:lnTo>
                        <a:pt x="793" y="144"/>
                      </a:lnTo>
                      <a:lnTo>
                        <a:pt x="791" y="161"/>
                      </a:lnTo>
                      <a:lnTo>
                        <a:pt x="767" y="158"/>
                      </a:lnTo>
                      <a:lnTo>
                        <a:pt x="742" y="156"/>
                      </a:lnTo>
                      <a:lnTo>
                        <a:pt x="717" y="154"/>
                      </a:lnTo>
                      <a:lnTo>
                        <a:pt x="693" y="151"/>
                      </a:lnTo>
                      <a:lnTo>
                        <a:pt x="669" y="149"/>
                      </a:lnTo>
                      <a:lnTo>
                        <a:pt x="645" y="147"/>
                      </a:lnTo>
                      <a:lnTo>
                        <a:pt x="620" y="144"/>
                      </a:lnTo>
                      <a:lnTo>
                        <a:pt x="596" y="142"/>
                      </a:lnTo>
                      <a:lnTo>
                        <a:pt x="571" y="140"/>
                      </a:lnTo>
                      <a:lnTo>
                        <a:pt x="547" y="139"/>
                      </a:lnTo>
                      <a:lnTo>
                        <a:pt x="522" y="136"/>
                      </a:lnTo>
                      <a:lnTo>
                        <a:pt x="498" y="134"/>
                      </a:lnTo>
                      <a:lnTo>
                        <a:pt x="474" y="132"/>
                      </a:lnTo>
                      <a:lnTo>
                        <a:pt x="449" y="130"/>
                      </a:lnTo>
                      <a:lnTo>
                        <a:pt x="424" y="127"/>
                      </a:lnTo>
                      <a:lnTo>
                        <a:pt x="400" y="125"/>
                      </a:lnTo>
                      <a:lnTo>
                        <a:pt x="376" y="123"/>
                      </a:lnTo>
                      <a:lnTo>
                        <a:pt x="352" y="120"/>
                      </a:lnTo>
                      <a:lnTo>
                        <a:pt x="327" y="118"/>
                      </a:lnTo>
                      <a:lnTo>
                        <a:pt x="302" y="117"/>
                      </a:lnTo>
                      <a:lnTo>
                        <a:pt x="278" y="115"/>
                      </a:lnTo>
                      <a:lnTo>
                        <a:pt x="254" y="112"/>
                      </a:lnTo>
                      <a:lnTo>
                        <a:pt x="230" y="110"/>
                      </a:lnTo>
                      <a:lnTo>
                        <a:pt x="206" y="108"/>
                      </a:lnTo>
                      <a:lnTo>
                        <a:pt x="180" y="105"/>
                      </a:lnTo>
                      <a:lnTo>
                        <a:pt x="156" y="103"/>
                      </a:lnTo>
                      <a:lnTo>
                        <a:pt x="132" y="101"/>
                      </a:lnTo>
                      <a:lnTo>
                        <a:pt x="108" y="100"/>
                      </a:lnTo>
                      <a:lnTo>
                        <a:pt x="83" y="97"/>
                      </a:lnTo>
                      <a:lnTo>
                        <a:pt x="58" y="95"/>
                      </a:lnTo>
                      <a:lnTo>
                        <a:pt x="34" y="93"/>
                      </a:lnTo>
                      <a:lnTo>
                        <a:pt x="10" y="90"/>
                      </a:lnTo>
                      <a:lnTo>
                        <a:pt x="7" y="79"/>
                      </a:lnTo>
                      <a:lnTo>
                        <a:pt x="5" y="68"/>
                      </a:lnTo>
                      <a:lnTo>
                        <a:pt x="3" y="57"/>
                      </a:lnTo>
                      <a:lnTo>
                        <a:pt x="0" y="47"/>
                      </a:lnTo>
                      <a:lnTo>
                        <a:pt x="5" y="37"/>
                      </a:lnTo>
                      <a:lnTo>
                        <a:pt x="17" y="18"/>
                      </a:lnTo>
                      <a:lnTo>
                        <a:pt x="28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1919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5" name="Freeform 181"/>
                <p:cNvSpPr>
                  <a:spLocks noChangeArrowheads="1"/>
                </p:cNvSpPr>
                <p:nvPr/>
              </p:nvSpPr>
              <p:spPr bwMode="auto">
                <a:xfrm>
                  <a:off x="5070" y="1309"/>
                  <a:ext cx="124" cy="29"/>
                </a:xfrm>
                <a:custGeom>
                  <a:avLst/>
                  <a:gdLst>
                    <a:gd name="T0" fmla="*/ 56 w 821"/>
                    <a:gd name="T1" fmla="*/ 2 h 152"/>
                    <a:gd name="T2" fmla="*/ 105 w 821"/>
                    <a:gd name="T3" fmla="*/ 7 h 152"/>
                    <a:gd name="T4" fmla="*/ 155 w 821"/>
                    <a:gd name="T5" fmla="*/ 10 h 152"/>
                    <a:gd name="T6" fmla="*/ 204 w 821"/>
                    <a:gd name="T7" fmla="*/ 15 h 152"/>
                    <a:gd name="T8" fmla="*/ 254 w 821"/>
                    <a:gd name="T9" fmla="*/ 20 h 152"/>
                    <a:gd name="T10" fmla="*/ 303 w 821"/>
                    <a:gd name="T11" fmla="*/ 24 h 152"/>
                    <a:gd name="T12" fmla="*/ 353 w 821"/>
                    <a:gd name="T13" fmla="*/ 28 h 152"/>
                    <a:gd name="T14" fmla="*/ 401 w 821"/>
                    <a:gd name="T15" fmla="*/ 32 h 152"/>
                    <a:gd name="T16" fmla="*/ 451 w 821"/>
                    <a:gd name="T17" fmla="*/ 37 h 152"/>
                    <a:gd name="T18" fmla="*/ 500 w 821"/>
                    <a:gd name="T19" fmla="*/ 40 h 152"/>
                    <a:gd name="T20" fmla="*/ 550 w 821"/>
                    <a:gd name="T21" fmla="*/ 45 h 152"/>
                    <a:gd name="T22" fmla="*/ 600 w 821"/>
                    <a:gd name="T23" fmla="*/ 49 h 152"/>
                    <a:gd name="T24" fmla="*/ 648 w 821"/>
                    <a:gd name="T25" fmla="*/ 53 h 152"/>
                    <a:gd name="T26" fmla="*/ 698 w 821"/>
                    <a:gd name="T27" fmla="*/ 58 h 152"/>
                    <a:gd name="T28" fmla="*/ 747 w 821"/>
                    <a:gd name="T29" fmla="*/ 62 h 152"/>
                    <a:gd name="T30" fmla="*/ 797 w 821"/>
                    <a:gd name="T31" fmla="*/ 66 h 152"/>
                    <a:gd name="T32" fmla="*/ 816 w 821"/>
                    <a:gd name="T33" fmla="*/ 75 h 152"/>
                    <a:gd name="T34" fmla="*/ 806 w 821"/>
                    <a:gd name="T35" fmla="*/ 89 h 152"/>
                    <a:gd name="T36" fmla="*/ 799 w 821"/>
                    <a:gd name="T37" fmla="*/ 109 h 152"/>
                    <a:gd name="T38" fmla="*/ 794 w 821"/>
                    <a:gd name="T39" fmla="*/ 138 h 152"/>
                    <a:gd name="T40" fmla="*/ 768 w 821"/>
                    <a:gd name="T41" fmla="*/ 150 h 152"/>
                    <a:gd name="T42" fmla="*/ 718 w 821"/>
                    <a:gd name="T43" fmla="*/ 145 h 152"/>
                    <a:gd name="T44" fmla="*/ 670 w 821"/>
                    <a:gd name="T45" fmla="*/ 140 h 152"/>
                    <a:gd name="T46" fmla="*/ 621 w 821"/>
                    <a:gd name="T47" fmla="*/ 136 h 152"/>
                    <a:gd name="T48" fmla="*/ 573 w 821"/>
                    <a:gd name="T49" fmla="*/ 131 h 152"/>
                    <a:gd name="T50" fmla="*/ 524 w 821"/>
                    <a:gd name="T51" fmla="*/ 128 h 152"/>
                    <a:gd name="T52" fmla="*/ 475 w 821"/>
                    <a:gd name="T53" fmla="*/ 123 h 152"/>
                    <a:gd name="T54" fmla="*/ 427 w 821"/>
                    <a:gd name="T55" fmla="*/ 119 h 152"/>
                    <a:gd name="T56" fmla="*/ 377 w 821"/>
                    <a:gd name="T57" fmla="*/ 114 h 152"/>
                    <a:gd name="T58" fmla="*/ 329 w 821"/>
                    <a:gd name="T59" fmla="*/ 109 h 152"/>
                    <a:gd name="T60" fmla="*/ 280 w 821"/>
                    <a:gd name="T61" fmla="*/ 106 h 152"/>
                    <a:gd name="T62" fmla="*/ 231 w 821"/>
                    <a:gd name="T63" fmla="*/ 101 h 152"/>
                    <a:gd name="T64" fmla="*/ 183 w 821"/>
                    <a:gd name="T65" fmla="*/ 97 h 152"/>
                    <a:gd name="T66" fmla="*/ 134 w 821"/>
                    <a:gd name="T67" fmla="*/ 92 h 152"/>
                    <a:gd name="T68" fmla="*/ 86 w 821"/>
                    <a:gd name="T69" fmla="*/ 89 h 152"/>
                    <a:gd name="T70" fmla="*/ 36 w 821"/>
                    <a:gd name="T71" fmla="*/ 84 h 152"/>
                    <a:gd name="T72" fmla="*/ 10 w 821"/>
                    <a:gd name="T73" fmla="*/ 71 h 152"/>
                    <a:gd name="T74" fmla="*/ 3 w 821"/>
                    <a:gd name="T75" fmla="*/ 52 h 152"/>
                    <a:gd name="T76" fmla="*/ 5 w 821"/>
                    <a:gd name="T77" fmla="*/ 33 h 152"/>
                    <a:gd name="T78" fmla="*/ 27 w 821"/>
                    <a:gd name="T79" fmla="*/ 0 h 152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1"/>
                    <a:gd name="T121" fmla="*/ 0 h 152"/>
                    <a:gd name="T122" fmla="*/ 821 w 821"/>
                    <a:gd name="T123" fmla="*/ 152 h 152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1" h="152">
                      <a:moveTo>
                        <a:pt x="32" y="0"/>
                      </a:moveTo>
                      <a:lnTo>
                        <a:pt x="56" y="2"/>
                      </a:lnTo>
                      <a:lnTo>
                        <a:pt x="81" y="5"/>
                      </a:lnTo>
                      <a:lnTo>
                        <a:pt x="105" y="7"/>
                      </a:lnTo>
                      <a:lnTo>
                        <a:pt x="131" y="8"/>
                      </a:lnTo>
                      <a:lnTo>
                        <a:pt x="155" y="10"/>
                      </a:lnTo>
                      <a:lnTo>
                        <a:pt x="180" y="13"/>
                      </a:lnTo>
                      <a:lnTo>
                        <a:pt x="204" y="15"/>
                      </a:lnTo>
                      <a:lnTo>
                        <a:pt x="230" y="17"/>
                      </a:lnTo>
                      <a:lnTo>
                        <a:pt x="254" y="20"/>
                      </a:lnTo>
                      <a:lnTo>
                        <a:pt x="278" y="22"/>
                      </a:lnTo>
                      <a:lnTo>
                        <a:pt x="303" y="24"/>
                      </a:lnTo>
                      <a:lnTo>
                        <a:pt x="328" y="25"/>
                      </a:lnTo>
                      <a:lnTo>
                        <a:pt x="353" y="28"/>
                      </a:lnTo>
                      <a:lnTo>
                        <a:pt x="377" y="30"/>
                      </a:lnTo>
                      <a:lnTo>
                        <a:pt x="401" y="32"/>
                      </a:lnTo>
                      <a:lnTo>
                        <a:pt x="427" y="34"/>
                      </a:lnTo>
                      <a:lnTo>
                        <a:pt x="451" y="37"/>
                      </a:lnTo>
                      <a:lnTo>
                        <a:pt x="476" y="39"/>
                      </a:lnTo>
                      <a:lnTo>
                        <a:pt x="500" y="40"/>
                      </a:lnTo>
                      <a:lnTo>
                        <a:pt x="525" y="43"/>
                      </a:lnTo>
                      <a:lnTo>
                        <a:pt x="550" y="45"/>
                      </a:lnTo>
                      <a:lnTo>
                        <a:pt x="574" y="47"/>
                      </a:lnTo>
                      <a:lnTo>
                        <a:pt x="600" y="49"/>
                      </a:lnTo>
                      <a:lnTo>
                        <a:pt x="624" y="52"/>
                      </a:lnTo>
                      <a:lnTo>
                        <a:pt x="648" y="53"/>
                      </a:lnTo>
                      <a:lnTo>
                        <a:pt x="673" y="55"/>
                      </a:lnTo>
                      <a:lnTo>
                        <a:pt x="698" y="58"/>
                      </a:lnTo>
                      <a:lnTo>
                        <a:pt x="722" y="60"/>
                      </a:lnTo>
                      <a:lnTo>
                        <a:pt x="747" y="62"/>
                      </a:lnTo>
                      <a:lnTo>
                        <a:pt x="771" y="63"/>
                      </a:lnTo>
                      <a:lnTo>
                        <a:pt x="797" y="66"/>
                      </a:lnTo>
                      <a:lnTo>
                        <a:pt x="821" y="68"/>
                      </a:lnTo>
                      <a:lnTo>
                        <a:pt x="816" y="75"/>
                      </a:lnTo>
                      <a:lnTo>
                        <a:pt x="812" y="82"/>
                      </a:lnTo>
                      <a:lnTo>
                        <a:pt x="806" y="89"/>
                      </a:lnTo>
                      <a:lnTo>
                        <a:pt x="801" y="96"/>
                      </a:lnTo>
                      <a:lnTo>
                        <a:pt x="799" y="109"/>
                      </a:lnTo>
                      <a:lnTo>
                        <a:pt x="797" y="123"/>
                      </a:lnTo>
                      <a:lnTo>
                        <a:pt x="794" y="138"/>
                      </a:lnTo>
                      <a:lnTo>
                        <a:pt x="792" y="152"/>
                      </a:lnTo>
                      <a:lnTo>
                        <a:pt x="768" y="150"/>
                      </a:lnTo>
                      <a:lnTo>
                        <a:pt x="744" y="147"/>
                      </a:lnTo>
                      <a:lnTo>
                        <a:pt x="718" y="145"/>
                      </a:lnTo>
                      <a:lnTo>
                        <a:pt x="694" y="143"/>
                      </a:lnTo>
                      <a:lnTo>
                        <a:pt x="670" y="140"/>
                      </a:lnTo>
                      <a:lnTo>
                        <a:pt x="646" y="138"/>
                      </a:lnTo>
                      <a:lnTo>
                        <a:pt x="621" y="136"/>
                      </a:lnTo>
                      <a:lnTo>
                        <a:pt x="597" y="134"/>
                      </a:lnTo>
                      <a:lnTo>
                        <a:pt x="573" y="131"/>
                      </a:lnTo>
                      <a:lnTo>
                        <a:pt x="548" y="130"/>
                      </a:lnTo>
                      <a:lnTo>
                        <a:pt x="524" y="128"/>
                      </a:lnTo>
                      <a:lnTo>
                        <a:pt x="499" y="126"/>
                      </a:lnTo>
                      <a:lnTo>
                        <a:pt x="475" y="123"/>
                      </a:lnTo>
                      <a:lnTo>
                        <a:pt x="451" y="121"/>
                      </a:lnTo>
                      <a:lnTo>
                        <a:pt x="427" y="119"/>
                      </a:lnTo>
                      <a:lnTo>
                        <a:pt x="403" y="116"/>
                      </a:lnTo>
                      <a:lnTo>
                        <a:pt x="377" y="114"/>
                      </a:lnTo>
                      <a:lnTo>
                        <a:pt x="353" y="112"/>
                      </a:lnTo>
                      <a:lnTo>
                        <a:pt x="329" y="109"/>
                      </a:lnTo>
                      <a:lnTo>
                        <a:pt x="305" y="108"/>
                      </a:lnTo>
                      <a:lnTo>
                        <a:pt x="280" y="106"/>
                      </a:lnTo>
                      <a:lnTo>
                        <a:pt x="256" y="104"/>
                      </a:lnTo>
                      <a:lnTo>
                        <a:pt x="231" y="101"/>
                      </a:lnTo>
                      <a:lnTo>
                        <a:pt x="207" y="99"/>
                      </a:lnTo>
                      <a:lnTo>
                        <a:pt x="183" y="97"/>
                      </a:lnTo>
                      <a:lnTo>
                        <a:pt x="158" y="94"/>
                      </a:lnTo>
                      <a:lnTo>
                        <a:pt x="134" y="92"/>
                      </a:lnTo>
                      <a:lnTo>
                        <a:pt x="110" y="91"/>
                      </a:lnTo>
                      <a:lnTo>
                        <a:pt x="86" y="89"/>
                      </a:lnTo>
                      <a:lnTo>
                        <a:pt x="60" y="86"/>
                      </a:lnTo>
                      <a:lnTo>
                        <a:pt x="36" y="84"/>
                      </a:lnTo>
                      <a:lnTo>
                        <a:pt x="12" y="82"/>
                      </a:lnTo>
                      <a:lnTo>
                        <a:pt x="10" y="71"/>
                      </a:lnTo>
                      <a:lnTo>
                        <a:pt x="6" y="62"/>
                      </a:lnTo>
                      <a:lnTo>
                        <a:pt x="3" y="52"/>
                      </a:lnTo>
                      <a:lnTo>
                        <a:pt x="0" y="43"/>
                      </a:lnTo>
                      <a:lnTo>
                        <a:pt x="5" y="33"/>
                      </a:lnTo>
                      <a:lnTo>
                        <a:pt x="17" y="15"/>
                      </a:lnTo>
                      <a:lnTo>
                        <a:pt x="27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1E1E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6" name="Freeform 182"/>
                <p:cNvSpPr>
                  <a:spLocks noChangeArrowheads="1"/>
                </p:cNvSpPr>
                <p:nvPr/>
              </p:nvSpPr>
              <p:spPr bwMode="auto">
                <a:xfrm>
                  <a:off x="5070" y="1309"/>
                  <a:ext cx="124" cy="28"/>
                </a:xfrm>
                <a:custGeom>
                  <a:avLst/>
                  <a:gdLst>
                    <a:gd name="T0" fmla="*/ 56 w 820"/>
                    <a:gd name="T1" fmla="*/ 4 h 145"/>
                    <a:gd name="T2" fmla="*/ 105 w 820"/>
                    <a:gd name="T3" fmla="*/ 7 h 145"/>
                    <a:gd name="T4" fmla="*/ 155 w 820"/>
                    <a:gd name="T5" fmla="*/ 12 h 145"/>
                    <a:gd name="T6" fmla="*/ 204 w 820"/>
                    <a:gd name="T7" fmla="*/ 16 h 145"/>
                    <a:gd name="T8" fmla="*/ 253 w 820"/>
                    <a:gd name="T9" fmla="*/ 20 h 145"/>
                    <a:gd name="T10" fmla="*/ 302 w 820"/>
                    <a:gd name="T11" fmla="*/ 24 h 145"/>
                    <a:gd name="T12" fmla="*/ 352 w 820"/>
                    <a:gd name="T13" fmla="*/ 29 h 145"/>
                    <a:gd name="T14" fmla="*/ 401 w 820"/>
                    <a:gd name="T15" fmla="*/ 32 h 145"/>
                    <a:gd name="T16" fmla="*/ 450 w 820"/>
                    <a:gd name="T17" fmla="*/ 37 h 145"/>
                    <a:gd name="T18" fmla="*/ 499 w 820"/>
                    <a:gd name="T19" fmla="*/ 42 h 145"/>
                    <a:gd name="T20" fmla="*/ 549 w 820"/>
                    <a:gd name="T21" fmla="*/ 45 h 145"/>
                    <a:gd name="T22" fmla="*/ 598 w 820"/>
                    <a:gd name="T23" fmla="*/ 50 h 145"/>
                    <a:gd name="T24" fmla="*/ 647 w 820"/>
                    <a:gd name="T25" fmla="*/ 54 h 145"/>
                    <a:gd name="T26" fmla="*/ 696 w 820"/>
                    <a:gd name="T27" fmla="*/ 59 h 145"/>
                    <a:gd name="T28" fmla="*/ 746 w 820"/>
                    <a:gd name="T29" fmla="*/ 62 h 145"/>
                    <a:gd name="T30" fmla="*/ 795 w 820"/>
                    <a:gd name="T31" fmla="*/ 67 h 145"/>
                    <a:gd name="T32" fmla="*/ 815 w 820"/>
                    <a:gd name="T33" fmla="*/ 75 h 145"/>
                    <a:gd name="T34" fmla="*/ 806 w 820"/>
                    <a:gd name="T35" fmla="*/ 89 h 145"/>
                    <a:gd name="T36" fmla="*/ 799 w 820"/>
                    <a:gd name="T37" fmla="*/ 109 h 145"/>
                    <a:gd name="T38" fmla="*/ 795 w 820"/>
                    <a:gd name="T39" fmla="*/ 133 h 145"/>
                    <a:gd name="T40" fmla="*/ 769 w 820"/>
                    <a:gd name="T41" fmla="*/ 143 h 145"/>
                    <a:gd name="T42" fmla="*/ 721 w 820"/>
                    <a:gd name="T43" fmla="*/ 138 h 145"/>
                    <a:gd name="T44" fmla="*/ 672 w 820"/>
                    <a:gd name="T45" fmla="*/ 134 h 145"/>
                    <a:gd name="T46" fmla="*/ 623 w 820"/>
                    <a:gd name="T47" fmla="*/ 129 h 145"/>
                    <a:gd name="T48" fmla="*/ 574 w 820"/>
                    <a:gd name="T49" fmla="*/ 125 h 145"/>
                    <a:gd name="T50" fmla="*/ 526 w 820"/>
                    <a:gd name="T51" fmla="*/ 120 h 145"/>
                    <a:gd name="T52" fmla="*/ 477 w 820"/>
                    <a:gd name="T53" fmla="*/ 115 h 145"/>
                    <a:gd name="T54" fmla="*/ 429 w 820"/>
                    <a:gd name="T55" fmla="*/ 111 h 145"/>
                    <a:gd name="T56" fmla="*/ 380 w 820"/>
                    <a:gd name="T57" fmla="*/ 107 h 145"/>
                    <a:gd name="T58" fmla="*/ 331 w 820"/>
                    <a:gd name="T59" fmla="*/ 103 h 145"/>
                    <a:gd name="T60" fmla="*/ 283 w 820"/>
                    <a:gd name="T61" fmla="*/ 98 h 145"/>
                    <a:gd name="T62" fmla="*/ 234 w 820"/>
                    <a:gd name="T63" fmla="*/ 94 h 145"/>
                    <a:gd name="T64" fmla="*/ 186 w 820"/>
                    <a:gd name="T65" fmla="*/ 89 h 145"/>
                    <a:gd name="T66" fmla="*/ 136 w 820"/>
                    <a:gd name="T67" fmla="*/ 84 h 145"/>
                    <a:gd name="T68" fmla="*/ 88 w 820"/>
                    <a:gd name="T69" fmla="*/ 80 h 145"/>
                    <a:gd name="T70" fmla="*/ 40 w 820"/>
                    <a:gd name="T71" fmla="*/ 75 h 145"/>
                    <a:gd name="T72" fmla="*/ 12 w 820"/>
                    <a:gd name="T73" fmla="*/ 65 h 145"/>
                    <a:gd name="T74" fmla="*/ 4 w 820"/>
                    <a:gd name="T75" fmla="*/ 49 h 145"/>
                    <a:gd name="T76" fmla="*/ 5 w 820"/>
                    <a:gd name="T77" fmla="*/ 32 h 145"/>
                    <a:gd name="T78" fmla="*/ 27 w 820"/>
                    <a:gd name="T79" fmla="*/ 0 h 145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0"/>
                    <a:gd name="T121" fmla="*/ 0 h 145"/>
                    <a:gd name="T122" fmla="*/ 820 w 820"/>
                    <a:gd name="T123" fmla="*/ 145 h 145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0" h="145">
                      <a:moveTo>
                        <a:pt x="32" y="1"/>
                      </a:moveTo>
                      <a:lnTo>
                        <a:pt x="56" y="4"/>
                      </a:lnTo>
                      <a:lnTo>
                        <a:pt x="81" y="6"/>
                      </a:lnTo>
                      <a:lnTo>
                        <a:pt x="105" y="7"/>
                      </a:lnTo>
                      <a:lnTo>
                        <a:pt x="131" y="9"/>
                      </a:lnTo>
                      <a:lnTo>
                        <a:pt x="155" y="12"/>
                      </a:lnTo>
                      <a:lnTo>
                        <a:pt x="179" y="14"/>
                      </a:lnTo>
                      <a:lnTo>
                        <a:pt x="204" y="16"/>
                      </a:lnTo>
                      <a:lnTo>
                        <a:pt x="229" y="18"/>
                      </a:lnTo>
                      <a:lnTo>
                        <a:pt x="253" y="20"/>
                      </a:lnTo>
                      <a:lnTo>
                        <a:pt x="278" y="22"/>
                      </a:lnTo>
                      <a:lnTo>
                        <a:pt x="302" y="24"/>
                      </a:lnTo>
                      <a:lnTo>
                        <a:pt x="328" y="27"/>
                      </a:lnTo>
                      <a:lnTo>
                        <a:pt x="352" y="29"/>
                      </a:lnTo>
                      <a:lnTo>
                        <a:pt x="376" y="30"/>
                      </a:lnTo>
                      <a:lnTo>
                        <a:pt x="401" y="32"/>
                      </a:lnTo>
                      <a:lnTo>
                        <a:pt x="426" y="35"/>
                      </a:lnTo>
                      <a:lnTo>
                        <a:pt x="450" y="37"/>
                      </a:lnTo>
                      <a:lnTo>
                        <a:pt x="475" y="39"/>
                      </a:lnTo>
                      <a:lnTo>
                        <a:pt x="499" y="42"/>
                      </a:lnTo>
                      <a:lnTo>
                        <a:pt x="525" y="44"/>
                      </a:lnTo>
                      <a:lnTo>
                        <a:pt x="549" y="45"/>
                      </a:lnTo>
                      <a:lnTo>
                        <a:pt x="573" y="47"/>
                      </a:lnTo>
                      <a:lnTo>
                        <a:pt x="598" y="50"/>
                      </a:lnTo>
                      <a:lnTo>
                        <a:pt x="623" y="52"/>
                      </a:lnTo>
                      <a:lnTo>
                        <a:pt x="647" y="54"/>
                      </a:lnTo>
                      <a:lnTo>
                        <a:pt x="672" y="57"/>
                      </a:lnTo>
                      <a:lnTo>
                        <a:pt x="696" y="59"/>
                      </a:lnTo>
                      <a:lnTo>
                        <a:pt x="722" y="61"/>
                      </a:lnTo>
                      <a:lnTo>
                        <a:pt x="746" y="62"/>
                      </a:lnTo>
                      <a:lnTo>
                        <a:pt x="770" y="65"/>
                      </a:lnTo>
                      <a:lnTo>
                        <a:pt x="795" y="67"/>
                      </a:lnTo>
                      <a:lnTo>
                        <a:pt x="820" y="69"/>
                      </a:lnTo>
                      <a:lnTo>
                        <a:pt x="815" y="75"/>
                      </a:lnTo>
                      <a:lnTo>
                        <a:pt x="810" y="82"/>
                      </a:lnTo>
                      <a:lnTo>
                        <a:pt x="806" y="89"/>
                      </a:lnTo>
                      <a:lnTo>
                        <a:pt x="801" y="96"/>
                      </a:lnTo>
                      <a:lnTo>
                        <a:pt x="799" y="109"/>
                      </a:lnTo>
                      <a:lnTo>
                        <a:pt x="798" y="120"/>
                      </a:lnTo>
                      <a:lnTo>
                        <a:pt x="795" y="133"/>
                      </a:lnTo>
                      <a:lnTo>
                        <a:pt x="793" y="145"/>
                      </a:lnTo>
                      <a:lnTo>
                        <a:pt x="769" y="143"/>
                      </a:lnTo>
                      <a:lnTo>
                        <a:pt x="745" y="141"/>
                      </a:lnTo>
                      <a:lnTo>
                        <a:pt x="721" y="138"/>
                      </a:lnTo>
                      <a:lnTo>
                        <a:pt x="696" y="136"/>
                      </a:lnTo>
                      <a:lnTo>
                        <a:pt x="672" y="134"/>
                      </a:lnTo>
                      <a:lnTo>
                        <a:pt x="647" y="132"/>
                      </a:lnTo>
                      <a:lnTo>
                        <a:pt x="623" y="129"/>
                      </a:lnTo>
                      <a:lnTo>
                        <a:pt x="598" y="127"/>
                      </a:lnTo>
                      <a:lnTo>
                        <a:pt x="574" y="125"/>
                      </a:lnTo>
                      <a:lnTo>
                        <a:pt x="550" y="122"/>
                      </a:lnTo>
                      <a:lnTo>
                        <a:pt x="526" y="120"/>
                      </a:lnTo>
                      <a:lnTo>
                        <a:pt x="502" y="118"/>
                      </a:lnTo>
                      <a:lnTo>
                        <a:pt x="477" y="115"/>
                      </a:lnTo>
                      <a:lnTo>
                        <a:pt x="453" y="113"/>
                      </a:lnTo>
                      <a:lnTo>
                        <a:pt x="429" y="111"/>
                      </a:lnTo>
                      <a:lnTo>
                        <a:pt x="405" y="109"/>
                      </a:lnTo>
                      <a:lnTo>
                        <a:pt x="380" y="107"/>
                      </a:lnTo>
                      <a:lnTo>
                        <a:pt x="355" y="105"/>
                      </a:lnTo>
                      <a:lnTo>
                        <a:pt x="331" y="103"/>
                      </a:lnTo>
                      <a:lnTo>
                        <a:pt x="307" y="100"/>
                      </a:lnTo>
                      <a:lnTo>
                        <a:pt x="283" y="98"/>
                      </a:lnTo>
                      <a:lnTo>
                        <a:pt x="259" y="96"/>
                      </a:lnTo>
                      <a:lnTo>
                        <a:pt x="234" y="94"/>
                      </a:lnTo>
                      <a:lnTo>
                        <a:pt x="210" y="91"/>
                      </a:lnTo>
                      <a:lnTo>
                        <a:pt x="186" y="89"/>
                      </a:lnTo>
                      <a:lnTo>
                        <a:pt x="162" y="87"/>
                      </a:lnTo>
                      <a:lnTo>
                        <a:pt x="136" y="84"/>
                      </a:lnTo>
                      <a:lnTo>
                        <a:pt x="112" y="82"/>
                      </a:lnTo>
                      <a:lnTo>
                        <a:pt x="88" y="80"/>
                      </a:lnTo>
                      <a:lnTo>
                        <a:pt x="64" y="77"/>
                      </a:lnTo>
                      <a:lnTo>
                        <a:pt x="40" y="75"/>
                      </a:lnTo>
                      <a:lnTo>
                        <a:pt x="15" y="73"/>
                      </a:lnTo>
                      <a:lnTo>
                        <a:pt x="12" y="65"/>
                      </a:lnTo>
                      <a:lnTo>
                        <a:pt x="9" y="57"/>
                      </a:lnTo>
                      <a:lnTo>
                        <a:pt x="4" y="49"/>
                      </a:lnTo>
                      <a:lnTo>
                        <a:pt x="0" y="41"/>
                      </a:lnTo>
                      <a:lnTo>
                        <a:pt x="5" y="32"/>
                      </a:lnTo>
                      <a:lnTo>
                        <a:pt x="17" y="15"/>
                      </a:lnTo>
                      <a:lnTo>
                        <a:pt x="27" y="0"/>
                      </a:lnTo>
                      <a:lnTo>
                        <a:pt x="32" y="1"/>
                      </a:lnTo>
                      <a:close/>
                    </a:path>
                  </a:pathLst>
                </a:custGeom>
                <a:solidFill>
                  <a:srgbClr val="21212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7" name="Freeform 183"/>
                <p:cNvSpPr>
                  <a:spLocks noChangeArrowheads="1"/>
                </p:cNvSpPr>
                <p:nvPr/>
              </p:nvSpPr>
              <p:spPr bwMode="auto">
                <a:xfrm>
                  <a:off x="5070" y="1310"/>
                  <a:ext cx="123" cy="26"/>
                </a:xfrm>
                <a:custGeom>
                  <a:avLst/>
                  <a:gdLst>
                    <a:gd name="T0" fmla="*/ 55 w 817"/>
                    <a:gd name="T1" fmla="*/ 2 h 137"/>
                    <a:gd name="T2" fmla="*/ 104 w 817"/>
                    <a:gd name="T3" fmla="*/ 7 h 137"/>
                    <a:gd name="T4" fmla="*/ 154 w 817"/>
                    <a:gd name="T5" fmla="*/ 10 h 137"/>
                    <a:gd name="T6" fmla="*/ 203 w 817"/>
                    <a:gd name="T7" fmla="*/ 15 h 137"/>
                    <a:gd name="T8" fmla="*/ 252 w 817"/>
                    <a:gd name="T9" fmla="*/ 19 h 137"/>
                    <a:gd name="T10" fmla="*/ 301 w 817"/>
                    <a:gd name="T11" fmla="*/ 24 h 137"/>
                    <a:gd name="T12" fmla="*/ 351 w 817"/>
                    <a:gd name="T13" fmla="*/ 27 h 137"/>
                    <a:gd name="T14" fmla="*/ 399 w 817"/>
                    <a:gd name="T15" fmla="*/ 32 h 137"/>
                    <a:gd name="T16" fmla="*/ 449 w 817"/>
                    <a:gd name="T17" fmla="*/ 37 h 137"/>
                    <a:gd name="T18" fmla="*/ 497 w 817"/>
                    <a:gd name="T19" fmla="*/ 40 h 137"/>
                    <a:gd name="T20" fmla="*/ 547 w 817"/>
                    <a:gd name="T21" fmla="*/ 45 h 137"/>
                    <a:gd name="T22" fmla="*/ 596 w 817"/>
                    <a:gd name="T23" fmla="*/ 48 h 137"/>
                    <a:gd name="T24" fmla="*/ 645 w 817"/>
                    <a:gd name="T25" fmla="*/ 53 h 137"/>
                    <a:gd name="T26" fmla="*/ 694 w 817"/>
                    <a:gd name="T27" fmla="*/ 56 h 137"/>
                    <a:gd name="T28" fmla="*/ 744 w 817"/>
                    <a:gd name="T29" fmla="*/ 61 h 137"/>
                    <a:gd name="T30" fmla="*/ 793 w 817"/>
                    <a:gd name="T31" fmla="*/ 64 h 137"/>
                    <a:gd name="T32" fmla="*/ 813 w 817"/>
                    <a:gd name="T33" fmla="*/ 73 h 137"/>
                    <a:gd name="T34" fmla="*/ 805 w 817"/>
                    <a:gd name="T35" fmla="*/ 87 h 137"/>
                    <a:gd name="T36" fmla="*/ 800 w 817"/>
                    <a:gd name="T37" fmla="*/ 105 h 137"/>
                    <a:gd name="T38" fmla="*/ 797 w 817"/>
                    <a:gd name="T39" fmla="*/ 125 h 137"/>
                    <a:gd name="T40" fmla="*/ 770 w 817"/>
                    <a:gd name="T41" fmla="*/ 134 h 137"/>
                    <a:gd name="T42" fmla="*/ 722 w 817"/>
                    <a:gd name="T43" fmla="*/ 130 h 137"/>
                    <a:gd name="T44" fmla="*/ 673 w 817"/>
                    <a:gd name="T45" fmla="*/ 125 h 137"/>
                    <a:gd name="T46" fmla="*/ 625 w 817"/>
                    <a:gd name="T47" fmla="*/ 121 h 137"/>
                    <a:gd name="T48" fmla="*/ 577 w 817"/>
                    <a:gd name="T49" fmla="*/ 116 h 137"/>
                    <a:gd name="T50" fmla="*/ 528 w 817"/>
                    <a:gd name="T51" fmla="*/ 113 h 137"/>
                    <a:gd name="T52" fmla="*/ 480 w 817"/>
                    <a:gd name="T53" fmla="*/ 108 h 137"/>
                    <a:gd name="T54" fmla="*/ 431 w 817"/>
                    <a:gd name="T55" fmla="*/ 103 h 137"/>
                    <a:gd name="T56" fmla="*/ 383 w 817"/>
                    <a:gd name="T57" fmla="*/ 99 h 137"/>
                    <a:gd name="T58" fmla="*/ 335 w 817"/>
                    <a:gd name="T59" fmla="*/ 94 h 137"/>
                    <a:gd name="T60" fmla="*/ 286 w 817"/>
                    <a:gd name="T61" fmla="*/ 90 h 137"/>
                    <a:gd name="T62" fmla="*/ 238 w 817"/>
                    <a:gd name="T63" fmla="*/ 86 h 137"/>
                    <a:gd name="T64" fmla="*/ 189 w 817"/>
                    <a:gd name="T65" fmla="*/ 81 h 137"/>
                    <a:gd name="T66" fmla="*/ 140 w 817"/>
                    <a:gd name="T67" fmla="*/ 77 h 137"/>
                    <a:gd name="T68" fmla="*/ 91 w 817"/>
                    <a:gd name="T69" fmla="*/ 72 h 137"/>
                    <a:gd name="T70" fmla="*/ 43 w 817"/>
                    <a:gd name="T71" fmla="*/ 68 h 137"/>
                    <a:gd name="T72" fmla="*/ 14 w 817"/>
                    <a:gd name="T73" fmla="*/ 58 h 137"/>
                    <a:gd name="T74" fmla="*/ 5 w 817"/>
                    <a:gd name="T75" fmla="*/ 43 h 137"/>
                    <a:gd name="T76" fmla="*/ 5 w 817"/>
                    <a:gd name="T77" fmla="*/ 28 h 137"/>
                    <a:gd name="T78" fmla="*/ 26 w 817"/>
                    <a:gd name="T79" fmla="*/ 0 h 13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7"/>
                    <a:gd name="T121" fmla="*/ 0 h 137"/>
                    <a:gd name="T122" fmla="*/ 817 w 817"/>
                    <a:gd name="T123" fmla="*/ 137 h 13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7" h="137">
                      <a:moveTo>
                        <a:pt x="30" y="0"/>
                      </a:moveTo>
                      <a:lnTo>
                        <a:pt x="55" y="2"/>
                      </a:lnTo>
                      <a:lnTo>
                        <a:pt x="80" y="4"/>
                      </a:lnTo>
                      <a:lnTo>
                        <a:pt x="104" y="7"/>
                      </a:lnTo>
                      <a:lnTo>
                        <a:pt x="128" y="8"/>
                      </a:lnTo>
                      <a:lnTo>
                        <a:pt x="154" y="10"/>
                      </a:lnTo>
                      <a:lnTo>
                        <a:pt x="178" y="12"/>
                      </a:lnTo>
                      <a:lnTo>
                        <a:pt x="203" y="15"/>
                      </a:lnTo>
                      <a:lnTo>
                        <a:pt x="227" y="17"/>
                      </a:lnTo>
                      <a:lnTo>
                        <a:pt x="252" y="19"/>
                      </a:lnTo>
                      <a:lnTo>
                        <a:pt x="277" y="22"/>
                      </a:lnTo>
                      <a:lnTo>
                        <a:pt x="301" y="24"/>
                      </a:lnTo>
                      <a:lnTo>
                        <a:pt x="325" y="25"/>
                      </a:lnTo>
                      <a:lnTo>
                        <a:pt x="351" y="27"/>
                      </a:lnTo>
                      <a:lnTo>
                        <a:pt x="375" y="30"/>
                      </a:lnTo>
                      <a:lnTo>
                        <a:pt x="399" y="32"/>
                      </a:lnTo>
                      <a:lnTo>
                        <a:pt x="424" y="34"/>
                      </a:lnTo>
                      <a:lnTo>
                        <a:pt x="449" y="37"/>
                      </a:lnTo>
                      <a:lnTo>
                        <a:pt x="473" y="38"/>
                      </a:lnTo>
                      <a:lnTo>
                        <a:pt x="497" y="40"/>
                      </a:lnTo>
                      <a:lnTo>
                        <a:pt x="522" y="42"/>
                      </a:lnTo>
                      <a:lnTo>
                        <a:pt x="547" y="45"/>
                      </a:lnTo>
                      <a:lnTo>
                        <a:pt x="571" y="47"/>
                      </a:lnTo>
                      <a:lnTo>
                        <a:pt x="596" y="48"/>
                      </a:lnTo>
                      <a:lnTo>
                        <a:pt x="620" y="50"/>
                      </a:lnTo>
                      <a:lnTo>
                        <a:pt x="645" y="53"/>
                      </a:lnTo>
                      <a:lnTo>
                        <a:pt x="670" y="55"/>
                      </a:lnTo>
                      <a:lnTo>
                        <a:pt x="694" y="56"/>
                      </a:lnTo>
                      <a:lnTo>
                        <a:pt x="719" y="58"/>
                      </a:lnTo>
                      <a:lnTo>
                        <a:pt x="744" y="61"/>
                      </a:lnTo>
                      <a:lnTo>
                        <a:pt x="768" y="63"/>
                      </a:lnTo>
                      <a:lnTo>
                        <a:pt x="793" y="64"/>
                      </a:lnTo>
                      <a:lnTo>
                        <a:pt x="817" y="67"/>
                      </a:lnTo>
                      <a:lnTo>
                        <a:pt x="813" y="73"/>
                      </a:lnTo>
                      <a:lnTo>
                        <a:pt x="809" y="80"/>
                      </a:lnTo>
                      <a:lnTo>
                        <a:pt x="805" y="87"/>
                      </a:lnTo>
                      <a:lnTo>
                        <a:pt x="801" y="93"/>
                      </a:lnTo>
                      <a:lnTo>
                        <a:pt x="800" y="105"/>
                      </a:lnTo>
                      <a:lnTo>
                        <a:pt x="798" y="115"/>
                      </a:lnTo>
                      <a:lnTo>
                        <a:pt x="797" y="125"/>
                      </a:lnTo>
                      <a:lnTo>
                        <a:pt x="794" y="137"/>
                      </a:lnTo>
                      <a:lnTo>
                        <a:pt x="770" y="134"/>
                      </a:lnTo>
                      <a:lnTo>
                        <a:pt x="746" y="132"/>
                      </a:lnTo>
                      <a:lnTo>
                        <a:pt x="722" y="130"/>
                      </a:lnTo>
                      <a:lnTo>
                        <a:pt x="698" y="128"/>
                      </a:lnTo>
                      <a:lnTo>
                        <a:pt x="673" y="125"/>
                      </a:lnTo>
                      <a:lnTo>
                        <a:pt x="649" y="123"/>
                      </a:lnTo>
                      <a:lnTo>
                        <a:pt x="625" y="121"/>
                      </a:lnTo>
                      <a:lnTo>
                        <a:pt x="601" y="118"/>
                      </a:lnTo>
                      <a:lnTo>
                        <a:pt x="577" y="116"/>
                      </a:lnTo>
                      <a:lnTo>
                        <a:pt x="552" y="115"/>
                      </a:lnTo>
                      <a:lnTo>
                        <a:pt x="528" y="113"/>
                      </a:lnTo>
                      <a:lnTo>
                        <a:pt x="504" y="110"/>
                      </a:lnTo>
                      <a:lnTo>
                        <a:pt x="480" y="108"/>
                      </a:lnTo>
                      <a:lnTo>
                        <a:pt x="456" y="106"/>
                      </a:lnTo>
                      <a:lnTo>
                        <a:pt x="431" y="103"/>
                      </a:lnTo>
                      <a:lnTo>
                        <a:pt x="407" y="101"/>
                      </a:lnTo>
                      <a:lnTo>
                        <a:pt x="383" y="99"/>
                      </a:lnTo>
                      <a:lnTo>
                        <a:pt x="359" y="96"/>
                      </a:lnTo>
                      <a:lnTo>
                        <a:pt x="335" y="94"/>
                      </a:lnTo>
                      <a:lnTo>
                        <a:pt x="310" y="92"/>
                      </a:lnTo>
                      <a:lnTo>
                        <a:pt x="286" y="90"/>
                      </a:lnTo>
                      <a:lnTo>
                        <a:pt x="262" y="87"/>
                      </a:lnTo>
                      <a:lnTo>
                        <a:pt x="238" y="86"/>
                      </a:lnTo>
                      <a:lnTo>
                        <a:pt x="214" y="84"/>
                      </a:lnTo>
                      <a:lnTo>
                        <a:pt x="189" y="81"/>
                      </a:lnTo>
                      <a:lnTo>
                        <a:pt x="164" y="79"/>
                      </a:lnTo>
                      <a:lnTo>
                        <a:pt x="140" y="77"/>
                      </a:lnTo>
                      <a:lnTo>
                        <a:pt x="116" y="75"/>
                      </a:lnTo>
                      <a:lnTo>
                        <a:pt x="91" y="72"/>
                      </a:lnTo>
                      <a:lnTo>
                        <a:pt x="67" y="70"/>
                      </a:lnTo>
                      <a:lnTo>
                        <a:pt x="43" y="68"/>
                      </a:lnTo>
                      <a:lnTo>
                        <a:pt x="19" y="65"/>
                      </a:lnTo>
                      <a:lnTo>
                        <a:pt x="14" y="58"/>
                      </a:lnTo>
                      <a:lnTo>
                        <a:pt x="10" y="50"/>
                      </a:lnTo>
                      <a:lnTo>
                        <a:pt x="5" y="43"/>
                      </a:lnTo>
                      <a:lnTo>
                        <a:pt x="0" y="37"/>
                      </a:lnTo>
                      <a:lnTo>
                        <a:pt x="5" y="28"/>
                      </a:lnTo>
                      <a:lnTo>
                        <a:pt x="15" y="12"/>
                      </a:lnTo>
                      <a:lnTo>
                        <a:pt x="26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26263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8" name="Freeform 184"/>
                <p:cNvSpPr>
                  <a:spLocks noChangeArrowheads="1"/>
                </p:cNvSpPr>
                <p:nvPr/>
              </p:nvSpPr>
              <p:spPr bwMode="auto">
                <a:xfrm>
                  <a:off x="5070" y="1310"/>
                  <a:ext cx="123" cy="25"/>
                </a:xfrm>
                <a:custGeom>
                  <a:avLst/>
                  <a:gdLst>
                    <a:gd name="T0" fmla="*/ 55 w 815"/>
                    <a:gd name="T1" fmla="*/ 3 h 130"/>
                    <a:gd name="T2" fmla="*/ 104 w 815"/>
                    <a:gd name="T3" fmla="*/ 7 h 130"/>
                    <a:gd name="T4" fmla="*/ 153 w 815"/>
                    <a:gd name="T5" fmla="*/ 12 h 130"/>
                    <a:gd name="T6" fmla="*/ 202 w 815"/>
                    <a:gd name="T7" fmla="*/ 15 h 130"/>
                    <a:gd name="T8" fmla="*/ 252 w 815"/>
                    <a:gd name="T9" fmla="*/ 20 h 130"/>
                    <a:gd name="T10" fmla="*/ 300 w 815"/>
                    <a:gd name="T11" fmla="*/ 23 h 130"/>
                    <a:gd name="T12" fmla="*/ 350 w 815"/>
                    <a:gd name="T13" fmla="*/ 28 h 130"/>
                    <a:gd name="T14" fmla="*/ 398 w 815"/>
                    <a:gd name="T15" fmla="*/ 32 h 130"/>
                    <a:gd name="T16" fmla="*/ 447 w 815"/>
                    <a:gd name="T17" fmla="*/ 37 h 130"/>
                    <a:gd name="T18" fmla="*/ 496 w 815"/>
                    <a:gd name="T19" fmla="*/ 40 h 130"/>
                    <a:gd name="T20" fmla="*/ 545 w 815"/>
                    <a:gd name="T21" fmla="*/ 45 h 130"/>
                    <a:gd name="T22" fmla="*/ 594 w 815"/>
                    <a:gd name="T23" fmla="*/ 50 h 130"/>
                    <a:gd name="T24" fmla="*/ 643 w 815"/>
                    <a:gd name="T25" fmla="*/ 54 h 130"/>
                    <a:gd name="T26" fmla="*/ 693 w 815"/>
                    <a:gd name="T27" fmla="*/ 59 h 130"/>
                    <a:gd name="T28" fmla="*/ 741 w 815"/>
                    <a:gd name="T29" fmla="*/ 62 h 130"/>
                    <a:gd name="T30" fmla="*/ 791 w 815"/>
                    <a:gd name="T31" fmla="*/ 67 h 130"/>
                    <a:gd name="T32" fmla="*/ 812 w 815"/>
                    <a:gd name="T33" fmla="*/ 75 h 130"/>
                    <a:gd name="T34" fmla="*/ 805 w 815"/>
                    <a:gd name="T35" fmla="*/ 86 h 130"/>
                    <a:gd name="T36" fmla="*/ 799 w 815"/>
                    <a:gd name="T37" fmla="*/ 101 h 130"/>
                    <a:gd name="T38" fmla="*/ 797 w 815"/>
                    <a:gd name="T39" fmla="*/ 120 h 130"/>
                    <a:gd name="T40" fmla="*/ 771 w 815"/>
                    <a:gd name="T41" fmla="*/ 128 h 130"/>
                    <a:gd name="T42" fmla="*/ 723 w 815"/>
                    <a:gd name="T43" fmla="*/ 123 h 130"/>
                    <a:gd name="T44" fmla="*/ 674 w 815"/>
                    <a:gd name="T45" fmla="*/ 119 h 130"/>
                    <a:gd name="T46" fmla="*/ 627 w 815"/>
                    <a:gd name="T47" fmla="*/ 114 h 130"/>
                    <a:gd name="T48" fmla="*/ 579 w 815"/>
                    <a:gd name="T49" fmla="*/ 109 h 130"/>
                    <a:gd name="T50" fmla="*/ 530 w 815"/>
                    <a:gd name="T51" fmla="*/ 105 h 130"/>
                    <a:gd name="T52" fmla="*/ 482 w 815"/>
                    <a:gd name="T53" fmla="*/ 100 h 130"/>
                    <a:gd name="T54" fmla="*/ 434 w 815"/>
                    <a:gd name="T55" fmla="*/ 97 h 130"/>
                    <a:gd name="T56" fmla="*/ 385 w 815"/>
                    <a:gd name="T57" fmla="*/ 92 h 130"/>
                    <a:gd name="T58" fmla="*/ 337 w 815"/>
                    <a:gd name="T59" fmla="*/ 88 h 130"/>
                    <a:gd name="T60" fmla="*/ 289 w 815"/>
                    <a:gd name="T61" fmla="*/ 83 h 130"/>
                    <a:gd name="T62" fmla="*/ 240 w 815"/>
                    <a:gd name="T63" fmla="*/ 78 h 130"/>
                    <a:gd name="T64" fmla="*/ 192 w 815"/>
                    <a:gd name="T65" fmla="*/ 74 h 130"/>
                    <a:gd name="T66" fmla="*/ 143 w 815"/>
                    <a:gd name="T67" fmla="*/ 69 h 130"/>
                    <a:gd name="T68" fmla="*/ 95 w 815"/>
                    <a:gd name="T69" fmla="*/ 66 h 130"/>
                    <a:gd name="T70" fmla="*/ 47 w 815"/>
                    <a:gd name="T71" fmla="*/ 61 h 130"/>
                    <a:gd name="T72" fmla="*/ 17 w 815"/>
                    <a:gd name="T73" fmla="*/ 53 h 130"/>
                    <a:gd name="T74" fmla="*/ 6 w 815"/>
                    <a:gd name="T75" fmla="*/ 40 h 130"/>
                    <a:gd name="T76" fmla="*/ 5 w 815"/>
                    <a:gd name="T77" fmla="*/ 26 h 130"/>
                    <a:gd name="T78" fmla="*/ 26 w 815"/>
                    <a:gd name="T79" fmla="*/ 0 h 13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5"/>
                    <a:gd name="T121" fmla="*/ 0 h 130"/>
                    <a:gd name="T122" fmla="*/ 815 w 815"/>
                    <a:gd name="T123" fmla="*/ 130 h 130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5" h="130">
                      <a:moveTo>
                        <a:pt x="30" y="1"/>
                      </a:moveTo>
                      <a:lnTo>
                        <a:pt x="55" y="3"/>
                      </a:lnTo>
                      <a:lnTo>
                        <a:pt x="80" y="5"/>
                      </a:lnTo>
                      <a:lnTo>
                        <a:pt x="104" y="7"/>
                      </a:lnTo>
                      <a:lnTo>
                        <a:pt x="128" y="9"/>
                      </a:lnTo>
                      <a:lnTo>
                        <a:pt x="153" y="12"/>
                      </a:lnTo>
                      <a:lnTo>
                        <a:pt x="178" y="13"/>
                      </a:lnTo>
                      <a:lnTo>
                        <a:pt x="202" y="15"/>
                      </a:lnTo>
                      <a:lnTo>
                        <a:pt x="226" y="17"/>
                      </a:lnTo>
                      <a:lnTo>
                        <a:pt x="252" y="20"/>
                      </a:lnTo>
                      <a:lnTo>
                        <a:pt x="276" y="22"/>
                      </a:lnTo>
                      <a:lnTo>
                        <a:pt x="300" y="23"/>
                      </a:lnTo>
                      <a:lnTo>
                        <a:pt x="324" y="25"/>
                      </a:lnTo>
                      <a:lnTo>
                        <a:pt x="350" y="28"/>
                      </a:lnTo>
                      <a:lnTo>
                        <a:pt x="374" y="30"/>
                      </a:lnTo>
                      <a:lnTo>
                        <a:pt x="398" y="32"/>
                      </a:lnTo>
                      <a:lnTo>
                        <a:pt x="423" y="35"/>
                      </a:lnTo>
                      <a:lnTo>
                        <a:pt x="447" y="37"/>
                      </a:lnTo>
                      <a:lnTo>
                        <a:pt x="472" y="39"/>
                      </a:lnTo>
                      <a:lnTo>
                        <a:pt x="496" y="40"/>
                      </a:lnTo>
                      <a:lnTo>
                        <a:pt x="521" y="43"/>
                      </a:lnTo>
                      <a:lnTo>
                        <a:pt x="545" y="45"/>
                      </a:lnTo>
                      <a:lnTo>
                        <a:pt x="570" y="47"/>
                      </a:lnTo>
                      <a:lnTo>
                        <a:pt x="594" y="50"/>
                      </a:lnTo>
                      <a:lnTo>
                        <a:pt x="619" y="52"/>
                      </a:lnTo>
                      <a:lnTo>
                        <a:pt x="643" y="54"/>
                      </a:lnTo>
                      <a:lnTo>
                        <a:pt x="668" y="56"/>
                      </a:lnTo>
                      <a:lnTo>
                        <a:pt x="693" y="59"/>
                      </a:lnTo>
                      <a:lnTo>
                        <a:pt x="717" y="60"/>
                      </a:lnTo>
                      <a:lnTo>
                        <a:pt x="741" y="62"/>
                      </a:lnTo>
                      <a:lnTo>
                        <a:pt x="765" y="65"/>
                      </a:lnTo>
                      <a:lnTo>
                        <a:pt x="791" y="67"/>
                      </a:lnTo>
                      <a:lnTo>
                        <a:pt x="815" y="69"/>
                      </a:lnTo>
                      <a:lnTo>
                        <a:pt x="812" y="75"/>
                      </a:lnTo>
                      <a:lnTo>
                        <a:pt x="808" y="81"/>
                      </a:lnTo>
                      <a:lnTo>
                        <a:pt x="805" y="86"/>
                      </a:lnTo>
                      <a:lnTo>
                        <a:pt x="800" y="92"/>
                      </a:lnTo>
                      <a:lnTo>
                        <a:pt x="799" y="101"/>
                      </a:lnTo>
                      <a:lnTo>
                        <a:pt x="798" y="111"/>
                      </a:lnTo>
                      <a:lnTo>
                        <a:pt x="797" y="120"/>
                      </a:lnTo>
                      <a:lnTo>
                        <a:pt x="795" y="130"/>
                      </a:lnTo>
                      <a:lnTo>
                        <a:pt x="771" y="128"/>
                      </a:lnTo>
                      <a:lnTo>
                        <a:pt x="747" y="126"/>
                      </a:lnTo>
                      <a:lnTo>
                        <a:pt x="723" y="123"/>
                      </a:lnTo>
                      <a:lnTo>
                        <a:pt x="699" y="121"/>
                      </a:lnTo>
                      <a:lnTo>
                        <a:pt x="674" y="119"/>
                      </a:lnTo>
                      <a:lnTo>
                        <a:pt x="650" y="116"/>
                      </a:lnTo>
                      <a:lnTo>
                        <a:pt x="627" y="114"/>
                      </a:lnTo>
                      <a:lnTo>
                        <a:pt x="603" y="112"/>
                      </a:lnTo>
                      <a:lnTo>
                        <a:pt x="579" y="109"/>
                      </a:lnTo>
                      <a:lnTo>
                        <a:pt x="555" y="107"/>
                      </a:lnTo>
                      <a:lnTo>
                        <a:pt x="530" y="105"/>
                      </a:lnTo>
                      <a:lnTo>
                        <a:pt x="506" y="103"/>
                      </a:lnTo>
                      <a:lnTo>
                        <a:pt x="482" y="100"/>
                      </a:lnTo>
                      <a:lnTo>
                        <a:pt x="458" y="99"/>
                      </a:lnTo>
                      <a:lnTo>
                        <a:pt x="434" y="97"/>
                      </a:lnTo>
                      <a:lnTo>
                        <a:pt x="409" y="94"/>
                      </a:lnTo>
                      <a:lnTo>
                        <a:pt x="385" y="92"/>
                      </a:lnTo>
                      <a:lnTo>
                        <a:pt x="361" y="90"/>
                      </a:lnTo>
                      <a:lnTo>
                        <a:pt x="337" y="88"/>
                      </a:lnTo>
                      <a:lnTo>
                        <a:pt x="313" y="85"/>
                      </a:lnTo>
                      <a:lnTo>
                        <a:pt x="289" y="83"/>
                      </a:lnTo>
                      <a:lnTo>
                        <a:pt x="264" y="81"/>
                      </a:lnTo>
                      <a:lnTo>
                        <a:pt x="240" y="78"/>
                      </a:lnTo>
                      <a:lnTo>
                        <a:pt x="216" y="76"/>
                      </a:lnTo>
                      <a:lnTo>
                        <a:pt x="192" y="74"/>
                      </a:lnTo>
                      <a:lnTo>
                        <a:pt x="168" y="71"/>
                      </a:lnTo>
                      <a:lnTo>
                        <a:pt x="143" y="69"/>
                      </a:lnTo>
                      <a:lnTo>
                        <a:pt x="119" y="68"/>
                      </a:lnTo>
                      <a:lnTo>
                        <a:pt x="95" y="66"/>
                      </a:lnTo>
                      <a:lnTo>
                        <a:pt x="71" y="63"/>
                      </a:lnTo>
                      <a:lnTo>
                        <a:pt x="47" y="61"/>
                      </a:lnTo>
                      <a:lnTo>
                        <a:pt x="22" y="59"/>
                      </a:lnTo>
                      <a:lnTo>
                        <a:pt x="17" y="53"/>
                      </a:lnTo>
                      <a:lnTo>
                        <a:pt x="12" y="46"/>
                      </a:lnTo>
                      <a:lnTo>
                        <a:pt x="6" y="40"/>
                      </a:lnTo>
                      <a:lnTo>
                        <a:pt x="0" y="35"/>
                      </a:lnTo>
                      <a:lnTo>
                        <a:pt x="5" y="26"/>
                      </a:lnTo>
                      <a:lnTo>
                        <a:pt x="15" y="12"/>
                      </a:lnTo>
                      <a:lnTo>
                        <a:pt x="26" y="0"/>
                      </a:lnTo>
                      <a:lnTo>
                        <a:pt x="30" y="1"/>
                      </a:lnTo>
                      <a:close/>
                    </a:path>
                  </a:pathLst>
                </a:custGeom>
                <a:solidFill>
                  <a:srgbClr val="2B2B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29" name="Freeform 185"/>
                <p:cNvSpPr>
                  <a:spLocks noChangeArrowheads="1"/>
                </p:cNvSpPr>
                <p:nvPr/>
              </p:nvSpPr>
              <p:spPr bwMode="auto">
                <a:xfrm>
                  <a:off x="5070" y="1311"/>
                  <a:ext cx="123" cy="24"/>
                </a:xfrm>
                <a:custGeom>
                  <a:avLst/>
                  <a:gdLst>
                    <a:gd name="T0" fmla="*/ 53 w 814"/>
                    <a:gd name="T1" fmla="*/ 4 h 124"/>
                    <a:gd name="T2" fmla="*/ 103 w 814"/>
                    <a:gd name="T3" fmla="*/ 8 h 124"/>
                    <a:gd name="T4" fmla="*/ 151 w 814"/>
                    <a:gd name="T5" fmla="*/ 12 h 124"/>
                    <a:gd name="T6" fmla="*/ 201 w 814"/>
                    <a:gd name="T7" fmla="*/ 16 h 124"/>
                    <a:gd name="T8" fmla="*/ 250 w 814"/>
                    <a:gd name="T9" fmla="*/ 21 h 124"/>
                    <a:gd name="T10" fmla="*/ 299 w 814"/>
                    <a:gd name="T11" fmla="*/ 26 h 124"/>
                    <a:gd name="T12" fmla="*/ 348 w 814"/>
                    <a:gd name="T13" fmla="*/ 29 h 124"/>
                    <a:gd name="T14" fmla="*/ 397 w 814"/>
                    <a:gd name="T15" fmla="*/ 34 h 124"/>
                    <a:gd name="T16" fmla="*/ 446 w 814"/>
                    <a:gd name="T17" fmla="*/ 38 h 124"/>
                    <a:gd name="T18" fmla="*/ 495 w 814"/>
                    <a:gd name="T19" fmla="*/ 42 h 124"/>
                    <a:gd name="T20" fmla="*/ 544 w 814"/>
                    <a:gd name="T21" fmla="*/ 46 h 124"/>
                    <a:gd name="T22" fmla="*/ 593 w 814"/>
                    <a:gd name="T23" fmla="*/ 51 h 124"/>
                    <a:gd name="T24" fmla="*/ 642 w 814"/>
                    <a:gd name="T25" fmla="*/ 54 h 124"/>
                    <a:gd name="T26" fmla="*/ 692 w 814"/>
                    <a:gd name="T27" fmla="*/ 59 h 124"/>
                    <a:gd name="T28" fmla="*/ 740 w 814"/>
                    <a:gd name="T29" fmla="*/ 64 h 124"/>
                    <a:gd name="T30" fmla="*/ 790 w 814"/>
                    <a:gd name="T31" fmla="*/ 67 h 124"/>
                    <a:gd name="T32" fmla="*/ 810 w 814"/>
                    <a:gd name="T33" fmla="*/ 75 h 124"/>
                    <a:gd name="T34" fmla="*/ 804 w 814"/>
                    <a:gd name="T35" fmla="*/ 87 h 124"/>
                    <a:gd name="T36" fmla="*/ 799 w 814"/>
                    <a:gd name="T37" fmla="*/ 101 h 124"/>
                    <a:gd name="T38" fmla="*/ 798 w 814"/>
                    <a:gd name="T39" fmla="*/ 116 h 124"/>
                    <a:gd name="T40" fmla="*/ 772 w 814"/>
                    <a:gd name="T41" fmla="*/ 121 h 124"/>
                    <a:gd name="T42" fmla="*/ 724 w 814"/>
                    <a:gd name="T43" fmla="*/ 117 h 124"/>
                    <a:gd name="T44" fmla="*/ 676 w 814"/>
                    <a:gd name="T45" fmla="*/ 112 h 124"/>
                    <a:gd name="T46" fmla="*/ 628 w 814"/>
                    <a:gd name="T47" fmla="*/ 107 h 124"/>
                    <a:gd name="T48" fmla="*/ 580 w 814"/>
                    <a:gd name="T49" fmla="*/ 103 h 124"/>
                    <a:gd name="T50" fmla="*/ 532 w 814"/>
                    <a:gd name="T51" fmla="*/ 98 h 124"/>
                    <a:gd name="T52" fmla="*/ 483 w 814"/>
                    <a:gd name="T53" fmla="*/ 94 h 124"/>
                    <a:gd name="T54" fmla="*/ 435 w 814"/>
                    <a:gd name="T55" fmla="*/ 90 h 124"/>
                    <a:gd name="T56" fmla="*/ 388 w 814"/>
                    <a:gd name="T57" fmla="*/ 86 h 124"/>
                    <a:gd name="T58" fmla="*/ 339 w 814"/>
                    <a:gd name="T59" fmla="*/ 81 h 124"/>
                    <a:gd name="T60" fmla="*/ 291 w 814"/>
                    <a:gd name="T61" fmla="*/ 76 h 124"/>
                    <a:gd name="T62" fmla="*/ 242 w 814"/>
                    <a:gd name="T63" fmla="*/ 72 h 124"/>
                    <a:gd name="T64" fmla="*/ 194 w 814"/>
                    <a:gd name="T65" fmla="*/ 67 h 124"/>
                    <a:gd name="T66" fmla="*/ 147 w 814"/>
                    <a:gd name="T67" fmla="*/ 63 h 124"/>
                    <a:gd name="T68" fmla="*/ 98 w 814"/>
                    <a:gd name="T69" fmla="*/ 59 h 124"/>
                    <a:gd name="T70" fmla="*/ 50 w 814"/>
                    <a:gd name="T71" fmla="*/ 54 h 124"/>
                    <a:gd name="T72" fmla="*/ 19 w 814"/>
                    <a:gd name="T73" fmla="*/ 48 h 124"/>
                    <a:gd name="T74" fmla="*/ 6 w 814"/>
                    <a:gd name="T75" fmla="*/ 37 h 124"/>
                    <a:gd name="T76" fmla="*/ 5 w 814"/>
                    <a:gd name="T77" fmla="*/ 26 h 124"/>
                    <a:gd name="T78" fmla="*/ 25 w 814"/>
                    <a:gd name="T79" fmla="*/ 0 h 124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4"/>
                    <a:gd name="T121" fmla="*/ 0 h 124"/>
                    <a:gd name="T122" fmla="*/ 814 w 814"/>
                    <a:gd name="T123" fmla="*/ 124 h 124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4" h="124">
                      <a:moveTo>
                        <a:pt x="29" y="1"/>
                      </a:moveTo>
                      <a:lnTo>
                        <a:pt x="53" y="4"/>
                      </a:lnTo>
                      <a:lnTo>
                        <a:pt x="79" y="6"/>
                      </a:lnTo>
                      <a:lnTo>
                        <a:pt x="103" y="8"/>
                      </a:lnTo>
                      <a:lnTo>
                        <a:pt x="127" y="10"/>
                      </a:lnTo>
                      <a:lnTo>
                        <a:pt x="151" y="12"/>
                      </a:lnTo>
                      <a:lnTo>
                        <a:pt x="177" y="14"/>
                      </a:lnTo>
                      <a:lnTo>
                        <a:pt x="201" y="16"/>
                      </a:lnTo>
                      <a:lnTo>
                        <a:pt x="225" y="19"/>
                      </a:lnTo>
                      <a:lnTo>
                        <a:pt x="250" y="21"/>
                      </a:lnTo>
                      <a:lnTo>
                        <a:pt x="275" y="23"/>
                      </a:lnTo>
                      <a:lnTo>
                        <a:pt x="299" y="26"/>
                      </a:lnTo>
                      <a:lnTo>
                        <a:pt x="323" y="27"/>
                      </a:lnTo>
                      <a:lnTo>
                        <a:pt x="348" y="29"/>
                      </a:lnTo>
                      <a:lnTo>
                        <a:pt x="373" y="31"/>
                      </a:lnTo>
                      <a:lnTo>
                        <a:pt x="397" y="34"/>
                      </a:lnTo>
                      <a:lnTo>
                        <a:pt x="422" y="36"/>
                      </a:lnTo>
                      <a:lnTo>
                        <a:pt x="446" y="38"/>
                      </a:lnTo>
                      <a:lnTo>
                        <a:pt x="471" y="41"/>
                      </a:lnTo>
                      <a:lnTo>
                        <a:pt x="495" y="42"/>
                      </a:lnTo>
                      <a:lnTo>
                        <a:pt x="520" y="44"/>
                      </a:lnTo>
                      <a:lnTo>
                        <a:pt x="544" y="46"/>
                      </a:lnTo>
                      <a:lnTo>
                        <a:pt x="568" y="49"/>
                      </a:lnTo>
                      <a:lnTo>
                        <a:pt x="593" y="51"/>
                      </a:lnTo>
                      <a:lnTo>
                        <a:pt x="618" y="53"/>
                      </a:lnTo>
                      <a:lnTo>
                        <a:pt x="642" y="54"/>
                      </a:lnTo>
                      <a:lnTo>
                        <a:pt x="666" y="57"/>
                      </a:lnTo>
                      <a:lnTo>
                        <a:pt x="692" y="59"/>
                      </a:lnTo>
                      <a:lnTo>
                        <a:pt x="716" y="61"/>
                      </a:lnTo>
                      <a:lnTo>
                        <a:pt x="740" y="64"/>
                      </a:lnTo>
                      <a:lnTo>
                        <a:pt x="764" y="65"/>
                      </a:lnTo>
                      <a:lnTo>
                        <a:pt x="790" y="67"/>
                      </a:lnTo>
                      <a:lnTo>
                        <a:pt x="814" y="69"/>
                      </a:lnTo>
                      <a:lnTo>
                        <a:pt x="810" y="75"/>
                      </a:lnTo>
                      <a:lnTo>
                        <a:pt x="807" y="81"/>
                      </a:lnTo>
                      <a:lnTo>
                        <a:pt x="804" y="87"/>
                      </a:lnTo>
                      <a:lnTo>
                        <a:pt x="800" y="92"/>
                      </a:lnTo>
                      <a:lnTo>
                        <a:pt x="799" y="101"/>
                      </a:lnTo>
                      <a:lnTo>
                        <a:pt x="799" y="107"/>
                      </a:lnTo>
                      <a:lnTo>
                        <a:pt x="798" y="116"/>
                      </a:lnTo>
                      <a:lnTo>
                        <a:pt x="797" y="124"/>
                      </a:lnTo>
                      <a:lnTo>
                        <a:pt x="772" y="121"/>
                      </a:lnTo>
                      <a:lnTo>
                        <a:pt x="748" y="119"/>
                      </a:lnTo>
                      <a:lnTo>
                        <a:pt x="724" y="117"/>
                      </a:lnTo>
                      <a:lnTo>
                        <a:pt x="700" y="114"/>
                      </a:lnTo>
                      <a:lnTo>
                        <a:pt x="676" y="112"/>
                      </a:lnTo>
                      <a:lnTo>
                        <a:pt x="653" y="110"/>
                      </a:lnTo>
                      <a:lnTo>
                        <a:pt x="628" y="107"/>
                      </a:lnTo>
                      <a:lnTo>
                        <a:pt x="604" y="105"/>
                      </a:lnTo>
                      <a:lnTo>
                        <a:pt x="580" y="103"/>
                      </a:lnTo>
                      <a:lnTo>
                        <a:pt x="556" y="101"/>
                      </a:lnTo>
                      <a:lnTo>
                        <a:pt x="532" y="98"/>
                      </a:lnTo>
                      <a:lnTo>
                        <a:pt x="507" y="96"/>
                      </a:lnTo>
                      <a:lnTo>
                        <a:pt x="483" y="94"/>
                      </a:lnTo>
                      <a:lnTo>
                        <a:pt x="459" y="92"/>
                      </a:lnTo>
                      <a:lnTo>
                        <a:pt x="435" y="90"/>
                      </a:lnTo>
                      <a:lnTo>
                        <a:pt x="412" y="88"/>
                      </a:lnTo>
                      <a:lnTo>
                        <a:pt x="388" y="86"/>
                      </a:lnTo>
                      <a:lnTo>
                        <a:pt x="363" y="83"/>
                      </a:lnTo>
                      <a:lnTo>
                        <a:pt x="339" y="81"/>
                      </a:lnTo>
                      <a:lnTo>
                        <a:pt x="315" y="79"/>
                      </a:lnTo>
                      <a:lnTo>
                        <a:pt x="291" y="76"/>
                      </a:lnTo>
                      <a:lnTo>
                        <a:pt x="267" y="74"/>
                      </a:lnTo>
                      <a:lnTo>
                        <a:pt x="242" y="72"/>
                      </a:lnTo>
                      <a:lnTo>
                        <a:pt x="218" y="69"/>
                      </a:lnTo>
                      <a:lnTo>
                        <a:pt x="194" y="67"/>
                      </a:lnTo>
                      <a:lnTo>
                        <a:pt x="170" y="65"/>
                      </a:lnTo>
                      <a:lnTo>
                        <a:pt x="147" y="63"/>
                      </a:lnTo>
                      <a:lnTo>
                        <a:pt x="123" y="61"/>
                      </a:lnTo>
                      <a:lnTo>
                        <a:pt x="98" y="59"/>
                      </a:lnTo>
                      <a:lnTo>
                        <a:pt x="74" y="57"/>
                      </a:lnTo>
                      <a:lnTo>
                        <a:pt x="50" y="54"/>
                      </a:lnTo>
                      <a:lnTo>
                        <a:pt x="26" y="52"/>
                      </a:lnTo>
                      <a:lnTo>
                        <a:pt x="19" y="48"/>
                      </a:lnTo>
                      <a:lnTo>
                        <a:pt x="13" y="42"/>
                      </a:lnTo>
                      <a:lnTo>
                        <a:pt x="6" y="37"/>
                      </a:lnTo>
                      <a:lnTo>
                        <a:pt x="0" y="33"/>
                      </a:lnTo>
                      <a:lnTo>
                        <a:pt x="5" y="26"/>
                      </a:lnTo>
                      <a:lnTo>
                        <a:pt x="15" y="12"/>
                      </a:lnTo>
                      <a:lnTo>
                        <a:pt x="25" y="0"/>
                      </a:lnTo>
                      <a:lnTo>
                        <a:pt x="29" y="1"/>
                      </a:lnTo>
                      <a:close/>
                    </a:path>
                  </a:pathLst>
                </a:custGeom>
                <a:solidFill>
                  <a:srgbClr val="2D2D3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0" name="Freeform 186"/>
                <p:cNvSpPr>
                  <a:spLocks noChangeArrowheads="1"/>
                </p:cNvSpPr>
                <p:nvPr/>
              </p:nvSpPr>
              <p:spPr bwMode="auto">
                <a:xfrm>
                  <a:off x="5070" y="1311"/>
                  <a:ext cx="122" cy="22"/>
                </a:xfrm>
                <a:custGeom>
                  <a:avLst/>
                  <a:gdLst>
                    <a:gd name="T0" fmla="*/ 53 w 812"/>
                    <a:gd name="T1" fmla="*/ 4 h 116"/>
                    <a:gd name="T2" fmla="*/ 103 w 812"/>
                    <a:gd name="T3" fmla="*/ 9 h 116"/>
                    <a:gd name="T4" fmla="*/ 151 w 812"/>
                    <a:gd name="T5" fmla="*/ 12 h 116"/>
                    <a:gd name="T6" fmla="*/ 200 w 812"/>
                    <a:gd name="T7" fmla="*/ 17 h 116"/>
                    <a:gd name="T8" fmla="*/ 249 w 812"/>
                    <a:gd name="T9" fmla="*/ 21 h 116"/>
                    <a:gd name="T10" fmla="*/ 298 w 812"/>
                    <a:gd name="T11" fmla="*/ 25 h 116"/>
                    <a:gd name="T12" fmla="*/ 347 w 812"/>
                    <a:gd name="T13" fmla="*/ 30 h 116"/>
                    <a:gd name="T14" fmla="*/ 396 w 812"/>
                    <a:gd name="T15" fmla="*/ 34 h 116"/>
                    <a:gd name="T16" fmla="*/ 445 w 812"/>
                    <a:gd name="T17" fmla="*/ 38 h 116"/>
                    <a:gd name="T18" fmla="*/ 494 w 812"/>
                    <a:gd name="T19" fmla="*/ 42 h 116"/>
                    <a:gd name="T20" fmla="*/ 543 w 812"/>
                    <a:gd name="T21" fmla="*/ 47 h 116"/>
                    <a:gd name="T22" fmla="*/ 592 w 812"/>
                    <a:gd name="T23" fmla="*/ 50 h 116"/>
                    <a:gd name="T24" fmla="*/ 641 w 812"/>
                    <a:gd name="T25" fmla="*/ 55 h 116"/>
                    <a:gd name="T26" fmla="*/ 689 w 812"/>
                    <a:gd name="T27" fmla="*/ 60 h 116"/>
                    <a:gd name="T28" fmla="*/ 738 w 812"/>
                    <a:gd name="T29" fmla="*/ 63 h 116"/>
                    <a:gd name="T30" fmla="*/ 787 w 812"/>
                    <a:gd name="T31" fmla="*/ 68 h 116"/>
                    <a:gd name="T32" fmla="*/ 809 w 812"/>
                    <a:gd name="T33" fmla="*/ 74 h 116"/>
                    <a:gd name="T34" fmla="*/ 802 w 812"/>
                    <a:gd name="T35" fmla="*/ 85 h 116"/>
                    <a:gd name="T36" fmla="*/ 799 w 812"/>
                    <a:gd name="T37" fmla="*/ 96 h 116"/>
                    <a:gd name="T38" fmla="*/ 799 w 812"/>
                    <a:gd name="T39" fmla="*/ 110 h 116"/>
                    <a:gd name="T40" fmla="*/ 775 w 812"/>
                    <a:gd name="T41" fmla="*/ 114 h 116"/>
                    <a:gd name="T42" fmla="*/ 726 w 812"/>
                    <a:gd name="T43" fmla="*/ 109 h 116"/>
                    <a:gd name="T44" fmla="*/ 678 w 812"/>
                    <a:gd name="T45" fmla="*/ 104 h 116"/>
                    <a:gd name="T46" fmla="*/ 631 w 812"/>
                    <a:gd name="T47" fmla="*/ 100 h 116"/>
                    <a:gd name="T48" fmla="*/ 582 w 812"/>
                    <a:gd name="T49" fmla="*/ 95 h 116"/>
                    <a:gd name="T50" fmla="*/ 534 w 812"/>
                    <a:gd name="T51" fmla="*/ 91 h 116"/>
                    <a:gd name="T52" fmla="*/ 486 w 812"/>
                    <a:gd name="T53" fmla="*/ 86 h 116"/>
                    <a:gd name="T54" fmla="*/ 438 w 812"/>
                    <a:gd name="T55" fmla="*/ 81 h 116"/>
                    <a:gd name="T56" fmla="*/ 390 w 812"/>
                    <a:gd name="T57" fmla="*/ 78 h 116"/>
                    <a:gd name="T58" fmla="*/ 342 w 812"/>
                    <a:gd name="T59" fmla="*/ 73 h 116"/>
                    <a:gd name="T60" fmla="*/ 293 w 812"/>
                    <a:gd name="T61" fmla="*/ 69 h 116"/>
                    <a:gd name="T62" fmla="*/ 246 w 812"/>
                    <a:gd name="T63" fmla="*/ 64 h 116"/>
                    <a:gd name="T64" fmla="*/ 197 w 812"/>
                    <a:gd name="T65" fmla="*/ 60 h 116"/>
                    <a:gd name="T66" fmla="*/ 149 w 812"/>
                    <a:gd name="T67" fmla="*/ 55 h 116"/>
                    <a:gd name="T68" fmla="*/ 101 w 812"/>
                    <a:gd name="T69" fmla="*/ 50 h 116"/>
                    <a:gd name="T70" fmla="*/ 53 w 812"/>
                    <a:gd name="T71" fmla="*/ 46 h 116"/>
                    <a:gd name="T72" fmla="*/ 21 w 812"/>
                    <a:gd name="T73" fmla="*/ 40 h 116"/>
                    <a:gd name="T74" fmla="*/ 7 w 812"/>
                    <a:gd name="T75" fmla="*/ 33 h 116"/>
                    <a:gd name="T76" fmla="*/ 5 w 812"/>
                    <a:gd name="T77" fmla="*/ 23 h 116"/>
                    <a:gd name="T78" fmla="*/ 25 w 812"/>
                    <a:gd name="T79" fmla="*/ 0 h 11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2"/>
                    <a:gd name="T121" fmla="*/ 0 h 116"/>
                    <a:gd name="T122" fmla="*/ 812 w 812"/>
                    <a:gd name="T123" fmla="*/ 116 h 11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2" h="116">
                      <a:moveTo>
                        <a:pt x="29" y="2"/>
                      </a:moveTo>
                      <a:lnTo>
                        <a:pt x="53" y="4"/>
                      </a:lnTo>
                      <a:lnTo>
                        <a:pt x="78" y="7"/>
                      </a:lnTo>
                      <a:lnTo>
                        <a:pt x="103" y="9"/>
                      </a:lnTo>
                      <a:lnTo>
                        <a:pt x="127" y="10"/>
                      </a:lnTo>
                      <a:lnTo>
                        <a:pt x="151" y="12"/>
                      </a:lnTo>
                      <a:lnTo>
                        <a:pt x="176" y="15"/>
                      </a:lnTo>
                      <a:lnTo>
                        <a:pt x="200" y="17"/>
                      </a:lnTo>
                      <a:lnTo>
                        <a:pt x="225" y="19"/>
                      </a:lnTo>
                      <a:lnTo>
                        <a:pt x="249" y="21"/>
                      </a:lnTo>
                      <a:lnTo>
                        <a:pt x="274" y="24"/>
                      </a:lnTo>
                      <a:lnTo>
                        <a:pt x="298" y="25"/>
                      </a:lnTo>
                      <a:lnTo>
                        <a:pt x="323" y="27"/>
                      </a:lnTo>
                      <a:lnTo>
                        <a:pt x="347" y="30"/>
                      </a:lnTo>
                      <a:lnTo>
                        <a:pt x="371" y="32"/>
                      </a:lnTo>
                      <a:lnTo>
                        <a:pt x="396" y="34"/>
                      </a:lnTo>
                      <a:lnTo>
                        <a:pt x="421" y="35"/>
                      </a:lnTo>
                      <a:lnTo>
                        <a:pt x="445" y="38"/>
                      </a:lnTo>
                      <a:lnTo>
                        <a:pt x="469" y="40"/>
                      </a:lnTo>
                      <a:lnTo>
                        <a:pt x="494" y="42"/>
                      </a:lnTo>
                      <a:lnTo>
                        <a:pt x="518" y="45"/>
                      </a:lnTo>
                      <a:lnTo>
                        <a:pt x="543" y="47"/>
                      </a:lnTo>
                      <a:lnTo>
                        <a:pt x="567" y="48"/>
                      </a:lnTo>
                      <a:lnTo>
                        <a:pt x="592" y="50"/>
                      </a:lnTo>
                      <a:lnTo>
                        <a:pt x="616" y="53"/>
                      </a:lnTo>
                      <a:lnTo>
                        <a:pt x="641" y="55"/>
                      </a:lnTo>
                      <a:lnTo>
                        <a:pt x="665" y="57"/>
                      </a:lnTo>
                      <a:lnTo>
                        <a:pt x="689" y="60"/>
                      </a:lnTo>
                      <a:lnTo>
                        <a:pt x="714" y="62"/>
                      </a:lnTo>
                      <a:lnTo>
                        <a:pt x="738" y="63"/>
                      </a:lnTo>
                      <a:lnTo>
                        <a:pt x="763" y="65"/>
                      </a:lnTo>
                      <a:lnTo>
                        <a:pt x="787" y="68"/>
                      </a:lnTo>
                      <a:lnTo>
                        <a:pt x="812" y="70"/>
                      </a:lnTo>
                      <a:lnTo>
                        <a:pt x="809" y="74"/>
                      </a:lnTo>
                      <a:lnTo>
                        <a:pt x="806" y="80"/>
                      </a:lnTo>
                      <a:lnTo>
                        <a:pt x="802" y="85"/>
                      </a:lnTo>
                      <a:lnTo>
                        <a:pt x="800" y="91"/>
                      </a:lnTo>
                      <a:lnTo>
                        <a:pt x="799" y="96"/>
                      </a:lnTo>
                      <a:lnTo>
                        <a:pt x="799" y="103"/>
                      </a:lnTo>
                      <a:lnTo>
                        <a:pt x="799" y="110"/>
                      </a:lnTo>
                      <a:lnTo>
                        <a:pt x="799" y="116"/>
                      </a:lnTo>
                      <a:lnTo>
                        <a:pt x="775" y="114"/>
                      </a:lnTo>
                      <a:lnTo>
                        <a:pt x="751" y="111"/>
                      </a:lnTo>
                      <a:lnTo>
                        <a:pt x="726" y="109"/>
                      </a:lnTo>
                      <a:lnTo>
                        <a:pt x="702" y="107"/>
                      </a:lnTo>
                      <a:lnTo>
                        <a:pt x="678" y="104"/>
                      </a:lnTo>
                      <a:lnTo>
                        <a:pt x="655" y="102"/>
                      </a:lnTo>
                      <a:lnTo>
                        <a:pt x="631" y="100"/>
                      </a:lnTo>
                      <a:lnTo>
                        <a:pt x="606" y="98"/>
                      </a:lnTo>
                      <a:lnTo>
                        <a:pt x="582" y="95"/>
                      </a:lnTo>
                      <a:lnTo>
                        <a:pt x="558" y="93"/>
                      </a:lnTo>
                      <a:lnTo>
                        <a:pt x="534" y="91"/>
                      </a:lnTo>
                      <a:lnTo>
                        <a:pt x="510" y="88"/>
                      </a:lnTo>
                      <a:lnTo>
                        <a:pt x="486" y="86"/>
                      </a:lnTo>
                      <a:lnTo>
                        <a:pt x="461" y="84"/>
                      </a:lnTo>
                      <a:lnTo>
                        <a:pt x="438" y="81"/>
                      </a:lnTo>
                      <a:lnTo>
                        <a:pt x="414" y="79"/>
                      </a:lnTo>
                      <a:lnTo>
                        <a:pt x="390" y="78"/>
                      </a:lnTo>
                      <a:lnTo>
                        <a:pt x="366" y="76"/>
                      </a:lnTo>
                      <a:lnTo>
                        <a:pt x="342" y="73"/>
                      </a:lnTo>
                      <a:lnTo>
                        <a:pt x="317" y="71"/>
                      </a:lnTo>
                      <a:lnTo>
                        <a:pt x="293" y="69"/>
                      </a:lnTo>
                      <a:lnTo>
                        <a:pt x="269" y="66"/>
                      </a:lnTo>
                      <a:lnTo>
                        <a:pt x="246" y="64"/>
                      </a:lnTo>
                      <a:lnTo>
                        <a:pt x="222" y="62"/>
                      </a:lnTo>
                      <a:lnTo>
                        <a:pt x="197" y="60"/>
                      </a:lnTo>
                      <a:lnTo>
                        <a:pt x="173" y="57"/>
                      </a:lnTo>
                      <a:lnTo>
                        <a:pt x="149" y="55"/>
                      </a:lnTo>
                      <a:lnTo>
                        <a:pt x="125" y="53"/>
                      </a:lnTo>
                      <a:lnTo>
                        <a:pt x="101" y="50"/>
                      </a:lnTo>
                      <a:lnTo>
                        <a:pt x="78" y="48"/>
                      </a:lnTo>
                      <a:lnTo>
                        <a:pt x="53" y="46"/>
                      </a:lnTo>
                      <a:lnTo>
                        <a:pt x="29" y="43"/>
                      </a:lnTo>
                      <a:lnTo>
                        <a:pt x="21" y="40"/>
                      </a:lnTo>
                      <a:lnTo>
                        <a:pt x="14" y="36"/>
                      </a:lnTo>
                      <a:lnTo>
                        <a:pt x="7" y="33"/>
                      </a:lnTo>
                      <a:lnTo>
                        <a:pt x="0" y="30"/>
                      </a:lnTo>
                      <a:lnTo>
                        <a:pt x="5" y="23"/>
                      </a:lnTo>
                      <a:lnTo>
                        <a:pt x="15" y="10"/>
                      </a:lnTo>
                      <a:lnTo>
                        <a:pt x="25" y="0"/>
                      </a:lnTo>
                      <a:lnTo>
                        <a:pt x="29" y="2"/>
                      </a:lnTo>
                      <a:close/>
                    </a:path>
                  </a:pathLst>
                </a:custGeom>
                <a:solidFill>
                  <a:srgbClr val="3333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1" name="Freeform 187"/>
                <p:cNvSpPr>
                  <a:spLocks noChangeArrowheads="1"/>
                </p:cNvSpPr>
                <p:nvPr/>
              </p:nvSpPr>
              <p:spPr bwMode="auto">
                <a:xfrm>
                  <a:off x="5070" y="1311"/>
                  <a:ext cx="122" cy="21"/>
                </a:xfrm>
                <a:custGeom>
                  <a:avLst/>
                  <a:gdLst>
                    <a:gd name="T0" fmla="*/ 52 w 809"/>
                    <a:gd name="T1" fmla="*/ 5 h 108"/>
                    <a:gd name="T2" fmla="*/ 102 w 809"/>
                    <a:gd name="T3" fmla="*/ 9 h 108"/>
                    <a:gd name="T4" fmla="*/ 150 w 809"/>
                    <a:gd name="T5" fmla="*/ 13 h 108"/>
                    <a:gd name="T6" fmla="*/ 199 w 809"/>
                    <a:gd name="T7" fmla="*/ 17 h 108"/>
                    <a:gd name="T8" fmla="*/ 248 w 809"/>
                    <a:gd name="T9" fmla="*/ 22 h 108"/>
                    <a:gd name="T10" fmla="*/ 297 w 809"/>
                    <a:gd name="T11" fmla="*/ 26 h 108"/>
                    <a:gd name="T12" fmla="*/ 345 w 809"/>
                    <a:gd name="T13" fmla="*/ 30 h 108"/>
                    <a:gd name="T14" fmla="*/ 394 w 809"/>
                    <a:gd name="T15" fmla="*/ 34 h 108"/>
                    <a:gd name="T16" fmla="*/ 443 w 809"/>
                    <a:gd name="T17" fmla="*/ 39 h 108"/>
                    <a:gd name="T18" fmla="*/ 492 w 809"/>
                    <a:gd name="T19" fmla="*/ 44 h 108"/>
                    <a:gd name="T20" fmla="*/ 541 w 809"/>
                    <a:gd name="T21" fmla="*/ 47 h 108"/>
                    <a:gd name="T22" fmla="*/ 589 w 809"/>
                    <a:gd name="T23" fmla="*/ 52 h 108"/>
                    <a:gd name="T24" fmla="*/ 639 w 809"/>
                    <a:gd name="T25" fmla="*/ 56 h 108"/>
                    <a:gd name="T26" fmla="*/ 687 w 809"/>
                    <a:gd name="T27" fmla="*/ 61 h 108"/>
                    <a:gd name="T28" fmla="*/ 736 w 809"/>
                    <a:gd name="T29" fmla="*/ 64 h 108"/>
                    <a:gd name="T30" fmla="*/ 785 w 809"/>
                    <a:gd name="T31" fmla="*/ 69 h 108"/>
                    <a:gd name="T32" fmla="*/ 807 w 809"/>
                    <a:gd name="T33" fmla="*/ 76 h 108"/>
                    <a:gd name="T34" fmla="*/ 801 w 809"/>
                    <a:gd name="T35" fmla="*/ 86 h 108"/>
                    <a:gd name="T36" fmla="*/ 800 w 809"/>
                    <a:gd name="T37" fmla="*/ 96 h 108"/>
                    <a:gd name="T38" fmla="*/ 800 w 809"/>
                    <a:gd name="T39" fmla="*/ 104 h 108"/>
                    <a:gd name="T40" fmla="*/ 776 w 809"/>
                    <a:gd name="T41" fmla="*/ 106 h 108"/>
                    <a:gd name="T42" fmla="*/ 729 w 809"/>
                    <a:gd name="T43" fmla="*/ 101 h 108"/>
                    <a:gd name="T44" fmla="*/ 680 w 809"/>
                    <a:gd name="T45" fmla="*/ 97 h 108"/>
                    <a:gd name="T46" fmla="*/ 632 w 809"/>
                    <a:gd name="T47" fmla="*/ 93 h 108"/>
                    <a:gd name="T48" fmla="*/ 585 w 809"/>
                    <a:gd name="T49" fmla="*/ 89 h 108"/>
                    <a:gd name="T50" fmla="*/ 536 w 809"/>
                    <a:gd name="T51" fmla="*/ 84 h 108"/>
                    <a:gd name="T52" fmla="*/ 488 w 809"/>
                    <a:gd name="T53" fmla="*/ 79 h 108"/>
                    <a:gd name="T54" fmla="*/ 441 w 809"/>
                    <a:gd name="T55" fmla="*/ 75 h 108"/>
                    <a:gd name="T56" fmla="*/ 392 w 809"/>
                    <a:gd name="T57" fmla="*/ 70 h 108"/>
                    <a:gd name="T58" fmla="*/ 344 w 809"/>
                    <a:gd name="T59" fmla="*/ 66 h 108"/>
                    <a:gd name="T60" fmla="*/ 297 w 809"/>
                    <a:gd name="T61" fmla="*/ 61 h 108"/>
                    <a:gd name="T62" fmla="*/ 248 w 809"/>
                    <a:gd name="T63" fmla="*/ 56 h 108"/>
                    <a:gd name="T64" fmla="*/ 200 w 809"/>
                    <a:gd name="T65" fmla="*/ 52 h 108"/>
                    <a:gd name="T66" fmla="*/ 151 w 809"/>
                    <a:gd name="T67" fmla="*/ 48 h 108"/>
                    <a:gd name="T68" fmla="*/ 104 w 809"/>
                    <a:gd name="T69" fmla="*/ 44 h 108"/>
                    <a:gd name="T70" fmla="*/ 56 w 809"/>
                    <a:gd name="T71" fmla="*/ 39 h 108"/>
                    <a:gd name="T72" fmla="*/ 24 w 809"/>
                    <a:gd name="T73" fmla="*/ 34 h 108"/>
                    <a:gd name="T74" fmla="*/ 9 w 809"/>
                    <a:gd name="T75" fmla="*/ 30 h 108"/>
                    <a:gd name="T76" fmla="*/ 5 w 809"/>
                    <a:gd name="T77" fmla="*/ 22 h 108"/>
                    <a:gd name="T78" fmla="*/ 24 w 809"/>
                    <a:gd name="T79" fmla="*/ 0 h 108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09"/>
                    <a:gd name="T121" fmla="*/ 0 h 108"/>
                    <a:gd name="T122" fmla="*/ 809 w 809"/>
                    <a:gd name="T123" fmla="*/ 108 h 108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09" h="108">
                      <a:moveTo>
                        <a:pt x="28" y="2"/>
                      </a:moveTo>
                      <a:lnTo>
                        <a:pt x="52" y="5"/>
                      </a:lnTo>
                      <a:lnTo>
                        <a:pt x="77" y="7"/>
                      </a:lnTo>
                      <a:lnTo>
                        <a:pt x="102" y="9"/>
                      </a:lnTo>
                      <a:lnTo>
                        <a:pt x="126" y="10"/>
                      </a:lnTo>
                      <a:lnTo>
                        <a:pt x="150" y="13"/>
                      </a:lnTo>
                      <a:lnTo>
                        <a:pt x="174" y="15"/>
                      </a:lnTo>
                      <a:lnTo>
                        <a:pt x="199" y="17"/>
                      </a:lnTo>
                      <a:lnTo>
                        <a:pt x="224" y="19"/>
                      </a:lnTo>
                      <a:lnTo>
                        <a:pt x="248" y="22"/>
                      </a:lnTo>
                      <a:lnTo>
                        <a:pt x="272" y="24"/>
                      </a:lnTo>
                      <a:lnTo>
                        <a:pt x="297" y="26"/>
                      </a:lnTo>
                      <a:lnTo>
                        <a:pt x="321" y="28"/>
                      </a:lnTo>
                      <a:lnTo>
                        <a:pt x="345" y="30"/>
                      </a:lnTo>
                      <a:lnTo>
                        <a:pt x="370" y="32"/>
                      </a:lnTo>
                      <a:lnTo>
                        <a:pt x="394" y="34"/>
                      </a:lnTo>
                      <a:lnTo>
                        <a:pt x="419" y="37"/>
                      </a:lnTo>
                      <a:lnTo>
                        <a:pt x="443" y="39"/>
                      </a:lnTo>
                      <a:lnTo>
                        <a:pt x="467" y="41"/>
                      </a:lnTo>
                      <a:lnTo>
                        <a:pt x="492" y="44"/>
                      </a:lnTo>
                      <a:lnTo>
                        <a:pt x="517" y="45"/>
                      </a:lnTo>
                      <a:lnTo>
                        <a:pt x="541" y="47"/>
                      </a:lnTo>
                      <a:lnTo>
                        <a:pt x="565" y="49"/>
                      </a:lnTo>
                      <a:lnTo>
                        <a:pt x="589" y="52"/>
                      </a:lnTo>
                      <a:lnTo>
                        <a:pt x="615" y="54"/>
                      </a:lnTo>
                      <a:lnTo>
                        <a:pt x="639" y="56"/>
                      </a:lnTo>
                      <a:lnTo>
                        <a:pt x="663" y="59"/>
                      </a:lnTo>
                      <a:lnTo>
                        <a:pt x="687" y="61"/>
                      </a:lnTo>
                      <a:lnTo>
                        <a:pt x="711" y="62"/>
                      </a:lnTo>
                      <a:lnTo>
                        <a:pt x="736" y="64"/>
                      </a:lnTo>
                      <a:lnTo>
                        <a:pt x="761" y="67"/>
                      </a:lnTo>
                      <a:lnTo>
                        <a:pt x="785" y="69"/>
                      </a:lnTo>
                      <a:lnTo>
                        <a:pt x="809" y="71"/>
                      </a:lnTo>
                      <a:lnTo>
                        <a:pt x="807" y="76"/>
                      </a:lnTo>
                      <a:lnTo>
                        <a:pt x="805" y="81"/>
                      </a:lnTo>
                      <a:lnTo>
                        <a:pt x="801" y="86"/>
                      </a:lnTo>
                      <a:lnTo>
                        <a:pt x="799" y="91"/>
                      </a:lnTo>
                      <a:lnTo>
                        <a:pt x="800" y="96"/>
                      </a:lnTo>
                      <a:lnTo>
                        <a:pt x="800" y="99"/>
                      </a:lnTo>
                      <a:lnTo>
                        <a:pt x="800" y="104"/>
                      </a:lnTo>
                      <a:lnTo>
                        <a:pt x="800" y="108"/>
                      </a:lnTo>
                      <a:lnTo>
                        <a:pt x="776" y="106"/>
                      </a:lnTo>
                      <a:lnTo>
                        <a:pt x="752" y="104"/>
                      </a:lnTo>
                      <a:lnTo>
                        <a:pt x="729" y="101"/>
                      </a:lnTo>
                      <a:lnTo>
                        <a:pt x="704" y="99"/>
                      </a:lnTo>
                      <a:lnTo>
                        <a:pt x="680" y="97"/>
                      </a:lnTo>
                      <a:lnTo>
                        <a:pt x="656" y="96"/>
                      </a:lnTo>
                      <a:lnTo>
                        <a:pt x="632" y="93"/>
                      </a:lnTo>
                      <a:lnTo>
                        <a:pt x="608" y="91"/>
                      </a:lnTo>
                      <a:lnTo>
                        <a:pt x="585" y="89"/>
                      </a:lnTo>
                      <a:lnTo>
                        <a:pt x="560" y="86"/>
                      </a:lnTo>
                      <a:lnTo>
                        <a:pt x="536" y="84"/>
                      </a:lnTo>
                      <a:lnTo>
                        <a:pt x="512" y="82"/>
                      </a:lnTo>
                      <a:lnTo>
                        <a:pt x="488" y="79"/>
                      </a:lnTo>
                      <a:lnTo>
                        <a:pt x="465" y="77"/>
                      </a:lnTo>
                      <a:lnTo>
                        <a:pt x="441" y="75"/>
                      </a:lnTo>
                      <a:lnTo>
                        <a:pt x="416" y="72"/>
                      </a:lnTo>
                      <a:lnTo>
                        <a:pt x="392" y="70"/>
                      </a:lnTo>
                      <a:lnTo>
                        <a:pt x="368" y="68"/>
                      </a:lnTo>
                      <a:lnTo>
                        <a:pt x="344" y="66"/>
                      </a:lnTo>
                      <a:lnTo>
                        <a:pt x="321" y="63"/>
                      </a:lnTo>
                      <a:lnTo>
                        <a:pt x="297" y="61"/>
                      </a:lnTo>
                      <a:lnTo>
                        <a:pt x="272" y="59"/>
                      </a:lnTo>
                      <a:lnTo>
                        <a:pt x="248" y="56"/>
                      </a:lnTo>
                      <a:lnTo>
                        <a:pt x="224" y="54"/>
                      </a:lnTo>
                      <a:lnTo>
                        <a:pt x="200" y="52"/>
                      </a:lnTo>
                      <a:lnTo>
                        <a:pt x="176" y="49"/>
                      </a:lnTo>
                      <a:lnTo>
                        <a:pt x="151" y="48"/>
                      </a:lnTo>
                      <a:lnTo>
                        <a:pt x="128" y="46"/>
                      </a:lnTo>
                      <a:lnTo>
                        <a:pt x="104" y="44"/>
                      </a:lnTo>
                      <a:lnTo>
                        <a:pt x="80" y="41"/>
                      </a:lnTo>
                      <a:lnTo>
                        <a:pt x="56" y="39"/>
                      </a:lnTo>
                      <a:lnTo>
                        <a:pt x="32" y="37"/>
                      </a:lnTo>
                      <a:lnTo>
                        <a:pt x="24" y="34"/>
                      </a:lnTo>
                      <a:lnTo>
                        <a:pt x="17" y="32"/>
                      </a:lnTo>
                      <a:lnTo>
                        <a:pt x="9" y="30"/>
                      </a:lnTo>
                      <a:lnTo>
                        <a:pt x="0" y="28"/>
                      </a:lnTo>
                      <a:lnTo>
                        <a:pt x="5" y="22"/>
                      </a:lnTo>
                      <a:lnTo>
                        <a:pt x="14" y="9"/>
                      </a:lnTo>
                      <a:lnTo>
                        <a:pt x="24" y="0"/>
                      </a:lnTo>
                      <a:lnTo>
                        <a:pt x="28" y="2"/>
                      </a:lnTo>
                      <a:close/>
                    </a:path>
                  </a:pathLst>
                </a:custGeom>
                <a:solidFill>
                  <a:srgbClr val="38384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2" name="Freeform 188"/>
                <p:cNvSpPr>
                  <a:spLocks noChangeArrowheads="1"/>
                </p:cNvSpPr>
                <p:nvPr/>
              </p:nvSpPr>
              <p:spPr bwMode="auto">
                <a:xfrm>
                  <a:off x="5070" y="1312"/>
                  <a:ext cx="122" cy="20"/>
                </a:xfrm>
                <a:custGeom>
                  <a:avLst/>
                  <a:gdLst>
                    <a:gd name="T0" fmla="*/ 52 w 808"/>
                    <a:gd name="T1" fmla="*/ 6 h 103"/>
                    <a:gd name="T2" fmla="*/ 101 w 808"/>
                    <a:gd name="T3" fmla="*/ 11 h 103"/>
                    <a:gd name="T4" fmla="*/ 150 w 808"/>
                    <a:gd name="T5" fmla="*/ 14 h 103"/>
                    <a:gd name="T6" fmla="*/ 199 w 808"/>
                    <a:gd name="T7" fmla="*/ 19 h 103"/>
                    <a:gd name="T8" fmla="*/ 247 w 808"/>
                    <a:gd name="T9" fmla="*/ 23 h 103"/>
                    <a:gd name="T10" fmla="*/ 295 w 808"/>
                    <a:gd name="T11" fmla="*/ 27 h 103"/>
                    <a:gd name="T12" fmla="*/ 345 w 808"/>
                    <a:gd name="T13" fmla="*/ 31 h 103"/>
                    <a:gd name="T14" fmla="*/ 393 w 808"/>
                    <a:gd name="T15" fmla="*/ 36 h 103"/>
                    <a:gd name="T16" fmla="*/ 442 w 808"/>
                    <a:gd name="T17" fmla="*/ 39 h 103"/>
                    <a:gd name="T18" fmla="*/ 491 w 808"/>
                    <a:gd name="T19" fmla="*/ 44 h 103"/>
                    <a:gd name="T20" fmla="*/ 540 w 808"/>
                    <a:gd name="T21" fmla="*/ 49 h 103"/>
                    <a:gd name="T22" fmla="*/ 588 w 808"/>
                    <a:gd name="T23" fmla="*/ 52 h 103"/>
                    <a:gd name="T24" fmla="*/ 638 w 808"/>
                    <a:gd name="T25" fmla="*/ 57 h 103"/>
                    <a:gd name="T26" fmla="*/ 686 w 808"/>
                    <a:gd name="T27" fmla="*/ 61 h 103"/>
                    <a:gd name="T28" fmla="*/ 734 w 808"/>
                    <a:gd name="T29" fmla="*/ 65 h 103"/>
                    <a:gd name="T30" fmla="*/ 784 w 808"/>
                    <a:gd name="T31" fmla="*/ 69 h 103"/>
                    <a:gd name="T32" fmla="*/ 806 w 808"/>
                    <a:gd name="T33" fmla="*/ 76 h 103"/>
                    <a:gd name="T34" fmla="*/ 801 w 808"/>
                    <a:gd name="T35" fmla="*/ 85 h 103"/>
                    <a:gd name="T36" fmla="*/ 800 w 808"/>
                    <a:gd name="T37" fmla="*/ 94 h 103"/>
                    <a:gd name="T38" fmla="*/ 800 w 808"/>
                    <a:gd name="T39" fmla="*/ 99 h 103"/>
                    <a:gd name="T40" fmla="*/ 777 w 808"/>
                    <a:gd name="T41" fmla="*/ 100 h 103"/>
                    <a:gd name="T42" fmla="*/ 730 w 808"/>
                    <a:gd name="T43" fmla="*/ 96 h 103"/>
                    <a:gd name="T44" fmla="*/ 681 w 808"/>
                    <a:gd name="T45" fmla="*/ 91 h 103"/>
                    <a:gd name="T46" fmla="*/ 633 w 808"/>
                    <a:gd name="T47" fmla="*/ 87 h 103"/>
                    <a:gd name="T48" fmla="*/ 586 w 808"/>
                    <a:gd name="T49" fmla="*/ 82 h 103"/>
                    <a:gd name="T50" fmla="*/ 537 w 808"/>
                    <a:gd name="T51" fmla="*/ 77 h 103"/>
                    <a:gd name="T52" fmla="*/ 490 w 808"/>
                    <a:gd name="T53" fmla="*/ 73 h 103"/>
                    <a:gd name="T54" fmla="*/ 442 w 808"/>
                    <a:gd name="T55" fmla="*/ 68 h 103"/>
                    <a:gd name="T56" fmla="*/ 394 w 808"/>
                    <a:gd name="T57" fmla="*/ 65 h 103"/>
                    <a:gd name="T58" fmla="*/ 346 w 808"/>
                    <a:gd name="T59" fmla="*/ 60 h 103"/>
                    <a:gd name="T60" fmla="*/ 299 w 808"/>
                    <a:gd name="T61" fmla="*/ 56 h 103"/>
                    <a:gd name="T62" fmla="*/ 250 w 808"/>
                    <a:gd name="T63" fmla="*/ 51 h 103"/>
                    <a:gd name="T64" fmla="*/ 203 w 808"/>
                    <a:gd name="T65" fmla="*/ 46 h 103"/>
                    <a:gd name="T66" fmla="*/ 155 w 808"/>
                    <a:gd name="T67" fmla="*/ 42 h 103"/>
                    <a:gd name="T68" fmla="*/ 106 w 808"/>
                    <a:gd name="T69" fmla="*/ 37 h 103"/>
                    <a:gd name="T70" fmla="*/ 59 w 808"/>
                    <a:gd name="T71" fmla="*/ 32 h 103"/>
                    <a:gd name="T72" fmla="*/ 30 w 808"/>
                    <a:gd name="T73" fmla="*/ 29 h 103"/>
                    <a:gd name="T74" fmla="*/ 22 w 808"/>
                    <a:gd name="T75" fmla="*/ 28 h 103"/>
                    <a:gd name="T76" fmla="*/ 13 w 808"/>
                    <a:gd name="T77" fmla="*/ 27 h 103"/>
                    <a:gd name="T78" fmla="*/ 5 w 808"/>
                    <a:gd name="T79" fmla="*/ 26 h 103"/>
                    <a:gd name="T80" fmla="*/ 5 w 808"/>
                    <a:gd name="T81" fmla="*/ 20 h 103"/>
                    <a:gd name="T82" fmla="*/ 24 w 808"/>
                    <a:gd name="T83" fmla="*/ 0 h 10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8"/>
                    <a:gd name="T127" fmla="*/ 0 h 103"/>
                    <a:gd name="T128" fmla="*/ 808 w 808"/>
                    <a:gd name="T129" fmla="*/ 103 h 103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8" h="103">
                      <a:moveTo>
                        <a:pt x="28" y="4"/>
                      </a:moveTo>
                      <a:lnTo>
                        <a:pt x="52" y="6"/>
                      </a:lnTo>
                      <a:lnTo>
                        <a:pt x="77" y="8"/>
                      </a:lnTo>
                      <a:lnTo>
                        <a:pt x="101" y="11"/>
                      </a:lnTo>
                      <a:lnTo>
                        <a:pt x="125" y="12"/>
                      </a:lnTo>
                      <a:lnTo>
                        <a:pt x="150" y="14"/>
                      </a:lnTo>
                      <a:lnTo>
                        <a:pt x="174" y="16"/>
                      </a:lnTo>
                      <a:lnTo>
                        <a:pt x="199" y="19"/>
                      </a:lnTo>
                      <a:lnTo>
                        <a:pt x="223" y="21"/>
                      </a:lnTo>
                      <a:lnTo>
                        <a:pt x="247" y="23"/>
                      </a:lnTo>
                      <a:lnTo>
                        <a:pt x="271" y="26"/>
                      </a:lnTo>
                      <a:lnTo>
                        <a:pt x="295" y="27"/>
                      </a:lnTo>
                      <a:lnTo>
                        <a:pt x="320" y="29"/>
                      </a:lnTo>
                      <a:lnTo>
                        <a:pt x="345" y="31"/>
                      </a:lnTo>
                      <a:lnTo>
                        <a:pt x="369" y="34"/>
                      </a:lnTo>
                      <a:lnTo>
                        <a:pt x="393" y="36"/>
                      </a:lnTo>
                      <a:lnTo>
                        <a:pt x="418" y="37"/>
                      </a:lnTo>
                      <a:lnTo>
                        <a:pt x="442" y="39"/>
                      </a:lnTo>
                      <a:lnTo>
                        <a:pt x="466" y="42"/>
                      </a:lnTo>
                      <a:lnTo>
                        <a:pt x="491" y="44"/>
                      </a:lnTo>
                      <a:lnTo>
                        <a:pt x="515" y="46"/>
                      </a:lnTo>
                      <a:lnTo>
                        <a:pt x="540" y="49"/>
                      </a:lnTo>
                      <a:lnTo>
                        <a:pt x="564" y="50"/>
                      </a:lnTo>
                      <a:lnTo>
                        <a:pt x="588" y="52"/>
                      </a:lnTo>
                      <a:lnTo>
                        <a:pt x="613" y="54"/>
                      </a:lnTo>
                      <a:lnTo>
                        <a:pt x="638" y="57"/>
                      </a:lnTo>
                      <a:lnTo>
                        <a:pt x="662" y="59"/>
                      </a:lnTo>
                      <a:lnTo>
                        <a:pt x="686" y="61"/>
                      </a:lnTo>
                      <a:lnTo>
                        <a:pt x="710" y="64"/>
                      </a:lnTo>
                      <a:lnTo>
                        <a:pt x="734" y="65"/>
                      </a:lnTo>
                      <a:lnTo>
                        <a:pt x="760" y="67"/>
                      </a:lnTo>
                      <a:lnTo>
                        <a:pt x="784" y="69"/>
                      </a:lnTo>
                      <a:lnTo>
                        <a:pt x="808" y="72"/>
                      </a:lnTo>
                      <a:lnTo>
                        <a:pt x="806" y="76"/>
                      </a:lnTo>
                      <a:lnTo>
                        <a:pt x="804" y="81"/>
                      </a:lnTo>
                      <a:lnTo>
                        <a:pt x="801" y="85"/>
                      </a:lnTo>
                      <a:lnTo>
                        <a:pt x="799" y="90"/>
                      </a:lnTo>
                      <a:lnTo>
                        <a:pt x="800" y="94"/>
                      </a:lnTo>
                      <a:lnTo>
                        <a:pt x="800" y="96"/>
                      </a:lnTo>
                      <a:lnTo>
                        <a:pt x="800" y="99"/>
                      </a:lnTo>
                      <a:lnTo>
                        <a:pt x="801" y="103"/>
                      </a:lnTo>
                      <a:lnTo>
                        <a:pt x="777" y="100"/>
                      </a:lnTo>
                      <a:lnTo>
                        <a:pt x="753" y="98"/>
                      </a:lnTo>
                      <a:lnTo>
                        <a:pt x="730" y="96"/>
                      </a:lnTo>
                      <a:lnTo>
                        <a:pt x="706" y="94"/>
                      </a:lnTo>
                      <a:lnTo>
                        <a:pt x="681" y="91"/>
                      </a:lnTo>
                      <a:lnTo>
                        <a:pt x="657" y="89"/>
                      </a:lnTo>
                      <a:lnTo>
                        <a:pt x="633" y="87"/>
                      </a:lnTo>
                      <a:lnTo>
                        <a:pt x="610" y="84"/>
                      </a:lnTo>
                      <a:lnTo>
                        <a:pt x="586" y="82"/>
                      </a:lnTo>
                      <a:lnTo>
                        <a:pt x="562" y="80"/>
                      </a:lnTo>
                      <a:lnTo>
                        <a:pt x="537" y="77"/>
                      </a:lnTo>
                      <a:lnTo>
                        <a:pt x="514" y="75"/>
                      </a:lnTo>
                      <a:lnTo>
                        <a:pt x="490" y="73"/>
                      </a:lnTo>
                      <a:lnTo>
                        <a:pt x="466" y="70"/>
                      </a:lnTo>
                      <a:lnTo>
                        <a:pt x="442" y="68"/>
                      </a:lnTo>
                      <a:lnTo>
                        <a:pt x="419" y="66"/>
                      </a:lnTo>
                      <a:lnTo>
                        <a:pt x="394" y="65"/>
                      </a:lnTo>
                      <a:lnTo>
                        <a:pt x="370" y="62"/>
                      </a:lnTo>
                      <a:lnTo>
                        <a:pt x="346" y="60"/>
                      </a:lnTo>
                      <a:lnTo>
                        <a:pt x="322" y="58"/>
                      </a:lnTo>
                      <a:lnTo>
                        <a:pt x="299" y="56"/>
                      </a:lnTo>
                      <a:lnTo>
                        <a:pt x="275" y="53"/>
                      </a:lnTo>
                      <a:lnTo>
                        <a:pt x="250" y="51"/>
                      </a:lnTo>
                      <a:lnTo>
                        <a:pt x="226" y="49"/>
                      </a:lnTo>
                      <a:lnTo>
                        <a:pt x="203" y="46"/>
                      </a:lnTo>
                      <a:lnTo>
                        <a:pt x="179" y="44"/>
                      </a:lnTo>
                      <a:lnTo>
                        <a:pt x="155" y="42"/>
                      </a:lnTo>
                      <a:lnTo>
                        <a:pt x="131" y="39"/>
                      </a:lnTo>
                      <a:lnTo>
                        <a:pt x="106" y="37"/>
                      </a:lnTo>
                      <a:lnTo>
                        <a:pt x="83" y="35"/>
                      </a:lnTo>
                      <a:lnTo>
                        <a:pt x="59" y="32"/>
                      </a:lnTo>
                      <a:lnTo>
                        <a:pt x="35" y="30"/>
                      </a:lnTo>
                      <a:lnTo>
                        <a:pt x="30" y="29"/>
                      </a:lnTo>
                      <a:lnTo>
                        <a:pt x="27" y="29"/>
                      </a:lnTo>
                      <a:lnTo>
                        <a:pt x="22" y="28"/>
                      </a:lnTo>
                      <a:lnTo>
                        <a:pt x="18" y="28"/>
                      </a:lnTo>
                      <a:lnTo>
                        <a:pt x="13" y="27"/>
                      </a:lnTo>
                      <a:lnTo>
                        <a:pt x="10" y="27"/>
                      </a:lnTo>
                      <a:lnTo>
                        <a:pt x="5" y="26"/>
                      </a:lnTo>
                      <a:lnTo>
                        <a:pt x="0" y="26"/>
                      </a:lnTo>
                      <a:lnTo>
                        <a:pt x="5" y="20"/>
                      </a:lnTo>
                      <a:lnTo>
                        <a:pt x="14" y="8"/>
                      </a:lnTo>
                      <a:lnTo>
                        <a:pt x="24" y="0"/>
                      </a:lnTo>
                      <a:lnTo>
                        <a:pt x="28" y="4"/>
                      </a:lnTo>
                      <a:close/>
                    </a:path>
                  </a:pathLst>
                </a:custGeom>
                <a:solidFill>
                  <a:srgbClr val="3D3D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3" name="Freeform 189"/>
                <p:cNvSpPr>
                  <a:spLocks noChangeArrowheads="1"/>
                </p:cNvSpPr>
                <p:nvPr/>
              </p:nvSpPr>
              <p:spPr bwMode="auto">
                <a:xfrm>
                  <a:off x="5070" y="1313"/>
                  <a:ext cx="122" cy="18"/>
                </a:xfrm>
                <a:custGeom>
                  <a:avLst/>
                  <a:gdLst>
                    <a:gd name="T0" fmla="*/ 51 w 806"/>
                    <a:gd name="T1" fmla="*/ 5 h 94"/>
                    <a:gd name="T2" fmla="*/ 100 w 806"/>
                    <a:gd name="T3" fmla="*/ 9 h 94"/>
                    <a:gd name="T4" fmla="*/ 149 w 806"/>
                    <a:gd name="T5" fmla="*/ 13 h 94"/>
                    <a:gd name="T6" fmla="*/ 197 w 806"/>
                    <a:gd name="T7" fmla="*/ 18 h 94"/>
                    <a:gd name="T8" fmla="*/ 246 w 806"/>
                    <a:gd name="T9" fmla="*/ 22 h 94"/>
                    <a:gd name="T10" fmla="*/ 294 w 806"/>
                    <a:gd name="T11" fmla="*/ 26 h 94"/>
                    <a:gd name="T12" fmla="*/ 344 w 806"/>
                    <a:gd name="T13" fmla="*/ 31 h 94"/>
                    <a:gd name="T14" fmla="*/ 392 w 806"/>
                    <a:gd name="T15" fmla="*/ 34 h 94"/>
                    <a:gd name="T16" fmla="*/ 441 w 806"/>
                    <a:gd name="T17" fmla="*/ 39 h 94"/>
                    <a:gd name="T18" fmla="*/ 489 w 806"/>
                    <a:gd name="T19" fmla="*/ 43 h 94"/>
                    <a:gd name="T20" fmla="*/ 539 w 806"/>
                    <a:gd name="T21" fmla="*/ 47 h 94"/>
                    <a:gd name="T22" fmla="*/ 587 w 806"/>
                    <a:gd name="T23" fmla="*/ 52 h 94"/>
                    <a:gd name="T24" fmla="*/ 635 w 806"/>
                    <a:gd name="T25" fmla="*/ 56 h 94"/>
                    <a:gd name="T26" fmla="*/ 684 w 806"/>
                    <a:gd name="T27" fmla="*/ 61 h 94"/>
                    <a:gd name="T28" fmla="*/ 733 w 806"/>
                    <a:gd name="T29" fmla="*/ 64 h 94"/>
                    <a:gd name="T30" fmla="*/ 782 w 806"/>
                    <a:gd name="T31" fmla="*/ 69 h 94"/>
                    <a:gd name="T32" fmla="*/ 805 w 806"/>
                    <a:gd name="T33" fmla="*/ 76 h 94"/>
                    <a:gd name="T34" fmla="*/ 801 w 806"/>
                    <a:gd name="T35" fmla="*/ 84 h 94"/>
                    <a:gd name="T36" fmla="*/ 800 w 806"/>
                    <a:gd name="T37" fmla="*/ 90 h 94"/>
                    <a:gd name="T38" fmla="*/ 801 w 806"/>
                    <a:gd name="T39" fmla="*/ 93 h 94"/>
                    <a:gd name="T40" fmla="*/ 778 w 806"/>
                    <a:gd name="T41" fmla="*/ 92 h 94"/>
                    <a:gd name="T42" fmla="*/ 731 w 806"/>
                    <a:gd name="T43" fmla="*/ 87 h 94"/>
                    <a:gd name="T44" fmla="*/ 683 w 806"/>
                    <a:gd name="T45" fmla="*/ 83 h 94"/>
                    <a:gd name="T46" fmla="*/ 635 w 806"/>
                    <a:gd name="T47" fmla="*/ 78 h 94"/>
                    <a:gd name="T48" fmla="*/ 588 w 806"/>
                    <a:gd name="T49" fmla="*/ 73 h 94"/>
                    <a:gd name="T50" fmla="*/ 540 w 806"/>
                    <a:gd name="T51" fmla="*/ 69 h 94"/>
                    <a:gd name="T52" fmla="*/ 492 w 806"/>
                    <a:gd name="T53" fmla="*/ 64 h 94"/>
                    <a:gd name="T54" fmla="*/ 444 w 806"/>
                    <a:gd name="T55" fmla="*/ 60 h 94"/>
                    <a:gd name="T56" fmla="*/ 397 w 806"/>
                    <a:gd name="T57" fmla="*/ 55 h 94"/>
                    <a:gd name="T58" fmla="*/ 348 w 806"/>
                    <a:gd name="T59" fmla="*/ 50 h 94"/>
                    <a:gd name="T60" fmla="*/ 301 w 806"/>
                    <a:gd name="T61" fmla="*/ 46 h 94"/>
                    <a:gd name="T62" fmla="*/ 253 w 806"/>
                    <a:gd name="T63" fmla="*/ 41 h 94"/>
                    <a:gd name="T64" fmla="*/ 206 w 806"/>
                    <a:gd name="T65" fmla="*/ 37 h 94"/>
                    <a:gd name="T66" fmla="*/ 158 w 806"/>
                    <a:gd name="T67" fmla="*/ 32 h 94"/>
                    <a:gd name="T68" fmla="*/ 110 w 806"/>
                    <a:gd name="T69" fmla="*/ 27 h 94"/>
                    <a:gd name="T70" fmla="*/ 63 w 806"/>
                    <a:gd name="T71" fmla="*/ 23 h 94"/>
                    <a:gd name="T72" fmla="*/ 34 w 806"/>
                    <a:gd name="T73" fmla="*/ 20 h 94"/>
                    <a:gd name="T74" fmla="*/ 25 w 806"/>
                    <a:gd name="T75" fmla="*/ 22 h 94"/>
                    <a:gd name="T76" fmla="*/ 14 w 806"/>
                    <a:gd name="T77" fmla="*/ 22 h 94"/>
                    <a:gd name="T78" fmla="*/ 5 w 806"/>
                    <a:gd name="T79" fmla="*/ 22 h 94"/>
                    <a:gd name="T80" fmla="*/ 5 w 806"/>
                    <a:gd name="T81" fmla="*/ 17 h 94"/>
                    <a:gd name="T82" fmla="*/ 22 w 806"/>
                    <a:gd name="T83" fmla="*/ 0 h 9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6"/>
                    <a:gd name="T127" fmla="*/ 0 h 94"/>
                    <a:gd name="T128" fmla="*/ 806 w 806"/>
                    <a:gd name="T129" fmla="*/ 94 h 9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6" h="94">
                      <a:moveTo>
                        <a:pt x="27" y="3"/>
                      </a:moveTo>
                      <a:lnTo>
                        <a:pt x="51" y="5"/>
                      </a:lnTo>
                      <a:lnTo>
                        <a:pt x="75" y="8"/>
                      </a:lnTo>
                      <a:lnTo>
                        <a:pt x="100" y="9"/>
                      </a:lnTo>
                      <a:lnTo>
                        <a:pt x="124" y="11"/>
                      </a:lnTo>
                      <a:lnTo>
                        <a:pt x="149" y="13"/>
                      </a:lnTo>
                      <a:lnTo>
                        <a:pt x="173" y="16"/>
                      </a:lnTo>
                      <a:lnTo>
                        <a:pt x="197" y="18"/>
                      </a:lnTo>
                      <a:lnTo>
                        <a:pt x="222" y="19"/>
                      </a:lnTo>
                      <a:lnTo>
                        <a:pt x="246" y="22"/>
                      </a:lnTo>
                      <a:lnTo>
                        <a:pt x="270" y="24"/>
                      </a:lnTo>
                      <a:lnTo>
                        <a:pt x="294" y="26"/>
                      </a:lnTo>
                      <a:lnTo>
                        <a:pt x="318" y="28"/>
                      </a:lnTo>
                      <a:lnTo>
                        <a:pt x="344" y="31"/>
                      </a:lnTo>
                      <a:lnTo>
                        <a:pt x="368" y="32"/>
                      </a:lnTo>
                      <a:lnTo>
                        <a:pt x="392" y="34"/>
                      </a:lnTo>
                      <a:lnTo>
                        <a:pt x="416" y="37"/>
                      </a:lnTo>
                      <a:lnTo>
                        <a:pt x="441" y="39"/>
                      </a:lnTo>
                      <a:lnTo>
                        <a:pt x="465" y="41"/>
                      </a:lnTo>
                      <a:lnTo>
                        <a:pt x="489" y="43"/>
                      </a:lnTo>
                      <a:lnTo>
                        <a:pt x="514" y="46"/>
                      </a:lnTo>
                      <a:lnTo>
                        <a:pt x="539" y="47"/>
                      </a:lnTo>
                      <a:lnTo>
                        <a:pt x="563" y="49"/>
                      </a:lnTo>
                      <a:lnTo>
                        <a:pt x="587" y="52"/>
                      </a:lnTo>
                      <a:lnTo>
                        <a:pt x="611" y="54"/>
                      </a:lnTo>
                      <a:lnTo>
                        <a:pt x="635" y="56"/>
                      </a:lnTo>
                      <a:lnTo>
                        <a:pt x="659" y="58"/>
                      </a:lnTo>
                      <a:lnTo>
                        <a:pt x="684" y="61"/>
                      </a:lnTo>
                      <a:lnTo>
                        <a:pt x="709" y="63"/>
                      </a:lnTo>
                      <a:lnTo>
                        <a:pt x="733" y="64"/>
                      </a:lnTo>
                      <a:lnTo>
                        <a:pt x="757" y="66"/>
                      </a:lnTo>
                      <a:lnTo>
                        <a:pt x="782" y="69"/>
                      </a:lnTo>
                      <a:lnTo>
                        <a:pt x="806" y="71"/>
                      </a:lnTo>
                      <a:lnTo>
                        <a:pt x="805" y="76"/>
                      </a:lnTo>
                      <a:lnTo>
                        <a:pt x="802" y="79"/>
                      </a:lnTo>
                      <a:lnTo>
                        <a:pt x="801" y="84"/>
                      </a:lnTo>
                      <a:lnTo>
                        <a:pt x="799" y="88"/>
                      </a:lnTo>
                      <a:lnTo>
                        <a:pt x="800" y="90"/>
                      </a:lnTo>
                      <a:lnTo>
                        <a:pt x="801" y="91"/>
                      </a:lnTo>
                      <a:lnTo>
                        <a:pt x="801" y="93"/>
                      </a:lnTo>
                      <a:lnTo>
                        <a:pt x="802" y="94"/>
                      </a:lnTo>
                      <a:lnTo>
                        <a:pt x="778" y="92"/>
                      </a:lnTo>
                      <a:lnTo>
                        <a:pt x="755" y="90"/>
                      </a:lnTo>
                      <a:lnTo>
                        <a:pt x="731" y="87"/>
                      </a:lnTo>
                      <a:lnTo>
                        <a:pt x="707" y="85"/>
                      </a:lnTo>
                      <a:lnTo>
                        <a:pt x="683" y="83"/>
                      </a:lnTo>
                      <a:lnTo>
                        <a:pt x="659" y="80"/>
                      </a:lnTo>
                      <a:lnTo>
                        <a:pt x="635" y="78"/>
                      </a:lnTo>
                      <a:lnTo>
                        <a:pt x="611" y="76"/>
                      </a:lnTo>
                      <a:lnTo>
                        <a:pt x="588" y="73"/>
                      </a:lnTo>
                      <a:lnTo>
                        <a:pt x="564" y="71"/>
                      </a:lnTo>
                      <a:lnTo>
                        <a:pt x="540" y="69"/>
                      </a:lnTo>
                      <a:lnTo>
                        <a:pt x="515" y="66"/>
                      </a:lnTo>
                      <a:lnTo>
                        <a:pt x="492" y="64"/>
                      </a:lnTo>
                      <a:lnTo>
                        <a:pt x="468" y="62"/>
                      </a:lnTo>
                      <a:lnTo>
                        <a:pt x="444" y="60"/>
                      </a:lnTo>
                      <a:lnTo>
                        <a:pt x="421" y="57"/>
                      </a:lnTo>
                      <a:lnTo>
                        <a:pt x="397" y="55"/>
                      </a:lnTo>
                      <a:lnTo>
                        <a:pt x="373" y="53"/>
                      </a:lnTo>
                      <a:lnTo>
                        <a:pt x="348" y="50"/>
                      </a:lnTo>
                      <a:lnTo>
                        <a:pt x="325" y="48"/>
                      </a:lnTo>
                      <a:lnTo>
                        <a:pt x="301" y="46"/>
                      </a:lnTo>
                      <a:lnTo>
                        <a:pt x="277" y="43"/>
                      </a:lnTo>
                      <a:lnTo>
                        <a:pt x="253" y="41"/>
                      </a:lnTo>
                      <a:lnTo>
                        <a:pt x="230" y="39"/>
                      </a:lnTo>
                      <a:lnTo>
                        <a:pt x="206" y="37"/>
                      </a:lnTo>
                      <a:lnTo>
                        <a:pt x="181" y="34"/>
                      </a:lnTo>
                      <a:lnTo>
                        <a:pt x="158" y="32"/>
                      </a:lnTo>
                      <a:lnTo>
                        <a:pt x="134" y="30"/>
                      </a:lnTo>
                      <a:lnTo>
                        <a:pt x="110" y="27"/>
                      </a:lnTo>
                      <a:lnTo>
                        <a:pt x="86" y="25"/>
                      </a:lnTo>
                      <a:lnTo>
                        <a:pt x="63" y="23"/>
                      </a:lnTo>
                      <a:lnTo>
                        <a:pt x="38" y="20"/>
                      </a:lnTo>
                      <a:lnTo>
                        <a:pt x="34" y="20"/>
                      </a:lnTo>
                      <a:lnTo>
                        <a:pt x="29" y="22"/>
                      </a:lnTo>
                      <a:lnTo>
                        <a:pt x="25" y="22"/>
                      </a:lnTo>
                      <a:lnTo>
                        <a:pt x="20" y="22"/>
                      </a:lnTo>
                      <a:lnTo>
                        <a:pt x="14" y="22"/>
                      </a:lnTo>
                      <a:lnTo>
                        <a:pt x="10" y="22"/>
                      </a:lnTo>
                      <a:lnTo>
                        <a:pt x="5" y="22"/>
                      </a:lnTo>
                      <a:lnTo>
                        <a:pt x="0" y="22"/>
                      </a:lnTo>
                      <a:lnTo>
                        <a:pt x="5" y="17"/>
                      </a:lnTo>
                      <a:lnTo>
                        <a:pt x="14" y="7"/>
                      </a:lnTo>
                      <a:lnTo>
                        <a:pt x="22" y="0"/>
                      </a:lnTo>
                      <a:lnTo>
                        <a:pt x="27" y="3"/>
                      </a:lnTo>
                      <a:close/>
                    </a:path>
                  </a:pathLst>
                </a:custGeom>
                <a:solidFill>
                  <a:srgbClr val="3F3F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4" name="Freeform 190"/>
                <p:cNvSpPr>
                  <a:spLocks noChangeArrowheads="1"/>
                </p:cNvSpPr>
                <p:nvPr/>
              </p:nvSpPr>
              <p:spPr bwMode="auto">
                <a:xfrm>
                  <a:off x="5070" y="1313"/>
                  <a:ext cx="121" cy="17"/>
                </a:xfrm>
                <a:custGeom>
                  <a:avLst/>
                  <a:gdLst>
                    <a:gd name="T0" fmla="*/ 26 w 804"/>
                    <a:gd name="T1" fmla="*/ 4 h 89"/>
                    <a:gd name="T2" fmla="*/ 804 w 804"/>
                    <a:gd name="T3" fmla="*/ 72 h 89"/>
                    <a:gd name="T4" fmla="*/ 799 w 804"/>
                    <a:gd name="T5" fmla="*/ 89 h 89"/>
                    <a:gd name="T6" fmla="*/ 804 w 804"/>
                    <a:gd name="T7" fmla="*/ 89 h 89"/>
                    <a:gd name="T8" fmla="*/ 42 w 804"/>
                    <a:gd name="T9" fmla="*/ 15 h 89"/>
                    <a:gd name="T10" fmla="*/ 0 w 804"/>
                    <a:gd name="T11" fmla="*/ 21 h 89"/>
                    <a:gd name="T12" fmla="*/ 4 w 804"/>
                    <a:gd name="T13" fmla="*/ 16 h 89"/>
                    <a:gd name="T14" fmla="*/ 13 w 804"/>
                    <a:gd name="T15" fmla="*/ 7 h 89"/>
                    <a:gd name="T16" fmla="*/ 22 w 804"/>
                    <a:gd name="T17" fmla="*/ 0 h 89"/>
                    <a:gd name="T18" fmla="*/ 26 w 804"/>
                    <a:gd name="T19" fmla="*/ 4 h 8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04"/>
                    <a:gd name="T31" fmla="*/ 0 h 89"/>
                    <a:gd name="T32" fmla="*/ 804 w 804"/>
                    <a:gd name="T33" fmla="*/ 89 h 8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04" h="89">
                      <a:moveTo>
                        <a:pt x="26" y="4"/>
                      </a:moveTo>
                      <a:lnTo>
                        <a:pt x="804" y="72"/>
                      </a:lnTo>
                      <a:lnTo>
                        <a:pt x="799" y="89"/>
                      </a:lnTo>
                      <a:lnTo>
                        <a:pt x="804" y="89"/>
                      </a:lnTo>
                      <a:lnTo>
                        <a:pt x="42" y="15"/>
                      </a:lnTo>
                      <a:lnTo>
                        <a:pt x="0" y="21"/>
                      </a:lnTo>
                      <a:lnTo>
                        <a:pt x="4" y="16"/>
                      </a:lnTo>
                      <a:lnTo>
                        <a:pt x="13" y="7"/>
                      </a:lnTo>
                      <a:lnTo>
                        <a:pt x="22" y="0"/>
                      </a:lnTo>
                      <a:lnTo>
                        <a:pt x="26" y="4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5" name="Freeform 191"/>
                <p:cNvSpPr>
                  <a:spLocks noChangeArrowheads="1"/>
                </p:cNvSpPr>
                <p:nvPr/>
              </p:nvSpPr>
              <p:spPr bwMode="auto">
                <a:xfrm>
                  <a:off x="5199" y="1277"/>
                  <a:ext cx="108" cy="438"/>
                </a:xfrm>
                <a:custGeom>
                  <a:avLst/>
                  <a:gdLst>
                    <a:gd name="T0" fmla="*/ 107 w 714"/>
                    <a:gd name="T1" fmla="*/ 190 h 2316"/>
                    <a:gd name="T2" fmla="*/ 35 w 714"/>
                    <a:gd name="T3" fmla="*/ 262 h 2316"/>
                    <a:gd name="T4" fmla="*/ 9 w 714"/>
                    <a:gd name="T5" fmla="*/ 396 h 2316"/>
                    <a:gd name="T6" fmla="*/ 0 w 714"/>
                    <a:gd name="T7" fmla="*/ 495 h 2316"/>
                    <a:gd name="T8" fmla="*/ 0 w 714"/>
                    <a:gd name="T9" fmla="*/ 2316 h 2316"/>
                    <a:gd name="T10" fmla="*/ 714 w 714"/>
                    <a:gd name="T11" fmla="*/ 1885 h 2316"/>
                    <a:gd name="T12" fmla="*/ 714 w 714"/>
                    <a:gd name="T13" fmla="*/ 0 h 2316"/>
                    <a:gd name="T14" fmla="*/ 107 w 714"/>
                    <a:gd name="T15" fmla="*/ 190 h 23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14"/>
                    <a:gd name="T25" fmla="*/ 0 h 2316"/>
                    <a:gd name="T26" fmla="*/ 714 w 714"/>
                    <a:gd name="T27" fmla="*/ 2316 h 23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14" h="2316">
                      <a:moveTo>
                        <a:pt x="107" y="190"/>
                      </a:moveTo>
                      <a:lnTo>
                        <a:pt x="35" y="262"/>
                      </a:lnTo>
                      <a:lnTo>
                        <a:pt x="9" y="396"/>
                      </a:lnTo>
                      <a:lnTo>
                        <a:pt x="0" y="495"/>
                      </a:lnTo>
                      <a:lnTo>
                        <a:pt x="0" y="2316"/>
                      </a:lnTo>
                      <a:lnTo>
                        <a:pt x="714" y="1885"/>
                      </a:lnTo>
                      <a:lnTo>
                        <a:pt x="714" y="0"/>
                      </a:lnTo>
                      <a:lnTo>
                        <a:pt x="107" y="190"/>
                      </a:lnTo>
                      <a:close/>
                    </a:path>
                  </a:pathLst>
                </a:custGeom>
                <a:solidFill>
                  <a:srgbClr val="60565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6" name="Freeform 192"/>
                <p:cNvSpPr>
                  <a:spLocks noChangeArrowheads="1"/>
                </p:cNvSpPr>
                <p:nvPr/>
              </p:nvSpPr>
              <p:spPr bwMode="auto">
                <a:xfrm>
                  <a:off x="5204" y="1277"/>
                  <a:ext cx="103" cy="434"/>
                </a:xfrm>
                <a:custGeom>
                  <a:avLst/>
                  <a:gdLst>
                    <a:gd name="T0" fmla="*/ 108 w 682"/>
                    <a:gd name="T1" fmla="*/ 182 h 2295"/>
                    <a:gd name="T2" fmla="*/ 99 w 682"/>
                    <a:gd name="T3" fmla="*/ 191 h 2295"/>
                    <a:gd name="T4" fmla="*/ 90 w 682"/>
                    <a:gd name="T5" fmla="*/ 200 h 2295"/>
                    <a:gd name="T6" fmla="*/ 81 w 682"/>
                    <a:gd name="T7" fmla="*/ 210 h 2295"/>
                    <a:gd name="T8" fmla="*/ 72 w 682"/>
                    <a:gd name="T9" fmla="*/ 218 h 2295"/>
                    <a:gd name="T10" fmla="*/ 63 w 682"/>
                    <a:gd name="T11" fmla="*/ 227 h 2295"/>
                    <a:gd name="T12" fmla="*/ 54 w 682"/>
                    <a:gd name="T13" fmla="*/ 236 h 2295"/>
                    <a:gd name="T14" fmla="*/ 46 w 682"/>
                    <a:gd name="T15" fmla="*/ 244 h 2295"/>
                    <a:gd name="T16" fmla="*/ 37 w 682"/>
                    <a:gd name="T17" fmla="*/ 253 h 2295"/>
                    <a:gd name="T18" fmla="*/ 30 w 682"/>
                    <a:gd name="T19" fmla="*/ 287 h 2295"/>
                    <a:gd name="T20" fmla="*/ 23 w 682"/>
                    <a:gd name="T21" fmla="*/ 320 h 2295"/>
                    <a:gd name="T22" fmla="*/ 16 w 682"/>
                    <a:gd name="T23" fmla="*/ 354 h 2295"/>
                    <a:gd name="T24" fmla="*/ 10 w 682"/>
                    <a:gd name="T25" fmla="*/ 387 h 2295"/>
                    <a:gd name="T26" fmla="*/ 8 w 682"/>
                    <a:gd name="T27" fmla="*/ 413 h 2295"/>
                    <a:gd name="T28" fmla="*/ 6 w 682"/>
                    <a:gd name="T29" fmla="*/ 438 h 2295"/>
                    <a:gd name="T30" fmla="*/ 3 w 682"/>
                    <a:gd name="T31" fmla="*/ 462 h 2295"/>
                    <a:gd name="T32" fmla="*/ 1 w 682"/>
                    <a:gd name="T33" fmla="*/ 487 h 2295"/>
                    <a:gd name="T34" fmla="*/ 1 w 682"/>
                    <a:gd name="T35" fmla="*/ 939 h 2295"/>
                    <a:gd name="T36" fmla="*/ 1 w 682"/>
                    <a:gd name="T37" fmla="*/ 1391 h 2295"/>
                    <a:gd name="T38" fmla="*/ 1 w 682"/>
                    <a:gd name="T39" fmla="*/ 1844 h 2295"/>
                    <a:gd name="T40" fmla="*/ 0 w 682"/>
                    <a:gd name="T41" fmla="*/ 2295 h 2295"/>
                    <a:gd name="T42" fmla="*/ 43 w 682"/>
                    <a:gd name="T43" fmla="*/ 2270 h 2295"/>
                    <a:gd name="T44" fmla="*/ 85 w 682"/>
                    <a:gd name="T45" fmla="*/ 2243 h 2295"/>
                    <a:gd name="T46" fmla="*/ 128 w 682"/>
                    <a:gd name="T47" fmla="*/ 2218 h 2295"/>
                    <a:gd name="T48" fmla="*/ 170 w 682"/>
                    <a:gd name="T49" fmla="*/ 2193 h 2295"/>
                    <a:gd name="T50" fmla="*/ 213 w 682"/>
                    <a:gd name="T51" fmla="*/ 2166 h 2295"/>
                    <a:gd name="T52" fmla="*/ 256 w 682"/>
                    <a:gd name="T53" fmla="*/ 2141 h 2295"/>
                    <a:gd name="T54" fmla="*/ 298 w 682"/>
                    <a:gd name="T55" fmla="*/ 2116 h 2295"/>
                    <a:gd name="T56" fmla="*/ 341 w 682"/>
                    <a:gd name="T57" fmla="*/ 2089 h 2295"/>
                    <a:gd name="T58" fmla="*/ 384 w 682"/>
                    <a:gd name="T59" fmla="*/ 2064 h 2295"/>
                    <a:gd name="T60" fmla="*/ 426 w 682"/>
                    <a:gd name="T61" fmla="*/ 2038 h 2295"/>
                    <a:gd name="T62" fmla="*/ 469 w 682"/>
                    <a:gd name="T63" fmla="*/ 2013 h 2295"/>
                    <a:gd name="T64" fmla="*/ 511 w 682"/>
                    <a:gd name="T65" fmla="*/ 1987 h 2295"/>
                    <a:gd name="T66" fmla="*/ 554 w 682"/>
                    <a:gd name="T67" fmla="*/ 1961 h 2295"/>
                    <a:gd name="T68" fmla="*/ 597 w 682"/>
                    <a:gd name="T69" fmla="*/ 1936 h 2295"/>
                    <a:gd name="T70" fmla="*/ 639 w 682"/>
                    <a:gd name="T71" fmla="*/ 1909 h 2295"/>
                    <a:gd name="T72" fmla="*/ 682 w 682"/>
                    <a:gd name="T73" fmla="*/ 1884 h 2295"/>
                    <a:gd name="T74" fmla="*/ 682 w 682"/>
                    <a:gd name="T75" fmla="*/ 1413 h 2295"/>
                    <a:gd name="T76" fmla="*/ 682 w 682"/>
                    <a:gd name="T77" fmla="*/ 941 h 2295"/>
                    <a:gd name="T78" fmla="*/ 682 w 682"/>
                    <a:gd name="T79" fmla="*/ 471 h 2295"/>
                    <a:gd name="T80" fmla="*/ 682 w 682"/>
                    <a:gd name="T81" fmla="*/ 0 h 2295"/>
                    <a:gd name="T82" fmla="*/ 646 w 682"/>
                    <a:gd name="T83" fmla="*/ 12 h 2295"/>
                    <a:gd name="T84" fmla="*/ 611 w 682"/>
                    <a:gd name="T85" fmla="*/ 23 h 2295"/>
                    <a:gd name="T86" fmla="*/ 575 w 682"/>
                    <a:gd name="T87" fmla="*/ 35 h 2295"/>
                    <a:gd name="T88" fmla="*/ 539 w 682"/>
                    <a:gd name="T89" fmla="*/ 46 h 2295"/>
                    <a:gd name="T90" fmla="*/ 502 w 682"/>
                    <a:gd name="T91" fmla="*/ 58 h 2295"/>
                    <a:gd name="T92" fmla="*/ 467 w 682"/>
                    <a:gd name="T93" fmla="*/ 69 h 2295"/>
                    <a:gd name="T94" fmla="*/ 431 w 682"/>
                    <a:gd name="T95" fmla="*/ 81 h 2295"/>
                    <a:gd name="T96" fmla="*/ 395 w 682"/>
                    <a:gd name="T97" fmla="*/ 92 h 2295"/>
                    <a:gd name="T98" fmla="*/ 359 w 682"/>
                    <a:gd name="T99" fmla="*/ 104 h 2295"/>
                    <a:gd name="T100" fmla="*/ 324 w 682"/>
                    <a:gd name="T101" fmla="*/ 114 h 2295"/>
                    <a:gd name="T102" fmla="*/ 288 w 682"/>
                    <a:gd name="T103" fmla="*/ 126 h 2295"/>
                    <a:gd name="T104" fmla="*/ 252 w 682"/>
                    <a:gd name="T105" fmla="*/ 137 h 2295"/>
                    <a:gd name="T106" fmla="*/ 215 w 682"/>
                    <a:gd name="T107" fmla="*/ 149 h 2295"/>
                    <a:gd name="T108" fmla="*/ 180 w 682"/>
                    <a:gd name="T109" fmla="*/ 159 h 2295"/>
                    <a:gd name="T110" fmla="*/ 144 w 682"/>
                    <a:gd name="T111" fmla="*/ 171 h 2295"/>
                    <a:gd name="T112" fmla="*/ 108 w 682"/>
                    <a:gd name="T113" fmla="*/ 182 h 229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82"/>
                    <a:gd name="T172" fmla="*/ 0 h 2295"/>
                    <a:gd name="T173" fmla="*/ 682 w 682"/>
                    <a:gd name="T174" fmla="*/ 2295 h 229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82" h="2295">
                      <a:moveTo>
                        <a:pt x="108" y="182"/>
                      </a:moveTo>
                      <a:lnTo>
                        <a:pt x="99" y="191"/>
                      </a:lnTo>
                      <a:lnTo>
                        <a:pt x="90" y="200"/>
                      </a:lnTo>
                      <a:lnTo>
                        <a:pt x="81" y="210"/>
                      </a:lnTo>
                      <a:lnTo>
                        <a:pt x="72" y="218"/>
                      </a:lnTo>
                      <a:lnTo>
                        <a:pt x="63" y="227"/>
                      </a:lnTo>
                      <a:lnTo>
                        <a:pt x="54" y="236"/>
                      </a:lnTo>
                      <a:lnTo>
                        <a:pt x="46" y="244"/>
                      </a:lnTo>
                      <a:lnTo>
                        <a:pt x="37" y="253"/>
                      </a:lnTo>
                      <a:lnTo>
                        <a:pt x="30" y="287"/>
                      </a:lnTo>
                      <a:lnTo>
                        <a:pt x="23" y="320"/>
                      </a:lnTo>
                      <a:lnTo>
                        <a:pt x="16" y="354"/>
                      </a:lnTo>
                      <a:lnTo>
                        <a:pt x="10" y="387"/>
                      </a:lnTo>
                      <a:lnTo>
                        <a:pt x="8" y="413"/>
                      </a:lnTo>
                      <a:lnTo>
                        <a:pt x="6" y="438"/>
                      </a:lnTo>
                      <a:lnTo>
                        <a:pt x="3" y="462"/>
                      </a:lnTo>
                      <a:lnTo>
                        <a:pt x="1" y="487"/>
                      </a:lnTo>
                      <a:lnTo>
                        <a:pt x="1" y="939"/>
                      </a:lnTo>
                      <a:lnTo>
                        <a:pt x="1" y="1391"/>
                      </a:lnTo>
                      <a:lnTo>
                        <a:pt x="1" y="1844"/>
                      </a:lnTo>
                      <a:lnTo>
                        <a:pt x="0" y="2295"/>
                      </a:lnTo>
                      <a:lnTo>
                        <a:pt x="43" y="2270"/>
                      </a:lnTo>
                      <a:lnTo>
                        <a:pt x="85" y="2243"/>
                      </a:lnTo>
                      <a:lnTo>
                        <a:pt x="128" y="2218"/>
                      </a:lnTo>
                      <a:lnTo>
                        <a:pt x="170" y="2193"/>
                      </a:lnTo>
                      <a:lnTo>
                        <a:pt x="213" y="2166"/>
                      </a:lnTo>
                      <a:lnTo>
                        <a:pt x="256" y="2141"/>
                      </a:lnTo>
                      <a:lnTo>
                        <a:pt x="298" y="2116"/>
                      </a:lnTo>
                      <a:lnTo>
                        <a:pt x="341" y="2089"/>
                      </a:lnTo>
                      <a:lnTo>
                        <a:pt x="384" y="2064"/>
                      </a:lnTo>
                      <a:lnTo>
                        <a:pt x="426" y="2038"/>
                      </a:lnTo>
                      <a:lnTo>
                        <a:pt x="469" y="2013"/>
                      </a:lnTo>
                      <a:lnTo>
                        <a:pt x="511" y="1987"/>
                      </a:lnTo>
                      <a:lnTo>
                        <a:pt x="554" y="1961"/>
                      </a:lnTo>
                      <a:lnTo>
                        <a:pt x="597" y="1936"/>
                      </a:lnTo>
                      <a:lnTo>
                        <a:pt x="639" y="1909"/>
                      </a:lnTo>
                      <a:lnTo>
                        <a:pt x="682" y="1884"/>
                      </a:lnTo>
                      <a:lnTo>
                        <a:pt x="682" y="1413"/>
                      </a:lnTo>
                      <a:lnTo>
                        <a:pt x="682" y="941"/>
                      </a:lnTo>
                      <a:lnTo>
                        <a:pt x="682" y="471"/>
                      </a:lnTo>
                      <a:lnTo>
                        <a:pt x="682" y="0"/>
                      </a:lnTo>
                      <a:lnTo>
                        <a:pt x="646" y="12"/>
                      </a:lnTo>
                      <a:lnTo>
                        <a:pt x="611" y="23"/>
                      </a:lnTo>
                      <a:lnTo>
                        <a:pt x="575" y="35"/>
                      </a:lnTo>
                      <a:lnTo>
                        <a:pt x="539" y="46"/>
                      </a:lnTo>
                      <a:lnTo>
                        <a:pt x="502" y="58"/>
                      </a:lnTo>
                      <a:lnTo>
                        <a:pt x="467" y="69"/>
                      </a:lnTo>
                      <a:lnTo>
                        <a:pt x="431" y="81"/>
                      </a:lnTo>
                      <a:lnTo>
                        <a:pt x="395" y="92"/>
                      </a:lnTo>
                      <a:lnTo>
                        <a:pt x="359" y="104"/>
                      </a:lnTo>
                      <a:lnTo>
                        <a:pt x="324" y="114"/>
                      </a:lnTo>
                      <a:lnTo>
                        <a:pt x="288" y="126"/>
                      </a:lnTo>
                      <a:lnTo>
                        <a:pt x="252" y="137"/>
                      </a:lnTo>
                      <a:lnTo>
                        <a:pt x="215" y="149"/>
                      </a:lnTo>
                      <a:lnTo>
                        <a:pt x="180" y="159"/>
                      </a:lnTo>
                      <a:lnTo>
                        <a:pt x="144" y="171"/>
                      </a:lnTo>
                      <a:lnTo>
                        <a:pt x="108" y="182"/>
                      </a:lnTo>
                      <a:close/>
                    </a:path>
                  </a:pathLst>
                </a:custGeom>
                <a:solidFill>
                  <a:srgbClr val="60595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7" name="Freeform 193"/>
                <p:cNvSpPr>
                  <a:spLocks noChangeArrowheads="1"/>
                </p:cNvSpPr>
                <p:nvPr/>
              </p:nvSpPr>
              <p:spPr bwMode="auto">
                <a:xfrm>
                  <a:off x="5209" y="1277"/>
                  <a:ext cx="98" cy="430"/>
                </a:xfrm>
                <a:custGeom>
                  <a:avLst/>
                  <a:gdLst>
                    <a:gd name="T0" fmla="*/ 108 w 650"/>
                    <a:gd name="T1" fmla="*/ 174 h 2276"/>
                    <a:gd name="T2" fmla="*/ 99 w 650"/>
                    <a:gd name="T3" fmla="*/ 183 h 2276"/>
                    <a:gd name="T4" fmla="*/ 91 w 650"/>
                    <a:gd name="T5" fmla="*/ 191 h 2276"/>
                    <a:gd name="T6" fmla="*/ 82 w 650"/>
                    <a:gd name="T7" fmla="*/ 200 h 2276"/>
                    <a:gd name="T8" fmla="*/ 73 w 650"/>
                    <a:gd name="T9" fmla="*/ 210 h 2276"/>
                    <a:gd name="T10" fmla="*/ 65 w 650"/>
                    <a:gd name="T11" fmla="*/ 219 h 2276"/>
                    <a:gd name="T12" fmla="*/ 55 w 650"/>
                    <a:gd name="T13" fmla="*/ 228 h 2276"/>
                    <a:gd name="T14" fmla="*/ 46 w 650"/>
                    <a:gd name="T15" fmla="*/ 237 h 2276"/>
                    <a:gd name="T16" fmla="*/ 37 w 650"/>
                    <a:gd name="T17" fmla="*/ 247 h 2276"/>
                    <a:gd name="T18" fmla="*/ 31 w 650"/>
                    <a:gd name="T19" fmla="*/ 279 h 2276"/>
                    <a:gd name="T20" fmla="*/ 24 w 650"/>
                    <a:gd name="T21" fmla="*/ 312 h 2276"/>
                    <a:gd name="T22" fmla="*/ 17 w 650"/>
                    <a:gd name="T23" fmla="*/ 346 h 2276"/>
                    <a:gd name="T24" fmla="*/ 11 w 650"/>
                    <a:gd name="T25" fmla="*/ 380 h 2276"/>
                    <a:gd name="T26" fmla="*/ 8 w 650"/>
                    <a:gd name="T27" fmla="*/ 406 h 2276"/>
                    <a:gd name="T28" fmla="*/ 6 w 650"/>
                    <a:gd name="T29" fmla="*/ 430 h 2276"/>
                    <a:gd name="T30" fmla="*/ 4 w 650"/>
                    <a:gd name="T31" fmla="*/ 454 h 2276"/>
                    <a:gd name="T32" fmla="*/ 1 w 650"/>
                    <a:gd name="T33" fmla="*/ 478 h 2276"/>
                    <a:gd name="T34" fmla="*/ 1 w 650"/>
                    <a:gd name="T35" fmla="*/ 928 h 2276"/>
                    <a:gd name="T36" fmla="*/ 1 w 650"/>
                    <a:gd name="T37" fmla="*/ 1377 h 2276"/>
                    <a:gd name="T38" fmla="*/ 1 w 650"/>
                    <a:gd name="T39" fmla="*/ 1826 h 2276"/>
                    <a:gd name="T40" fmla="*/ 0 w 650"/>
                    <a:gd name="T41" fmla="*/ 2276 h 2276"/>
                    <a:gd name="T42" fmla="*/ 40 w 650"/>
                    <a:gd name="T43" fmla="*/ 2252 h 2276"/>
                    <a:gd name="T44" fmla="*/ 82 w 650"/>
                    <a:gd name="T45" fmla="*/ 2226 h 2276"/>
                    <a:gd name="T46" fmla="*/ 122 w 650"/>
                    <a:gd name="T47" fmla="*/ 2202 h 2276"/>
                    <a:gd name="T48" fmla="*/ 163 w 650"/>
                    <a:gd name="T49" fmla="*/ 2178 h 2276"/>
                    <a:gd name="T50" fmla="*/ 203 w 650"/>
                    <a:gd name="T51" fmla="*/ 2152 h 2276"/>
                    <a:gd name="T52" fmla="*/ 244 w 650"/>
                    <a:gd name="T53" fmla="*/ 2128 h 2276"/>
                    <a:gd name="T54" fmla="*/ 285 w 650"/>
                    <a:gd name="T55" fmla="*/ 2103 h 2276"/>
                    <a:gd name="T56" fmla="*/ 325 w 650"/>
                    <a:gd name="T57" fmla="*/ 2079 h 2276"/>
                    <a:gd name="T58" fmla="*/ 365 w 650"/>
                    <a:gd name="T59" fmla="*/ 2055 h 2276"/>
                    <a:gd name="T60" fmla="*/ 407 w 650"/>
                    <a:gd name="T61" fmla="*/ 2029 h 2276"/>
                    <a:gd name="T62" fmla="*/ 447 w 650"/>
                    <a:gd name="T63" fmla="*/ 2005 h 2276"/>
                    <a:gd name="T64" fmla="*/ 488 w 650"/>
                    <a:gd name="T65" fmla="*/ 1981 h 2276"/>
                    <a:gd name="T66" fmla="*/ 528 w 650"/>
                    <a:gd name="T67" fmla="*/ 1957 h 2276"/>
                    <a:gd name="T68" fmla="*/ 569 w 650"/>
                    <a:gd name="T69" fmla="*/ 1931 h 2276"/>
                    <a:gd name="T70" fmla="*/ 610 w 650"/>
                    <a:gd name="T71" fmla="*/ 1907 h 2276"/>
                    <a:gd name="T72" fmla="*/ 650 w 650"/>
                    <a:gd name="T73" fmla="*/ 1883 h 2276"/>
                    <a:gd name="T74" fmla="*/ 650 w 650"/>
                    <a:gd name="T75" fmla="*/ 1413 h 2276"/>
                    <a:gd name="T76" fmla="*/ 650 w 650"/>
                    <a:gd name="T77" fmla="*/ 941 h 2276"/>
                    <a:gd name="T78" fmla="*/ 650 w 650"/>
                    <a:gd name="T79" fmla="*/ 471 h 2276"/>
                    <a:gd name="T80" fmla="*/ 650 w 650"/>
                    <a:gd name="T81" fmla="*/ 0 h 2276"/>
                    <a:gd name="T82" fmla="*/ 617 w 650"/>
                    <a:gd name="T83" fmla="*/ 12 h 2276"/>
                    <a:gd name="T84" fmla="*/ 582 w 650"/>
                    <a:gd name="T85" fmla="*/ 22 h 2276"/>
                    <a:gd name="T86" fmla="*/ 549 w 650"/>
                    <a:gd name="T87" fmla="*/ 33 h 2276"/>
                    <a:gd name="T88" fmla="*/ 514 w 650"/>
                    <a:gd name="T89" fmla="*/ 44 h 2276"/>
                    <a:gd name="T90" fmla="*/ 481 w 650"/>
                    <a:gd name="T91" fmla="*/ 55 h 2276"/>
                    <a:gd name="T92" fmla="*/ 447 w 650"/>
                    <a:gd name="T93" fmla="*/ 66 h 2276"/>
                    <a:gd name="T94" fmla="*/ 413 w 650"/>
                    <a:gd name="T95" fmla="*/ 76 h 2276"/>
                    <a:gd name="T96" fmla="*/ 379 w 650"/>
                    <a:gd name="T97" fmla="*/ 88 h 2276"/>
                    <a:gd name="T98" fmla="*/ 346 w 650"/>
                    <a:gd name="T99" fmla="*/ 98 h 2276"/>
                    <a:gd name="T100" fmla="*/ 311 w 650"/>
                    <a:gd name="T101" fmla="*/ 109 h 2276"/>
                    <a:gd name="T102" fmla="*/ 278 w 650"/>
                    <a:gd name="T103" fmla="*/ 120 h 2276"/>
                    <a:gd name="T104" fmla="*/ 244 w 650"/>
                    <a:gd name="T105" fmla="*/ 130 h 2276"/>
                    <a:gd name="T106" fmla="*/ 210 w 650"/>
                    <a:gd name="T107" fmla="*/ 142 h 2276"/>
                    <a:gd name="T108" fmla="*/ 176 w 650"/>
                    <a:gd name="T109" fmla="*/ 152 h 2276"/>
                    <a:gd name="T110" fmla="*/ 142 w 650"/>
                    <a:gd name="T111" fmla="*/ 164 h 2276"/>
                    <a:gd name="T112" fmla="*/ 108 w 650"/>
                    <a:gd name="T113" fmla="*/ 174 h 227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50"/>
                    <a:gd name="T172" fmla="*/ 0 h 2276"/>
                    <a:gd name="T173" fmla="*/ 650 w 650"/>
                    <a:gd name="T174" fmla="*/ 2276 h 227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50" h="2276">
                      <a:moveTo>
                        <a:pt x="108" y="174"/>
                      </a:moveTo>
                      <a:lnTo>
                        <a:pt x="99" y="183"/>
                      </a:lnTo>
                      <a:lnTo>
                        <a:pt x="91" y="191"/>
                      </a:lnTo>
                      <a:lnTo>
                        <a:pt x="82" y="200"/>
                      </a:lnTo>
                      <a:lnTo>
                        <a:pt x="73" y="210"/>
                      </a:lnTo>
                      <a:lnTo>
                        <a:pt x="65" y="219"/>
                      </a:lnTo>
                      <a:lnTo>
                        <a:pt x="55" y="228"/>
                      </a:lnTo>
                      <a:lnTo>
                        <a:pt x="46" y="237"/>
                      </a:lnTo>
                      <a:lnTo>
                        <a:pt x="37" y="247"/>
                      </a:lnTo>
                      <a:lnTo>
                        <a:pt x="31" y="279"/>
                      </a:lnTo>
                      <a:lnTo>
                        <a:pt x="24" y="312"/>
                      </a:lnTo>
                      <a:lnTo>
                        <a:pt x="17" y="346"/>
                      </a:lnTo>
                      <a:lnTo>
                        <a:pt x="11" y="380"/>
                      </a:lnTo>
                      <a:lnTo>
                        <a:pt x="8" y="406"/>
                      </a:lnTo>
                      <a:lnTo>
                        <a:pt x="6" y="430"/>
                      </a:lnTo>
                      <a:lnTo>
                        <a:pt x="4" y="454"/>
                      </a:lnTo>
                      <a:lnTo>
                        <a:pt x="1" y="478"/>
                      </a:lnTo>
                      <a:lnTo>
                        <a:pt x="1" y="928"/>
                      </a:lnTo>
                      <a:lnTo>
                        <a:pt x="1" y="1377"/>
                      </a:lnTo>
                      <a:lnTo>
                        <a:pt x="1" y="1826"/>
                      </a:lnTo>
                      <a:lnTo>
                        <a:pt x="0" y="2276"/>
                      </a:lnTo>
                      <a:lnTo>
                        <a:pt x="40" y="2252"/>
                      </a:lnTo>
                      <a:lnTo>
                        <a:pt x="82" y="2226"/>
                      </a:lnTo>
                      <a:lnTo>
                        <a:pt x="122" y="2202"/>
                      </a:lnTo>
                      <a:lnTo>
                        <a:pt x="163" y="2178"/>
                      </a:lnTo>
                      <a:lnTo>
                        <a:pt x="203" y="2152"/>
                      </a:lnTo>
                      <a:lnTo>
                        <a:pt x="244" y="2128"/>
                      </a:lnTo>
                      <a:lnTo>
                        <a:pt x="285" y="2103"/>
                      </a:lnTo>
                      <a:lnTo>
                        <a:pt x="325" y="2079"/>
                      </a:lnTo>
                      <a:lnTo>
                        <a:pt x="365" y="2055"/>
                      </a:lnTo>
                      <a:lnTo>
                        <a:pt x="407" y="2029"/>
                      </a:lnTo>
                      <a:lnTo>
                        <a:pt x="447" y="2005"/>
                      </a:lnTo>
                      <a:lnTo>
                        <a:pt x="488" y="1981"/>
                      </a:lnTo>
                      <a:lnTo>
                        <a:pt x="528" y="1957"/>
                      </a:lnTo>
                      <a:lnTo>
                        <a:pt x="569" y="1931"/>
                      </a:lnTo>
                      <a:lnTo>
                        <a:pt x="610" y="1907"/>
                      </a:lnTo>
                      <a:lnTo>
                        <a:pt x="650" y="1883"/>
                      </a:lnTo>
                      <a:lnTo>
                        <a:pt x="650" y="1413"/>
                      </a:lnTo>
                      <a:lnTo>
                        <a:pt x="650" y="941"/>
                      </a:lnTo>
                      <a:lnTo>
                        <a:pt x="650" y="471"/>
                      </a:lnTo>
                      <a:lnTo>
                        <a:pt x="650" y="0"/>
                      </a:lnTo>
                      <a:lnTo>
                        <a:pt x="617" y="12"/>
                      </a:lnTo>
                      <a:lnTo>
                        <a:pt x="582" y="22"/>
                      </a:lnTo>
                      <a:lnTo>
                        <a:pt x="549" y="33"/>
                      </a:lnTo>
                      <a:lnTo>
                        <a:pt x="514" y="44"/>
                      </a:lnTo>
                      <a:lnTo>
                        <a:pt x="481" y="55"/>
                      </a:lnTo>
                      <a:lnTo>
                        <a:pt x="447" y="66"/>
                      </a:lnTo>
                      <a:lnTo>
                        <a:pt x="413" y="76"/>
                      </a:lnTo>
                      <a:lnTo>
                        <a:pt x="379" y="88"/>
                      </a:lnTo>
                      <a:lnTo>
                        <a:pt x="346" y="98"/>
                      </a:lnTo>
                      <a:lnTo>
                        <a:pt x="311" y="109"/>
                      </a:lnTo>
                      <a:lnTo>
                        <a:pt x="278" y="120"/>
                      </a:lnTo>
                      <a:lnTo>
                        <a:pt x="244" y="130"/>
                      </a:lnTo>
                      <a:lnTo>
                        <a:pt x="210" y="142"/>
                      </a:lnTo>
                      <a:lnTo>
                        <a:pt x="176" y="152"/>
                      </a:lnTo>
                      <a:lnTo>
                        <a:pt x="142" y="164"/>
                      </a:lnTo>
                      <a:lnTo>
                        <a:pt x="108" y="174"/>
                      </a:lnTo>
                      <a:close/>
                    </a:path>
                  </a:pathLst>
                </a:custGeom>
                <a:solidFill>
                  <a:srgbClr val="6359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8" name="Freeform 194"/>
                <p:cNvSpPr>
                  <a:spLocks noChangeArrowheads="1"/>
                </p:cNvSpPr>
                <p:nvPr/>
              </p:nvSpPr>
              <p:spPr bwMode="auto">
                <a:xfrm>
                  <a:off x="5214" y="1277"/>
                  <a:ext cx="93" cy="427"/>
                </a:xfrm>
                <a:custGeom>
                  <a:avLst/>
                  <a:gdLst>
                    <a:gd name="T0" fmla="*/ 110 w 619"/>
                    <a:gd name="T1" fmla="*/ 167 h 2255"/>
                    <a:gd name="T2" fmla="*/ 101 w 619"/>
                    <a:gd name="T3" fmla="*/ 176 h 2255"/>
                    <a:gd name="T4" fmla="*/ 91 w 619"/>
                    <a:gd name="T5" fmla="*/ 184 h 2255"/>
                    <a:gd name="T6" fmla="*/ 83 w 619"/>
                    <a:gd name="T7" fmla="*/ 194 h 2255"/>
                    <a:gd name="T8" fmla="*/ 74 w 619"/>
                    <a:gd name="T9" fmla="*/ 203 h 2255"/>
                    <a:gd name="T10" fmla="*/ 65 w 619"/>
                    <a:gd name="T11" fmla="*/ 211 h 2255"/>
                    <a:gd name="T12" fmla="*/ 57 w 619"/>
                    <a:gd name="T13" fmla="*/ 220 h 2255"/>
                    <a:gd name="T14" fmla="*/ 48 w 619"/>
                    <a:gd name="T15" fmla="*/ 229 h 2255"/>
                    <a:gd name="T16" fmla="*/ 38 w 619"/>
                    <a:gd name="T17" fmla="*/ 239 h 2255"/>
                    <a:gd name="T18" fmla="*/ 32 w 619"/>
                    <a:gd name="T19" fmla="*/ 272 h 2255"/>
                    <a:gd name="T20" fmla="*/ 25 w 619"/>
                    <a:gd name="T21" fmla="*/ 305 h 2255"/>
                    <a:gd name="T22" fmla="*/ 18 w 619"/>
                    <a:gd name="T23" fmla="*/ 340 h 2255"/>
                    <a:gd name="T24" fmla="*/ 12 w 619"/>
                    <a:gd name="T25" fmla="*/ 373 h 2255"/>
                    <a:gd name="T26" fmla="*/ 10 w 619"/>
                    <a:gd name="T27" fmla="*/ 398 h 2255"/>
                    <a:gd name="T28" fmla="*/ 7 w 619"/>
                    <a:gd name="T29" fmla="*/ 422 h 2255"/>
                    <a:gd name="T30" fmla="*/ 5 w 619"/>
                    <a:gd name="T31" fmla="*/ 447 h 2255"/>
                    <a:gd name="T32" fmla="*/ 3 w 619"/>
                    <a:gd name="T33" fmla="*/ 471 h 2255"/>
                    <a:gd name="T34" fmla="*/ 2 w 619"/>
                    <a:gd name="T35" fmla="*/ 917 h 2255"/>
                    <a:gd name="T36" fmla="*/ 2 w 619"/>
                    <a:gd name="T37" fmla="*/ 1363 h 2255"/>
                    <a:gd name="T38" fmla="*/ 2 w 619"/>
                    <a:gd name="T39" fmla="*/ 1809 h 2255"/>
                    <a:gd name="T40" fmla="*/ 0 w 619"/>
                    <a:gd name="T41" fmla="*/ 2255 h 2255"/>
                    <a:gd name="T42" fmla="*/ 40 w 619"/>
                    <a:gd name="T43" fmla="*/ 2232 h 2255"/>
                    <a:gd name="T44" fmla="*/ 78 w 619"/>
                    <a:gd name="T45" fmla="*/ 2208 h 2255"/>
                    <a:gd name="T46" fmla="*/ 117 w 619"/>
                    <a:gd name="T47" fmla="*/ 2185 h 2255"/>
                    <a:gd name="T48" fmla="*/ 155 w 619"/>
                    <a:gd name="T49" fmla="*/ 2162 h 2255"/>
                    <a:gd name="T50" fmla="*/ 194 w 619"/>
                    <a:gd name="T51" fmla="*/ 2139 h 2255"/>
                    <a:gd name="T52" fmla="*/ 232 w 619"/>
                    <a:gd name="T53" fmla="*/ 2114 h 2255"/>
                    <a:gd name="T54" fmla="*/ 271 w 619"/>
                    <a:gd name="T55" fmla="*/ 2091 h 2255"/>
                    <a:gd name="T56" fmla="*/ 310 w 619"/>
                    <a:gd name="T57" fmla="*/ 2068 h 2255"/>
                    <a:gd name="T58" fmla="*/ 348 w 619"/>
                    <a:gd name="T59" fmla="*/ 2045 h 2255"/>
                    <a:gd name="T60" fmla="*/ 388 w 619"/>
                    <a:gd name="T61" fmla="*/ 2021 h 2255"/>
                    <a:gd name="T62" fmla="*/ 426 w 619"/>
                    <a:gd name="T63" fmla="*/ 1998 h 2255"/>
                    <a:gd name="T64" fmla="*/ 465 w 619"/>
                    <a:gd name="T65" fmla="*/ 1975 h 2255"/>
                    <a:gd name="T66" fmla="*/ 503 w 619"/>
                    <a:gd name="T67" fmla="*/ 1952 h 2255"/>
                    <a:gd name="T68" fmla="*/ 542 w 619"/>
                    <a:gd name="T69" fmla="*/ 1928 h 2255"/>
                    <a:gd name="T70" fmla="*/ 580 w 619"/>
                    <a:gd name="T71" fmla="*/ 1905 h 2255"/>
                    <a:gd name="T72" fmla="*/ 619 w 619"/>
                    <a:gd name="T73" fmla="*/ 1882 h 2255"/>
                    <a:gd name="T74" fmla="*/ 618 w 619"/>
                    <a:gd name="T75" fmla="*/ 1412 h 2255"/>
                    <a:gd name="T76" fmla="*/ 618 w 619"/>
                    <a:gd name="T77" fmla="*/ 941 h 2255"/>
                    <a:gd name="T78" fmla="*/ 618 w 619"/>
                    <a:gd name="T79" fmla="*/ 471 h 2255"/>
                    <a:gd name="T80" fmla="*/ 618 w 619"/>
                    <a:gd name="T81" fmla="*/ 0 h 2255"/>
                    <a:gd name="T82" fmla="*/ 586 w 619"/>
                    <a:gd name="T83" fmla="*/ 10 h 2255"/>
                    <a:gd name="T84" fmla="*/ 555 w 619"/>
                    <a:gd name="T85" fmla="*/ 21 h 2255"/>
                    <a:gd name="T86" fmla="*/ 522 w 619"/>
                    <a:gd name="T87" fmla="*/ 31 h 2255"/>
                    <a:gd name="T88" fmla="*/ 491 w 619"/>
                    <a:gd name="T89" fmla="*/ 43 h 2255"/>
                    <a:gd name="T90" fmla="*/ 459 w 619"/>
                    <a:gd name="T91" fmla="*/ 53 h 2255"/>
                    <a:gd name="T92" fmla="*/ 428 w 619"/>
                    <a:gd name="T93" fmla="*/ 63 h 2255"/>
                    <a:gd name="T94" fmla="*/ 396 w 619"/>
                    <a:gd name="T95" fmla="*/ 74 h 2255"/>
                    <a:gd name="T96" fmla="*/ 364 w 619"/>
                    <a:gd name="T97" fmla="*/ 84 h 2255"/>
                    <a:gd name="T98" fmla="*/ 332 w 619"/>
                    <a:gd name="T99" fmla="*/ 94 h 2255"/>
                    <a:gd name="T100" fmla="*/ 300 w 619"/>
                    <a:gd name="T101" fmla="*/ 105 h 2255"/>
                    <a:gd name="T102" fmla="*/ 269 w 619"/>
                    <a:gd name="T103" fmla="*/ 115 h 2255"/>
                    <a:gd name="T104" fmla="*/ 237 w 619"/>
                    <a:gd name="T105" fmla="*/ 126 h 2255"/>
                    <a:gd name="T106" fmla="*/ 206 w 619"/>
                    <a:gd name="T107" fmla="*/ 136 h 2255"/>
                    <a:gd name="T108" fmla="*/ 173 w 619"/>
                    <a:gd name="T109" fmla="*/ 146 h 2255"/>
                    <a:gd name="T110" fmla="*/ 142 w 619"/>
                    <a:gd name="T111" fmla="*/ 157 h 2255"/>
                    <a:gd name="T112" fmla="*/ 110 w 619"/>
                    <a:gd name="T113" fmla="*/ 167 h 225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19"/>
                    <a:gd name="T172" fmla="*/ 0 h 2255"/>
                    <a:gd name="T173" fmla="*/ 619 w 619"/>
                    <a:gd name="T174" fmla="*/ 2255 h 225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19" h="2255">
                      <a:moveTo>
                        <a:pt x="110" y="167"/>
                      </a:moveTo>
                      <a:lnTo>
                        <a:pt x="101" y="176"/>
                      </a:lnTo>
                      <a:lnTo>
                        <a:pt x="91" y="184"/>
                      </a:lnTo>
                      <a:lnTo>
                        <a:pt x="83" y="194"/>
                      </a:lnTo>
                      <a:lnTo>
                        <a:pt x="74" y="203"/>
                      </a:lnTo>
                      <a:lnTo>
                        <a:pt x="65" y="211"/>
                      </a:lnTo>
                      <a:lnTo>
                        <a:pt x="57" y="220"/>
                      </a:lnTo>
                      <a:lnTo>
                        <a:pt x="48" y="229"/>
                      </a:lnTo>
                      <a:lnTo>
                        <a:pt x="38" y="239"/>
                      </a:lnTo>
                      <a:lnTo>
                        <a:pt x="32" y="272"/>
                      </a:lnTo>
                      <a:lnTo>
                        <a:pt x="25" y="305"/>
                      </a:lnTo>
                      <a:lnTo>
                        <a:pt x="18" y="340"/>
                      </a:lnTo>
                      <a:lnTo>
                        <a:pt x="12" y="373"/>
                      </a:lnTo>
                      <a:lnTo>
                        <a:pt x="10" y="398"/>
                      </a:lnTo>
                      <a:lnTo>
                        <a:pt x="7" y="422"/>
                      </a:lnTo>
                      <a:lnTo>
                        <a:pt x="5" y="447"/>
                      </a:lnTo>
                      <a:lnTo>
                        <a:pt x="3" y="471"/>
                      </a:lnTo>
                      <a:lnTo>
                        <a:pt x="2" y="917"/>
                      </a:lnTo>
                      <a:lnTo>
                        <a:pt x="2" y="1363"/>
                      </a:lnTo>
                      <a:lnTo>
                        <a:pt x="2" y="1809"/>
                      </a:lnTo>
                      <a:lnTo>
                        <a:pt x="0" y="2255"/>
                      </a:lnTo>
                      <a:lnTo>
                        <a:pt x="40" y="2232"/>
                      </a:lnTo>
                      <a:lnTo>
                        <a:pt x="78" y="2208"/>
                      </a:lnTo>
                      <a:lnTo>
                        <a:pt x="117" y="2185"/>
                      </a:lnTo>
                      <a:lnTo>
                        <a:pt x="155" y="2162"/>
                      </a:lnTo>
                      <a:lnTo>
                        <a:pt x="194" y="2139"/>
                      </a:lnTo>
                      <a:lnTo>
                        <a:pt x="232" y="2114"/>
                      </a:lnTo>
                      <a:lnTo>
                        <a:pt x="271" y="2091"/>
                      </a:lnTo>
                      <a:lnTo>
                        <a:pt x="310" y="2068"/>
                      </a:lnTo>
                      <a:lnTo>
                        <a:pt x="348" y="2045"/>
                      </a:lnTo>
                      <a:lnTo>
                        <a:pt x="388" y="2021"/>
                      </a:lnTo>
                      <a:lnTo>
                        <a:pt x="426" y="1998"/>
                      </a:lnTo>
                      <a:lnTo>
                        <a:pt x="465" y="1975"/>
                      </a:lnTo>
                      <a:lnTo>
                        <a:pt x="503" y="1952"/>
                      </a:lnTo>
                      <a:lnTo>
                        <a:pt x="542" y="1928"/>
                      </a:lnTo>
                      <a:lnTo>
                        <a:pt x="580" y="1905"/>
                      </a:lnTo>
                      <a:lnTo>
                        <a:pt x="619" y="1882"/>
                      </a:lnTo>
                      <a:lnTo>
                        <a:pt x="618" y="1412"/>
                      </a:lnTo>
                      <a:lnTo>
                        <a:pt x="618" y="941"/>
                      </a:lnTo>
                      <a:lnTo>
                        <a:pt x="618" y="471"/>
                      </a:lnTo>
                      <a:lnTo>
                        <a:pt x="618" y="0"/>
                      </a:lnTo>
                      <a:lnTo>
                        <a:pt x="586" y="10"/>
                      </a:lnTo>
                      <a:lnTo>
                        <a:pt x="555" y="21"/>
                      </a:lnTo>
                      <a:lnTo>
                        <a:pt x="522" y="31"/>
                      </a:lnTo>
                      <a:lnTo>
                        <a:pt x="491" y="43"/>
                      </a:lnTo>
                      <a:lnTo>
                        <a:pt x="459" y="53"/>
                      </a:lnTo>
                      <a:lnTo>
                        <a:pt x="428" y="63"/>
                      </a:lnTo>
                      <a:lnTo>
                        <a:pt x="396" y="74"/>
                      </a:lnTo>
                      <a:lnTo>
                        <a:pt x="364" y="84"/>
                      </a:lnTo>
                      <a:lnTo>
                        <a:pt x="332" y="94"/>
                      </a:lnTo>
                      <a:lnTo>
                        <a:pt x="300" y="105"/>
                      </a:lnTo>
                      <a:lnTo>
                        <a:pt x="269" y="115"/>
                      </a:lnTo>
                      <a:lnTo>
                        <a:pt x="237" y="126"/>
                      </a:lnTo>
                      <a:lnTo>
                        <a:pt x="206" y="136"/>
                      </a:lnTo>
                      <a:lnTo>
                        <a:pt x="173" y="146"/>
                      </a:lnTo>
                      <a:lnTo>
                        <a:pt x="142" y="157"/>
                      </a:lnTo>
                      <a:lnTo>
                        <a:pt x="110" y="167"/>
                      </a:lnTo>
                      <a:close/>
                    </a:path>
                  </a:pathLst>
                </a:custGeom>
                <a:solidFill>
                  <a:srgbClr val="635B6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9" name="Freeform 195"/>
                <p:cNvSpPr>
                  <a:spLocks noChangeArrowheads="1"/>
                </p:cNvSpPr>
                <p:nvPr/>
              </p:nvSpPr>
              <p:spPr bwMode="auto">
                <a:xfrm>
                  <a:off x="5219" y="1277"/>
                  <a:ext cx="88" cy="422"/>
                </a:xfrm>
                <a:custGeom>
                  <a:avLst/>
                  <a:gdLst>
                    <a:gd name="T0" fmla="*/ 108 w 585"/>
                    <a:gd name="T1" fmla="*/ 159 h 2234"/>
                    <a:gd name="T2" fmla="*/ 99 w 585"/>
                    <a:gd name="T3" fmla="*/ 168 h 2234"/>
                    <a:gd name="T4" fmla="*/ 91 w 585"/>
                    <a:gd name="T5" fmla="*/ 176 h 2234"/>
                    <a:gd name="T6" fmla="*/ 82 w 585"/>
                    <a:gd name="T7" fmla="*/ 186 h 2234"/>
                    <a:gd name="T8" fmla="*/ 72 w 585"/>
                    <a:gd name="T9" fmla="*/ 195 h 2234"/>
                    <a:gd name="T10" fmla="*/ 64 w 585"/>
                    <a:gd name="T11" fmla="*/ 203 h 2234"/>
                    <a:gd name="T12" fmla="*/ 55 w 585"/>
                    <a:gd name="T13" fmla="*/ 212 h 2234"/>
                    <a:gd name="T14" fmla="*/ 46 w 585"/>
                    <a:gd name="T15" fmla="*/ 221 h 2234"/>
                    <a:gd name="T16" fmla="*/ 37 w 585"/>
                    <a:gd name="T17" fmla="*/ 230 h 2234"/>
                    <a:gd name="T18" fmla="*/ 31 w 585"/>
                    <a:gd name="T19" fmla="*/ 264 h 2234"/>
                    <a:gd name="T20" fmla="*/ 24 w 585"/>
                    <a:gd name="T21" fmla="*/ 297 h 2234"/>
                    <a:gd name="T22" fmla="*/ 17 w 585"/>
                    <a:gd name="T23" fmla="*/ 332 h 2234"/>
                    <a:gd name="T24" fmla="*/ 10 w 585"/>
                    <a:gd name="T25" fmla="*/ 365 h 2234"/>
                    <a:gd name="T26" fmla="*/ 8 w 585"/>
                    <a:gd name="T27" fmla="*/ 389 h 2234"/>
                    <a:gd name="T28" fmla="*/ 6 w 585"/>
                    <a:gd name="T29" fmla="*/ 414 h 2234"/>
                    <a:gd name="T30" fmla="*/ 3 w 585"/>
                    <a:gd name="T31" fmla="*/ 439 h 2234"/>
                    <a:gd name="T32" fmla="*/ 1 w 585"/>
                    <a:gd name="T33" fmla="*/ 463 h 2234"/>
                    <a:gd name="T34" fmla="*/ 1 w 585"/>
                    <a:gd name="T35" fmla="*/ 907 h 2234"/>
                    <a:gd name="T36" fmla="*/ 1 w 585"/>
                    <a:gd name="T37" fmla="*/ 1349 h 2234"/>
                    <a:gd name="T38" fmla="*/ 0 w 585"/>
                    <a:gd name="T39" fmla="*/ 1792 h 2234"/>
                    <a:gd name="T40" fmla="*/ 0 w 585"/>
                    <a:gd name="T41" fmla="*/ 2234 h 2234"/>
                    <a:gd name="T42" fmla="*/ 37 w 585"/>
                    <a:gd name="T43" fmla="*/ 2212 h 2234"/>
                    <a:gd name="T44" fmla="*/ 72 w 585"/>
                    <a:gd name="T45" fmla="*/ 2190 h 2234"/>
                    <a:gd name="T46" fmla="*/ 109 w 585"/>
                    <a:gd name="T47" fmla="*/ 2169 h 2234"/>
                    <a:gd name="T48" fmla="*/ 146 w 585"/>
                    <a:gd name="T49" fmla="*/ 2146 h 2234"/>
                    <a:gd name="T50" fmla="*/ 183 w 585"/>
                    <a:gd name="T51" fmla="*/ 2124 h 2234"/>
                    <a:gd name="T52" fmla="*/ 219 w 585"/>
                    <a:gd name="T53" fmla="*/ 2102 h 2234"/>
                    <a:gd name="T54" fmla="*/ 256 w 585"/>
                    <a:gd name="T55" fmla="*/ 2080 h 2234"/>
                    <a:gd name="T56" fmla="*/ 292 w 585"/>
                    <a:gd name="T57" fmla="*/ 2057 h 2234"/>
                    <a:gd name="T58" fmla="*/ 329 w 585"/>
                    <a:gd name="T59" fmla="*/ 2035 h 2234"/>
                    <a:gd name="T60" fmla="*/ 366 w 585"/>
                    <a:gd name="T61" fmla="*/ 2013 h 2234"/>
                    <a:gd name="T62" fmla="*/ 402 w 585"/>
                    <a:gd name="T63" fmla="*/ 1991 h 2234"/>
                    <a:gd name="T64" fmla="*/ 439 w 585"/>
                    <a:gd name="T65" fmla="*/ 1969 h 2234"/>
                    <a:gd name="T66" fmla="*/ 476 w 585"/>
                    <a:gd name="T67" fmla="*/ 1946 h 2234"/>
                    <a:gd name="T68" fmla="*/ 513 w 585"/>
                    <a:gd name="T69" fmla="*/ 1924 h 2234"/>
                    <a:gd name="T70" fmla="*/ 548 w 585"/>
                    <a:gd name="T71" fmla="*/ 1902 h 2234"/>
                    <a:gd name="T72" fmla="*/ 585 w 585"/>
                    <a:gd name="T73" fmla="*/ 1881 h 2234"/>
                    <a:gd name="T74" fmla="*/ 585 w 585"/>
                    <a:gd name="T75" fmla="*/ 1410 h 2234"/>
                    <a:gd name="T76" fmla="*/ 585 w 585"/>
                    <a:gd name="T77" fmla="*/ 940 h 2234"/>
                    <a:gd name="T78" fmla="*/ 584 w 585"/>
                    <a:gd name="T79" fmla="*/ 470 h 2234"/>
                    <a:gd name="T80" fmla="*/ 584 w 585"/>
                    <a:gd name="T81" fmla="*/ 0 h 2234"/>
                    <a:gd name="T82" fmla="*/ 554 w 585"/>
                    <a:gd name="T83" fmla="*/ 10 h 2234"/>
                    <a:gd name="T84" fmla="*/ 524 w 585"/>
                    <a:gd name="T85" fmla="*/ 20 h 2234"/>
                    <a:gd name="T86" fmla="*/ 494 w 585"/>
                    <a:gd name="T87" fmla="*/ 30 h 2234"/>
                    <a:gd name="T88" fmla="*/ 465 w 585"/>
                    <a:gd name="T89" fmla="*/ 39 h 2234"/>
                    <a:gd name="T90" fmla="*/ 435 w 585"/>
                    <a:gd name="T91" fmla="*/ 50 h 2234"/>
                    <a:gd name="T92" fmla="*/ 405 w 585"/>
                    <a:gd name="T93" fmla="*/ 60 h 2234"/>
                    <a:gd name="T94" fmla="*/ 375 w 585"/>
                    <a:gd name="T95" fmla="*/ 69 h 2234"/>
                    <a:gd name="T96" fmla="*/ 347 w 585"/>
                    <a:gd name="T97" fmla="*/ 79 h 2234"/>
                    <a:gd name="T98" fmla="*/ 317 w 585"/>
                    <a:gd name="T99" fmla="*/ 90 h 2234"/>
                    <a:gd name="T100" fmla="*/ 287 w 585"/>
                    <a:gd name="T101" fmla="*/ 99 h 2234"/>
                    <a:gd name="T102" fmla="*/ 257 w 585"/>
                    <a:gd name="T103" fmla="*/ 109 h 2234"/>
                    <a:gd name="T104" fmla="*/ 227 w 585"/>
                    <a:gd name="T105" fmla="*/ 119 h 2234"/>
                    <a:gd name="T106" fmla="*/ 198 w 585"/>
                    <a:gd name="T107" fmla="*/ 129 h 2234"/>
                    <a:gd name="T108" fmla="*/ 168 w 585"/>
                    <a:gd name="T109" fmla="*/ 139 h 2234"/>
                    <a:gd name="T110" fmla="*/ 138 w 585"/>
                    <a:gd name="T111" fmla="*/ 149 h 2234"/>
                    <a:gd name="T112" fmla="*/ 108 w 585"/>
                    <a:gd name="T113" fmla="*/ 159 h 223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85"/>
                    <a:gd name="T172" fmla="*/ 0 h 2234"/>
                    <a:gd name="T173" fmla="*/ 585 w 585"/>
                    <a:gd name="T174" fmla="*/ 2234 h 223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85" h="2234">
                      <a:moveTo>
                        <a:pt x="108" y="159"/>
                      </a:moveTo>
                      <a:lnTo>
                        <a:pt x="99" y="168"/>
                      </a:lnTo>
                      <a:lnTo>
                        <a:pt x="91" y="176"/>
                      </a:lnTo>
                      <a:lnTo>
                        <a:pt x="82" y="186"/>
                      </a:lnTo>
                      <a:lnTo>
                        <a:pt x="72" y="195"/>
                      </a:lnTo>
                      <a:lnTo>
                        <a:pt x="64" y="203"/>
                      </a:lnTo>
                      <a:lnTo>
                        <a:pt x="55" y="212"/>
                      </a:lnTo>
                      <a:lnTo>
                        <a:pt x="46" y="221"/>
                      </a:lnTo>
                      <a:lnTo>
                        <a:pt x="37" y="230"/>
                      </a:lnTo>
                      <a:lnTo>
                        <a:pt x="31" y="264"/>
                      </a:lnTo>
                      <a:lnTo>
                        <a:pt x="24" y="297"/>
                      </a:lnTo>
                      <a:lnTo>
                        <a:pt x="17" y="332"/>
                      </a:lnTo>
                      <a:lnTo>
                        <a:pt x="10" y="365"/>
                      </a:lnTo>
                      <a:lnTo>
                        <a:pt x="8" y="389"/>
                      </a:lnTo>
                      <a:lnTo>
                        <a:pt x="6" y="414"/>
                      </a:lnTo>
                      <a:lnTo>
                        <a:pt x="3" y="439"/>
                      </a:lnTo>
                      <a:lnTo>
                        <a:pt x="1" y="463"/>
                      </a:lnTo>
                      <a:lnTo>
                        <a:pt x="1" y="907"/>
                      </a:lnTo>
                      <a:lnTo>
                        <a:pt x="1" y="1349"/>
                      </a:lnTo>
                      <a:lnTo>
                        <a:pt x="0" y="1792"/>
                      </a:lnTo>
                      <a:lnTo>
                        <a:pt x="0" y="2234"/>
                      </a:lnTo>
                      <a:lnTo>
                        <a:pt x="37" y="2212"/>
                      </a:lnTo>
                      <a:lnTo>
                        <a:pt x="72" y="2190"/>
                      </a:lnTo>
                      <a:lnTo>
                        <a:pt x="109" y="2169"/>
                      </a:lnTo>
                      <a:lnTo>
                        <a:pt x="146" y="2146"/>
                      </a:lnTo>
                      <a:lnTo>
                        <a:pt x="183" y="2124"/>
                      </a:lnTo>
                      <a:lnTo>
                        <a:pt x="219" y="2102"/>
                      </a:lnTo>
                      <a:lnTo>
                        <a:pt x="256" y="2080"/>
                      </a:lnTo>
                      <a:lnTo>
                        <a:pt x="292" y="2057"/>
                      </a:lnTo>
                      <a:lnTo>
                        <a:pt x="329" y="2035"/>
                      </a:lnTo>
                      <a:lnTo>
                        <a:pt x="366" y="2013"/>
                      </a:lnTo>
                      <a:lnTo>
                        <a:pt x="402" y="1991"/>
                      </a:lnTo>
                      <a:lnTo>
                        <a:pt x="439" y="1969"/>
                      </a:lnTo>
                      <a:lnTo>
                        <a:pt x="476" y="1946"/>
                      </a:lnTo>
                      <a:lnTo>
                        <a:pt x="513" y="1924"/>
                      </a:lnTo>
                      <a:lnTo>
                        <a:pt x="548" y="1902"/>
                      </a:lnTo>
                      <a:lnTo>
                        <a:pt x="585" y="1881"/>
                      </a:lnTo>
                      <a:lnTo>
                        <a:pt x="585" y="1410"/>
                      </a:lnTo>
                      <a:lnTo>
                        <a:pt x="585" y="940"/>
                      </a:lnTo>
                      <a:lnTo>
                        <a:pt x="584" y="470"/>
                      </a:lnTo>
                      <a:lnTo>
                        <a:pt x="584" y="0"/>
                      </a:lnTo>
                      <a:lnTo>
                        <a:pt x="554" y="10"/>
                      </a:lnTo>
                      <a:lnTo>
                        <a:pt x="524" y="20"/>
                      </a:lnTo>
                      <a:lnTo>
                        <a:pt x="494" y="30"/>
                      </a:lnTo>
                      <a:lnTo>
                        <a:pt x="465" y="39"/>
                      </a:lnTo>
                      <a:lnTo>
                        <a:pt x="435" y="50"/>
                      </a:lnTo>
                      <a:lnTo>
                        <a:pt x="405" y="60"/>
                      </a:lnTo>
                      <a:lnTo>
                        <a:pt x="375" y="69"/>
                      </a:lnTo>
                      <a:lnTo>
                        <a:pt x="347" y="79"/>
                      </a:lnTo>
                      <a:lnTo>
                        <a:pt x="317" y="90"/>
                      </a:lnTo>
                      <a:lnTo>
                        <a:pt x="287" y="99"/>
                      </a:lnTo>
                      <a:lnTo>
                        <a:pt x="257" y="109"/>
                      </a:lnTo>
                      <a:lnTo>
                        <a:pt x="227" y="119"/>
                      </a:lnTo>
                      <a:lnTo>
                        <a:pt x="198" y="129"/>
                      </a:lnTo>
                      <a:lnTo>
                        <a:pt x="168" y="139"/>
                      </a:lnTo>
                      <a:lnTo>
                        <a:pt x="138" y="149"/>
                      </a:lnTo>
                      <a:lnTo>
                        <a:pt x="108" y="159"/>
                      </a:lnTo>
                      <a:close/>
                    </a:path>
                  </a:pathLst>
                </a:custGeom>
                <a:solidFill>
                  <a:srgbClr val="635B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0" name="Freeform 196"/>
                <p:cNvSpPr>
                  <a:spLocks noChangeArrowheads="1"/>
                </p:cNvSpPr>
                <p:nvPr/>
              </p:nvSpPr>
              <p:spPr bwMode="auto">
                <a:xfrm>
                  <a:off x="5224" y="1277"/>
                  <a:ext cx="84" cy="419"/>
                </a:xfrm>
                <a:custGeom>
                  <a:avLst/>
                  <a:gdLst>
                    <a:gd name="T0" fmla="*/ 110 w 554"/>
                    <a:gd name="T1" fmla="*/ 151 h 2215"/>
                    <a:gd name="T2" fmla="*/ 100 w 554"/>
                    <a:gd name="T3" fmla="*/ 160 h 2215"/>
                    <a:gd name="T4" fmla="*/ 91 w 554"/>
                    <a:gd name="T5" fmla="*/ 168 h 2215"/>
                    <a:gd name="T6" fmla="*/ 83 w 554"/>
                    <a:gd name="T7" fmla="*/ 177 h 2215"/>
                    <a:gd name="T8" fmla="*/ 74 w 554"/>
                    <a:gd name="T9" fmla="*/ 187 h 2215"/>
                    <a:gd name="T10" fmla="*/ 65 w 554"/>
                    <a:gd name="T11" fmla="*/ 195 h 2215"/>
                    <a:gd name="T12" fmla="*/ 57 w 554"/>
                    <a:gd name="T13" fmla="*/ 204 h 2215"/>
                    <a:gd name="T14" fmla="*/ 47 w 554"/>
                    <a:gd name="T15" fmla="*/ 213 h 2215"/>
                    <a:gd name="T16" fmla="*/ 38 w 554"/>
                    <a:gd name="T17" fmla="*/ 222 h 2215"/>
                    <a:gd name="T18" fmla="*/ 31 w 554"/>
                    <a:gd name="T19" fmla="*/ 256 h 2215"/>
                    <a:gd name="T20" fmla="*/ 25 w 554"/>
                    <a:gd name="T21" fmla="*/ 289 h 2215"/>
                    <a:gd name="T22" fmla="*/ 19 w 554"/>
                    <a:gd name="T23" fmla="*/ 324 h 2215"/>
                    <a:gd name="T24" fmla="*/ 12 w 554"/>
                    <a:gd name="T25" fmla="*/ 357 h 2215"/>
                    <a:gd name="T26" fmla="*/ 9 w 554"/>
                    <a:gd name="T27" fmla="*/ 381 h 2215"/>
                    <a:gd name="T28" fmla="*/ 7 w 554"/>
                    <a:gd name="T29" fmla="*/ 407 h 2215"/>
                    <a:gd name="T30" fmla="*/ 5 w 554"/>
                    <a:gd name="T31" fmla="*/ 431 h 2215"/>
                    <a:gd name="T32" fmla="*/ 2 w 554"/>
                    <a:gd name="T33" fmla="*/ 456 h 2215"/>
                    <a:gd name="T34" fmla="*/ 1 w 554"/>
                    <a:gd name="T35" fmla="*/ 895 h 2215"/>
                    <a:gd name="T36" fmla="*/ 1 w 554"/>
                    <a:gd name="T37" fmla="*/ 1335 h 2215"/>
                    <a:gd name="T38" fmla="*/ 0 w 554"/>
                    <a:gd name="T39" fmla="*/ 1775 h 2215"/>
                    <a:gd name="T40" fmla="*/ 0 w 554"/>
                    <a:gd name="T41" fmla="*/ 2215 h 2215"/>
                    <a:gd name="T42" fmla="*/ 35 w 554"/>
                    <a:gd name="T43" fmla="*/ 2194 h 2215"/>
                    <a:gd name="T44" fmla="*/ 69 w 554"/>
                    <a:gd name="T45" fmla="*/ 2173 h 2215"/>
                    <a:gd name="T46" fmla="*/ 104 w 554"/>
                    <a:gd name="T47" fmla="*/ 2151 h 2215"/>
                    <a:gd name="T48" fmla="*/ 138 w 554"/>
                    <a:gd name="T49" fmla="*/ 2131 h 2215"/>
                    <a:gd name="T50" fmla="*/ 173 w 554"/>
                    <a:gd name="T51" fmla="*/ 2110 h 2215"/>
                    <a:gd name="T52" fmla="*/ 207 w 554"/>
                    <a:gd name="T53" fmla="*/ 2089 h 2215"/>
                    <a:gd name="T54" fmla="*/ 242 w 554"/>
                    <a:gd name="T55" fmla="*/ 2068 h 2215"/>
                    <a:gd name="T56" fmla="*/ 277 w 554"/>
                    <a:gd name="T57" fmla="*/ 2046 h 2215"/>
                    <a:gd name="T58" fmla="*/ 311 w 554"/>
                    <a:gd name="T59" fmla="*/ 2026 h 2215"/>
                    <a:gd name="T60" fmla="*/ 346 w 554"/>
                    <a:gd name="T61" fmla="*/ 2005 h 2215"/>
                    <a:gd name="T62" fmla="*/ 380 w 554"/>
                    <a:gd name="T63" fmla="*/ 1984 h 2215"/>
                    <a:gd name="T64" fmla="*/ 415 w 554"/>
                    <a:gd name="T65" fmla="*/ 1963 h 2215"/>
                    <a:gd name="T66" fmla="*/ 451 w 554"/>
                    <a:gd name="T67" fmla="*/ 1943 h 2215"/>
                    <a:gd name="T68" fmla="*/ 485 w 554"/>
                    <a:gd name="T69" fmla="*/ 1921 h 2215"/>
                    <a:gd name="T70" fmla="*/ 520 w 554"/>
                    <a:gd name="T71" fmla="*/ 1900 h 2215"/>
                    <a:gd name="T72" fmla="*/ 554 w 554"/>
                    <a:gd name="T73" fmla="*/ 1879 h 2215"/>
                    <a:gd name="T74" fmla="*/ 553 w 554"/>
                    <a:gd name="T75" fmla="*/ 1410 h 2215"/>
                    <a:gd name="T76" fmla="*/ 553 w 554"/>
                    <a:gd name="T77" fmla="*/ 940 h 2215"/>
                    <a:gd name="T78" fmla="*/ 552 w 554"/>
                    <a:gd name="T79" fmla="*/ 470 h 2215"/>
                    <a:gd name="T80" fmla="*/ 552 w 554"/>
                    <a:gd name="T81" fmla="*/ 0 h 2215"/>
                    <a:gd name="T82" fmla="*/ 524 w 554"/>
                    <a:gd name="T83" fmla="*/ 9 h 2215"/>
                    <a:gd name="T84" fmla="*/ 497 w 554"/>
                    <a:gd name="T85" fmla="*/ 20 h 2215"/>
                    <a:gd name="T86" fmla="*/ 469 w 554"/>
                    <a:gd name="T87" fmla="*/ 29 h 2215"/>
                    <a:gd name="T88" fmla="*/ 441 w 554"/>
                    <a:gd name="T89" fmla="*/ 38 h 2215"/>
                    <a:gd name="T90" fmla="*/ 414 w 554"/>
                    <a:gd name="T91" fmla="*/ 48 h 2215"/>
                    <a:gd name="T92" fmla="*/ 386 w 554"/>
                    <a:gd name="T93" fmla="*/ 58 h 2215"/>
                    <a:gd name="T94" fmla="*/ 358 w 554"/>
                    <a:gd name="T95" fmla="*/ 67 h 2215"/>
                    <a:gd name="T96" fmla="*/ 331 w 554"/>
                    <a:gd name="T97" fmla="*/ 76 h 2215"/>
                    <a:gd name="T98" fmla="*/ 303 w 554"/>
                    <a:gd name="T99" fmla="*/ 85 h 2215"/>
                    <a:gd name="T100" fmla="*/ 275 w 554"/>
                    <a:gd name="T101" fmla="*/ 96 h 2215"/>
                    <a:gd name="T102" fmla="*/ 248 w 554"/>
                    <a:gd name="T103" fmla="*/ 105 h 2215"/>
                    <a:gd name="T104" fmla="*/ 220 w 554"/>
                    <a:gd name="T105" fmla="*/ 114 h 2215"/>
                    <a:gd name="T106" fmla="*/ 193 w 554"/>
                    <a:gd name="T107" fmla="*/ 123 h 2215"/>
                    <a:gd name="T108" fmla="*/ 165 w 554"/>
                    <a:gd name="T109" fmla="*/ 132 h 2215"/>
                    <a:gd name="T110" fmla="*/ 137 w 554"/>
                    <a:gd name="T111" fmla="*/ 142 h 2215"/>
                    <a:gd name="T112" fmla="*/ 110 w 554"/>
                    <a:gd name="T113" fmla="*/ 151 h 221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54"/>
                    <a:gd name="T172" fmla="*/ 0 h 2215"/>
                    <a:gd name="T173" fmla="*/ 554 w 554"/>
                    <a:gd name="T174" fmla="*/ 2215 h 221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54" h="2215">
                      <a:moveTo>
                        <a:pt x="110" y="151"/>
                      </a:moveTo>
                      <a:lnTo>
                        <a:pt x="100" y="160"/>
                      </a:lnTo>
                      <a:lnTo>
                        <a:pt x="91" y="168"/>
                      </a:lnTo>
                      <a:lnTo>
                        <a:pt x="83" y="177"/>
                      </a:lnTo>
                      <a:lnTo>
                        <a:pt x="74" y="187"/>
                      </a:lnTo>
                      <a:lnTo>
                        <a:pt x="65" y="195"/>
                      </a:lnTo>
                      <a:lnTo>
                        <a:pt x="57" y="204"/>
                      </a:lnTo>
                      <a:lnTo>
                        <a:pt x="47" y="213"/>
                      </a:lnTo>
                      <a:lnTo>
                        <a:pt x="38" y="222"/>
                      </a:lnTo>
                      <a:lnTo>
                        <a:pt x="31" y="256"/>
                      </a:lnTo>
                      <a:lnTo>
                        <a:pt x="25" y="289"/>
                      </a:lnTo>
                      <a:lnTo>
                        <a:pt x="19" y="324"/>
                      </a:lnTo>
                      <a:lnTo>
                        <a:pt x="12" y="357"/>
                      </a:lnTo>
                      <a:lnTo>
                        <a:pt x="9" y="381"/>
                      </a:lnTo>
                      <a:lnTo>
                        <a:pt x="7" y="407"/>
                      </a:lnTo>
                      <a:lnTo>
                        <a:pt x="5" y="431"/>
                      </a:lnTo>
                      <a:lnTo>
                        <a:pt x="2" y="456"/>
                      </a:lnTo>
                      <a:lnTo>
                        <a:pt x="1" y="895"/>
                      </a:lnTo>
                      <a:lnTo>
                        <a:pt x="1" y="1335"/>
                      </a:lnTo>
                      <a:lnTo>
                        <a:pt x="0" y="1775"/>
                      </a:lnTo>
                      <a:lnTo>
                        <a:pt x="0" y="2215"/>
                      </a:lnTo>
                      <a:lnTo>
                        <a:pt x="35" y="2194"/>
                      </a:lnTo>
                      <a:lnTo>
                        <a:pt x="69" y="2173"/>
                      </a:lnTo>
                      <a:lnTo>
                        <a:pt x="104" y="2151"/>
                      </a:lnTo>
                      <a:lnTo>
                        <a:pt x="138" y="2131"/>
                      </a:lnTo>
                      <a:lnTo>
                        <a:pt x="173" y="2110"/>
                      </a:lnTo>
                      <a:lnTo>
                        <a:pt x="207" y="2089"/>
                      </a:lnTo>
                      <a:lnTo>
                        <a:pt x="242" y="2068"/>
                      </a:lnTo>
                      <a:lnTo>
                        <a:pt x="277" y="2046"/>
                      </a:lnTo>
                      <a:lnTo>
                        <a:pt x="311" y="2026"/>
                      </a:lnTo>
                      <a:lnTo>
                        <a:pt x="346" y="2005"/>
                      </a:lnTo>
                      <a:lnTo>
                        <a:pt x="380" y="1984"/>
                      </a:lnTo>
                      <a:lnTo>
                        <a:pt x="415" y="1963"/>
                      </a:lnTo>
                      <a:lnTo>
                        <a:pt x="451" y="1943"/>
                      </a:lnTo>
                      <a:lnTo>
                        <a:pt x="485" y="1921"/>
                      </a:lnTo>
                      <a:lnTo>
                        <a:pt x="520" y="1900"/>
                      </a:lnTo>
                      <a:lnTo>
                        <a:pt x="554" y="1879"/>
                      </a:lnTo>
                      <a:lnTo>
                        <a:pt x="553" y="1410"/>
                      </a:lnTo>
                      <a:lnTo>
                        <a:pt x="553" y="940"/>
                      </a:lnTo>
                      <a:lnTo>
                        <a:pt x="552" y="470"/>
                      </a:lnTo>
                      <a:lnTo>
                        <a:pt x="552" y="0"/>
                      </a:lnTo>
                      <a:lnTo>
                        <a:pt x="524" y="9"/>
                      </a:lnTo>
                      <a:lnTo>
                        <a:pt x="497" y="20"/>
                      </a:lnTo>
                      <a:lnTo>
                        <a:pt x="469" y="29"/>
                      </a:lnTo>
                      <a:lnTo>
                        <a:pt x="441" y="38"/>
                      </a:lnTo>
                      <a:lnTo>
                        <a:pt x="414" y="48"/>
                      </a:lnTo>
                      <a:lnTo>
                        <a:pt x="386" y="58"/>
                      </a:lnTo>
                      <a:lnTo>
                        <a:pt x="358" y="67"/>
                      </a:lnTo>
                      <a:lnTo>
                        <a:pt x="331" y="76"/>
                      </a:lnTo>
                      <a:lnTo>
                        <a:pt x="303" y="85"/>
                      </a:lnTo>
                      <a:lnTo>
                        <a:pt x="275" y="96"/>
                      </a:lnTo>
                      <a:lnTo>
                        <a:pt x="248" y="105"/>
                      </a:lnTo>
                      <a:lnTo>
                        <a:pt x="220" y="114"/>
                      </a:lnTo>
                      <a:lnTo>
                        <a:pt x="193" y="123"/>
                      </a:lnTo>
                      <a:lnTo>
                        <a:pt x="165" y="132"/>
                      </a:lnTo>
                      <a:lnTo>
                        <a:pt x="137" y="142"/>
                      </a:lnTo>
                      <a:lnTo>
                        <a:pt x="110" y="151"/>
                      </a:lnTo>
                      <a:close/>
                    </a:path>
                  </a:pathLst>
                </a:custGeom>
                <a:solidFill>
                  <a:srgbClr val="665E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1" name="Freeform 197"/>
                <p:cNvSpPr>
                  <a:spLocks noChangeArrowheads="1"/>
                </p:cNvSpPr>
                <p:nvPr/>
              </p:nvSpPr>
              <p:spPr bwMode="auto">
                <a:xfrm>
                  <a:off x="5228" y="1277"/>
                  <a:ext cx="79" cy="415"/>
                </a:xfrm>
                <a:custGeom>
                  <a:avLst/>
                  <a:gdLst>
                    <a:gd name="T0" fmla="*/ 110 w 522"/>
                    <a:gd name="T1" fmla="*/ 143 h 2194"/>
                    <a:gd name="T2" fmla="*/ 101 w 522"/>
                    <a:gd name="T3" fmla="*/ 152 h 2194"/>
                    <a:gd name="T4" fmla="*/ 93 w 522"/>
                    <a:gd name="T5" fmla="*/ 161 h 2194"/>
                    <a:gd name="T6" fmla="*/ 83 w 522"/>
                    <a:gd name="T7" fmla="*/ 171 h 2194"/>
                    <a:gd name="T8" fmla="*/ 75 w 522"/>
                    <a:gd name="T9" fmla="*/ 179 h 2194"/>
                    <a:gd name="T10" fmla="*/ 66 w 522"/>
                    <a:gd name="T11" fmla="*/ 188 h 2194"/>
                    <a:gd name="T12" fmla="*/ 57 w 522"/>
                    <a:gd name="T13" fmla="*/ 197 h 2194"/>
                    <a:gd name="T14" fmla="*/ 49 w 522"/>
                    <a:gd name="T15" fmla="*/ 205 h 2194"/>
                    <a:gd name="T16" fmla="*/ 40 w 522"/>
                    <a:gd name="T17" fmla="*/ 214 h 2194"/>
                    <a:gd name="T18" fmla="*/ 33 w 522"/>
                    <a:gd name="T19" fmla="*/ 248 h 2194"/>
                    <a:gd name="T20" fmla="*/ 26 w 522"/>
                    <a:gd name="T21" fmla="*/ 281 h 2194"/>
                    <a:gd name="T22" fmla="*/ 19 w 522"/>
                    <a:gd name="T23" fmla="*/ 316 h 2194"/>
                    <a:gd name="T24" fmla="*/ 12 w 522"/>
                    <a:gd name="T25" fmla="*/ 349 h 2194"/>
                    <a:gd name="T26" fmla="*/ 10 w 522"/>
                    <a:gd name="T27" fmla="*/ 374 h 2194"/>
                    <a:gd name="T28" fmla="*/ 8 w 522"/>
                    <a:gd name="T29" fmla="*/ 399 h 2194"/>
                    <a:gd name="T30" fmla="*/ 6 w 522"/>
                    <a:gd name="T31" fmla="*/ 423 h 2194"/>
                    <a:gd name="T32" fmla="*/ 4 w 522"/>
                    <a:gd name="T33" fmla="*/ 448 h 2194"/>
                    <a:gd name="T34" fmla="*/ 3 w 522"/>
                    <a:gd name="T35" fmla="*/ 885 h 2194"/>
                    <a:gd name="T36" fmla="*/ 3 w 522"/>
                    <a:gd name="T37" fmla="*/ 1321 h 2194"/>
                    <a:gd name="T38" fmla="*/ 2 w 522"/>
                    <a:gd name="T39" fmla="*/ 1757 h 2194"/>
                    <a:gd name="T40" fmla="*/ 0 w 522"/>
                    <a:gd name="T41" fmla="*/ 2194 h 2194"/>
                    <a:gd name="T42" fmla="*/ 33 w 522"/>
                    <a:gd name="T43" fmla="*/ 2174 h 2194"/>
                    <a:gd name="T44" fmla="*/ 66 w 522"/>
                    <a:gd name="T45" fmla="*/ 2155 h 2194"/>
                    <a:gd name="T46" fmla="*/ 98 w 522"/>
                    <a:gd name="T47" fmla="*/ 2135 h 2194"/>
                    <a:gd name="T48" fmla="*/ 131 w 522"/>
                    <a:gd name="T49" fmla="*/ 2116 h 2194"/>
                    <a:gd name="T50" fmla="*/ 164 w 522"/>
                    <a:gd name="T51" fmla="*/ 2095 h 2194"/>
                    <a:gd name="T52" fmla="*/ 196 w 522"/>
                    <a:gd name="T53" fmla="*/ 2075 h 2194"/>
                    <a:gd name="T54" fmla="*/ 228 w 522"/>
                    <a:gd name="T55" fmla="*/ 2056 h 2194"/>
                    <a:gd name="T56" fmla="*/ 262 w 522"/>
                    <a:gd name="T57" fmla="*/ 2036 h 2194"/>
                    <a:gd name="T58" fmla="*/ 294 w 522"/>
                    <a:gd name="T59" fmla="*/ 2016 h 2194"/>
                    <a:gd name="T60" fmla="*/ 326 w 522"/>
                    <a:gd name="T61" fmla="*/ 1997 h 2194"/>
                    <a:gd name="T62" fmla="*/ 359 w 522"/>
                    <a:gd name="T63" fmla="*/ 1977 h 2194"/>
                    <a:gd name="T64" fmla="*/ 392 w 522"/>
                    <a:gd name="T65" fmla="*/ 1957 h 2194"/>
                    <a:gd name="T66" fmla="*/ 424 w 522"/>
                    <a:gd name="T67" fmla="*/ 1937 h 2194"/>
                    <a:gd name="T68" fmla="*/ 457 w 522"/>
                    <a:gd name="T69" fmla="*/ 1917 h 2194"/>
                    <a:gd name="T70" fmla="*/ 490 w 522"/>
                    <a:gd name="T71" fmla="*/ 1898 h 2194"/>
                    <a:gd name="T72" fmla="*/ 522 w 522"/>
                    <a:gd name="T73" fmla="*/ 1878 h 2194"/>
                    <a:gd name="T74" fmla="*/ 521 w 522"/>
                    <a:gd name="T75" fmla="*/ 1409 h 2194"/>
                    <a:gd name="T76" fmla="*/ 521 w 522"/>
                    <a:gd name="T77" fmla="*/ 939 h 2194"/>
                    <a:gd name="T78" fmla="*/ 520 w 522"/>
                    <a:gd name="T79" fmla="*/ 470 h 2194"/>
                    <a:gd name="T80" fmla="*/ 520 w 522"/>
                    <a:gd name="T81" fmla="*/ 0 h 2194"/>
                    <a:gd name="T82" fmla="*/ 495 w 522"/>
                    <a:gd name="T83" fmla="*/ 9 h 2194"/>
                    <a:gd name="T84" fmla="*/ 468 w 522"/>
                    <a:gd name="T85" fmla="*/ 18 h 2194"/>
                    <a:gd name="T86" fmla="*/ 443 w 522"/>
                    <a:gd name="T87" fmla="*/ 26 h 2194"/>
                    <a:gd name="T88" fmla="*/ 417 w 522"/>
                    <a:gd name="T89" fmla="*/ 36 h 2194"/>
                    <a:gd name="T90" fmla="*/ 392 w 522"/>
                    <a:gd name="T91" fmla="*/ 45 h 2194"/>
                    <a:gd name="T92" fmla="*/ 366 w 522"/>
                    <a:gd name="T93" fmla="*/ 54 h 2194"/>
                    <a:gd name="T94" fmla="*/ 340 w 522"/>
                    <a:gd name="T95" fmla="*/ 62 h 2194"/>
                    <a:gd name="T96" fmla="*/ 315 w 522"/>
                    <a:gd name="T97" fmla="*/ 71 h 2194"/>
                    <a:gd name="T98" fmla="*/ 290 w 522"/>
                    <a:gd name="T99" fmla="*/ 81 h 2194"/>
                    <a:gd name="T100" fmla="*/ 264 w 522"/>
                    <a:gd name="T101" fmla="*/ 89 h 2194"/>
                    <a:gd name="T102" fmla="*/ 238 w 522"/>
                    <a:gd name="T103" fmla="*/ 98 h 2194"/>
                    <a:gd name="T104" fmla="*/ 212 w 522"/>
                    <a:gd name="T105" fmla="*/ 107 h 2194"/>
                    <a:gd name="T106" fmla="*/ 187 w 522"/>
                    <a:gd name="T107" fmla="*/ 116 h 2194"/>
                    <a:gd name="T108" fmla="*/ 162 w 522"/>
                    <a:gd name="T109" fmla="*/ 124 h 2194"/>
                    <a:gd name="T110" fmla="*/ 135 w 522"/>
                    <a:gd name="T111" fmla="*/ 134 h 2194"/>
                    <a:gd name="T112" fmla="*/ 110 w 522"/>
                    <a:gd name="T113" fmla="*/ 143 h 219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22"/>
                    <a:gd name="T172" fmla="*/ 0 h 2194"/>
                    <a:gd name="T173" fmla="*/ 522 w 522"/>
                    <a:gd name="T174" fmla="*/ 2194 h 219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22" h="2194">
                      <a:moveTo>
                        <a:pt x="110" y="143"/>
                      </a:moveTo>
                      <a:lnTo>
                        <a:pt x="101" y="152"/>
                      </a:lnTo>
                      <a:lnTo>
                        <a:pt x="93" y="161"/>
                      </a:lnTo>
                      <a:lnTo>
                        <a:pt x="83" y="171"/>
                      </a:lnTo>
                      <a:lnTo>
                        <a:pt x="75" y="179"/>
                      </a:lnTo>
                      <a:lnTo>
                        <a:pt x="66" y="188"/>
                      </a:lnTo>
                      <a:lnTo>
                        <a:pt x="57" y="197"/>
                      </a:lnTo>
                      <a:lnTo>
                        <a:pt x="49" y="205"/>
                      </a:lnTo>
                      <a:lnTo>
                        <a:pt x="40" y="214"/>
                      </a:lnTo>
                      <a:lnTo>
                        <a:pt x="33" y="248"/>
                      </a:lnTo>
                      <a:lnTo>
                        <a:pt x="26" y="281"/>
                      </a:lnTo>
                      <a:lnTo>
                        <a:pt x="19" y="316"/>
                      </a:lnTo>
                      <a:lnTo>
                        <a:pt x="12" y="349"/>
                      </a:lnTo>
                      <a:lnTo>
                        <a:pt x="10" y="374"/>
                      </a:lnTo>
                      <a:lnTo>
                        <a:pt x="8" y="399"/>
                      </a:lnTo>
                      <a:lnTo>
                        <a:pt x="6" y="423"/>
                      </a:lnTo>
                      <a:lnTo>
                        <a:pt x="4" y="448"/>
                      </a:lnTo>
                      <a:lnTo>
                        <a:pt x="3" y="885"/>
                      </a:lnTo>
                      <a:lnTo>
                        <a:pt x="3" y="1321"/>
                      </a:lnTo>
                      <a:lnTo>
                        <a:pt x="2" y="1757"/>
                      </a:lnTo>
                      <a:lnTo>
                        <a:pt x="0" y="2194"/>
                      </a:lnTo>
                      <a:lnTo>
                        <a:pt x="33" y="2174"/>
                      </a:lnTo>
                      <a:lnTo>
                        <a:pt x="66" y="2155"/>
                      </a:lnTo>
                      <a:lnTo>
                        <a:pt x="98" y="2135"/>
                      </a:lnTo>
                      <a:lnTo>
                        <a:pt x="131" y="2116"/>
                      </a:lnTo>
                      <a:lnTo>
                        <a:pt x="164" y="2095"/>
                      </a:lnTo>
                      <a:lnTo>
                        <a:pt x="196" y="2075"/>
                      </a:lnTo>
                      <a:lnTo>
                        <a:pt x="228" y="2056"/>
                      </a:lnTo>
                      <a:lnTo>
                        <a:pt x="262" y="2036"/>
                      </a:lnTo>
                      <a:lnTo>
                        <a:pt x="294" y="2016"/>
                      </a:lnTo>
                      <a:lnTo>
                        <a:pt x="326" y="1997"/>
                      </a:lnTo>
                      <a:lnTo>
                        <a:pt x="359" y="1977"/>
                      </a:lnTo>
                      <a:lnTo>
                        <a:pt x="392" y="1957"/>
                      </a:lnTo>
                      <a:lnTo>
                        <a:pt x="424" y="1937"/>
                      </a:lnTo>
                      <a:lnTo>
                        <a:pt x="457" y="1917"/>
                      </a:lnTo>
                      <a:lnTo>
                        <a:pt x="490" y="1898"/>
                      </a:lnTo>
                      <a:lnTo>
                        <a:pt x="522" y="1878"/>
                      </a:lnTo>
                      <a:lnTo>
                        <a:pt x="521" y="1409"/>
                      </a:lnTo>
                      <a:lnTo>
                        <a:pt x="521" y="939"/>
                      </a:lnTo>
                      <a:lnTo>
                        <a:pt x="520" y="470"/>
                      </a:lnTo>
                      <a:lnTo>
                        <a:pt x="520" y="0"/>
                      </a:lnTo>
                      <a:lnTo>
                        <a:pt x="495" y="9"/>
                      </a:lnTo>
                      <a:lnTo>
                        <a:pt x="468" y="18"/>
                      </a:lnTo>
                      <a:lnTo>
                        <a:pt x="443" y="26"/>
                      </a:lnTo>
                      <a:lnTo>
                        <a:pt x="417" y="36"/>
                      </a:lnTo>
                      <a:lnTo>
                        <a:pt x="392" y="45"/>
                      </a:lnTo>
                      <a:lnTo>
                        <a:pt x="366" y="54"/>
                      </a:lnTo>
                      <a:lnTo>
                        <a:pt x="340" y="62"/>
                      </a:lnTo>
                      <a:lnTo>
                        <a:pt x="315" y="71"/>
                      </a:lnTo>
                      <a:lnTo>
                        <a:pt x="290" y="81"/>
                      </a:lnTo>
                      <a:lnTo>
                        <a:pt x="264" y="89"/>
                      </a:lnTo>
                      <a:lnTo>
                        <a:pt x="238" y="98"/>
                      </a:lnTo>
                      <a:lnTo>
                        <a:pt x="212" y="107"/>
                      </a:lnTo>
                      <a:lnTo>
                        <a:pt x="187" y="116"/>
                      </a:lnTo>
                      <a:lnTo>
                        <a:pt x="162" y="124"/>
                      </a:lnTo>
                      <a:lnTo>
                        <a:pt x="135" y="134"/>
                      </a:lnTo>
                      <a:lnTo>
                        <a:pt x="110" y="143"/>
                      </a:lnTo>
                      <a:close/>
                    </a:path>
                  </a:pathLst>
                </a:custGeom>
                <a:solidFill>
                  <a:srgbClr val="66606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2" name="Freeform 198"/>
                <p:cNvSpPr>
                  <a:spLocks noChangeArrowheads="1"/>
                </p:cNvSpPr>
                <p:nvPr/>
              </p:nvSpPr>
              <p:spPr bwMode="auto">
                <a:xfrm>
                  <a:off x="5233" y="1277"/>
                  <a:ext cx="74" cy="411"/>
                </a:xfrm>
                <a:custGeom>
                  <a:avLst/>
                  <a:gdLst>
                    <a:gd name="T0" fmla="*/ 110 w 490"/>
                    <a:gd name="T1" fmla="*/ 135 h 2174"/>
                    <a:gd name="T2" fmla="*/ 101 w 490"/>
                    <a:gd name="T3" fmla="*/ 144 h 2174"/>
                    <a:gd name="T4" fmla="*/ 92 w 490"/>
                    <a:gd name="T5" fmla="*/ 153 h 2174"/>
                    <a:gd name="T6" fmla="*/ 84 w 490"/>
                    <a:gd name="T7" fmla="*/ 162 h 2174"/>
                    <a:gd name="T8" fmla="*/ 75 w 490"/>
                    <a:gd name="T9" fmla="*/ 171 h 2174"/>
                    <a:gd name="T10" fmla="*/ 65 w 490"/>
                    <a:gd name="T11" fmla="*/ 180 h 2174"/>
                    <a:gd name="T12" fmla="*/ 57 w 490"/>
                    <a:gd name="T13" fmla="*/ 189 h 2174"/>
                    <a:gd name="T14" fmla="*/ 48 w 490"/>
                    <a:gd name="T15" fmla="*/ 198 h 2174"/>
                    <a:gd name="T16" fmla="*/ 39 w 490"/>
                    <a:gd name="T17" fmla="*/ 207 h 2174"/>
                    <a:gd name="T18" fmla="*/ 32 w 490"/>
                    <a:gd name="T19" fmla="*/ 241 h 2174"/>
                    <a:gd name="T20" fmla="*/ 26 w 490"/>
                    <a:gd name="T21" fmla="*/ 273 h 2174"/>
                    <a:gd name="T22" fmla="*/ 19 w 490"/>
                    <a:gd name="T23" fmla="*/ 306 h 2174"/>
                    <a:gd name="T24" fmla="*/ 12 w 490"/>
                    <a:gd name="T25" fmla="*/ 340 h 2174"/>
                    <a:gd name="T26" fmla="*/ 10 w 490"/>
                    <a:gd name="T27" fmla="*/ 365 h 2174"/>
                    <a:gd name="T28" fmla="*/ 8 w 490"/>
                    <a:gd name="T29" fmla="*/ 391 h 2174"/>
                    <a:gd name="T30" fmla="*/ 5 w 490"/>
                    <a:gd name="T31" fmla="*/ 415 h 2174"/>
                    <a:gd name="T32" fmla="*/ 3 w 490"/>
                    <a:gd name="T33" fmla="*/ 440 h 2174"/>
                    <a:gd name="T34" fmla="*/ 2 w 490"/>
                    <a:gd name="T35" fmla="*/ 873 h 2174"/>
                    <a:gd name="T36" fmla="*/ 2 w 490"/>
                    <a:gd name="T37" fmla="*/ 1307 h 2174"/>
                    <a:gd name="T38" fmla="*/ 1 w 490"/>
                    <a:gd name="T39" fmla="*/ 1741 h 2174"/>
                    <a:gd name="T40" fmla="*/ 0 w 490"/>
                    <a:gd name="T41" fmla="*/ 2174 h 2174"/>
                    <a:gd name="T42" fmla="*/ 31 w 490"/>
                    <a:gd name="T43" fmla="*/ 2156 h 2174"/>
                    <a:gd name="T44" fmla="*/ 61 w 490"/>
                    <a:gd name="T45" fmla="*/ 2137 h 2174"/>
                    <a:gd name="T46" fmla="*/ 92 w 490"/>
                    <a:gd name="T47" fmla="*/ 2119 h 2174"/>
                    <a:gd name="T48" fmla="*/ 123 w 490"/>
                    <a:gd name="T49" fmla="*/ 2099 h 2174"/>
                    <a:gd name="T50" fmla="*/ 153 w 490"/>
                    <a:gd name="T51" fmla="*/ 2081 h 2174"/>
                    <a:gd name="T52" fmla="*/ 184 w 490"/>
                    <a:gd name="T53" fmla="*/ 2063 h 2174"/>
                    <a:gd name="T54" fmla="*/ 214 w 490"/>
                    <a:gd name="T55" fmla="*/ 2044 h 2174"/>
                    <a:gd name="T56" fmla="*/ 245 w 490"/>
                    <a:gd name="T57" fmla="*/ 2026 h 2174"/>
                    <a:gd name="T58" fmla="*/ 276 w 490"/>
                    <a:gd name="T59" fmla="*/ 2007 h 2174"/>
                    <a:gd name="T60" fmla="*/ 306 w 490"/>
                    <a:gd name="T61" fmla="*/ 1989 h 2174"/>
                    <a:gd name="T62" fmla="*/ 337 w 490"/>
                    <a:gd name="T63" fmla="*/ 1970 h 2174"/>
                    <a:gd name="T64" fmla="*/ 368 w 490"/>
                    <a:gd name="T65" fmla="*/ 1951 h 2174"/>
                    <a:gd name="T66" fmla="*/ 398 w 490"/>
                    <a:gd name="T67" fmla="*/ 1932 h 2174"/>
                    <a:gd name="T68" fmla="*/ 429 w 490"/>
                    <a:gd name="T69" fmla="*/ 1914 h 2174"/>
                    <a:gd name="T70" fmla="*/ 459 w 490"/>
                    <a:gd name="T71" fmla="*/ 1895 h 2174"/>
                    <a:gd name="T72" fmla="*/ 490 w 490"/>
                    <a:gd name="T73" fmla="*/ 1877 h 2174"/>
                    <a:gd name="T74" fmla="*/ 489 w 490"/>
                    <a:gd name="T75" fmla="*/ 1408 h 2174"/>
                    <a:gd name="T76" fmla="*/ 489 w 490"/>
                    <a:gd name="T77" fmla="*/ 939 h 2174"/>
                    <a:gd name="T78" fmla="*/ 488 w 490"/>
                    <a:gd name="T79" fmla="*/ 470 h 2174"/>
                    <a:gd name="T80" fmla="*/ 487 w 490"/>
                    <a:gd name="T81" fmla="*/ 0 h 2174"/>
                    <a:gd name="T82" fmla="*/ 464 w 490"/>
                    <a:gd name="T83" fmla="*/ 8 h 2174"/>
                    <a:gd name="T84" fmla="*/ 440 w 490"/>
                    <a:gd name="T85" fmla="*/ 17 h 2174"/>
                    <a:gd name="T86" fmla="*/ 417 w 490"/>
                    <a:gd name="T87" fmla="*/ 25 h 2174"/>
                    <a:gd name="T88" fmla="*/ 392 w 490"/>
                    <a:gd name="T89" fmla="*/ 35 h 2174"/>
                    <a:gd name="T90" fmla="*/ 369 w 490"/>
                    <a:gd name="T91" fmla="*/ 43 h 2174"/>
                    <a:gd name="T92" fmla="*/ 345 w 490"/>
                    <a:gd name="T93" fmla="*/ 52 h 2174"/>
                    <a:gd name="T94" fmla="*/ 322 w 490"/>
                    <a:gd name="T95" fmla="*/ 60 h 2174"/>
                    <a:gd name="T96" fmla="*/ 299 w 490"/>
                    <a:gd name="T97" fmla="*/ 68 h 2174"/>
                    <a:gd name="T98" fmla="*/ 275 w 490"/>
                    <a:gd name="T99" fmla="*/ 77 h 2174"/>
                    <a:gd name="T100" fmla="*/ 252 w 490"/>
                    <a:gd name="T101" fmla="*/ 85 h 2174"/>
                    <a:gd name="T102" fmla="*/ 228 w 490"/>
                    <a:gd name="T103" fmla="*/ 93 h 2174"/>
                    <a:gd name="T104" fmla="*/ 205 w 490"/>
                    <a:gd name="T105" fmla="*/ 101 h 2174"/>
                    <a:gd name="T106" fmla="*/ 181 w 490"/>
                    <a:gd name="T107" fmla="*/ 111 h 2174"/>
                    <a:gd name="T108" fmla="*/ 157 w 490"/>
                    <a:gd name="T109" fmla="*/ 119 h 2174"/>
                    <a:gd name="T110" fmla="*/ 133 w 490"/>
                    <a:gd name="T111" fmla="*/ 127 h 2174"/>
                    <a:gd name="T112" fmla="*/ 110 w 490"/>
                    <a:gd name="T113" fmla="*/ 135 h 217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90"/>
                    <a:gd name="T172" fmla="*/ 0 h 2174"/>
                    <a:gd name="T173" fmla="*/ 490 w 490"/>
                    <a:gd name="T174" fmla="*/ 2174 h 217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90" h="2174">
                      <a:moveTo>
                        <a:pt x="110" y="135"/>
                      </a:moveTo>
                      <a:lnTo>
                        <a:pt x="101" y="144"/>
                      </a:lnTo>
                      <a:lnTo>
                        <a:pt x="92" y="153"/>
                      </a:lnTo>
                      <a:lnTo>
                        <a:pt x="84" y="162"/>
                      </a:lnTo>
                      <a:lnTo>
                        <a:pt x="75" y="171"/>
                      </a:lnTo>
                      <a:lnTo>
                        <a:pt x="65" y="180"/>
                      </a:lnTo>
                      <a:lnTo>
                        <a:pt x="57" y="189"/>
                      </a:lnTo>
                      <a:lnTo>
                        <a:pt x="48" y="198"/>
                      </a:lnTo>
                      <a:lnTo>
                        <a:pt x="39" y="207"/>
                      </a:lnTo>
                      <a:lnTo>
                        <a:pt x="32" y="241"/>
                      </a:lnTo>
                      <a:lnTo>
                        <a:pt x="26" y="273"/>
                      </a:lnTo>
                      <a:lnTo>
                        <a:pt x="19" y="306"/>
                      </a:lnTo>
                      <a:lnTo>
                        <a:pt x="12" y="340"/>
                      </a:lnTo>
                      <a:lnTo>
                        <a:pt x="10" y="365"/>
                      </a:lnTo>
                      <a:lnTo>
                        <a:pt x="8" y="391"/>
                      </a:lnTo>
                      <a:lnTo>
                        <a:pt x="5" y="415"/>
                      </a:lnTo>
                      <a:lnTo>
                        <a:pt x="3" y="440"/>
                      </a:lnTo>
                      <a:lnTo>
                        <a:pt x="2" y="873"/>
                      </a:lnTo>
                      <a:lnTo>
                        <a:pt x="2" y="1307"/>
                      </a:lnTo>
                      <a:lnTo>
                        <a:pt x="1" y="1741"/>
                      </a:lnTo>
                      <a:lnTo>
                        <a:pt x="0" y="2174"/>
                      </a:lnTo>
                      <a:lnTo>
                        <a:pt x="31" y="2156"/>
                      </a:lnTo>
                      <a:lnTo>
                        <a:pt x="61" y="2137"/>
                      </a:lnTo>
                      <a:lnTo>
                        <a:pt x="92" y="2119"/>
                      </a:lnTo>
                      <a:lnTo>
                        <a:pt x="123" y="2099"/>
                      </a:lnTo>
                      <a:lnTo>
                        <a:pt x="153" y="2081"/>
                      </a:lnTo>
                      <a:lnTo>
                        <a:pt x="184" y="2063"/>
                      </a:lnTo>
                      <a:lnTo>
                        <a:pt x="214" y="2044"/>
                      </a:lnTo>
                      <a:lnTo>
                        <a:pt x="245" y="2026"/>
                      </a:lnTo>
                      <a:lnTo>
                        <a:pt x="276" y="2007"/>
                      </a:lnTo>
                      <a:lnTo>
                        <a:pt x="306" y="1989"/>
                      </a:lnTo>
                      <a:lnTo>
                        <a:pt x="337" y="1970"/>
                      </a:lnTo>
                      <a:lnTo>
                        <a:pt x="368" y="1951"/>
                      </a:lnTo>
                      <a:lnTo>
                        <a:pt x="398" y="1932"/>
                      </a:lnTo>
                      <a:lnTo>
                        <a:pt x="429" y="1914"/>
                      </a:lnTo>
                      <a:lnTo>
                        <a:pt x="459" y="1895"/>
                      </a:lnTo>
                      <a:lnTo>
                        <a:pt x="490" y="1877"/>
                      </a:lnTo>
                      <a:lnTo>
                        <a:pt x="489" y="1408"/>
                      </a:lnTo>
                      <a:lnTo>
                        <a:pt x="489" y="939"/>
                      </a:lnTo>
                      <a:lnTo>
                        <a:pt x="488" y="470"/>
                      </a:lnTo>
                      <a:lnTo>
                        <a:pt x="487" y="0"/>
                      </a:lnTo>
                      <a:lnTo>
                        <a:pt x="464" y="8"/>
                      </a:lnTo>
                      <a:lnTo>
                        <a:pt x="440" y="17"/>
                      </a:lnTo>
                      <a:lnTo>
                        <a:pt x="417" y="25"/>
                      </a:lnTo>
                      <a:lnTo>
                        <a:pt x="392" y="35"/>
                      </a:lnTo>
                      <a:lnTo>
                        <a:pt x="369" y="43"/>
                      </a:lnTo>
                      <a:lnTo>
                        <a:pt x="345" y="52"/>
                      </a:lnTo>
                      <a:lnTo>
                        <a:pt x="322" y="60"/>
                      </a:lnTo>
                      <a:lnTo>
                        <a:pt x="299" y="68"/>
                      </a:lnTo>
                      <a:lnTo>
                        <a:pt x="275" y="77"/>
                      </a:lnTo>
                      <a:lnTo>
                        <a:pt x="252" y="85"/>
                      </a:lnTo>
                      <a:lnTo>
                        <a:pt x="228" y="93"/>
                      </a:lnTo>
                      <a:lnTo>
                        <a:pt x="205" y="101"/>
                      </a:lnTo>
                      <a:lnTo>
                        <a:pt x="181" y="111"/>
                      </a:lnTo>
                      <a:lnTo>
                        <a:pt x="157" y="119"/>
                      </a:lnTo>
                      <a:lnTo>
                        <a:pt x="133" y="127"/>
                      </a:lnTo>
                      <a:lnTo>
                        <a:pt x="110" y="135"/>
                      </a:lnTo>
                      <a:close/>
                    </a:path>
                  </a:pathLst>
                </a:custGeom>
                <a:solidFill>
                  <a:srgbClr val="68606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3" name="Freeform 199"/>
                <p:cNvSpPr>
                  <a:spLocks noChangeArrowheads="1"/>
                </p:cNvSpPr>
                <p:nvPr/>
              </p:nvSpPr>
              <p:spPr bwMode="auto">
                <a:xfrm>
                  <a:off x="5238" y="1277"/>
                  <a:ext cx="69" cy="408"/>
                </a:xfrm>
                <a:custGeom>
                  <a:avLst/>
                  <a:gdLst>
                    <a:gd name="T0" fmla="*/ 112 w 458"/>
                    <a:gd name="T1" fmla="*/ 127 h 2154"/>
                    <a:gd name="T2" fmla="*/ 102 w 458"/>
                    <a:gd name="T3" fmla="*/ 136 h 2154"/>
                    <a:gd name="T4" fmla="*/ 93 w 458"/>
                    <a:gd name="T5" fmla="*/ 145 h 2154"/>
                    <a:gd name="T6" fmla="*/ 84 w 458"/>
                    <a:gd name="T7" fmla="*/ 154 h 2154"/>
                    <a:gd name="T8" fmla="*/ 76 w 458"/>
                    <a:gd name="T9" fmla="*/ 162 h 2154"/>
                    <a:gd name="T10" fmla="*/ 67 w 458"/>
                    <a:gd name="T11" fmla="*/ 172 h 2154"/>
                    <a:gd name="T12" fmla="*/ 57 w 458"/>
                    <a:gd name="T13" fmla="*/ 181 h 2154"/>
                    <a:gd name="T14" fmla="*/ 49 w 458"/>
                    <a:gd name="T15" fmla="*/ 190 h 2154"/>
                    <a:gd name="T16" fmla="*/ 40 w 458"/>
                    <a:gd name="T17" fmla="*/ 199 h 2154"/>
                    <a:gd name="T18" fmla="*/ 33 w 458"/>
                    <a:gd name="T19" fmla="*/ 233 h 2154"/>
                    <a:gd name="T20" fmla="*/ 26 w 458"/>
                    <a:gd name="T21" fmla="*/ 266 h 2154"/>
                    <a:gd name="T22" fmla="*/ 19 w 458"/>
                    <a:gd name="T23" fmla="*/ 300 h 2154"/>
                    <a:gd name="T24" fmla="*/ 13 w 458"/>
                    <a:gd name="T25" fmla="*/ 333 h 2154"/>
                    <a:gd name="T26" fmla="*/ 10 w 458"/>
                    <a:gd name="T27" fmla="*/ 358 h 2154"/>
                    <a:gd name="T28" fmla="*/ 9 w 458"/>
                    <a:gd name="T29" fmla="*/ 383 h 2154"/>
                    <a:gd name="T30" fmla="*/ 7 w 458"/>
                    <a:gd name="T31" fmla="*/ 408 h 2154"/>
                    <a:gd name="T32" fmla="*/ 4 w 458"/>
                    <a:gd name="T33" fmla="*/ 432 h 2154"/>
                    <a:gd name="T34" fmla="*/ 3 w 458"/>
                    <a:gd name="T35" fmla="*/ 862 h 2154"/>
                    <a:gd name="T36" fmla="*/ 2 w 458"/>
                    <a:gd name="T37" fmla="*/ 1293 h 2154"/>
                    <a:gd name="T38" fmla="*/ 1 w 458"/>
                    <a:gd name="T39" fmla="*/ 1723 h 2154"/>
                    <a:gd name="T40" fmla="*/ 0 w 458"/>
                    <a:gd name="T41" fmla="*/ 2154 h 2154"/>
                    <a:gd name="T42" fmla="*/ 29 w 458"/>
                    <a:gd name="T43" fmla="*/ 2136 h 2154"/>
                    <a:gd name="T44" fmla="*/ 57 w 458"/>
                    <a:gd name="T45" fmla="*/ 2119 h 2154"/>
                    <a:gd name="T46" fmla="*/ 86 w 458"/>
                    <a:gd name="T47" fmla="*/ 2102 h 2154"/>
                    <a:gd name="T48" fmla="*/ 115 w 458"/>
                    <a:gd name="T49" fmla="*/ 2084 h 2154"/>
                    <a:gd name="T50" fmla="*/ 143 w 458"/>
                    <a:gd name="T51" fmla="*/ 2067 h 2154"/>
                    <a:gd name="T52" fmla="*/ 172 w 458"/>
                    <a:gd name="T53" fmla="*/ 2050 h 2154"/>
                    <a:gd name="T54" fmla="*/ 200 w 458"/>
                    <a:gd name="T55" fmla="*/ 2033 h 2154"/>
                    <a:gd name="T56" fmla="*/ 229 w 458"/>
                    <a:gd name="T57" fmla="*/ 2014 h 2154"/>
                    <a:gd name="T58" fmla="*/ 258 w 458"/>
                    <a:gd name="T59" fmla="*/ 1997 h 2154"/>
                    <a:gd name="T60" fmla="*/ 287 w 458"/>
                    <a:gd name="T61" fmla="*/ 1980 h 2154"/>
                    <a:gd name="T62" fmla="*/ 316 w 458"/>
                    <a:gd name="T63" fmla="*/ 1962 h 2154"/>
                    <a:gd name="T64" fmla="*/ 343 w 458"/>
                    <a:gd name="T65" fmla="*/ 1945 h 2154"/>
                    <a:gd name="T66" fmla="*/ 372 w 458"/>
                    <a:gd name="T67" fmla="*/ 1928 h 2154"/>
                    <a:gd name="T68" fmla="*/ 401 w 458"/>
                    <a:gd name="T69" fmla="*/ 1910 h 2154"/>
                    <a:gd name="T70" fmla="*/ 430 w 458"/>
                    <a:gd name="T71" fmla="*/ 1893 h 2154"/>
                    <a:gd name="T72" fmla="*/ 458 w 458"/>
                    <a:gd name="T73" fmla="*/ 1876 h 2154"/>
                    <a:gd name="T74" fmla="*/ 457 w 458"/>
                    <a:gd name="T75" fmla="*/ 1407 h 2154"/>
                    <a:gd name="T76" fmla="*/ 457 w 458"/>
                    <a:gd name="T77" fmla="*/ 939 h 2154"/>
                    <a:gd name="T78" fmla="*/ 456 w 458"/>
                    <a:gd name="T79" fmla="*/ 470 h 2154"/>
                    <a:gd name="T80" fmla="*/ 455 w 458"/>
                    <a:gd name="T81" fmla="*/ 0 h 2154"/>
                    <a:gd name="T82" fmla="*/ 433 w 458"/>
                    <a:gd name="T83" fmla="*/ 8 h 2154"/>
                    <a:gd name="T84" fmla="*/ 412 w 458"/>
                    <a:gd name="T85" fmla="*/ 16 h 2154"/>
                    <a:gd name="T86" fmla="*/ 390 w 458"/>
                    <a:gd name="T87" fmla="*/ 24 h 2154"/>
                    <a:gd name="T88" fmla="*/ 369 w 458"/>
                    <a:gd name="T89" fmla="*/ 32 h 2154"/>
                    <a:gd name="T90" fmla="*/ 348 w 458"/>
                    <a:gd name="T91" fmla="*/ 40 h 2154"/>
                    <a:gd name="T92" fmla="*/ 326 w 458"/>
                    <a:gd name="T93" fmla="*/ 48 h 2154"/>
                    <a:gd name="T94" fmla="*/ 304 w 458"/>
                    <a:gd name="T95" fmla="*/ 56 h 2154"/>
                    <a:gd name="T96" fmla="*/ 283 w 458"/>
                    <a:gd name="T97" fmla="*/ 65 h 2154"/>
                    <a:gd name="T98" fmla="*/ 261 w 458"/>
                    <a:gd name="T99" fmla="*/ 73 h 2154"/>
                    <a:gd name="T100" fmla="*/ 240 w 458"/>
                    <a:gd name="T101" fmla="*/ 79 h 2154"/>
                    <a:gd name="T102" fmla="*/ 219 w 458"/>
                    <a:gd name="T103" fmla="*/ 88 h 2154"/>
                    <a:gd name="T104" fmla="*/ 197 w 458"/>
                    <a:gd name="T105" fmla="*/ 96 h 2154"/>
                    <a:gd name="T106" fmla="*/ 176 w 458"/>
                    <a:gd name="T107" fmla="*/ 104 h 2154"/>
                    <a:gd name="T108" fmla="*/ 154 w 458"/>
                    <a:gd name="T109" fmla="*/ 111 h 2154"/>
                    <a:gd name="T110" fmla="*/ 134 w 458"/>
                    <a:gd name="T111" fmla="*/ 119 h 2154"/>
                    <a:gd name="T112" fmla="*/ 112 w 458"/>
                    <a:gd name="T113" fmla="*/ 127 h 215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58"/>
                    <a:gd name="T172" fmla="*/ 0 h 2154"/>
                    <a:gd name="T173" fmla="*/ 458 w 458"/>
                    <a:gd name="T174" fmla="*/ 2154 h 215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58" h="2154">
                      <a:moveTo>
                        <a:pt x="112" y="127"/>
                      </a:moveTo>
                      <a:lnTo>
                        <a:pt x="102" y="136"/>
                      </a:lnTo>
                      <a:lnTo>
                        <a:pt x="93" y="145"/>
                      </a:lnTo>
                      <a:lnTo>
                        <a:pt x="84" y="154"/>
                      </a:lnTo>
                      <a:lnTo>
                        <a:pt x="76" y="162"/>
                      </a:lnTo>
                      <a:lnTo>
                        <a:pt x="67" y="172"/>
                      </a:lnTo>
                      <a:lnTo>
                        <a:pt x="57" y="181"/>
                      </a:lnTo>
                      <a:lnTo>
                        <a:pt x="49" y="190"/>
                      </a:lnTo>
                      <a:lnTo>
                        <a:pt x="40" y="199"/>
                      </a:lnTo>
                      <a:lnTo>
                        <a:pt x="33" y="233"/>
                      </a:lnTo>
                      <a:lnTo>
                        <a:pt x="26" y="266"/>
                      </a:lnTo>
                      <a:lnTo>
                        <a:pt x="19" y="300"/>
                      </a:lnTo>
                      <a:lnTo>
                        <a:pt x="13" y="333"/>
                      </a:lnTo>
                      <a:lnTo>
                        <a:pt x="10" y="358"/>
                      </a:lnTo>
                      <a:lnTo>
                        <a:pt x="9" y="383"/>
                      </a:lnTo>
                      <a:lnTo>
                        <a:pt x="7" y="408"/>
                      </a:lnTo>
                      <a:lnTo>
                        <a:pt x="4" y="432"/>
                      </a:lnTo>
                      <a:lnTo>
                        <a:pt x="3" y="862"/>
                      </a:lnTo>
                      <a:lnTo>
                        <a:pt x="2" y="1293"/>
                      </a:lnTo>
                      <a:lnTo>
                        <a:pt x="1" y="1723"/>
                      </a:lnTo>
                      <a:lnTo>
                        <a:pt x="0" y="2154"/>
                      </a:lnTo>
                      <a:lnTo>
                        <a:pt x="29" y="2136"/>
                      </a:lnTo>
                      <a:lnTo>
                        <a:pt x="57" y="2119"/>
                      </a:lnTo>
                      <a:lnTo>
                        <a:pt x="86" y="2102"/>
                      </a:lnTo>
                      <a:lnTo>
                        <a:pt x="115" y="2084"/>
                      </a:lnTo>
                      <a:lnTo>
                        <a:pt x="143" y="2067"/>
                      </a:lnTo>
                      <a:lnTo>
                        <a:pt x="172" y="2050"/>
                      </a:lnTo>
                      <a:lnTo>
                        <a:pt x="200" y="2033"/>
                      </a:lnTo>
                      <a:lnTo>
                        <a:pt x="229" y="2014"/>
                      </a:lnTo>
                      <a:lnTo>
                        <a:pt x="258" y="1997"/>
                      </a:lnTo>
                      <a:lnTo>
                        <a:pt x="287" y="1980"/>
                      </a:lnTo>
                      <a:lnTo>
                        <a:pt x="316" y="1962"/>
                      </a:lnTo>
                      <a:lnTo>
                        <a:pt x="343" y="1945"/>
                      </a:lnTo>
                      <a:lnTo>
                        <a:pt x="372" y="1928"/>
                      </a:lnTo>
                      <a:lnTo>
                        <a:pt x="401" y="1910"/>
                      </a:lnTo>
                      <a:lnTo>
                        <a:pt x="430" y="1893"/>
                      </a:lnTo>
                      <a:lnTo>
                        <a:pt x="458" y="1876"/>
                      </a:lnTo>
                      <a:lnTo>
                        <a:pt x="457" y="1407"/>
                      </a:lnTo>
                      <a:lnTo>
                        <a:pt x="457" y="939"/>
                      </a:lnTo>
                      <a:lnTo>
                        <a:pt x="456" y="470"/>
                      </a:lnTo>
                      <a:lnTo>
                        <a:pt x="455" y="0"/>
                      </a:lnTo>
                      <a:lnTo>
                        <a:pt x="433" y="8"/>
                      </a:lnTo>
                      <a:lnTo>
                        <a:pt x="412" y="16"/>
                      </a:lnTo>
                      <a:lnTo>
                        <a:pt x="390" y="24"/>
                      </a:lnTo>
                      <a:lnTo>
                        <a:pt x="369" y="32"/>
                      </a:lnTo>
                      <a:lnTo>
                        <a:pt x="348" y="40"/>
                      </a:lnTo>
                      <a:lnTo>
                        <a:pt x="326" y="48"/>
                      </a:lnTo>
                      <a:lnTo>
                        <a:pt x="304" y="56"/>
                      </a:lnTo>
                      <a:lnTo>
                        <a:pt x="283" y="65"/>
                      </a:lnTo>
                      <a:lnTo>
                        <a:pt x="261" y="73"/>
                      </a:lnTo>
                      <a:lnTo>
                        <a:pt x="240" y="79"/>
                      </a:lnTo>
                      <a:lnTo>
                        <a:pt x="219" y="88"/>
                      </a:lnTo>
                      <a:lnTo>
                        <a:pt x="197" y="96"/>
                      </a:lnTo>
                      <a:lnTo>
                        <a:pt x="176" y="104"/>
                      </a:lnTo>
                      <a:lnTo>
                        <a:pt x="154" y="111"/>
                      </a:lnTo>
                      <a:lnTo>
                        <a:pt x="134" y="119"/>
                      </a:lnTo>
                      <a:lnTo>
                        <a:pt x="112" y="127"/>
                      </a:lnTo>
                      <a:close/>
                    </a:path>
                  </a:pathLst>
                </a:custGeom>
                <a:solidFill>
                  <a:srgbClr val="68636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4" name="Freeform 200"/>
                <p:cNvSpPr>
                  <a:spLocks noChangeArrowheads="1"/>
                </p:cNvSpPr>
                <p:nvPr/>
              </p:nvSpPr>
              <p:spPr bwMode="auto">
                <a:xfrm>
                  <a:off x="5243" y="1277"/>
                  <a:ext cx="64" cy="403"/>
                </a:xfrm>
                <a:custGeom>
                  <a:avLst/>
                  <a:gdLst>
                    <a:gd name="T0" fmla="*/ 112 w 426"/>
                    <a:gd name="T1" fmla="*/ 120 h 2134"/>
                    <a:gd name="T2" fmla="*/ 103 w 426"/>
                    <a:gd name="T3" fmla="*/ 129 h 2134"/>
                    <a:gd name="T4" fmla="*/ 93 w 426"/>
                    <a:gd name="T5" fmla="*/ 137 h 2134"/>
                    <a:gd name="T6" fmla="*/ 85 w 426"/>
                    <a:gd name="T7" fmla="*/ 146 h 2134"/>
                    <a:gd name="T8" fmla="*/ 76 w 426"/>
                    <a:gd name="T9" fmla="*/ 156 h 2134"/>
                    <a:gd name="T10" fmla="*/ 67 w 426"/>
                    <a:gd name="T11" fmla="*/ 164 h 2134"/>
                    <a:gd name="T12" fmla="*/ 59 w 426"/>
                    <a:gd name="T13" fmla="*/ 173 h 2134"/>
                    <a:gd name="T14" fmla="*/ 50 w 426"/>
                    <a:gd name="T15" fmla="*/ 182 h 2134"/>
                    <a:gd name="T16" fmla="*/ 40 w 426"/>
                    <a:gd name="T17" fmla="*/ 191 h 2134"/>
                    <a:gd name="T18" fmla="*/ 34 w 426"/>
                    <a:gd name="T19" fmla="*/ 225 h 2134"/>
                    <a:gd name="T20" fmla="*/ 28 w 426"/>
                    <a:gd name="T21" fmla="*/ 258 h 2134"/>
                    <a:gd name="T22" fmla="*/ 21 w 426"/>
                    <a:gd name="T23" fmla="*/ 293 h 2134"/>
                    <a:gd name="T24" fmla="*/ 14 w 426"/>
                    <a:gd name="T25" fmla="*/ 326 h 2134"/>
                    <a:gd name="T26" fmla="*/ 12 w 426"/>
                    <a:gd name="T27" fmla="*/ 350 h 2134"/>
                    <a:gd name="T28" fmla="*/ 9 w 426"/>
                    <a:gd name="T29" fmla="*/ 374 h 2134"/>
                    <a:gd name="T30" fmla="*/ 7 w 426"/>
                    <a:gd name="T31" fmla="*/ 400 h 2134"/>
                    <a:gd name="T32" fmla="*/ 5 w 426"/>
                    <a:gd name="T33" fmla="*/ 424 h 2134"/>
                    <a:gd name="T34" fmla="*/ 4 w 426"/>
                    <a:gd name="T35" fmla="*/ 852 h 2134"/>
                    <a:gd name="T36" fmla="*/ 2 w 426"/>
                    <a:gd name="T37" fmla="*/ 1279 h 2134"/>
                    <a:gd name="T38" fmla="*/ 1 w 426"/>
                    <a:gd name="T39" fmla="*/ 1707 h 2134"/>
                    <a:gd name="T40" fmla="*/ 0 w 426"/>
                    <a:gd name="T41" fmla="*/ 2134 h 2134"/>
                    <a:gd name="T42" fmla="*/ 27 w 426"/>
                    <a:gd name="T43" fmla="*/ 2118 h 2134"/>
                    <a:gd name="T44" fmla="*/ 53 w 426"/>
                    <a:gd name="T45" fmla="*/ 2102 h 2134"/>
                    <a:gd name="T46" fmla="*/ 80 w 426"/>
                    <a:gd name="T47" fmla="*/ 2086 h 2134"/>
                    <a:gd name="T48" fmla="*/ 106 w 426"/>
                    <a:gd name="T49" fmla="*/ 2069 h 2134"/>
                    <a:gd name="T50" fmla="*/ 134 w 426"/>
                    <a:gd name="T51" fmla="*/ 2053 h 2134"/>
                    <a:gd name="T52" fmla="*/ 160 w 426"/>
                    <a:gd name="T53" fmla="*/ 2037 h 2134"/>
                    <a:gd name="T54" fmla="*/ 187 w 426"/>
                    <a:gd name="T55" fmla="*/ 2021 h 2134"/>
                    <a:gd name="T56" fmla="*/ 213 w 426"/>
                    <a:gd name="T57" fmla="*/ 2004 h 2134"/>
                    <a:gd name="T58" fmla="*/ 240 w 426"/>
                    <a:gd name="T59" fmla="*/ 1988 h 2134"/>
                    <a:gd name="T60" fmla="*/ 266 w 426"/>
                    <a:gd name="T61" fmla="*/ 1972 h 2134"/>
                    <a:gd name="T62" fmla="*/ 293 w 426"/>
                    <a:gd name="T63" fmla="*/ 1955 h 2134"/>
                    <a:gd name="T64" fmla="*/ 320 w 426"/>
                    <a:gd name="T65" fmla="*/ 1939 h 2134"/>
                    <a:gd name="T66" fmla="*/ 347 w 426"/>
                    <a:gd name="T67" fmla="*/ 1923 h 2134"/>
                    <a:gd name="T68" fmla="*/ 373 w 426"/>
                    <a:gd name="T69" fmla="*/ 1907 h 2134"/>
                    <a:gd name="T70" fmla="*/ 400 w 426"/>
                    <a:gd name="T71" fmla="*/ 1891 h 2134"/>
                    <a:gd name="T72" fmla="*/ 426 w 426"/>
                    <a:gd name="T73" fmla="*/ 1875 h 2134"/>
                    <a:gd name="T74" fmla="*/ 425 w 426"/>
                    <a:gd name="T75" fmla="*/ 1406 h 2134"/>
                    <a:gd name="T76" fmla="*/ 425 w 426"/>
                    <a:gd name="T77" fmla="*/ 937 h 2134"/>
                    <a:gd name="T78" fmla="*/ 424 w 426"/>
                    <a:gd name="T79" fmla="*/ 469 h 2134"/>
                    <a:gd name="T80" fmla="*/ 423 w 426"/>
                    <a:gd name="T81" fmla="*/ 0 h 2134"/>
                    <a:gd name="T82" fmla="*/ 403 w 426"/>
                    <a:gd name="T83" fmla="*/ 8 h 2134"/>
                    <a:gd name="T84" fmla="*/ 384 w 426"/>
                    <a:gd name="T85" fmla="*/ 15 h 2134"/>
                    <a:gd name="T86" fmla="*/ 364 w 426"/>
                    <a:gd name="T87" fmla="*/ 23 h 2134"/>
                    <a:gd name="T88" fmla="*/ 346 w 426"/>
                    <a:gd name="T89" fmla="*/ 31 h 2134"/>
                    <a:gd name="T90" fmla="*/ 326 w 426"/>
                    <a:gd name="T91" fmla="*/ 38 h 2134"/>
                    <a:gd name="T92" fmla="*/ 307 w 426"/>
                    <a:gd name="T93" fmla="*/ 46 h 2134"/>
                    <a:gd name="T94" fmla="*/ 287 w 426"/>
                    <a:gd name="T95" fmla="*/ 53 h 2134"/>
                    <a:gd name="T96" fmla="*/ 267 w 426"/>
                    <a:gd name="T97" fmla="*/ 61 h 2134"/>
                    <a:gd name="T98" fmla="*/ 248 w 426"/>
                    <a:gd name="T99" fmla="*/ 68 h 2134"/>
                    <a:gd name="T100" fmla="*/ 228 w 426"/>
                    <a:gd name="T101" fmla="*/ 76 h 2134"/>
                    <a:gd name="T102" fmla="*/ 209 w 426"/>
                    <a:gd name="T103" fmla="*/ 83 h 2134"/>
                    <a:gd name="T104" fmla="*/ 190 w 426"/>
                    <a:gd name="T105" fmla="*/ 90 h 2134"/>
                    <a:gd name="T106" fmla="*/ 171 w 426"/>
                    <a:gd name="T107" fmla="*/ 98 h 2134"/>
                    <a:gd name="T108" fmla="*/ 151 w 426"/>
                    <a:gd name="T109" fmla="*/ 105 h 2134"/>
                    <a:gd name="T110" fmla="*/ 131 w 426"/>
                    <a:gd name="T111" fmla="*/ 113 h 2134"/>
                    <a:gd name="T112" fmla="*/ 112 w 426"/>
                    <a:gd name="T113" fmla="*/ 120 h 213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26"/>
                    <a:gd name="T172" fmla="*/ 0 h 2134"/>
                    <a:gd name="T173" fmla="*/ 426 w 426"/>
                    <a:gd name="T174" fmla="*/ 2134 h 213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26" h="2134">
                      <a:moveTo>
                        <a:pt x="112" y="120"/>
                      </a:moveTo>
                      <a:lnTo>
                        <a:pt x="103" y="129"/>
                      </a:lnTo>
                      <a:lnTo>
                        <a:pt x="93" y="137"/>
                      </a:lnTo>
                      <a:lnTo>
                        <a:pt x="85" y="146"/>
                      </a:lnTo>
                      <a:lnTo>
                        <a:pt x="76" y="156"/>
                      </a:lnTo>
                      <a:lnTo>
                        <a:pt x="67" y="164"/>
                      </a:lnTo>
                      <a:lnTo>
                        <a:pt x="59" y="173"/>
                      </a:lnTo>
                      <a:lnTo>
                        <a:pt x="50" y="182"/>
                      </a:lnTo>
                      <a:lnTo>
                        <a:pt x="40" y="191"/>
                      </a:lnTo>
                      <a:lnTo>
                        <a:pt x="34" y="225"/>
                      </a:lnTo>
                      <a:lnTo>
                        <a:pt x="28" y="258"/>
                      </a:lnTo>
                      <a:lnTo>
                        <a:pt x="21" y="293"/>
                      </a:lnTo>
                      <a:lnTo>
                        <a:pt x="14" y="326"/>
                      </a:lnTo>
                      <a:lnTo>
                        <a:pt x="12" y="350"/>
                      </a:lnTo>
                      <a:lnTo>
                        <a:pt x="9" y="374"/>
                      </a:lnTo>
                      <a:lnTo>
                        <a:pt x="7" y="400"/>
                      </a:lnTo>
                      <a:lnTo>
                        <a:pt x="5" y="424"/>
                      </a:lnTo>
                      <a:lnTo>
                        <a:pt x="4" y="852"/>
                      </a:lnTo>
                      <a:lnTo>
                        <a:pt x="2" y="1279"/>
                      </a:lnTo>
                      <a:lnTo>
                        <a:pt x="1" y="1707"/>
                      </a:lnTo>
                      <a:lnTo>
                        <a:pt x="0" y="2134"/>
                      </a:lnTo>
                      <a:lnTo>
                        <a:pt x="27" y="2118"/>
                      </a:lnTo>
                      <a:lnTo>
                        <a:pt x="53" y="2102"/>
                      </a:lnTo>
                      <a:lnTo>
                        <a:pt x="80" y="2086"/>
                      </a:lnTo>
                      <a:lnTo>
                        <a:pt x="106" y="2069"/>
                      </a:lnTo>
                      <a:lnTo>
                        <a:pt x="134" y="2053"/>
                      </a:lnTo>
                      <a:lnTo>
                        <a:pt x="160" y="2037"/>
                      </a:lnTo>
                      <a:lnTo>
                        <a:pt x="187" y="2021"/>
                      </a:lnTo>
                      <a:lnTo>
                        <a:pt x="213" y="2004"/>
                      </a:lnTo>
                      <a:lnTo>
                        <a:pt x="240" y="1988"/>
                      </a:lnTo>
                      <a:lnTo>
                        <a:pt x="266" y="1972"/>
                      </a:lnTo>
                      <a:lnTo>
                        <a:pt x="293" y="1955"/>
                      </a:lnTo>
                      <a:lnTo>
                        <a:pt x="320" y="1939"/>
                      </a:lnTo>
                      <a:lnTo>
                        <a:pt x="347" y="1923"/>
                      </a:lnTo>
                      <a:lnTo>
                        <a:pt x="373" y="1907"/>
                      </a:lnTo>
                      <a:lnTo>
                        <a:pt x="400" y="1891"/>
                      </a:lnTo>
                      <a:lnTo>
                        <a:pt x="426" y="1875"/>
                      </a:lnTo>
                      <a:lnTo>
                        <a:pt x="425" y="1406"/>
                      </a:lnTo>
                      <a:lnTo>
                        <a:pt x="425" y="937"/>
                      </a:lnTo>
                      <a:lnTo>
                        <a:pt x="424" y="469"/>
                      </a:lnTo>
                      <a:lnTo>
                        <a:pt x="423" y="0"/>
                      </a:lnTo>
                      <a:lnTo>
                        <a:pt x="403" y="8"/>
                      </a:lnTo>
                      <a:lnTo>
                        <a:pt x="384" y="15"/>
                      </a:lnTo>
                      <a:lnTo>
                        <a:pt x="364" y="23"/>
                      </a:lnTo>
                      <a:lnTo>
                        <a:pt x="346" y="31"/>
                      </a:lnTo>
                      <a:lnTo>
                        <a:pt x="326" y="38"/>
                      </a:lnTo>
                      <a:lnTo>
                        <a:pt x="307" y="46"/>
                      </a:lnTo>
                      <a:lnTo>
                        <a:pt x="287" y="53"/>
                      </a:lnTo>
                      <a:lnTo>
                        <a:pt x="267" y="61"/>
                      </a:lnTo>
                      <a:lnTo>
                        <a:pt x="248" y="68"/>
                      </a:lnTo>
                      <a:lnTo>
                        <a:pt x="228" y="76"/>
                      </a:lnTo>
                      <a:lnTo>
                        <a:pt x="209" y="83"/>
                      </a:lnTo>
                      <a:lnTo>
                        <a:pt x="190" y="90"/>
                      </a:lnTo>
                      <a:lnTo>
                        <a:pt x="171" y="98"/>
                      </a:lnTo>
                      <a:lnTo>
                        <a:pt x="151" y="105"/>
                      </a:lnTo>
                      <a:lnTo>
                        <a:pt x="131" y="113"/>
                      </a:lnTo>
                      <a:lnTo>
                        <a:pt x="112" y="120"/>
                      </a:lnTo>
                      <a:close/>
                    </a:path>
                  </a:pathLst>
                </a:custGeom>
                <a:solidFill>
                  <a:srgbClr val="6B687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5" name="Freeform 201"/>
                <p:cNvSpPr>
                  <a:spLocks noChangeArrowheads="1"/>
                </p:cNvSpPr>
                <p:nvPr/>
              </p:nvSpPr>
              <p:spPr bwMode="auto">
                <a:xfrm>
                  <a:off x="5248" y="1277"/>
                  <a:ext cx="59" cy="400"/>
                </a:xfrm>
                <a:custGeom>
                  <a:avLst/>
                  <a:gdLst>
                    <a:gd name="T0" fmla="*/ 113 w 396"/>
                    <a:gd name="T1" fmla="*/ 112 h 2113"/>
                    <a:gd name="T2" fmla="*/ 104 w 396"/>
                    <a:gd name="T3" fmla="*/ 121 h 2113"/>
                    <a:gd name="T4" fmla="*/ 95 w 396"/>
                    <a:gd name="T5" fmla="*/ 130 h 2113"/>
                    <a:gd name="T6" fmla="*/ 86 w 396"/>
                    <a:gd name="T7" fmla="*/ 138 h 2113"/>
                    <a:gd name="T8" fmla="*/ 78 w 396"/>
                    <a:gd name="T9" fmla="*/ 147 h 2113"/>
                    <a:gd name="T10" fmla="*/ 68 w 396"/>
                    <a:gd name="T11" fmla="*/ 157 h 2113"/>
                    <a:gd name="T12" fmla="*/ 59 w 396"/>
                    <a:gd name="T13" fmla="*/ 165 h 2113"/>
                    <a:gd name="T14" fmla="*/ 51 w 396"/>
                    <a:gd name="T15" fmla="*/ 174 h 2113"/>
                    <a:gd name="T16" fmla="*/ 42 w 396"/>
                    <a:gd name="T17" fmla="*/ 183 h 2113"/>
                    <a:gd name="T18" fmla="*/ 35 w 396"/>
                    <a:gd name="T19" fmla="*/ 217 h 2113"/>
                    <a:gd name="T20" fmla="*/ 28 w 396"/>
                    <a:gd name="T21" fmla="*/ 250 h 2113"/>
                    <a:gd name="T22" fmla="*/ 21 w 396"/>
                    <a:gd name="T23" fmla="*/ 285 h 2113"/>
                    <a:gd name="T24" fmla="*/ 15 w 396"/>
                    <a:gd name="T25" fmla="*/ 318 h 2113"/>
                    <a:gd name="T26" fmla="*/ 13 w 396"/>
                    <a:gd name="T27" fmla="*/ 342 h 2113"/>
                    <a:gd name="T28" fmla="*/ 11 w 396"/>
                    <a:gd name="T29" fmla="*/ 366 h 2113"/>
                    <a:gd name="T30" fmla="*/ 8 w 396"/>
                    <a:gd name="T31" fmla="*/ 391 h 2113"/>
                    <a:gd name="T32" fmla="*/ 6 w 396"/>
                    <a:gd name="T33" fmla="*/ 416 h 2113"/>
                    <a:gd name="T34" fmla="*/ 5 w 396"/>
                    <a:gd name="T35" fmla="*/ 840 h 2113"/>
                    <a:gd name="T36" fmla="*/ 4 w 396"/>
                    <a:gd name="T37" fmla="*/ 1264 h 2113"/>
                    <a:gd name="T38" fmla="*/ 2 w 396"/>
                    <a:gd name="T39" fmla="*/ 1689 h 2113"/>
                    <a:gd name="T40" fmla="*/ 0 w 396"/>
                    <a:gd name="T41" fmla="*/ 2113 h 2113"/>
                    <a:gd name="T42" fmla="*/ 25 w 396"/>
                    <a:gd name="T43" fmla="*/ 2098 h 2113"/>
                    <a:gd name="T44" fmla="*/ 50 w 396"/>
                    <a:gd name="T45" fmla="*/ 2083 h 2113"/>
                    <a:gd name="T46" fmla="*/ 74 w 396"/>
                    <a:gd name="T47" fmla="*/ 2068 h 2113"/>
                    <a:gd name="T48" fmla="*/ 99 w 396"/>
                    <a:gd name="T49" fmla="*/ 2053 h 2113"/>
                    <a:gd name="T50" fmla="*/ 124 w 396"/>
                    <a:gd name="T51" fmla="*/ 2038 h 2113"/>
                    <a:gd name="T52" fmla="*/ 149 w 396"/>
                    <a:gd name="T53" fmla="*/ 2023 h 2113"/>
                    <a:gd name="T54" fmla="*/ 173 w 396"/>
                    <a:gd name="T55" fmla="*/ 2008 h 2113"/>
                    <a:gd name="T56" fmla="*/ 199 w 396"/>
                    <a:gd name="T57" fmla="*/ 1993 h 2113"/>
                    <a:gd name="T58" fmla="*/ 223 w 396"/>
                    <a:gd name="T59" fmla="*/ 1978 h 2113"/>
                    <a:gd name="T60" fmla="*/ 247 w 396"/>
                    <a:gd name="T61" fmla="*/ 1963 h 2113"/>
                    <a:gd name="T62" fmla="*/ 272 w 396"/>
                    <a:gd name="T63" fmla="*/ 1949 h 2113"/>
                    <a:gd name="T64" fmla="*/ 296 w 396"/>
                    <a:gd name="T65" fmla="*/ 1934 h 2113"/>
                    <a:gd name="T66" fmla="*/ 322 w 396"/>
                    <a:gd name="T67" fmla="*/ 1919 h 2113"/>
                    <a:gd name="T68" fmla="*/ 346 w 396"/>
                    <a:gd name="T69" fmla="*/ 1904 h 2113"/>
                    <a:gd name="T70" fmla="*/ 371 w 396"/>
                    <a:gd name="T71" fmla="*/ 1889 h 2113"/>
                    <a:gd name="T72" fmla="*/ 396 w 396"/>
                    <a:gd name="T73" fmla="*/ 1874 h 2113"/>
                    <a:gd name="T74" fmla="*/ 394 w 396"/>
                    <a:gd name="T75" fmla="*/ 1405 h 2113"/>
                    <a:gd name="T76" fmla="*/ 393 w 396"/>
                    <a:gd name="T77" fmla="*/ 937 h 2113"/>
                    <a:gd name="T78" fmla="*/ 392 w 396"/>
                    <a:gd name="T79" fmla="*/ 468 h 2113"/>
                    <a:gd name="T80" fmla="*/ 391 w 396"/>
                    <a:gd name="T81" fmla="*/ 0 h 2113"/>
                    <a:gd name="T82" fmla="*/ 374 w 396"/>
                    <a:gd name="T83" fmla="*/ 7 h 2113"/>
                    <a:gd name="T84" fmla="*/ 356 w 396"/>
                    <a:gd name="T85" fmla="*/ 14 h 2113"/>
                    <a:gd name="T86" fmla="*/ 339 w 396"/>
                    <a:gd name="T87" fmla="*/ 21 h 2113"/>
                    <a:gd name="T88" fmla="*/ 321 w 396"/>
                    <a:gd name="T89" fmla="*/ 29 h 2113"/>
                    <a:gd name="T90" fmla="*/ 303 w 396"/>
                    <a:gd name="T91" fmla="*/ 36 h 2113"/>
                    <a:gd name="T92" fmla="*/ 286 w 396"/>
                    <a:gd name="T93" fmla="*/ 43 h 2113"/>
                    <a:gd name="T94" fmla="*/ 269 w 396"/>
                    <a:gd name="T95" fmla="*/ 50 h 2113"/>
                    <a:gd name="T96" fmla="*/ 252 w 396"/>
                    <a:gd name="T97" fmla="*/ 56 h 2113"/>
                    <a:gd name="T98" fmla="*/ 234 w 396"/>
                    <a:gd name="T99" fmla="*/ 63 h 2113"/>
                    <a:gd name="T100" fmla="*/ 217 w 396"/>
                    <a:gd name="T101" fmla="*/ 70 h 2113"/>
                    <a:gd name="T102" fmla="*/ 200 w 396"/>
                    <a:gd name="T103" fmla="*/ 77 h 2113"/>
                    <a:gd name="T104" fmla="*/ 182 w 396"/>
                    <a:gd name="T105" fmla="*/ 84 h 2113"/>
                    <a:gd name="T106" fmla="*/ 165 w 396"/>
                    <a:gd name="T107" fmla="*/ 91 h 2113"/>
                    <a:gd name="T108" fmla="*/ 148 w 396"/>
                    <a:gd name="T109" fmla="*/ 98 h 2113"/>
                    <a:gd name="T110" fmla="*/ 131 w 396"/>
                    <a:gd name="T111" fmla="*/ 105 h 2113"/>
                    <a:gd name="T112" fmla="*/ 113 w 396"/>
                    <a:gd name="T113" fmla="*/ 112 h 211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96"/>
                    <a:gd name="T172" fmla="*/ 0 h 2113"/>
                    <a:gd name="T173" fmla="*/ 396 w 396"/>
                    <a:gd name="T174" fmla="*/ 2113 h 211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96" h="2113">
                      <a:moveTo>
                        <a:pt x="113" y="112"/>
                      </a:moveTo>
                      <a:lnTo>
                        <a:pt x="104" y="121"/>
                      </a:lnTo>
                      <a:lnTo>
                        <a:pt x="95" y="130"/>
                      </a:lnTo>
                      <a:lnTo>
                        <a:pt x="86" y="138"/>
                      </a:lnTo>
                      <a:lnTo>
                        <a:pt x="78" y="147"/>
                      </a:lnTo>
                      <a:lnTo>
                        <a:pt x="68" y="157"/>
                      </a:lnTo>
                      <a:lnTo>
                        <a:pt x="59" y="165"/>
                      </a:lnTo>
                      <a:lnTo>
                        <a:pt x="51" y="174"/>
                      </a:lnTo>
                      <a:lnTo>
                        <a:pt x="42" y="183"/>
                      </a:lnTo>
                      <a:lnTo>
                        <a:pt x="35" y="217"/>
                      </a:lnTo>
                      <a:lnTo>
                        <a:pt x="28" y="250"/>
                      </a:lnTo>
                      <a:lnTo>
                        <a:pt x="21" y="285"/>
                      </a:lnTo>
                      <a:lnTo>
                        <a:pt x="15" y="318"/>
                      </a:lnTo>
                      <a:lnTo>
                        <a:pt x="13" y="342"/>
                      </a:lnTo>
                      <a:lnTo>
                        <a:pt x="11" y="366"/>
                      </a:lnTo>
                      <a:lnTo>
                        <a:pt x="8" y="391"/>
                      </a:lnTo>
                      <a:lnTo>
                        <a:pt x="6" y="416"/>
                      </a:lnTo>
                      <a:lnTo>
                        <a:pt x="5" y="840"/>
                      </a:lnTo>
                      <a:lnTo>
                        <a:pt x="4" y="1264"/>
                      </a:lnTo>
                      <a:lnTo>
                        <a:pt x="2" y="1689"/>
                      </a:lnTo>
                      <a:lnTo>
                        <a:pt x="0" y="2113"/>
                      </a:lnTo>
                      <a:lnTo>
                        <a:pt x="25" y="2098"/>
                      </a:lnTo>
                      <a:lnTo>
                        <a:pt x="50" y="2083"/>
                      </a:lnTo>
                      <a:lnTo>
                        <a:pt x="74" y="2068"/>
                      </a:lnTo>
                      <a:lnTo>
                        <a:pt x="99" y="2053"/>
                      </a:lnTo>
                      <a:lnTo>
                        <a:pt x="124" y="2038"/>
                      </a:lnTo>
                      <a:lnTo>
                        <a:pt x="149" y="2023"/>
                      </a:lnTo>
                      <a:lnTo>
                        <a:pt x="173" y="2008"/>
                      </a:lnTo>
                      <a:lnTo>
                        <a:pt x="199" y="1993"/>
                      </a:lnTo>
                      <a:lnTo>
                        <a:pt x="223" y="1978"/>
                      </a:lnTo>
                      <a:lnTo>
                        <a:pt x="247" y="1963"/>
                      </a:lnTo>
                      <a:lnTo>
                        <a:pt x="272" y="1949"/>
                      </a:lnTo>
                      <a:lnTo>
                        <a:pt x="296" y="1934"/>
                      </a:lnTo>
                      <a:lnTo>
                        <a:pt x="322" y="1919"/>
                      </a:lnTo>
                      <a:lnTo>
                        <a:pt x="346" y="1904"/>
                      </a:lnTo>
                      <a:lnTo>
                        <a:pt x="371" y="1889"/>
                      </a:lnTo>
                      <a:lnTo>
                        <a:pt x="396" y="1874"/>
                      </a:lnTo>
                      <a:lnTo>
                        <a:pt x="394" y="1405"/>
                      </a:lnTo>
                      <a:lnTo>
                        <a:pt x="393" y="937"/>
                      </a:lnTo>
                      <a:lnTo>
                        <a:pt x="392" y="468"/>
                      </a:lnTo>
                      <a:lnTo>
                        <a:pt x="391" y="0"/>
                      </a:lnTo>
                      <a:lnTo>
                        <a:pt x="374" y="7"/>
                      </a:lnTo>
                      <a:lnTo>
                        <a:pt x="356" y="14"/>
                      </a:lnTo>
                      <a:lnTo>
                        <a:pt x="339" y="21"/>
                      </a:lnTo>
                      <a:lnTo>
                        <a:pt x="321" y="29"/>
                      </a:lnTo>
                      <a:lnTo>
                        <a:pt x="303" y="36"/>
                      </a:lnTo>
                      <a:lnTo>
                        <a:pt x="286" y="43"/>
                      </a:lnTo>
                      <a:lnTo>
                        <a:pt x="269" y="50"/>
                      </a:lnTo>
                      <a:lnTo>
                        <a:pt x="252" y="56"/>
                      </a:lnTo>
                      <a:lnTo>
                        <a:pt x="234" y="63"/>
                      </a:lnTo>
                      <a:lnTo>
                        <a:pt x="217" y="70"/>
                      </a:lnTo>
                      <a:lnTo>
                        <a:pt x="200" y="77"/>
                      </a:lnTo>
                      <a:lnTo>
                        <a:pt x="182" y="84"/>
                      </a:lnTo>
                      <a:lnTo>
                        <a:pt x="165" y="91"/>
                      </a:lnTo>
                      <a:lnTo>
                        <a:pt x="148" y="98"/>
                      </a:lnTo>
                      <a:lnTo>
                        <a:pt x="131" y="105"/>
                      </a:lnTo>
                      <a:lnTo>
                        <a:pt x="113" y="112"/>
                      </a:lnTo>
                      <a:close/>
                    </a:path>
                  </a:pathLst>
                </a:custGeom>
                <a:solidFill>
                  <a:srgbClr val="6D687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6" name="Freeform 202"/>
                <p:cNvSpPr>
                  <a:spLocks noChangeArrowheads="1"/>
                </p:cNvSpPr>
                <p:nvPr/>
              </p:nvSpPr>
              <p:spPr bwMode="auto">
                <a:xfrm>
                  <a:off x="5253" y="1277"/>
                  <a:ext cx="55" cy="396"/>
                </a:xfrm>
                <a:custGeom>
                  <a:avLst/>
                  <a:gdLst>
                    <a:gd name="T0" fmla="*/ 113 w 363"/>
                    <a:gd name="T1" fmla="*/ 104 h 2094"/>
                    <a:gd name="T2" fmla="*/ 103 w 363"/>
                    <a:gd name="T3" fmla="*/ 113 h 2094"/>
                    <a:gd name="T4" fmla="*/ 95 w 363"/>
                    <a:gd name="T5" fmla="*/ 122 h 2094"/>
                    <a:gd name="T6" fmla="*/ 86 w 363"/>
                    <a:gd name="T7" fmla="*/ 131 h 2094"/>
                    <a:gd name="T8" fmla="*/ 77 w 363"/>
                    <a:gd name="T9" fmla="*/ 139 h 2094"/>
                    <a:gd name="T10" fmla="*/ 69 w 363"/>
                    <a:gd name="T11" fmla="*/ 149 h 2094"/>
                    <a:gd name="T12" fmla="*/ 60 w 363"/>
                    <a:gd name="T13" fmla="*/ 158 h 2094"/>
                    <a:gd name="T14" fmla="*/ 50 w 363"/>
                    <a:gd name="T15" fmla="*/ 166 h 2094"/>
                    <a:gd name="T16" fmla="*/ 41 w 363"/>
                    <a:gd name="T17" fmla="*/ 175 h 2094"/>
                    <a:gd name="T18" fmla="*/ 35 w 363"/>
                    <a:gd name="T19" fmla="*/ 209 h 2094"/>
                    <a:gd name="T20" fmla="*/ 28 w 363"/>
                    <a:gd name="T21" fmla="*/ 242 h 2094"/>
                    <a:gd name="T22" fmla="*/ 22 w 363"/>
                    <a:gd name="T23" fmla="*/ 277 h 2094"/>
                    <a:gd name="T24" fmla="*/ 15 w 363"/>
                    <a:gd name="T25" fmla="*/ 310 h 2094"/>
                    <a:gd name="T26" fmla="*/ 12 w 363"/>
                    <a:gd name="T27" fmla="*/ 335 h 2094"/>
                    <a:gd name="T28" fmla="*/ 10 w 363"/>
                    <a:gd name="T29" fmla="*/ 359 h 2094"/>
                    <a:gd name="T30" fmla="*/ 8 w 363"/>
                    <a:gd name="T31" fmla="*/ 384 h 2094"/>
                    <a:gd name="T32" fmla="*/ 5 w 363"/>
                    <a:gd name="T33" fmla="*/ 409 h 2094"/>
                    <a:gd name="T34" fmla="*/ 4 w 363"/>
                    <a:gd name="T35" fmla="*/ 830 h 2094"/>
                    <a:gd name="T36" fmla="*/ 3 w 363"/>
                    <a:gd name="T37" fmla="*/ 1251 h 2094"/>
                    <a:gd name="T38" fmla="*/ 1 w 363"/>
                    <a:gd name="T39" fmla="*/ 1672 h 2094"/>
                    <a:gd name="T40" fmla="*/ 0 w 363"/>
                    <a:gd name="T41" fmla="*/ 2094 h 2094"/>
                    <a:gd name="T42" fmla="*/ 23 w 363"/>
                    <a:gd name="T43" fmla="*/ 2080 h 2094"/>
                    <a:gd name="T44" fmla="*/ 45 w 363"/>
                    <a:gd name="T45" fmla="*/ 2066 h 2094"/>
                    <a:gd name="T46" fmla="*/ 68 w 363"/>
                    <a:gd name="T47" fmla="*/ 2052 h 2094"/>
                    <a:gd name="T48" fmla="*/ 91 w 363"/>
                    <a:gd name="T49" fmla="*/ 2038 h 2094"/>
                    <a:gd name="T50" fmla="*/ 113 w 363"/>
                    <a:gd name="T51" fmla="*/ 2025 h 2094"/>
                    <a:gd name="T52" fmla="*/ 136 w 363"/>
                    <a:gd name="T53" fmla="*/ 2011 h 2094"/>
                    <a:gd name="T54" fmla="*/ 159 w 363"/>
                    <a:gd name="T55" fmla="*/ 1997 h 2094"/>
                    <a:gd name="T56" fmla="*/ 182 w 363"/>
                    <a:gd name="T57" fmla="*/ 1983 h 2094"/>
                    <a:gd name="T58" fmla="*/ 204 w 363"/>
                    <a:gd name="T59" fmla="*/ 1969 h 2094"/>
                    <a:gd name="T60" fmla="*/ 227 w 363"/>
                    <a:gd name="T61" fmla="*/ 1955 h 2094"/>
                    <a:gd name="T62" fmla="*/ 250 w 363"/>
                    <a:gd name="T63" fmla="*/ 1942 h 2094"/>
                    <a:gd name="T64" fmla="*/ 272 w 363"/>
                    <a:gd name="T65" fmla="*/ 1928 h 2094"/>
                    <a:gd name="T66" fmla="*/ 295 w 363"/>
                    <a:gd name="T67" fmla="*/ 1914 h 2094"/>
                    <a:gd name="T68" fmla="*/ 318 w 363"/>
                    <a:gd name="T69" fmla="*/ 1900 h 2094"/>
                    <a:gd name="T70" fmla="*/ 340 w 363"/>
                    <a:gd name="T71" fmla="*/ 1886 h 2094"/>
                    <a:gd name="T72" fmla="*/ 363 w 363"/>
                    <a:gd name="T73" fmla="*/ 1872 h 2094"/>
                    <a:gd name="T74" fmla="*/ 361 w 363"/>
                    <a:gd name="T75" fmla="*/ 1405 h 2094"/>
                    <a:gd name="T76" fmla="*/ 360 w 363"/>
                    <a:gd name="T77" fmla="*/ 937 h 2094"/>
                    <a:gd name="T78" fmla="*/ 359 w 363"/>
                    <a:gd name="T79" fmla="*/ 468 h 2094"/>
                    <a:gd name="T80" fmla="*/ 358 w 363"/>
                    <a:gd name="T81" fmla="*/ 0 h 2094"/>
                    <a:gd name="T82" fmla="*/ 343 w 363"/>
                    <a:gd name="T83" fmla="*/ 7 h 2094"/>
                    <a:gd name="T84" fmla="*/ 327 w 363"/>
                    <a:gd name="T85" fmla="*/ 14 h 2094"/>
                    <a:gd name="T86" fmla="*/ 312 w 363"/>
                    <a:gd name="T87" fmla="*/ 20 h 2094"/>
                    <a:gd name="T88" fmla="*/ 297 w 363"/>
                    <a:gd name="T89" fmla="*/ 26 h 2094"/>
                    <a:gd name="T90" fmla="*/ 281 w 363"/>
                    <a:gd name="T91" fmla="*/ 33 h 2094"/>
                    <a:gd name="T92" fmla="*/ 266 w 363"/>
                    <a:gd name="T93" fmla="*/ 39 h 2094"/>
                    <a:gd name="T94" fmla="*/ 251 w 363"/>
                    <a:gd name="T95" fmla="*/ 46 h 2094"/>
                    <a:gd name="T96" fmla="*/ 236 w 363"/>
                    <a:gd name="T97" fmla="*/ 53 h 2094"/>
                    <a:gd name="T98" fmla="*/ 220 w 363"/>
                    <a:gd name="T99" fmla="*/ 59 h 2094"/>
                    <a:gd name="T100" fmla="*/ 205 w 363"/>
                    <a:gd name="T101" fmla="*/ 66 h 2094"/>
                    <a:gd name="T102" fmla="*/ 190 w 363"/>
                    <a:gd name="T103" fmla="*/ 73 h 2094"/>
                    <a:gd name="T104" fmla="*/ 174 w 363"/>
                    <a:gd name="T105" fmla="*/ 78 h 2094"/>
                    <a:gd name="T106" fmla="*/ 159 w 363"/>
                    <a:gd name="T107" fmla="*/ 85 h 2094"/>
                    <a:gd name="T108" fmla="*/ 144 w 363"/>
                    <a:gd name="T109" fmla="*/ 91 h 2094"/>
                    <a:gd name="T110" fmla="*/ 128 w 363"/>
                    <a:gd name="T111" fmla="*/ 98 h 2094"/>
                    <a:gd name="T112" fmla="*/ 113 w 363"/>
                    <a:gd name="T113" fmla="*/ 104 h 209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63"/>
                    <a:gd name="T172" fmla="*/ 0 h 2094"/>
                    <a:gd name="T173" fmla="*/ 363 w 363"/>
                    <a:gd name="T174" fmla="*/ 2094 h 209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63" h="2094">
                      <a:moveTo>
                        <a:pt x="113" y="104"/>
                      </a:moveTo>
                      <a:lnTo>
                        <a:pt x="103" y="113"/>
                      </a:lnTo>
                      <a:lnTo>
                        <a:pt x="95" y="122"/>
                      </a:lnTo>
                      <a:lnTo>
                        <a:pt x="86" y="131"/>
                      </a:lnTo>
                      <a:lnTo>
                        <a:pt x="77" y="139"/>
                      </a:lnTo>
                      <a:lnTo>
                        <a:pt x="69" y="149"/>
                      </a:lnTo>
                      <a:lnTo>
                        <a:pt x="60" y="158"/>
                      </a:lnTo>
                      <a:lnTo>
                        <a:pt x="50" y="166"/>
                      </a:lnTo>
                      <a:lnTo>
                        <a:pt x="41" y="175"/>
                      </a:lnTo>
                      <a:lnTo>
                        <a:pt x="35" y="209"/>
                      </a:lnTo>
                      <a:lnTo>
                        <a:pt x="28" y="242"/>
                      </a:lnTo>
                      <a:lnTo>
                        <a:pt x="22" y="277"/>
                      </a:lnTo>
                      <a:lnTo>
                        <a:pt x="15" y="310"/>
                      </a:lnTo>
                      <a:lnTo>
                        <a:pt x="12" y="335"/>
                      </a:lnTo>
                      <a:lnTo>
                        <a:pt x="10" y="359"/>
                      </a:lnTo>
                      <a:lnTo>
                        <a:pt x="8" y="384"/>
                      </a:lnTo>
                      <a:lnTo>
                        <a:pt x="5" y="409"/>
                      </a:lnTo>
                      <a:lnTo>
                        <a:pt x="4" y="830"/>
                      </a:lnTo>
                      <a:lnTo>
                        <a:pt x="3" y="1251"/>
                      </a:lnTo>
                      <a:lnTo>
                        <a:pt x="1" y="1672"/>
                      </a:lnTo>
                      <a:lnTo>
                        <a:pt x="0" y="2094"/>
                      </a:lnTo>
                      <a:lnTo>
                        <a:pt x="23" y="2080"/>
                      </a:lnTo>
                      <a:lnTo>
                        <a:pt x="45" y="2066"/>
                      </a:lnTo>
                      <a:lnTo>
                        <a:pt x="68" y="2052"/>
                      </a:lnTo>
                      <a:lnTo>
                        <a:pt x="91" y="2038"/>
                      </a:lnTo>
                      <a:lnTo>
                        <a:pt x="113" y="2025"/>
                      </a:lnTo>
                      <a:lnTo>
                        <a:pt x="136" y="2011"/>
                      </a:lnTo>
                      <a:lnTo>
                        <a:pt x="159" y="1997"/>
                      </a:lnTo>
                      <a:lnTo>
                        <a:pt x="182" y="1983"/>
                      </a:lnTo>
                      <a:lnTo>
                        <a:pt x="204" y="1969"/>
                      </a:lnTo>
                      <a:lnTo>
                        <a:pt x="227" y="1955"/>
                      </a:lnTo>
                      <a:lnTo>
                        <a:pt x="250" y="1942"/>
                      </a:lnTo>
                      <a:lnTo>
                        <a:pt x="272" y="1928"/>
                      </a:lnTo>
                      <a:lnTo>
                        <a:pt x="295" y="1914"/>
                      </a:lnTo>
                      <a:lnTo>
                        <a:pt x="318" y="1900"/>
                      </a:lnTo>
                      <a:lnTo>
                        <a:pt x="340" y="1886"/>
                      </a:lnTo>
                      <a:lnTo>
                        <a:pt x="363" y="1872"/>
                      </a:lnTo>
                      <a:lnTo>
                        <a:pt x="361" y="1405"/>
                      </a:lnTo>
                      <a:lnTo>
                        <a:pt x="360" y="937"/>
                      </a:lnTo>
                      <a:lnTo>
                        <a:pt x="359" y="468"/>
                      </a:lnTo>
                      <a:lnTo>
                        <a:pt x="358" y="0"/>
                      </a:lnTo>
                      <a:lnTo>
                        <a:pt x="343" y="7"/>
                      </a:lnTo>
                      <a:lnTo>
                        <a:pt x="327" y="14"/>
                      </a:lnTo>
                      <a:lnTo>
                        <a:pt x="312" y="20"/>
                      </a:lnTo>
                      <a:lnTo>
                        <a:pt x="297" y="26"/>
                      </a:lnTo>
                      <a:lnTo>
                        <a:pt x="281" y="33"/>
                      </a:lnTo>
                      <a:lnTo>
                        <a:pt x="266" y="39"/>
                      </a:lnTo>
                      <a:lnTo>
                        <a:pt x="251" y="46"/>
                      </a:lnTo>
                      <a:lnTo>
                        <a:pt x="236" y="53"/>
                      </a:lnTo>
                      <a:lnTo>
                        <a:pt x="220" y="59"/>
                      </a:lnTo>
                      <a:lnTo>
                        <a:pt x="205" y="66"/>
                      </a:lnTo>
                      <a:lnTo>
                        <a:pt x="190" y="73"/>
                      </a:lnTo>
                      <a:lnTo>
                        <a:pt x="174" y="78"/>
                      </a:lnTo>
                      <a:lnTo>
                        <a:pt x="159" y="85"/>
                      </a:lnTo>
                      <a:lnTo>
                        <a:pt x="144" y="91"/>
                      </a:lnTo>
                      <a:lnTo>
                        <a:pt x="128" y="98"/>
                      </a:lnTo>
                      <a:lnTo>
                        <a:pt x="113" y="104"/>
                      </a:lnTo>
                      <a:close/>
                    </a:path>
                  </a:pathLst>
                </a:custGeom>
                <a:solidFill>
                  <a:srgbClr val="6D6B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7" name="Freeform 203"/>
                <p:cNvSpPr>
                  <a:spLocks noChangeArrowheads="1"/>
                </p:cNvSpPr>
                <p:nvPr/>
              </p:nvSpPr>
              <p:spPr bwMode="auto">
                <a:xfrm>
                  <a:off x="5258" y="1277"/>
                  <a:ext cx="50" cy="392"/>
                </a:xfrm>
                <a:custGeom>
                  <a:avLst/>
                  <a:gdLst>
                    <a:gd name="T0" fmla="*/ 114 w 332"/>
                    <a:gd name="T1" fmla="*/ 94 h 2073"/>
                    <a:gd name="T2" fmla="*/ 105 w 332"/>
                    <a:gd name="T3" fmla="*/ 104 h 2073"/>
                    <a:gd name="T4" fmla="*/ 96 w 332"/>
                    <a:gd name="T5" fmla="*/ 113 h 2073"/>
                    <a:gd name="T6" fmla="*/ 86 w 332"/>
                    <a:gd name="T7" fmla="*/ 122 h 2073"/>
                    <a:gd name="T8" fmla="*/ 78 w 332"/>
                    <a:gd name="T9" fmla="*/ 131 h 2073"/>
                    <a:gd name="T10" fmla="*/ 69 w 332"/>
                    <a:gd name="T11" fmla="*/ 141 h 2073"/>
                    <a:gd name="T12" fmla="*/ 60 w 332"/>
                    <a:gd name="T13" fmla="*/ 150 h 2073"/>
                    <a:gd name="T14" fmla="*/ 52 w 332"/>
                    <a:gd name="T15" fmla="*/ 158 h 2073"/>
                    <a:gd name="T16" fmla="*/ 43 w 332"/>
                    <a:gd name="T17" fmla="*/ 167 h 2073"/>
                    <a:gd name="T18" fmla="*/ 36 w 332"/>
                    <a:gd name="T19" fmla="*/ 200 h 2073"/>
                    <a:gd name="T20" fmla="*/ 29 w 332"/>
                    <a:gd name="T21" fmla="*/ 234 h 2073"/>
                    <a:gd name="T22" fmla="*/ 22 w 332"/>
                    <a:gd name="T23" fmla="*/ 268 h 2073"/>
                    <a:gd name="T24" fmla="*/ 16 w 332"/>
                    <a:gd name="T25" fmla="*/ 302 h 2073"/>
                    <a:gd name="T26" fmla="*/ 14 w 332"/>
                    <a:gd name="T27" fmla="*/ 326 h 2073"/>
                    <a:gd name="T28" fmla="*/ 11 w 332"/>
                    <a:gd name="T29" fmla="*/ 351 h 2073"/>
                    <a:gd name="T30" fmla="*/ 9 w 332"/>
                    <a:gd name="T31" fmla="*/ 376 h 2073"/>
                    <a:gd name="T32" fmla="*/ 7 w 332"/>
                    <a:gd name="T33" fmla="*/ 401 h 2073"/>
                    <a:gd name="T34" fmla="*/ 6 w 332"/>
                    <a:gd name="T35" fmla="*/ 819 h 2073"/>
                    <a:gd name="T36" fmla="*/ 3 w 332"/>
                    <a:gd name="T37" fmla="*/ 1238 h 2073"/>
                    <a:gd name="T38" fmla="*/ 2 w 332"/>
                    <a:gd name="T39" fmla="*/ 1656 h 2073"/>
                    <a:gd name="T40" fmla="*/ 0 w 332"/>
                    <a:gd name="T41" fmla="*/ 2073 h 2073"/>
                    <a:gd name="T42" fmla="*/ 21 w 332"/>
                    <a:gd name="T43" fmla="*/ 2060 h 2073"/>
                    <a:gd name="T44" fmla="*/ 41 w 332"/>
                    <a:gd name="T45" fmla="*/ 2048 h 2073"/>
                    <a:gd name="T46" fmla="*/ 62 w 332"/>
                    <a:gd name="T47" fmla="*/ 2035 h 2073"/>
                    <a:gd name="T48" fmla="*/ 83 w 332"/>
                    <a:gd name="T49" fmla="*/ 2022 h 2073"/>
                    <a:gd name="T50" fmla="*/ 104 w 332"/>
                    <a:gd name="T51" fmla="*/ 2010 h 2073"/>
                    <a:gd name="T52" fmla="*/ 124 w 332"/>
                    <a:gd name="T53" fmla="*/ 1997 h 2073"/>
                    <a:gd name="T54" fmla="*/ 145 w 332"/>
                    <a:gd name="T55" fmla="*/ 1984 h 2073"/>
                    <a:gd name="T56" fmla="*/ 166 w 332"/>
                    <a:gd name="T57" fmla="*/ 1972 h 2073"/>
                    <a:gd name="T58" fmla="*/ 187 w 332"/>
                    <a:gd name="T59" fmla="*/ 1960 h 2073"/>
                    <a:gd name="T60" fmla="*/ 207 w 332"/>
                    <a:gd name="T61" fmla="*/ 1947 h 2073"/>
                    <a:gd name="T62" fmla="*/ 228 w 332"/>
                    <a:gd name="T63" fmla="*/ 1935 h 2073"/>
                    <a:gd name="T64" fmla="*/ 249 w 332"/>
                    <a:gd name="T65" fmla="*/ 1922 h 2073"/>
                    <a:gd name="T66" fmla="*/ 270 w 332"/>
                    <a:gd name="T67" fmla="*/ 1909 h 2073"/>
                    <a:gd name="T68" fmla="*/ 290 w 332"/>
                    <a:gd name="T69" fmla="*/ 1897 h 2073"/>
                    <a:gd name="T70" fmla="*/ 311 w 332"/>
                    <a:gd name="T71" fmla="*/ 1884 h 2073"/>
                    <a:gd name="T72" fmla="*/ 332 w 332"/>
                    <a:gd name="T73" fmla="*/ 1871 h 2073"/>
                    <a:gd name="T74" fmla="*/ 331 w 332"/>
                    <a:gd name="T75" fmla="*/ 1403 h 2073"/>
                    <a:gd name="T76" fmla="*/ 328 w 332"/>
                    <a:gd name="T77" fmla="*/ 936 h 2073"/>
                    <a:gd name="T78" fmla="*/ 327 w 332"/>
                    <a:gd name="T79" fmla="*/ 468 h 2073"/>
                    <a:gd name="T80" fmla="*/ 326 w 332"/>
                    <a:gd name="T81" fmla="*/ 0 h 2073"/>
                    <a:gd name="T82" fmla="*/ 312 w 332"/>
                    <a:gd name="T83" fmla="*/ 6 h 2073"/>
                    <a:gd name="T84" fmla="*/ 299 w 332"/>
                    <a:gd name="T85" fmla="*/ 13 h 2073"/>
                    <a:gd name="T86" fmla="*/ 286 w 332"/>
                    <a:gd name="T87" fmla="*/ 18 h 2073"/>
                    <a:gd name="T88" fmla="*/ 273 w 332"/>
                    <a:gd name="T89" fmla="*/ 24 h 2073"/>
                    <a:gd name="T90" fmla="*/ 259 w 332"/>
                    <a:gd name="T91" fmla="*/ 31 h 2073"/>
                    <a:gd name="T92" fmla="*/ 246 w 332"/>
                    <a:gd name="T93" fmla="*/ 37 h 2073"/>
                    <a:gd name="T94" fmla="*/ 233 w 332"/>
                    <a:gd name="T95" fmla="*/ 43 h 2073"/>
                    <a:gd name="T96" fmla="*/ 220 w 332"/>
                    <a:gd name="T97" fmla="*/ 48 h 2073"/>
                    <a:gd name="T98" fmla="*/ 206 w 332"/>
                    <a:gd name="T99" fmla="*/ 54 h 2073"/>
                    <a:gd name="T100" fmla="*/ 193 w 332"/>
                    <a:gd name="T101" fmla="*/ 60 h 2073"/>
                    <a:gd name="T102" fmla="*/ 180 w 332"/>
                    <a:gd name="T103" fmla="*/ 66 h 2073"/>
                    <a:gd name="T104" fmla="*/ 167 w 332"/>
                    <a:gd name="T105" fmla="*/ 71 h 2073"/>
                    <a:gd name="T106" fmla="*/ 153 w 332"/>
                    <a:gd name="T107" fmla="*/ 77 h 2073"/>
                    <a:gd name="T108" fmla="*/ 140 w 332"/>
                    <a:gd name="T109" fmla="*/ 83 h 2073"/>
                    <a:gd name="T110" fmla="*/ 127 w 332"/>
                    <a:gd name="T111" fmla="*/ 89 h 2073"/>
                    <a:gd name="T112" fmla="*/ 114 w 332"/>
                    <a:gd name="T113" fmla="*/ 94 h 207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32"/>
                    <a:gd name="T172" fmla="*/ 0 h 2073"/>
                    <a:gd name="T173" fmla="*/ 332 w 332"/>
                    <a:gd name="T174" fmla="*/ 2073 h 207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32" h="2073">
                      <a:moveTo>
                        <a:pt x="114" y="94"/>
                      </a:moveTo>
                      <a:lnTo>
                        <a:pt x="105" y="104"/>
                      </a:lnTo>
                      <a:lnTo>
                        <a:pt x="96" y="113"/>
                      </a:lnTo>
                      <a:lnTo>
                        <a:pt x="86" y="122"/>
                      </a:lnTo>
                      <a:lnTo>
                        <a:pt x="78" y="131"/>
                      </a:lnTo>
                      <a:lnTo>
                        <a:pt x="69" y="141"/>
                      </a:lnTo>
                      <a:lnTo>
                        <a:pt x="60" y="150"/>
                      </a:lnTo>
                      <a:lnTo>
                        <a:pt x="52" y="158"/>
                      </a:lnTo>
                      <a:lnTo>
                        <a:pt x="43" y="167"/>
                      </a:lnTo>
                      <a:lnTo>
                        <a:pt x="36" y="200"/>
                      </a:lnTo>
                      <a:lnTo>
                        <a:pt x="29" y="234"/>
                      </a:lnTo>
                      <a:lnTo>
                        <a:pt x="22" y="268"/>
                      </a:lnTo>
                      <a:lnTo>
                        <a:pt x="16" y="302"/>
                      </a:lnTo>
                      <a:lnTo>
                        <a:pt x="14" y="326"/>
                      </a:lnTo>
                      <a:lnTo>
                        <a:pt x="11" y="351"/>
                      </a:lnTo>
                      <a:lnTo>
                        <a:pt x="9" y="376"/>
                      </a:lnTo>
                      <a:lnTo>
                        <a:pt x="7" y="401"/>
                      </a:lnTo>
                      <a:lnTo>
                        <a:pt x="6" y="819"/>
                      </a:lnTo>
                      <a:lnTo>
                        <a:pt x="3" y="1238"/>
                      </a:lnTo>
                      <a:lnTo>
                        <a:pt x="2" y="1656"/>
                      </a:lnTo>
                      <a:lnTo>
                        <a:pt x="0" y="2073"/>
                      </a:lnTo>
                      <a:lnTo>
                        <a:pt x="21" y="2060"/>
                      </a:lnTo>
                      <a:lnTo>
                        <a:pt x="41" y="2048"/>
                      </a:lnTo>
                      <a:lnTo>
                        <a:pt x="62" y="2035"/>
                      </a:lnTo>
                      <a:lnTo>
                        <a:pt x="83" y="2022"/>
                      </a:lnTo>
                      <a:lnTo>
                        <a:pt x="104" y="2010"/>
                      </a:lnTo>
                      <a:lnTo>
                        <a:pt x="124" y="1997"/>
                      </a:lnTo>
                      <a:lnTo>
                        <a:pt x="145" y="1984"/>
                      </a:lnTo>
                      <a:lnTo>
                        <a:pt x="166" y="1972"/>
                      </a:lnTo>
                      <a:lnTo>
                        <a:pt x="187" y="1960"/>
                      </a:lnTo>
                      <a:lnTo>
                        <a:pt x="207" y="1947"/>
                      </a:lnTo>
                      <a:lnTo>
                        <a:pt x="228" y="1935"/>
                      </a:lnTo>
                      <a:lnTo>
                        <a:pt x="249" y="1922"/>
                      </a:lnTo>
                      <a:lnTo>
                        <a:pt x="270" y="1909"/>
                      </a:lnTo>
                      <a:lnTo>
                        <a:pt x="290" y="1897"/>
                      </a:lnTo>
                      <a:lnTo>
                        <a:pt x="311" y="1884"/>
                      </a:lnTo>
                      <a:lnTo>
                        <a:pt x="332" y="1871"/>
                      </a:lnTo>
                      <a:lnTo>
                        <a:pt x="331" y="1403"/>
                      </a:lnTo>
                      <a:lnTo>
                        <a:pt x="328" y="936"/>
                      </a:lnTo>
                      <a:lnTo>
                        <a:pt x="327" y="468"/>
                      </a:lnTo>
                      <a:lnTo>
                        <a:pt x="326" y="0"/>
                      </a:lnTo>
                      <a:lnTo>
                        <a:pt x="312" y="6"/>
                      </a:lnTo>
                      <a:lnTo>
                        <a:pt x="299" y="13"/>
                      </a:lnTo>
                      <a:lnTo>
                        <a:pt x="286" y="18"/>
                      </a:lnTo>
                      <a:lnTo>
                        <a:pt x="273" y="24"/>
                      </a:lnTo>
                      <a:lnTo>
                        <a:pt x="259" y="31"/>
                      </a:lnTo>
                      <a:lnTo>
                        <a:pt x="246" y="37"/>
                      </a:lnTo>
                      <a:lnTo>
                        <a:pt x="233" y="43"/>
                      </a:lnTo>
                      <a:lnTo>
                        <a:pt x="220" y="48"/>
                      </a:lnTo>
                      <a:lnTo>
                        <a:pt x="206" y="54"/>
                      </a:lnTo>
                      <a:lnTo>
                        <a:pt x="193" y="60"/>
                      </a:lnTo>
                      <a:lnTo>
                        <a:pt x="180" y="66"/>
                      </a:lnTo>
                      <a:lnTo>
                        <a:pt x="167" y="71"/>
                      </a:lnTo>
                      <a:lnTo>
                        <a:pt x="153" y="77"/>
                      </a:lnTo>
                      <a:lnTo>
                        <a:pt x="140" y="83"/>
                      </a:lnTo>
                      <a:lnTo>
                        <a:pt x="127" y="89"/>
                      </a:lnTo>
                      <a:lnTo>
                        <a:pt x="114" y="94"/>
                      </a:lnTo>
                      <a:close/>
                    </a:path>
                  </a:pathLst>
                </a:custGeom>
                <a:solidFill>
                  <a:srgbClr val="6D6B7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8" name="Freeform 204"/>
                <p:cNvSpPr>
                  <a:spLocks noChangeArrowheads="1"/>
                </p:cNvSpPr>
                <p:nvPr/>
              </p:nvSpPr>
              <p:spPr bwMode="auto">
                <a:xfrm>
                  <a:off x="5262" y="1277"/>
                  <a:ext cx="45" cy="388"/>
                </a:xfrm>
                <a:custGeom>
                  <a:avLst/>
                  <a:gdLst>
                    <a:gd name="T0" fmla="*/ 114 w 300"/>
                    <a:gd name="T1" fmla="*/ 88 h 2053"/>
                    <a:gd name="T2" fmla="*/ 105 w 300"/>
                    <a:gd name="T3" fmla="*/ 97 h 2053"/>
                    <a:gd name="T4" fmla="*/ 97 w 300"/>
                    <a:gd name="T5" fmla="*/ 106 h 2053"/>
                    <a:gd name="T6" fmla="*/ 88 w 300"/>
                    <a:gd name="T7" fmla="*/ 115 h 2053"/>
                    <a:gd name="T8" fmla="*/ 79 w 300"/>
                    <a:gd name="T9" fmla="*/ 123 h 2053"/>
                    <a:gd name="T10" fmla="*/ 70 w 300"/>
                    <a:gd name="T11" fmla="*/ 132 h 2053"/>
                    <a:gd name="T12" fmla="*/ 61 w 300"/>
                    <a:gd name="T13" fmla="*/ 142 h 2053"/>
                    <a:gd name="T14" fmla="*/ 52 w 300"/>
                    <a:gd name="T15" fmla="*/ 151 h 2053"/>
                    <a:gd name="T16" fmla="*/ 43 w 300"/>
                    <a:gd name="T17" fmla="*/ 160 h 2053"/>
                    <a:gd name="T18" fmla="*/ 37 w 300"/>
                    <a:gd name="T19" fmla="*/ 194 h 2053"/>
                    <a:gd name="T20" fmla="*/ 30 w 300"/>
                    <a:gd name="T21" fmla="*/ 227 h 2053"/>
                    <a:gd name="T22" fmla="*/ 23 w 300"/>
                    <a:gd name="T23" fmla="*/ 260 h 2053"/>
                    <a:gd name="T24" fmla="*/ 16 w 300"/>
                    <a:gd name="T25" fmla="*/ 294 h 2053"/>
                    <a:gd name="T26" fmla="*/ 14 w 300"/>
                    <a:gd name="T27" fmla="*/ 319 h 2053"/>
                    <a:gd name="T28" fmla="*/ 12 w 300"/>
                    <a:gd name="T29" fmla="*/ 343 h 2053"/>
                    <a:gd name="T30" fmla="*/ 9 w 300"/>
                    <a:gd name="T31" fmla="*/ 368 h 2053"/>
                    <a:gd name="T32" fmla="*/ 7 w 300"/>
                    <a:gd name="T33" fmla="*/ 393 h 2053"/>
                    <a:gd name="T34" fmla="*/ 6 w 300"/>
                    <a:gd name="T35" fmla="*/ 808 h 2053"/>
                    <a:gd name="T36" fmla="*/ 4 w 300"/>
                    <a:gd name="T37" fmla="*/ 1223 h 2053"/>
                    <a:gd name="T38" fmla="*/ 2 w 300"/>
                    <a:gd name="T39" fmla="*/ 1639 h 2053"/>
                    <a:gd name="T40" fmla="*/ 0 w 300"/>
                    <a:gd name="T41" fmla="*/ 2053 h 2053"/>
                    <a:gd name="T42" fmla="*/ 19 w 300"/>
                    <a:gd name="T43" fmla="*/ 2042 h 2053"/>
                    <a:gd name="T44" fmla="*/ 38 w 300"/>
                    <a:gd name="T45" fmla="*/ 2030 h 2053"/>
                    <a:gd name="T46" fmla="*/ 57 w 300"/>
                    <a:gd name="T47" fmla="*/ 2019 h 2053"/>
                    <a:gd name="T48" fmla="*/ 75 w 300"/>
                    <a:gd name="T49" fmla="*/ 2007 h 2053"/>
                    <a:gd name="T50" fmla="*/ 93 w 300"/>
                    <a:gd name="T51" fmla="*/ 1996 h 2053"/>
                    <a:gd name="T52" fmla="*/ 113 w 300"/>
                    <a:gd name="T53" fmla="*/ 1984 h 2053"/>
                    <a:gd name="T54" fmla="*/ 132 w 300"/>
                    <a:gd name="T55" fmla="*/ 1973 h 2053"/>
                    <a:gd name="T56" fmla="*/ 150 w 300"/>
                    <a:gd name="T57" fmla="*/ 1961 h 2053"/>
                    <a:gd name="T58" fmla="*/ 168 w 300"/>
                    <a:gd name="T59" fmla="*/ 1951 h 2053"/>
                    <a:gd name="T60" fmla="*/ 187 w 300"/>
                    <a:gd name="T61" fmla="*/ 1939 h 2053"/>
                    <a:gd name="T62" fmla="*/ 206 w 300"/>
                    <a:gd name="T63" fmla="*/ 1928 h 2053"/>
                    <a:gd name="T64" fmla="*/ 225 w 300"/>
                    <a:gd name="T65" fmla="*/ 1916 h 2053"/>
                    <a:gd name="T66" fmla="*/ 243 w 300"/>
                    <a:gd name="T67" fmla="*/ 1905 h 2053"/>
                    <a:gd name="T68" fmla="*/ 262 w 300"/>
                    <a:gd name="T69" fmla="*/ 1893 h 2053"/>
                    <a:gd name="T70" fmla="*/ 281 w 300"/>
                    <a:gd name="T71" fmla="*/ 1882 h 2053"/>
                    <a:gd name="T72" fmla="*/ 300 w 300"/>
                    <a:gd name="T73" fmla="*/ 1870 h 2053"/>
                    <a:gd name="T74" fmla="*/ 299 w 300"/>
                    <a:gd name="T75" fmla="*/ 1402 h 2053"/>
                    <a:gd name="T76" fmla="*/ 296 w 300"/>
                    <a:gd name="T77" fmla="*/ 936 h 2053"/>
                    <a:gd name="T78" fmla="*/ 295 w 300"/>
                    <a:gd name="T79" fmla="*/ 468 h 2053"/>
                    <a:gd name="T80" fmla="*/ 294 w 300"/>
                    <a:gd name="T81" fmla="*/ 0 h 2053"/>
                    <a:gd name="T82" fmla="*/ 272 w 300"/>
                    <a:gd name="T83" fmla="*/ 12 h 2053"/>
                    <a:gd name="T84" fmla="*/ 249 w 300"/>
                    <a:gd name="T85" fmla="*/ 22 h 2053"/>
                    <a:gd name="T86" fmla="*/ 227 w 300"/>
                    <a:gd name="T87" fmla="*/ 33 h 2053"/>
                    <a:gd name="T88" fmla="*/ 204 w 300"/>
                    <a:gd name="T89" fmla="*/ 44 h 2053"/>
                    <a:gd name="T90" fmla="*/ 182 w 300"/>
                    <a:gd name="T91" fmla="*/ 55 h 2053"/>
                    <a:gd name="T92" fmla="*/ 159 w 300"/>
                    <a:gd name="T93" fmla="*/ 66 h 2053"/>
                    <a:gd name="T94" fmla="*/ 137 w 300"/>
                    <a:gd name="T95" fmla="*/ 77 h 2053"/>
                    <a:gd name="T96" fmla="*/ 114 w 300"/>
                    <a:gd name="T97" fmla="*/ 88 h 205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300"/>
                    <a:gd name="T148" fmla="*/ 0 h 2053"/>
                    <a:gd name="T149" fmla="*/ 300 w 300"/>
                    <a:gd name="T150" fmla="*/ 2053 h 205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300" h="2053">
                      <a:moveTo>
                        <a:pt x="114" y="88"/>
                      </a:moveTo>
                      <a:lnTo>
                        <a:pt x="105" y="97"/>
                      </a:lnTo>
                      <a:lnTo>
                        <a:pt x="97" y="106"/>
                      </a:lnTo>
                      <a:lnTo>
                        <a:pt x="88" y="115"/>
                      </a:lnTo>
                      <a:lnTo>
                        <a:pt x="79" y="123"/>
                      </a:lnTo>
                      <a:lnTo>
                        <a:pt x="70" y="132"/>
                      </a:lnTo>
                      <a:lnTo>
                        <a:pt x="61" y="142"/>
                      </a:lnTo>
                      <a:lnTo>
                        <a:pt x="52" y="151"/>
                      </a:lnTo>
                      <a:lnTo>
                        <a:pt x="43" y="160"/>
                      </a:lnTo>
                      <a:lnTo>
                        <a:pt x="37" y="194"/>
                      </a:lnTo>
                      <a:lnTo>
                        <a:pt x="30" y="227"/>
                      </a:lnTo>
                      <a:lnTo>
                        <a:pt x="23" y="260"/>
                      </a:lnTo>
                      <a:lnTo>
                        <a:pt x="16" y="294"/>
                      </a:lnTo>
                      <a:lnTo>
                        <a:pt x="14" y="319"/>
                      </a:lnTo>
                      <a:lnTo>
                        <a:pt x="12" y="343"/>
                      </a:lnTo>
                      <a:lnTo>
                        <a:pt x="9" y="368"/>
                      </a:lnTo>
                      <a:lnTo>
                        <a:pt x="7" y="393"/>
                      </a:lnTo>
                      <a:lnTo>
                        <a:pt x="6" y="808"/>
                      </a:lnTo>
                      <a:lnTo>
                        <a:pt x="4" y="1223"/>
                      </a:lnTo>
                      <a:lnTo>
                        <a:pt x="2" y="1639"/>
                      </a:lnTo>
                      <a:lnTo>
                        <a:pt x="0" y="2053"/>
                      </a:lnTo>
                      <a:lnTo>
                        <a:pt x="19" y="2042"/>
                      </a:lnTo>
                      <a:lnTo>
                        <a:pt x="38" y="2030"/>
                      </a:lnTo>
                      <a:lnTo>
                        <a:pt x="57" y="2019"/>
                      </a:lnTo>
                      <a:lnTo>
                        <a:pt x="75" y="2007"/>
                      </a:lnTo>
                      <a:lnTo>
                        <a:pt x="93" y="1996"/>
                      </a:lnTo>
                      <a:lnTo>
                        <a:pt x="113" y="1984"/>
                      </a:lnTo>
                      <a:lnTo>
                        <a:pt x="132" y="1973"/>
                      </a:lnTo>
                      <a:lnTo>
                        <a:pt x="150" y="1961"/>
                      </a:lnTo>
                      <a:lnTo>
                        <a:pt x="168" y="1951"/>
                      </a:lnTo>
                      <a:lnTo>
                        <a:pt x="187" y="1939"/>
                      </a:lnTo>
                      <a:lnTo>
                        <a:pt x="206" y="1928"/>
                      </a:lnTo>
                      <a:lnTo>
                        <a:pt x="225" y="1916"/>
                      </a:lnTo>
                      <a:lnTo>
                        <a:pt x="243" y="1905"/>
                      </a:lnTo>
                      <a:lnTo>
                        <a:pt x="262" y="1893"/>
                      </a:lnTo>
                      <a:lnTo>
                        <a:pt x="281" y="1882"/>
                      </a:lnTo>
                      <a:lnTo>
                        <a:pt x="300" y="1870"/>
                      </a:lnTo>
                      <a:lnTo>
                        <a:pt x="299" y="1402"/>
                      </a:lnTo>
                      <a:lnTo>
                        <a:pt x="296" y="936"/>
                      </a:lnTo>
                      <a:lnTo>
                        <a:pt x="295" y="468"/>
                      </a:lnTo>
                      <a:lnTo>
                        <a:pt x="294" y="0"/>
                      </a:lnTo>
                      <a:lnTo>
                        <a:pt x="272" y="12"/>
                      </a:lnTo>
                      <a:lnTo>
                        <a:pt x="249" y="22"/>
                      </a:lnTo>
                      <a:lnTo>
                        <a:pt x="227" y="33"/>
                      </a:lnTo>
                      <a:lnTo>
                        <a:pt x="204" y="44"/>
                      </a:lnTo>
                      <a:lnTo>
                        <a:pt x="182" y="55"/>
                      </a:lnTo>
                      <a:lnTo>
                        <a:pt x="159" y="66"/>
                      </a:lnTo>
                      <a:lnTo>
                        <a:pt x="137" y="77"/>
                      </a:lnTo>
                      <a:lnTo>
                        <a:pt x="114" y="88"/>
                      </a:lnTo>
                      <a:close/>
                    </a:path>
                  </a:pathLst>
                </a:custGeom>
                <a:solidFill>
                  <a:srgbClr val="706D7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49" name="Freeform 205"/>
                <p:cNvSpPr>
                  <a:spLocks noChangeArrowheads="1"/>
                </p:cNvSpPr>
                <p:nvPr/>
              </p:nvSpPr>
              <p:spPr bwMode="auto">
                <a:xfrm>
                  <a:off x="5267" y="1277"/>
                  <a:ext cx="41" cy="384"/>
                </a:xfrm>
                <a:custGeom>
                  <a:avLst/>
                  <a:gdLst>
                    <a:gd name="T0" fmla="*/ 116 w 269"/>
                    <a:gd name="T1" fmla="*/ 81 h 2033"/>
                    <a:gd name="T2" fmla="*/ 106 w 269"/>
                    <a:gd name="T3" fmla="*/ 90 h 2033"/>
                    <a:gd name="T4" fmla="*/ 97 w 269"/>
                    <a:gd name="T5" fmla="*/ 98 h 2033"/>
                    <a:gd name="T6" fmla="*/ 89 w 269"/>
                    <a:gd name="T7" fmla="*/ 107 h 2033"/>
                    <a:gd name="T8" fmla="*/ 80 w 269"/>
                    <a:gd name="T9" fmla="*/ 116 h 2033"/>
                    <a:gd name="T10" fmla="*/ 71 w 269"/>
                    <a:gd name="T11" fmla="*/ 124 h 2033"/>
                    <a:gd name="T12" fmla="*/ 63 w 269"/>
                    <a:gd name="T13" fmla="*/ 134 h 2033"/>
                    <a:gd name="T14" fmla="*/ 53 w 269"/>
                    <a:gd name="T15" fmla="*/ 143 h 2033"/>
                    <a:gd name="T16" fmla="*/ 44 w 269"/>
                    <a:gd name="T17" fmla="*/ 152 h 2033"/>
                    <a:gd name="T18" fmla="*/ 37 w 269"/>
                    <a:gd name="T19" fmla="*/ 186 h 2033"/>
                    <a:gd name="T20" fmla="*/ 30 w 269"/>
                    <a:gd name="T21" fmla="*/ 219 h 2033"/>
                    <a:gd name="T22" fmla="*/ 23 w 269"/>
                    <a:gd name="T23" fmla="*/ 252 h 2033"/>
                    <a:gd name="T24" fmla="*/ 18 w 269"/>
                    <a:gd name="T25" fmla="*/ 287 h 2033"/>
                    <a:gd name="T26" fmla="*/ 15 w 269"/>
                    <a:gd name="T27" fmla="*/ 311 h 2033"/>
                    <a:gd name="T28" fmla="*/ 13 w 269"/>
                    <a:gd name="T29" fmla="*/ 335 h 2033"/>
                    <a:gd name="T30" fmla="*/ 11 w 269"/>
                    <a:gd name="T31" fmla="*/ 361 h 2033"/>
                    <a:gd name="T32" fmla="*/ 8 w 269"/>
                    <a:gd name="T33" fmla="*/ 385 h 2033"/>
                    <a:gd name="T34" fmla="*/ 6 w 269"/>
                    <a:gd name="T35" fmla="*/ 797 h 2033"/>
                    <a:gd name="T36" fmla="*/ 5 w 269"/>
                    <a:gd name="T37" fmla="*/ 1209 h 2033"/>
                    <a:gd name="T38" fmla="*/ 3 w 269"/>
                    <a:gd name="T39" fmla="*/ 1621 h 2033"/>
                    <a:gd name="T40" fmla="*/ 0 w 269"/>
                    <a:gd name="T41" fmla="*/ 2033 h 2033"/>
                    <a:gd name="T42" fmla="*/ 18 w 269"/>
                    <a:gd name="T43" fmla="*/ 2022 h 2033"/>
                    <a:gd name="T44" fmla="*/ 34 w 269"/>
                    <a:gd name="T45" fmla="*/ 2012 h 2033"/>
                    <a:gd name="T46" fmla="*/ 51 w 269"/>
                    <a:gd name="T47" fmla="*/ 2002 h 2033"/>
                    <a:gd name="T48" fmla="*/ 67 w 269"/>
                    <a:gd name="T49" fmla="*/ 1992 h 2033"/>
                    <a:gd name="T50" fmla="*/ 85 w 269"/>
                    <a:gd name="T51" fmla="*/ 1982 h 2033"/>
                    <a:gd name="T52" fmla="*/ 101 w 269"/>
                    <a:gd name="T53" fmla="*/ 1972 h 2033"/>
                    <a:gd name="T54" fmla="*/ 118 w 269"/>
                    <a:gd name="T55" fmla="*/ 1961 h 2033"/>
                    <a:gd name="T56" fmla="*/ 135 w 269"/>
                    <a:gd name="T57" fmla="*/ 1951 h 2033"/>
                    <a:gd name="T58" fmla="*/ 151 w 269"/>
                    <a:gd name="T59" fmla="*/ 1940 h 2033"/>
                    <a:gd name="T60" fmla="*/ 169 w 269"/>
                    <a:gd name="T61" fmla="*/ 1930 h 2033"/>
                    <a:gd name="T62" fmla="*/ 185 w 269"/>
                    <a:gd name="T63" fmla="*/ 1920 h 2033"/>
                    <a:gd name="T64" fmla="*/ 202 w 269"/>
                    <a:gd name="T65" fmla="*/ 1909 h 2033"/>
                    <a:gd name="T66" fmla="*/ 218 w 269"/>
                    <a:gd name="T67" fmla="*/ 1900 h 2033"/>
                    <a:gd name="T68" fmla="*/ 235 w 269"/>
                    <a:gd name="T69" fmla="*/ 1890 h 2033"/>
                    <a:gd name="T70" fmla="*/ 252 w 269"/>
                    <a:gd name="T71" fmla="*/ 1879 h 2033"/>
                    <a:gd name="T72" fmla="*/ 269 w 269"/>
                    <a:gd name="T73" fmla="*/ 1869 h 2033"/>
                    <a:gd name="T74" fmla="*/ 268 w 269"/>
                    <a:gd name="T75" fmla="*/ 1402 h 2033"/>
                    <a:gd name="T76" fmla="*/ 265 w 269"/>
                    <a:gd name="T77" fmla="*/ 936 h 2033"/>
                    <a:gd name="T78" fmla="*/ 264 w 269"/>
                    <a:gd name="T79" fmla="*/ 468 h 2033"/>
                    <a:gd name="T80" fmla="*/ 262 w 269"/>
                    <a:gd name="T81" fmla="*/ 0 h 2033"/>
                    <a:gd name="T82" fmla="*/ 244 w 269"/>
                    <a:gd name="T83" fmla="*/ 10 h 2033"/>
                    <a:gd name="T84" fmla="*/ 225 w 269"/>
                    <a:gd name="T85" fmla="*/ 21 h 2033"/>
                    <a:gd name="T86" fmla="*/ 207 w 269"/>
                    <a:gd name="T87" fmla="*/ 30 h 2033"/>
                    <a:gd name="T88" fmla="*/ 188 w 269"/>
                    <a:gd name="T89" fmla="*/ 40 h 2033"/>
                    <a:gd name="T90" fmla="*/ 170 w 269"/>
                    <a:gd name="T91" fmla="*/ 51 h 2033"/>
                    <a:gd name="T92" fmla="*/ 153 w 269"/>
                    <a:gd name="T93" fmla="*/ 60 h 2033"/>
                    <a:gd name="T94" fmla="*/ 134 w 269"/>
                    <a:gd name="T95" fmla="*/ 70 h 2033"/>
                    <a:gd name="T96" fmla="*/ 116 w 269"/>
                    <a:gd name="T97" fmla="*/ 81 h 203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69"/>
                    <a:gd name="T148" fmla="*/ 0 h 2033"/>
                    <a:gd name="T149" fmla="*/ 269 w 269"/>
                    <a:gd name="T150" fmla="*/ 2033 h 203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69" h="2033">
                      <a:moveTo>
                        <a:pt x="116" y="81"/>
                      </a:moveTo>
                      <a:lnTo>
                        <a:pt x="106" y="90"/>
                      </a:lnTo>
                      <a:lnTo>
                        <a:pt x="97" y="98"/>
                      </a:lnTo>
                      <a:lnTo>
                        <a:pt x="89" y="107"/>
                      </a:lnTo>
                      <a:lnTo>
                        <a:pt x="80" y="116"/>
                      </a:lnTo>
                      <a:lnTo>
                        <a:pt x="71" y="124"/>
                      </a:lnTo>
                      <a:lnTo>
                        <a:pt x="63" y="134"/>
                      </a:lnTo>
                      <a:lnTo>
                        <a:pt x="53" y="143"/>
                      </a:lnTo>
                      <a:lnTo>
                        <a:pt x="44" y="152"/>
                      </a:lnTo>
                      <a:lnTo>
                        <a:pt x="37" y="186"/>
                      </a:lnTo>
                      <a:lnTo>
                        <a:pt x="30" y="219"/>
                      </a:lnTo>
                      <a:lnTo>
                        <a:pt x="23" y="252"/>
                      </a:lnTo>
                      <a:lnTo>
                        <a:pt x="18" y="287"/>
                      </a:lnTo>
                      <a:lnTo>
                        <a:pt x="15" y="311"/>
                      </a:lnTo>
                      <a:lnTo>
                        <a:pt x="13" y="335"/>
                      </a:lnTo>
                      <a:lnTo>
                        <a:pt x="11" y="361"/>
                      </a:lnTo>
                      <a:lnTo>
                        <a:pt x="8" y="385"/>
                      </a:lnTo>
                      <a:lnTo>
                        <a:pt x="6" y="797"/>
                      </a:lnTo>
                      <a:lnTo>
                        <a:pt x="5" y="1209"/>
                      </a:lnTo>
                      <a:lnTo>
                        <a:pt x="3" y="1621"/>
                      </a:lnTo>
                      <a:lnTo>
                        <a:pt x="0" y="2033"/>
                      </a:lnTo>
                      <a:lnTo>
                        <a:pt x="18" y="2022"/>
                      </a:lnTo>
                      <a:lnTo>
                        <a:pt x="34" y="2012"/>
                      </a:lnTo>
                      <a:lnTo>
                        <a:pt x="51" y="2002"/>
                      </a:lnTo>
                      <a:lnTo>
                        <a:pt x="67" y="1992"/>
                      </a:lnTo>
                      <a:lnTo>
                        <a:pt x="85" y="1982"/>
                      </a:lnTo>
                      <a:lnTo>
                        <a:pt x="101" y="1972"/>
                      </a:lnTo>
                      <a:lnTo>
                        <a:pt x="118" y="1961"/>
                      </a:lnTo>
                      <a:lnTo>
                        <a:pt x="135" y="1951"/>
                      </a:lnTo>
                      <a:lnTo>
                        <a:pt x="151" y="1940"/>
                      </a:lnTo>
                      <a:lnTo>
                        <a:pt x="169" y="1930"/>
                      </a:lnTo>
                      <a:lnTo>
                        <a:pt x="185" y="1920"/>
                      </a:lnTo>
                      <a:lnTo>
                        <a:pt x="202" y="1909"/>
                      </a:lnTo>
                      <a:lnTo>
                        <a:pt x="218" y="1900"/>
                      </a:lnTo>
                      <a:lnTo>
                        <a:pt x="235" y="1890"/>
                      </a:lnTo>
                      <a:lnTo>
                        <a:pt x="252" y="1879"/>
                      </a:lnTo>
                      <a:lnTo>
                        <a:pt x="269" y="1869"/>
                      </a:lnTo>
                      <a:lnTo>
                        <a:pt x="268" y="1402"/>
                      </a:lnTo>
                      <a:lnTo>
                        <a:pt x="265" y="936"/>
                      </a:lnTo>
                      <a:lnTo>
                        <a:pt x="264" y="468"/>
                      </a:lnTo>
                      <a:lnTo>
                        <a:pt x="262" y="0"/>
                      </a:lnTo>
                      <a:lnTo>
                        <a:pt x="244" y="10"/>
                      </a:lnTo>
                      <a:lnTo>
                        <a:pt x="225" y="21"/>
                      </a:lnTo>
                      <a:lnTo>
                        <a:pt x="207" y="30"/>
                      </a:lnTo>
                      <a:lnTo>
                        <a:pt x="188" y="40"/>
                      </a:lnTo>
                      <a:lnTo>
                        <a:pt x="170" y="51"/>
                      </a:lnTo>
                      <a:lnTo>
                        <a:pt x="153" y="60"/>
                      </a:lnTo>
                      <a:lnTo>
                        <a:pt x="134" y="70"/>
                      </a:lnTo>
                      <a:lnTo>
                        <a:pt x="116" y="81"/>
                      </a:lnTo>
                      <a:close/>
                    </a:path>
                  </a:pathLst>
                </a:custGeom>
                <a:solidFill>
                  <a:srgbClr val="7070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0" name="Freeform 206"/>
                <p:cNvSpPr>
                  <a:spLocks noChangeArrowheads="1"/>
                </p:cNvSpPr>
                <p:nvPr/>
              </p:nvSpPr>
              <p:spPr bwMode="auto">
                <a:xfrm>
                  <a:off x="5272" y="1277"/>
                  <a:ext cx="36" cy="381"/>
                </a:xfrm>
                <a:custGeom>
                  <a:avLst/>
                  <a:gdLst>
                    <a:gd name="T0" fmla="*/ 115 w 236"/>
                    <a:gd name="T1" fmla="*/ 73 h 2013"/>
                    <a:gd name="T2" fmla="*/ 106 w 236"/>
                    <a:gd name="T3" fmla="*/ 82 h 2013"/>
                    <a:gd name="T4" fmla="*/ 98 w 236"/>
                    <a:gd name="T5" fmla="*/ 91 h 2013"/>
                    <a:gd name="T6" fmla="*/ 88 w 236"/>
                    <a:gd name="T7" fmla="*/ 99 h 2013"/>
                    <a:gd name="T8" fmla="*/ 79 w 236"/>
                    <a:gd name="T9" fmla="*/ 108 h 2013"/>
                    <a:gd name="T10" fmla="*/ 71 w 236"/>
                    <a:gd name="T11" fmla="*/ 118 h 2013"/>
                    <a:gd name="T12" fmla="*/ 62 w 236"/>
                    <a:gd name="T13" fmla="*/ 126 h 2013"/>
                    <a:gd name="T14" fmla="*/ 53 w 236"/>
                    <a:gd name="T15" fmla="*/ 135 h 2013"/>
                    <a:gd name="T16" fmla="*/ 43 w 236"/>
                    <a:gd name="T17" fmla="*/ 144 h 2013"/>
                    <a:gd name="T18" fmla="*/ 38 w 236"/>
                    <a:gd name="T19" fmla="*/ 177 h 2013"/>
                    <a:gd name="T20" fmla="*/ 31 w 236"/>
                    <a:gd name="T21" fmla="*/ 211 h 2013"/>
                    <a:gd name="T22" fmla="*/ 24 w 236"/>
                    <a:gd name="T23" fmla="*/ 245 h 2013"/>
                    <a:gd name="T24" fmla="*/ 17 w 236"/>
                    <a:gd name="T25" fmla="*/ 279 h 2013"/>
                    <a:gd name="T26" fmla="*/ 15 w 236"/>
                    <a:gd name="T27" fmla="*/ 303 h 2013"/>
                    <a:gd name="T28" fmla="*/ 14 w 236"/>
                    <a:gd name="T29" fmla="*/ 327 h 2013"/>
                    <a:gd name="T30" fmla="*/ 11 w 236"/>
                    <a:gd name="T31" fmla="*/ 353 h 2013"/>
                    <a:gd name="T32" fmla="*/ 9 w 236"/>
                    <a:gd name="T33" fmla="*/ 377 h 2013"/>
                    <a:gd name="T34" fmla="*/ 7 w 236"/>
                    <a:gd name="T35" fmla="*/ 786 h 2013"/>
                    <a:gd name="T36" fmla="*/ 4 w 236"/>
                    <a:gd name="T37" fmla="*/ 1195 h 2013"/>
                    <a:gd name="T38" fmla="*/ 2 w 236"/>
                    <a:gd name="T39" fmla="*/ 1604 h 2013"/>
                    <a:gd name="T40" fmla="*/ 0 w 236"/>
                    <a:gd name="T41" fmla="*/ 2013 h 2013"/>
                    <a:gd name="T42" fmla="*/ 15 w 236"/>
                    <a:gd name="T43" fmla="*/ 2004 h 2013"/>
                    <a:gd name="T44" fmla="*/ 30 w 236"/>
                    <a:gd name="T45" fmla="*/ 1995 h 2013"/>
                    <a:gd name="T46" fmla="*/ 43 w 236"/>
                    <a:gd name="T47" fmla="*/ 1985 h 2013"/>
                    <a:gd name="T48" fmla="*/ 58 w 236"/>
                    <a:gd name="T49" fmla="*/ 1976 h 2013"/>
                    <a:gd name="T50" fmla="*/ 73 w 236"/>
                    <a:gd name="T51" fmla="*/ 1968 h 2013"/>
                    <a:gd name="T52" fmla="*/ 88 w 236"/>
                    <a:gd name="T53" fmla="*/ 1959 h 2013"/>
                    <a:gd name="T54" fmla="*/ 103 w 236"/>
                    <a:gd name="T55" fmla="*/ 1950 h 2013"/>
                    <a:gd name="T56" fmla="*/ 118 w 236"/>
                    <a:gd name="T57" fmla="*/ 1940 h 2013"/>
                    <a:gd name="T58" fmla="*/ 132 w 236"/>
                    <a:gd name="T59" fmla="*/ 1931 h 2013"/>
                    <a:gd name="T60" fmla="*/ 147 w 236"/>
                    <a:gd name="T61" fmla="*/ 1922 h 2013"/>
                    <a:gd name="T62" fmla="*/ 162 w 236"/>
                    <a:gd name="T63" fmla="*/ 1913 h 2013"/>
                    <a:gd name="T64" fmla="*/ 177 w 236"/>
                    <a:gd name="T65" fmla="*/ 1904 h 2013"/>
                    <a:gd name="T66" fmla="*/ 192 w 236"/>
                    <a:gd name="T67" fmla="*/ 1895 h 2013"/>
                    <a:gd name="T68" fmla="*/ 206 w 236"/>
                    <a:gd name="T69" fmla="*/ 1886 h 2013"/>
                    <a:gd name="T70" fmla="*/ 221 w 236"/>
                    <a:gd name="T71" fmla="*/ 1877 h 2013"/>
                    <a:gd name="T72" fmla="*/ 236 w 236"/>
                    <a:gd name="T73" fmla="*/ 1868 h 2013"/>
                    <a:gd name="T74" fmla="*/ 235 w 236"/>
                    <a:gd name="T75" fmla="*/ 1401 h 2013"/>
                    <a:gd name="T76" fmla="*/ 232 w 236"/>
                    <a:gd name="T77" fmla="*/ 933 h 2013"/>
                    <a:gd name="T78" fmla="*/ 231 w 236"/>
                    <a:gd name="T79" fmla="*/ 467 h 2013"/>
                    <a:gd name="T80" fmla="*/ 229 w 236"/>
                    <a:gd name="T81" fmla="*/ 0 h 2013"/>
                    <a:gd name="T82" fmla="*/ 215 w 236"/>
                    <a:gd name="T83" fmla="*/ 9 h 2013"/>
                    <a:gd name="T84" fmla="*/ 200 w 236"/>
                    <a:gd name="T85" fmla="*/ 18 h 2013"/>
                    <a:gd name="T86" fmla="*/ 186 w 236"/>
                    <a:gd name="T87" fmla="*/ 28 h 2013"/>
                    <a:gd name="T88" fmla="*/ 173 w 236"/>
                    <a:gd name="T89" fmla="*/ 37 h 2013"/>
                    <a:gd name="T90" fmla="*/ 158 w 236"/>
                    <a:gd name="T91" fmla="*/ 46 h 2013"/>
                    <a:gd name="T92" fmla="*/ 144 w 236"/>
                    <a:gd name="T93" fmla="*/ 54 h 2013"/>
                    <a:gd name="T94" fmla="*/ 129 w 236"/>
                    <a:gd name="T95" fmla="*/ 63 h 2013"/>
                    <a:gd name="T96" fmla="*/ 115 w 236"/>
                    <a:gd name="T97" fmla="*/ 73 h 201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36"/>
                    <a:gd name="T148" fmla="*/ 0 h 2013"/>
                    <a:gd name="T149" fmla="*/ 236 w 236"/>
                    <a:gd name="T150" fmla="*/ 2013 h 201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36" h="2013">
                      <a:moveTo>
                        <a:pt x="115" y="73"/>
                      </a:moveTo>
                      <a:lnTo>
                        <a:pt x="106" y="82"/>
                      </a:lnTo>
                      <a:lnTo>
                        <a:pt x="98" y="91"/>
                      </a:lnTo>
                      <a:lnTo>
                        <a:pt x="88" y="99"/>
                      </a:lnTo>
                      <a:lnTo>
                        <a:pt x="79" y="108"/>
                      </a:lnTo>
                      <a:lnTo>
                        <a:pt x="71" y="118"/>
                      </a:lnTo>
                      <a:lnTo>
                        <a:pt x="62" y="126"/>
                      </a:lnTo>
                      <a:lnTo>
                        <a:pt x="53" y="135"/>
                      </a:lnTo>
                      <a:lnTo>
                        <a:pt x="43" y="144"/>
                      </a:lnTo>
                      <a:lnTo>
                        <a:pt x="38" y="177"/>
                      </a:lnTo>
                      <a:lnTo>
                        <a:pt x="31" y="211"/>
                      </a:lnTo>
                      <a:lnTo>
                        <a:pt x="24" y="245"/>
                      </a:lnTo>
                      <a:lnTo>
                        <a:pt x="17" y="279"/>
                      </a:lnTo>
                      <a:lnTo>
                        <a:pt x="15" y="303"/>
                      </a:lnTo>
                      <a:lnTo>
                        <a:pt x="14" y="327"/>
                      </a:lnTo>
                      <a:lnTo>
                        <a:pt x="11" y="353"/>
                      </a:lnTo>
                      <a:lnTo>
                        <a:pt x="9" y="377"/>
                      </a:lnTo>
                      <a:lnTo>
                        <a:pt x="7" y="786"/>
                      </a:lnTo>
                      <a:lnTo>
                        <a:pt x="4" y="1195"/>
                      </a:lnTo>
                      <a:lnTo>
                        <a:pt x="2" y="1604"/>
                      </a:lnTo>
                      <a:lnTo>
                        <a:pt x="0" y="2013"/>
                      </a:lnTo>
                      <a:lnTo>
                        <a:pt x="15" y="2004"/>
                      </a:lnTo>
                      <a:lnTo>
                        <a:pt x="30" y="1995"/>
                      </a:lnTo>
                      <a:lnTo>
                        <a:pt x="43" y="1985"/>
                      </a:lnTo>
                      <a:lnTo>
                        <a:pt x="58" y="1976"/>
                      </a:lnTo>
                      <a:lnTo>
                        <a:pt x="73" y="1968"/>
                      </a:lnTo>
                      <a:lnTo>
                        <a:pt x="88" y="1959"/>
                      </a:lnTo>
                      <a:lnTo>
                        <a:pt x="103" y="1950"/>
                      </a:lnTo>
                      <a:lnTo>
                        <a:pt x="118" y="1940"/>
                      </a:lnTo>
                      <a:lnTo>
                        <a:pt x="132" y="1931"/>
                      </a:lnTo>
                      <a:lnTo>
                        <a:pt x="147" y="1922"/>
                      </a:lnTo>
                      <a:lnTo>
                        <a:pt x="162" y="1913"/>
                      </a:lnTo>
                      <a:lnTo>
                        <a:pt x="177" y="1904"/>
                      </a:lnTo>
                      <a:lnTo>
                        <a:pt x="192" y="1895"/>
                      </a:lnTo>
                      <a:lnTo>
                        <a:pt x="206" y="1886"/>
                      </a:lnTo>
                      <a:lnTo>
                        <a:pt x="221" y="1877"/>
                      </a:lnTo>
                      <a:lnTo>
                        <a:pt x="236" y="1868"/>
                      </a:lnTo>
                      <a:lnTo>
                        <a:pt x="235" y="1401"/>
                      </a:lnTo>
                      <a:lnTo>
                        <a:pt x="232" y="933"/>
                      </a:lnTo>
                      <a:lnTo>
                        <a:pt x="231" y="467"/>
                      </a:lnTo>
                      <a:lnTo>
                        <a:pt x="229" y="0"/>
                      </a:lnTo>
                      <a:lnTo>
                        <a:pt x="215" y="9"/>
                      </a:lnTo>
                      <a:lnTo>
                        <a:pt x="200" y="18"/>
                      </a:lnTo>
                      <a:lnTo>
                        <a:pt x="186" y="28"/>
                      </a:lnTo>
                      <a:lnTo>
                        <a:pt x="173" y="37"/>
                      </a:lnTo>
                      <a:lnTo>
                        <a:pt x="158" y="46"/>
                      </a:lnTo>
                      <a:lnTo>
                        <a:pt x="144" y="54"/>
                      </a:lnTo>
                      <a:lnTo>
                        <a:pt x="129" y="63"/>
                      </a:lnTo>
                      <a:lnTo>
                        <a:pt x="115" y="73"/>
                      </a:lnTo>
                      <a:close/>
                    </a:path>
                  </a:pathLst>
                </a:custGeom>
                <a:solidFill>
                  <a:srgbClr val="72708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1" name="Freeform 207"/>
                <p:cNvSpPr>
                  <a:spLocks noChangeArrowheads="1"/>
                </p:cNvSpPr>
                <p:nvPr/>
              </p:nvSpPr>
              <p:spPr bwMode="auto">
                <a:xfrm>
                  <a:off x="5277" y="1277"/>
                  <a:ext cx="31" cy="377"/>
                </a:xfrm>
                <a:custGeom>
                  <a:avLst/>
                  <a:gdLst>
                    <a:gd name="T0" fmla="*/ 116 w 204"/>
                    <a:gd name="T1" fmla="*/ 65 h 1992"/>
                    <a:gd name="T2" fmla="*/ 45 w 204"/>
                    <a:gd name="T3" fmla="*/ 136 h 1992"/>
                    <a:gd name="T4" fmla="*/ 18 w 204"/>
                    <a:gd name="T5" fmla="*/ 271 h 1992"/>
                    <a:gd name="T6" fmla="*/ 9 w 204"/>
                    <a:gd name="T7" fmla="*/ 370 h 1992"/>
                    <a:gd name="T8" fmla="*/ 0 w 204"/>
                    <a:gd name="T9" fmla="*/ 1992 h 1992"/>
                    <a:gd name="T10" fmla="*/ 204 w 204"/>
                    <a:gd name="T11" fmla="*/ 1867 h 1992"/>
                    <a:gd name="T12" fmla="*/ 197 w 204"/>
                    <a:gd name="T13" fmla="*/ 0 h 1992"/>
                    <a:gd name="T14" fmla="*/ 116 w 204"/>
                    <a:gd name="T15" fmla="*/ 65 h 199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04"/>
                    <a:gd name="T25" fmla="*/ 0 h 1992"/>
                    <a:gd name="T26" fmla="*/ 204 w 204"/>
                    <a:gd name="T27" fmla="*/ 1992 h 199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04" h="1992">
                      <a:moveTo>
                        <a:pt x="116" y="65"/>
                      </a:moveTo>
                      <a:lnTo>
                        <a:pt x="45" y="136"/>
                      </a:lnTo>
                      <a:lnTo>
                        <a:pt x="18" y="271"/>
                      </a:lnTo>
                      <a:lnTo>
                        <a:pt x="9" y="370"/>
                      </a:lnTo>
                      <a:lnTo>
                        <a:pt x="0" y="1992"/>
                      </a:lnTo>
                      <a:lnTo>
                        <a:pt x="204" y="1867"/>
                      </a:lnTo>
                      <a:lnTo>
                        <a:pt x="197" y="0"/>
                      </a:lnTo>
                      <a:lnTo>
                        <a:pt x="116" y="65"/>
                      </a:lnTo>
                      <a:close/>
                    </a:path>
                  </a:pathLst>
                </a:custGeom>
                <a:solidFill>
                  <a:srgbClr val="72728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2" name="Freeform 208"/>
                <p:cNvSpPr>
                  <a:spLocks noChangeArrowheads="1"/>
                </p:cNvSpPr>
                <p:nvPr/>
              </p:nvSpPr>
              <p:spPr bwMode="auto">
                <a:xfrm>
                  <a:off x="5084" y="1342"/>
                  <a:ext cx="83" cy="25"/>
                </a:xfrm>
                <a:custGeom>
                  <a:avLst/>
                  <a:gdLst>
                    <a:gd name="T0" fmla="*/ 0 w 552"/>
                    <a:gd name="T1" fmla="*/ 0 h 131"/>
                    <a:gd name="T2" fmla="*/ 552 w 552"/>
                    <a:gd name="T3" fmla="*/ 59 h 131"/>
                    <a:gd name="T4" fmla="*/ 552 w 552"/>
                    <a:gd name="T5" fmla="*/ 131 h 131"/>
                    <a:gd name="T6" fmla="*/ 0 w 552"/>
                    <a:gd name="T7" fmla="*/ 71 h 131"/>
                    <a:gd name="T8" fmla="*/ 0 w 552"/>
                    <a:gd name="T9" fmla="*/ 0 h 1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131"/>
                    <a:gd name="T17" fmla="*/ 552 w 552"/>
                    <a:gd name="T18" fmla="*/ 131 h 1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131">
                      <a:moveTo>
                        <a:pt x="0" y="0"/>
                      </a:moveTo>
                      <a:lnTo>
                        <a:pt x="552" y="59"/>
                      </a:lnTo>
                      <a:lnTo>
                        <a:pt x="552" y="131"/>
                      </a:lnTo>
                      <a:lnTo>
                        <a:pt x="0" y="7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33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3" name="Freeform 209"/>
                <p:cNvSpPr>
                  <a:spLocks noChangeArrowheads="1"/>
                </p:cNvSpPr>
                <p:nvPr/>
              </p:nvSpPr>
              <p:spPr bwMode="auto">
                <a:xfrm>
                  <a:off x="5084" y="1387"/>
                  <a:ext cx="83" cy="25"/>
                </a:xfrm>
                <a:custGeom>
                  <a:avLst/>
                  <a:gdLst>
                    <a:gd name="T0" fmla="*/ 0 w 552"/>
                    <a:gd name="T1" fmla="*/ 0 h 131"/>
                    <a:gd name="T2" fmla="*/ 552 w 552"/>
                    <a:gd name="T3" fmla="*/ 60 h 131"/>
                    <a:gd name="T4" fmla="*/ 552 w 552"/>
                    <a:gd name="T5" fmla="*/ 131 h 131"/>
                    <a:gd name="T6" fmla="*/ 0 w 552"/>
                    <a:gd name="T7" fmla="*/ 72 h 131"/>
                    <a:gd name="T8" fmla="*/ 0 w 552"/>
                    <a:gd name="T9" fmla="*/ 0 h 1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131"/>
                    <a:gd name="T17" fmla="*/ 552 w 552"/>
                    <a:gd name="T18" fmla="*/ 131 h 1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131">
                      <a:moveTo>
                        <a:pt x="0" y="0"/>
                      </a:moveTo>
                      <a:lnTo>
                        <a:pt x="552" y="60"/>
                      </a:lnTo>
                      <a:lnTo>
                        <a:pt x="552" y="131"/>
                      </a:lnTo>
                      <a:lnTo>
                        <a:pt x="0" y="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33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4" name="Freeform 210"/>
                <p:cNvSpPr>
                  <a:spLocks noChangeArrowheads="1"/>
                </p:cNvSpPr>
                <p:nvPr/>
              </p:nvSpPr>
              <p:spPr bwMode="auto">
                <a:xfrm>
                  <a:off x="5077" y="1475"/>
                  <a:ext cx="96" cy="28"/>
                </a:xfrm>
                <a:custGeom>
                  <a:avLst/>
                  <a:gdLst>
                    <a:gd name="T0" fmla="*/ 0 w 635"/>
                    <a:gd name="T1" fmla="*/ 0 h 149"/>
                    <a:gd name="T2" fmla="*/ 635 w 635"/>
                    <a:gd name="T3" fmla="*/ 78 h 149"/>
                    <a:gd name="T4" fmla="*/ 635 w 635"/>
                    <a:gd name="T5" fmla="*/ 149 h 149"/>
                    <a:gd name="T6" fmla="*/ 0 w 635"/>
                    <a:gd name="T7" fmla="*/ 70 h 149"/>
                    <a:gd name="T8" fmla="*/ 0 w 635"/>
                    <a:gd name="T9" fmla="*/ 0 h 1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5"/>
                    <a:gd name="T16" fmla="*/ 0 h 149"/>
                    <a:gd name="T17" fmla="*/ 635 w 635"/>
                    <a:gd name="T18" fmla="*/ 149 h 1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5" h="149">
                      <a:moveTo>
                        <a:pt x="0" y="0"/>
                      </a:moveTo>
                      <a:lnTo>
                        <a:pt x="635" y="78"/>
                      </a:lnTo>
                      <a:lnTo>
                        <a:pt x="635" y="149"/>
                      </a:lnTo>
                      <a:lnTo>
                        <a:pt x="0" y="7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33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5" name="Freeform 211"/>
                <p:cNvSpPr>
                  <a:spLocks noChangeArrowheads="1"/>
                </p:cNvSpPr>
                <p:nvPr/>
              </p:nvSpPr>
              <p:spPr bwMode="auto">
                <a:xfrm>
                  <a:off x="5084" y="1354"/>
                  <a:ext cx="82" cy="13"/>
                </a:xfrm>
                <a:custGeom>
                  <a:avLst/>
                  <a:gdLst>
                    <a:gd name="T0" fmla="*/ 6 w 544"/>
                    <a:gd name="T1" fmla="*/ 0 h 71"/>
                    <a:gd name="T2" fmla="*/ 544 w 544"/>
                    <a:gd name="T3" fmla="*/ 56 h 71"/>
                    <a:gd name="T4" fmla="*/ 544 w 544"/>
                    <a:gd name="T5" fmla="*/ 71 h 71"/>
                    <a:gd name="T6" fmla="*/ 1 w 544"/>
                    <a:gd name="T7" fmla="*/ 15 h 71"/>
                    <a:gd name="T8" fmla="*/ 0 w 544"/>
                    <a:gd name="T9" fmla="*/ 13 h 71"/>
                    <a:gd name="T10" fmla="*/ 0 w 544"/>
                    <a:gd name="T11" fmla="*/ 7 h 71"/>
                    <a:gd name="T12" fmla="*/ 1 w 544"/>
                    <a:gd name="T13" fmla="*/ 3 h 71"/>
                    <a:gd name="T14" fmla="*/ 6 w 544"/>
                    <a:gd name="T15" fmla="*/ 0 h 7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44"/>
                    <a:gd name="T25" fmla="*/ 0 h 71"/>
                    <a:gd name="T26" fmla="*/ 544 w 544"/>
                    <a:gd name="T27" fmla="*/ 71 h 7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44" h="71">
                      <a:moveTo>
                        <a:pt x="6" y="0"/>
                      </a:moveTo>
                      <a:lnTo>
                        <a:pt x="544" y="56"/>
                      </a:lnTo>
                      <a:lnTo>
                        <a:pt x="544" y="71"/>
                      </a:lnTo>
                      <a:lnTo>
                        <a:pt x="1" y="15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1" y="3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7F77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6" name="Freeform 212"/>
                <p:cNvSpPr>
                  <a:spLocks noChangeArrowheads="1"/>
                </p:cNvSpPr>
                <p:nvPr/>
              </p:nvSpPr>
              <p:spPr bwMode="auto">
                <a:xfrm>
                  <a:off x="5084" y="1399"/>
                  <a:ext cx="82" cy="14"/>
                </a:xfrm>
                <a:custGeom>
                  <a:avLst/>
                  <a:gdLst>
                    <a:gd name="T0" fmla="*/ 6 w 544"/>
                    <a:gd name="T1" fmla="*/ 0 h 71"/>
                    <a:gd name="T2" fmla="*/ 544 w 544"/>
                    <a:gd name="T3" fmla="*/ 56 h 71"/>
                    <a:gd name="T4" fmla="*/ 544 w 544"/>
                    <a:gd name="T5" fmla="*/ 71 h 71"/>
                    <a:gd name="T6" fmla="*/ 1 w 544"/>
                    <a:gd name="T7" fmla="*/ 15 h 71"/>
                    <a:gd name="T8" fmla="*/ 0 w 544"/>
                    <a:gd name="T9" fmla="*/ 12 h 71"/>
                    <a:gd name="T10" fmla="*/ 0 w 544"/>
                    <a:gd name="T11" fmla="*/ 7 h 71"/>
                    <a:gd name="T12" fmla="*/ 1 w 544"/>
                    <a:gd name="T13" fmla="*/ 2 h 71"/>
                    <a:gd name="T14" fmla="*/ 6 w 544"/>
                    <a:gd name="T15" fmla="*/ 0 h 7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44"/>
                    <a:gd name="T25" fmla="*/ 0 h 71"/>
                    <a:gd name="T26" fmla="*/ 544 w 544"/>
                    <a:gd name="T27" fmla="*/ 71 h 7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44" h="71">
                      <a:moveTo>
                        <a:pt x="6" y="0"/>
                      </a:moveTo>
                      <a:lnTo>
                        <a:pt x="544" y="56"/>
                      </a:lnTo>
                      <a:lnTo>
                        <a:pt x="544" y="71"/>
                      </a:lnTo>
                      <a:lnTo>
                        <a:pt x="1" y="15"/>
                      </a:lnTo>
                      <a:lnTo>
                        <a:pt x="0" y="12"/>
                      </a:ln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7F77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7" name="Freeform 213"/>
                <p:cNvSpPr>
                  <a:spLocks noChangeArrowheads="1"/>
                </p:cNvSpPr>
                <p:nvPr/>
              </p:nvSpPr>
              <p:spPr bwMode="auto">
                <a:xfrm>
                  <a:off x="5077" y="1486"/>
                  <a:ext cx="95" cy="17"/>
                </a:xfrm>
                <a:custGeom>
                  <a:avLst/>
                  <a:gdLst>
                    <a:gd name="T0" fmla="*/ 7 w 627"/>
                    <a:gd name="T1" fmla="*/ 0 h 90"/>
                    <a:gd name="T2" fmla="*/ 627 w 627"/>
                    <a:gd name="T3" fmla="*/ 74 h 90"/>
                    <a:gd name="T4" fmla="*/ 627 w 627"/>
                    <a:gd name="T5" fmla="*/ 90 h 90"/>
                    <a:gd name="T6" fmla="*/ 1 w 627"/>
                    <a:gd name="T7" fmla="*/ 15 h 90"/>
                    <a:gd name="T8" fmla="*/ 0 w 627"/>
                    <a:gd name="T9" fmla="*/ 13 h 90"/>
                    <a:gd name="T10" fmla="*/ 0 w 627"/>
                    <a:gd name="T11" fmla="*/ 7 h 90"/>
                    <a:gd name="T12" fmla="*/ 1 w 627"/>
                    <a:gd name="T13" fmla="*/ 2 h 90"/>
                    <a:gd name="T14" fmla="*/ 7 w 627"/>
                    <a:gd name="T15" fmla="*/ 0 h 9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27"/>
                    <a:gd name="T25" fmla="*/ 0 h 90"/>
                    <a:gd name="T26" fmla="*/ 627 w 627"/>
                    <a:gd name="T27" fmla="*/ 90 h 9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27" h="90">
                      <a:moveTo>
                        <a:pt x="7" y="0"/>
                      </a:moveTo>
                      <a:lnTo>
                        <a:pt x="627" y="74"/>
                      </a:lnTo>
                      <a:lnTo>
                        <a:pt x="627" y="90"/>
                      </a:lnTo>
                      <a:lnTo>
                        <a:pt x="1" y="15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7F77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8" name="Freeform 214"/>
                <p:cNvSpPr>
                  <a:spLocks noChangeArrowheads="1"/>
                </p:cNvSpPr>
                <p:nvPr/>
              </p:nvSpPr>
              <p:spPr bwMode="auto">
                <a:xfrm>
                  <a:off x="5115" y="1601"/>
                  <a:ext cx="23" cy="31"/>
                </a:xfrm>
                <a:custGeom>
                  <a:avLst/>
                  <a:gdLst>
                    <a:gd name="T0" fmla="*/ 77 w 153"/>
                    <a:gd name="T1" fmla="*/ 0 h 165"/>
                    <a:gd name="T2" fmla="*/ 92 w 153"/>
                    <a:gd name="T3" fmla="*/ 1 h 165"/>
                    <a:gd name="T4" fmla="*/ 107 w 153"/>
                    <a:gd name="T5" fmla="*/ 7 h 165"/>
                    <a:gd name="T6" fmla="*/ 120 w 153"/>
                    <a:gd name="T7" fmla="*/ 14 h 165"/>
                    <a:gd name="T8" fmla="*/ 131 w 153"/>
                    <a:gd name="T9" fmla="*/ 24 h 165"/>
                    <a:gd name="T10" fmla="*/ 140 w 153"/>
                    <a:gd name="T11" fmla="*/ 37 h 165"/>
                    <a:gd name="T12" fmla="*/ 147 w 153"/>
                    <a:gd name="T13" fmla="*/ 51 h 165"/>
                    <a:gd name="T14" fmla="*/ 152 w 153"/>
                    <a:gd name="T15" fmla="*/ 66 h 165"/>
                    <a:gd name="T16" fmla="*/ 153 w 153"/>
                    <a:gd name="T17" fmla="*/ 83 h 165"/>
                    <a:gd name="T18" fmla="*/ 152 w 153"/>
                    <a:gd name="T19" fmla="*/ 99 h 165"/>
                    <a:gd name="T20" fmla="*/ 147 w 153"/>
                    <a:gd name="T21" fmla="*/ 115 h 165"/>
                    <a:gd name="T22" fmla="*/ 140 w 153"/>
                    <a:gd name="T23" fmla="*/ 129 h 165"/>
                    <a:gd name="T24" fmla="*/ 131 w 153"/>
                    <a:gd name="T25" fmla="*/ 141 h 165"/>
                    <a:gd name="T26" fmla="*/ 120 w 153"/>
                    <a:gd name="T27" fmla="*/ 151 h 165"/>
                    <a:gd name="T28" fmla="*/ 107 w 153"/>
                    <a:gd name="T29" fmla="*/ 158 h 165"/>
                    <a:gd name="T30" fmla="*/ 92 w 153"/>
                    <a:gd name="T31" fmla="*/ 164 h 165"/>
                    <a:gd name="T32" fmla="*/ 77 w 153"/>
                    <a:gd name="T33" fmla="*/ 165 h 165"/>
                    <a:gd name="T34" fmla="*/ 61 w 153"/>
                    <a:gd name="T35" fmla="*/ 164 h 165"/>
                    <a:gd name="T36" fmla="*/ 47 w 153"/>
                    <a:gd name="T37" fmla="*/ 158 h 165"/>
                    <a:gd name="T38" fmla="*/ 34 w 153"/>
                    <a:gd name="T39" fmla="*/ 151 h 165"/>
                    <a:gd name="T40" fmla="*/ 23 w 153"/>
                    <a:gd name="T41" fmla="*/ 141 h 165"/>
                    <a:gd name="T42" fmla="*/ 13 w 153"/>
                    <a:gd name="T43" fmla="*/ 129 h 165"/>
                    <a:gd name="T44" fmla="*/ 6 w 153"/>
                    <a:gd name="T45" fmla="*/ 115 h 165"/>
                    <a:gd name="T46" fmla="*/ 1 w 153"/>
                    <a:gd name="T47" fmla="*/ 99 h 165"/>
                    <a:gd name="T48" fmla="*/ 0 w 153"/>
                    <a:gd name="T49" fmla="*/ 83 h 165"/>
                    <a:gd name="T50" fmla="*/ 1 w 153"/>
                    <a:gd name="T51" fmla="*/ 66 h 165"/>
                    <a:gd name="T52" fmla="*/ 6 w 153"/>
                    <a:gd name="T53" fmla="*/ 51 h 165"/>
                    <a:gd name="T54" fmla="*/ 13 w 153"/>
                    <a:gd name="T55" fmla="*/ 37 h 165"/>
                    <a:gd name="T56" fmla="*/ 23 w 153"/>
                    <a:gd name="T57" fmla="*/ 24 h 165"/>
                    <a:gd name="T58" fmla="*/ 34 w 153"/>
                    <a:gd name="T59" fmla="*/ 14 h 165"/>
                    <a:gd name="T60" fmla="*/ 47 w 153"/>
                    <a:gd name="T61" fmla="*/ 7 h 165"/>
                    <a:gd name="T62" fmla="*/ 61 w 153"/>
                    <a:gd name="T63" fmla="*/ 1 h 165"/>
                    <a:gd name="T64" fmla="*/ 77 w 153"/>
                    <a:gd name="T65" fmla="*/ 0 h 165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53"/>
                    <a:gd name="T100" fmla="*/ 0 h 165"/>
                    <a:gd name="T101" fmla="*/ 153 w 153"/>
                    <a:gd name="T102" fmla="*/ 165 h 165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53" h="165">
                      <a:moveTo>
                        <a:pt x="77" y="0"/>
                      </a:moveTo>
                      <a:lnTo>
                        <a:pt x="92" y="1"/>
                      </a:lnTo>
                      <a:lnTo>
                        <a:pt x="107" y="7"/>
                      </a:lnTo>
                      <a:lnTo>
                        <a:pt x="120" y="14"/>
                      </a:lnTo>
                      <a:lnTo>
                        <a:pt x="131" y="24"/>
                      </a:lnTo>
                      <a:lnTo>
                        <a:pt x="140" y="37"/>
                      </a:lnTo>
                      <a:lnTo>
                        <a:pt x="147" y="51"/>
                      </a:lnTo>
                      <a:lnTo>
                        <a:pt x="152" y="66"/>
                      </a:lnTo>
                      <a:lnTo>
                        <a:pt x="153" y="83"/>
                      </a:lnTo>
                      <a:lnTo>
                        <a:pt x="152" y="99"/>
                      </a:lnTo>
                      <a:lnTo>
                        <a:pt x="147" y="115"/>
                      </a:lnTo>
                      <a:lnTo>
                        <a:pt x="140" y="129"/>
                      </a:lnTo>
                      <a:lnTo>
                        <a:pt x="131" y="141"/>
                      </a:lnTo>
                      <a:lnTo>
                        <a:pt x="120" y="151"/>
                      </a:lnTo>
                      <a:lnTo>
                        <a:pt x="107" y="158"/>
                      </a:lnTo>
                      <a:lnTo>
                        <a:pt x="92" y="164"/>
                      </a:lnTo>
                      <a:lnTo>
                        <a:pt x="77" y="165"/>
                      </a:lnTo>
                      <a:lnTo>
                        <a:pt x="61" y="164"/>
                      </a:lnTo>
                      <a:lnTo>
                        <a:pt x="47" y="158"/>
                      </a:lnTo>
                      <a:lnTo>
                        <a:pt x="34" y="151"/>
                      </a:lnTo>
                      <a:lnTo>
                        <a:pt x="23" y="141"/>
                      </a:lnTo>
                      <a:lnTo>
                        <a:pt x="13" y="129"/>
                      </a:lnTo>
                      <a:lnTo>
                        <a:pt x="6" y="115"/>
                      </a:lnTo>
                      <a:lnTo>
                        <a:pt x="1" y="99"/>
                      </a:lnTo>
                      <a:lnTo>
                        <a:pt x="0" y="83"/>
                      </a:lnTo>
                      <a:lnTo>
                        <a:pt x="1" y="66"/>
                      </a:lnTo>
                      <a:lnTo>
                        <a:pt x="6" y="51"/>
                      </a:lnTo>
                      <a:lnTo>
                        <a:pt x="13" y="37"/>
                      </a:lnTo>
                      <a:lnTo>
                        <a:pt x="23" y="24"/>
                      </a:lnTo>
                      <a:lnTo>
                        <a:pt x="34" y="14"/>
                      </a:lnTo>
                      <a:lnTo>
                        <a:pt x="47" y="7"/>
                      </a:lnTo>
                      <a:lnTo>
                        <a:pt x="61" y="1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9" name="Freeform 215"/>
                <p:cNvSpPr>
                  <a:spLocks noChangeArrowheads="1"/>
                </p:cNvSpPr>
                <p:nvPr/>
              </p:nvSpPr>
              <p:spPr bwMode="auto">
                <a:xfrm>
                  <a:off x="5119" y="1547"/>
                  <a:ext cx="17" cy="22"/>
                </a:xfrm>
                <a:custGeom>
                  <a:avLst/>
                  <a:gdLst>
                    <a:gd name="T0" fmla="*/ 54 w 108"/>
                    <a:gd name="T1" fmla="*/ 0 h 117"/>
                    <a:gd name="T2" fmla="*/ 65 w 108"/>
                    <a:gd name="T3" fmla="*/ 1 h 117"/>
                    <a:gd name="T4" fmla="*/ 75 w 108"/>
                    <a:gd name="T5" fmla="*/ 4 h 117"/>
                    <a:gd name="T6" fmla="*/ 84 w 108"/>
                    <a:gd name="T7" fmla="*/ 10 h 117"/>
                    <a:gd name="T8" fmla="*/ 92 w 108"/>
                    <a:gd name="T9" fmla="*/ 17 h 117"/>
                    <a:gd name="T10" fmla="*/ 99 w 108"/>
                    <a:gd name="T11" fmla="*/ 26 h 117"/>
                    <a:gd name="T12" fmla="*/ 104 w 108"/>
                    <a:gd name="T13" fmla="*/ 36 h 117"/>
                    <a:gd name="T14" fmla="*/ 107 w 108"/>
                    <a:gd name="T15" fmla="*/ 47 h 117"/>
                    <a:gd name="T16" fmla="*/ 108 w 108"/>
                    <a:gd name="T17" fmla="*/ 59 h 117"/>
                    <a:gd name="T18" fmla="*/ 107 w 108"/>
                    <a:gd name="T19" fmla="*/ 70 h 117"/>
                    <a:gd name="T20" fmla="*/ 104 w 108"/>
                    <a:gd name="T21" fmla="*/ 82 h 117"/>
                    <a:gd name="T22" fmla="*/ 99 w 108"/>
                    <a:gd name="T23" fmla="*/ 91 h 117"/>
                    <a:gd name="T24" fmla="*/ 92 w 108"/>
                    <a:gd name="T25" fmla="*/ 100 h 117"/>
                    <a:gd name="T26" fmla="*/ 84 w 108"/>
                    <a:gd name="T27" fmla="*/ 107 h 117"/>
                    <a:gd name="T28" fmla="*/ 75 w 108"/>
                    <a:gd name="T29" fmla="*/ 113 h 117"/>
                    <a:gd name="T30" fmla="*/ 65 w 108"/>
                    <a:gd name="T31" fmla="*/ 116 h 117"/>
                    <a:gd name="T32" fmla="*/ 54 w 108"/>
                    <a:gd name="T33" fmla="*/ 117 h 117"/>
                    <a:gd name="T34" fmla="*/ 44 w 108"/>
                    <a:gd name="T35" fmla="*/ 116 h 117"/>
                    <a:gd name="T36" fmla="*/ 33 w 108"/>
                    <a:gd name="T37" fmla="*/ 113 h 117"/>
                    <a:gd name="T38" fmla="*/ 24 w 108"/>
                    <a:gd name="T39" fmla="*/ 107 h 117"/>
                    <a:gd name="T40" fmla="*/ 16 w 108"/>
                    <a:gd name="T41" fmla="*/ 100 h 117"/>
                    <a:gd name="T42" fmla="*/ 9 w 108"/>
                    <a:gd name="T43" fmla="*/ 91 h 117"/>
                    <a:gd name="T44" fmla="*/ 5 w 108"/>
                    <a:gd name="T45" fmla="*/ 82 h 117"/>
                    <a:gd name="T46" fmla="*/ 1 w 108"/>
                    <a:gd name="T47" fmla="*/ 70 h 117"/>
                    <a:gd name="T48" fmla="*/ 0 w 108"/>
                    <a:gd name="T49" fmla="*/ 59 h 117"/>
                    <a:gd name="T50" fmla="*/ 1 w 108"/>
                    <a:gd name="T51" fmla="*/ 47 h 117"/>
                    <a:gd name="T52" fmla="*/ 5 w 108"/>
                    <a:gd name="T53" fmla="*/ 36 h 117"/>
                    <a:gd name="T54" fmla="*/ 9 w 108"/>
                    <a:gd name="T55" fmla="*/ 26 h 117"/>
                    <a:gd name="T56" fmla="*/ 16 w 108"/>
                    <a:gd name="T57" fmla="*/ 17 h 117"/>
                    <a:gd name="T58" fmla="*/ 24 w 108"/>
                    <a:gd name="T59" fmla="*/ 10 h 117"/>
                    <a:gd name="T60" fmla="*/ 33 w 108"/>
                    <a:gd name="T61" fmla="*/ 4 h 117"/>
                    <a:gd name="T62" fmla="*/ 44 w 108"/>
                    <a:gd name="T63" fmla="*/ 1 h 117"/>
                    <a:gd name="T64" fmla="*/ 54 w 108"/>
                    <a:gd name="T65" fmla="*/ 0 h 117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08"/>
                    <a:gd name="T100" fmla="*/ 0 h 117"/>
                    <a:gd name="T101" fmla="*/ 108 w 108"/>
                    <a:gd name="T102" fmla="*/ 117 h 117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08" h="117">
                      <a:moveTo>
                        <a:pt x="54" y="0"/>
                      </a:moveTo>
                      <a:lnTo>
                        <a:pt x="65" y="1"/>
                      </a:lnTo>
                      <a:lnTo>
                        <a:pt x="75" y="4"/>
                      </a:lnTo>
                      <a:lnTo>
                        <a:pt x="84" y="10"/>
                      </a:lnTo>
                      <a:lnTo>
                        <a:pt x="92" y="17"/>
                      </a:lnTo>
                      <a:lnTo>
                        <a:pt x="99" y="26"/>
                      </a:lnTo>
                      <a:lnTo>
                        <a:pt x="104" y="36"/>
                      </a:lnTo>
                      <a:lnTo>
                        <a:pt x="107" y="47"/>
                      </a:lnTo>
                      <a:lnTo>
                        <a:pt x="108" y="59"/>
                      </a:lnTo>
                      <a:lnTo>
                        <a:pt x="107" y="70"/>
                      </a:lnTo>
                      <a:lnTo>
                        <a:pt x="104" y="82"/>
                      </a:lnTo>
                      <a:lnTo>
                        <a:pt x="99" y="91"/>
                      </a:lnTo>
                      <a:lnTo>
                        <a:pt x="92" y="100"/>
                      </a:lnTo>
                      <a:lnTo>
                        <a:pt x="84" y="107"/>
                      </a:lnTo>
                      <a:lnTo>
                        <a:pt x="75" y="113"/>
                      </a:lnTo>
                      <a:lnTo>
                        <a:pt x="65" y="116"/>
                      </a:lnTo>
                      <a:lnTo>
                        <a:pt x="54" y="117"/>
                      </a:lnTo>
                      <a:lnTo>
                        <a:pt x="44" y="116"/>
                      </a:lnTo>
                      <a:lnTo>
                        <a:pt x="33" y="113"/>
                      </a:lnTo>
                      <a:lnTo>
                        <a:pt x="24" y="107"/>
                      </a:lnTo>
                      <a:lnTo>
                        <a:pt x="16" y="100"/>
                      </a:lnTo>
                      <a:lnTo>
                        <a:pt x="9" y="91"/>
                      </a:lnTo>
                      <a:lnTo>
                        <a:pt x="5" y="82"/>
                      </a:lnTo>
                      <a:lnTo>
                        <a:pt x="1" y="70"/>
                      </a:lnTo>
                      <a:lnTo>
                        <a:pt x="0" y="59"/>
                      </a:lnTo>
                      <a:lnTo>
                        <a:pt x="1" y="47"/>
                      </a:lnTo>
                      <a:lnTo>
                        <a:pt x="5" y="36"/>
                      </a:lnTo>
                      <a:lnTo>
                        <a:pt x="9" y="26"/>
                      </a:lnTo>
                      <a:lnTo>
                        <a:pt x="16" y="17"/>
                      </a:lnTo>
                      <a:lnTo>
                        <a:pt x="24" y="10"/>
                      </a:lnTo>
                      <a:lnTo>
                        <a:pt x="33" y="4"/>
                      </a:lnTo>
                      <a:lnTo>
                        <a:pt x="44" y="1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0" name="Freeform 216"/>
                <p:cNvSpPr>
                  <a:spLocks noChangeArrowheads="1"/>
                </p:cNvSpPr>
                <p:nvPr/>
              </p:nvSpPr>
              <p:spPr bwMode="auto">
                <a:xfrm>
                  <a:off x="5187" y="1441"/>
                  <a:ext cx="10" cy="15"/>
                </a:xfrm>
                <a:custGeom>
                  <a:avLst/>
                  <a:gdLst>
                    <a:gd name="T0" fmla="*/ 35 w 69"/>
                    <a:gd name="T1" fmla="*/ 0 h 74"/>
                    <a:gd name="T2" fmla="*/ 41 w 69"/>
                    <a:gd name="T3" fmla="*/ 1 h 74"/>
                    <a:gd name="T4" fmla="*/ 48 w 69"/>
                    <a:gd name="T5" fmla="*/ 3 h 74"/>
                    <a:gd name="T6" fmla="*/ 54 w 69"/>
                    <a:gd name="T7" fmla="*/ 6 h 74"/>
                    <a:gd name="T8" fmla="*/ 59 w 69"/>
                    <a:gd name="T9" fmla="*/ 11 h 74"/>
                    <a:gd name="T10" fmla="*/ 63 w 69"/>
                    <a:gd name="T11" fmla="*/ 17 h 74"/>
                    <a:gd name="T12" fmla="*/ 67 w 69"/>
                    <a:gd name="T13" fmla="*/ 23 h 74"/>
                    <a:gd name="T14" fmla="*/ 68 w 69"/>
                    <a:gd name="T15" fmla="*/ 29 h 74"/>
                    <a:gd name="T16" fmla="*/ 69 w 69"/>
                    <a:gd name="T17" fmla="*/ 38 h 74"/>
                    <a:gd name="T18" fmla="*/ 68 w 69"/>
                    <a:gd name="T19" fmla="*/ 46 h 74"/>
                    <a:gd name="T20" fmla="*/ 67 w 69"/>
                    <a:gd name="T21" fmla="*/ 53 h 74"/>
                    <a:gd name="T22" fmla="*/ 63 w 69"/>
                    <a:gd name="T23" fmla="*/ 58 h 74"/>
                    <a:gd name="T24" fmla="*/ 59 w 69"/>
                    <a:gd name="T25" fmla="*/ 64 h 74"/>
                    <a:gd name="T26" fmla="*/ 54 w 69"/>
                    <a:gd name="T27" fmla="*/ 69 h 74"/>
                    <a:gd name="T28" fmla="*/ 48 w 69"/>
                    <a:gd name="T29" fmla="*/ 72 h 74"/>
                    <a:gd name="T30" fmla="*/ 41 w 69"/>
                    <a:gd name="T31" fmla="*/ 73 h 74"/>
                    <a:gd name="T32" fmla="*/ 35 w 69"/>
                    <a:gd name="T33" fmla="*/ 74 h 74"/>
                    <a:gd name="T34" fmla="*/ 28 w 69"/>
                    <a:gd name="T35" fmla="*/ 73 h 74"/>
                    <a:gd name="T36" fmla="*/ 22 w 69"/>
                    <a:gd name="T37" fmla="*/ 72 h 74"/>
                    <a:gd name="T38" fmla="*/ 15 w 69"/>
                    <a:gd name="T39" fmla="*/ 69 h 74"/>
                    <a:gd name="T40" fmla="*/ 10 w 69"/>
                    <a:gd name="T41" fmla="*/ 64 h 74"/>
                    <a:gd name="T42" fmla="*/ 6 w 69"/>
                    <a:gd name="T43" fmla="*/ 58 h 74"/>
                    <a:gd name="T44" fmla="*/ 2 w 69"/>
                    <a:gd name="T45" fmla="*/ 53 h 74"/>
                    <a:gd name="T46" fmla="*/ 1 w 69"/>
                    <a:gd name="T47" fmla="*/ 46 h 74"/>
                    <a:gd name="T48" fmla="*/ 0 w 69"/>
                    <a:gd name="T49" fmla="*/ 38 h 74"/>
                    <a:gd name="T50" fmla="*/ 1 w 69"/>
                    <a:gd name="T51" fmla="*/ 29 h 74"/>
                    <a:gd name="T52" fmla="*/ 2 w 69"/>
                    <a:gd name="T53" fmla="*/ 23 h 74"/>
                    <a:gd name="T54" fmla="*/ 6 w 69"/>
                    <a:gd name="T55" fmla="*/ 17 h 74"/>
                    <a:gd name="T56" fmla="*/ 10 w 69"/>
                    <a:gd name="T57" fmla="*/ 11 h 74"/>
                    <a:gd name="T58" fmla="*/ 15 w 69"/>
                    <a:gd name="T59" fmla="*/ 6 h 74"/>
                    <a:gd name="T60" fmla="*/ 22 w 69"/>
                    <a:gd name="T61" fmla="*/ 3 h 74"/>
                    <a:gd name="T62" fmla="*/ 28 w 69"/>
                    <a:gd name="T63" fmla="*/ 1 h 74"/>
                    <a:gd name="T64" fmla="*/ 35 w 69"/>
                    <a:gd name="T65" fmla="*/ 0 h 7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69"/>
                    <a:gd name="T100" fmla="*/ 0 h 74"/>
                    <a:gd name="T101" fmla="*/ 69 w 69"/>
                    <a:gd name="T102" fmla="*/ 74 h 7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69" h="74">
                      <a:moveTo>
                        <a:pt x="35" y="0"/>
                      </a:moveTo>
                      <a:lnTo>
                        <a:pt x="41" y="1"/>
                      </a:lnTo>
                      <a:lnTo>
                        <a:pt x="48" y="3"/>
                      </a:lnTo>
                      <a:lnTo>
                        <a:pt x="54" y="6"/>
                      </a:lnTo>
                      <a:lnTo>
                        <a:pt x="59" y="11"/>
                      </a:lnTo>
                      <a:lnTo>
                        <a:pt x="63" y="17"/>
                      </a:lnTo>
                      <a:lnTo>
                        <a:pt x="67" y="23"/>
                      </a:lnTo>
                      <a:lnTo>
                        <a:pt x="68" y="29"/>
                      </a:lnTo>
                      <a:lnTo>
                        <a:pt x="69" y="38"/>
                      </a:lnTo>
                      <a:lnTo>
                        <a:pt x="68" y="46"/>
                      </a:lnTo>
                      <a:lnTo>
                        <a:pt x="67" y="53"/>
                      </a:lnTo>
                      <a:lnTo>
                        <a:pt x="63" y="58"/>
                      </a:lnTo>
                      <a:lnTo>
                        <a:pt x="59" y="64"/>
                      </a:lnTo>
                      <a:lnTo>
                        <a:pt x="54" y="69"/>
                      </a:lnTo>
                      <a:lnTo>
                        <a:pt x="48" y="72"/>
                      </a:lnTo>
                      <a:lnTo>
                        <a:pt x="41" y="73"/>
                      </a:lnTo>
                      <a:lnTo>
                        <a:pt x="35" y="74"/>
                      </a:lnTo>
                      <a:lnTo>
                        <a:pt x="28" y="73"/>
                      </a:lnTo>
                      <a:lnTo>
                        <a:pt x="22" y="72"/>
                      </a:lnTo>
                      <a:lnTo>
                        <a:pt x="15" y="69"/>
                      </a:lnTo>
                      <a:lnTo>
                        <a:pt x="10" y="64"/>
                      </a:lnTo>
                      <a:lnTo>
                        <a:pt x="6" y="58"/>
                      </a:lnTo>
                      <a:lnTo>
                        <a:pt x="2" y="53"/>
                      </a:lnTo>
                      <a:lnTo>
                        <a:pt x="1" y="46"/>
                      </a:lnTo>
                      <a:lnTo>
                        <a:pt x="0" y="38"/>
                      </a:lnTo>
                      <a:lnTo>
                        <a:pt x="1" y="29"/>
                      </a:lnTo>
                      <a:lnTo>
                        <a:pt x="2" y="23"/>
                      </a:lnTo>
                      <a:lnTo>
                        <a:pt x="6" y="17"/>
                      </a:lnTo>
                      <a:lnTo>
                        <a:pt x="10" y="11"/>
                      </a:lnTo>
                      <a:lnTo>
                        <a:pt x="15" y="6"/>
                      </a:lnTo>
                      <a:lnTo>
                        <a:pt x="22" y="3"/>
                      </a:lnTo>
                      <a:lnTo>
                        <a:pt x="28" y="1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1" name="Freeform 217"/>
                <p:cNvSpPr>
                  <a:spLocks noChangeArrowheads="1"/>
                </p:cNvSpPr>
                <p:nvPr/>
              </p:nvSpPr>
              <p:spPr bwMode="auto">
                <a:xfrm>
                  <a:off x="5187" y="1381"/>
                  <a:ext cx="11" cy="14"/>
                </a:xfrm>
                <a:custGeom>
                  <a:avLst/>
                  <a:gdLst>
                    <a:gd name="T0" fmla="*/ 35 w 70"/>
                    <a:gd name="T1" fmla="*/ 0 h 74"/>
                    <a:gd name="T2" fmla="*/ 42 w 70"/>
                    <a:gd name="T3" fmla="*/ 1 h 74"/>
                    <a:gd name="T4" fmla="*/ 49 w 70"/>
                    <a:gd name="T5" fmla="*/ 3 h 74"/>
                    <a:gd name="T6" fmla="*/ 55 w 70"/>
                    <a:gd name="T7" fmla="*/ 7 h 74"/>
                    <a:gd name="T8" fmla="*/ 59 w 70"/>
                    <a:gd name="T9" fmla="*/ 11 h 74"/>
                    <a:gd name="T10" fmla="*/ 64 w 70"/>
                    <a:gd name="T11" fmla="*/ 17 h 74"/>
                    <a:gd name="T12" fmla="*/ 67 w 70"/>
                    <a:gd name="T13" fmla="*/ 23 h 74"/>
                    <a:gd name="T14" fmla="*/ 68 w 70"/>
                    <a:gd name="T15" fmla="*/ 30 h 74"/>
                    <a:gd name="T16" fmla="*/ 70 w 70"/>
                    <a:gd name="T17" fmla="*/ 38 h 74"/>
                    <a:gd name="T18" fmla="*/ 68 w 70"/>
                    <a:gd name="T19" fmla="*/ 45 h 74"/>
                    <a:gd name="T20" fmla="*/ 67 w 70"/>
                    <a:gd name="T21" fmla="*/ 52 h 74"/>
                    <a:gd name="T22" fmla="*/ 64 w 70"/>
                    <a:gd name="T23" fmla="*/ 59 h 74"/>
                    <a:gd name="T24" fmla="*/ 59 w 70"/>
                    <a:gd name="T25" fmla="*/ 63 h 74"/>
                    <a:gd name="T26" fmla="*/ 55 w 70"/>
                    <a:gd name="T27" fmla="*/ 68 h 74"/>
                    <a:gd name="T28" fmla="*/ 49 w 70"/>
                    <a:gd name="T29" fmla="*/ 71 h 74"/>
                    <a:gd name="T30" fmla="*/ 42 w 70"/>
                    <a:gd name="T31" fmla="*/ 72 h 74"/>
                    <a:gd name="T32" fmla="*/ 35 w 70"/>
                    <a:gd name="T33" fmla="*/ 74 h 74"/>
                    <a:gd name="T34" fmla="*/ 28 w 70"/>
                    <a:gd name="T35" fmla="*/ 72 h 74"/>
                    <a:gd name="T36" fmla="*/ 22 w 70"/>
                    <a:gd name="T37" fmla="*/ 71 h 74"/>
                    <a:gd name="T38" fmla="*/ 15 w 70"/>
                    <a:gd name="T39" fmla="*/ 68 h 74"/>
                    <a:gd name="T40" fmla="*/ 11 w 70"/>
                    <a:gd name="T41" fmla="*/ 63 h 74"/>
                    <a:gd name="T42" fmla="*/ 6 w 70"/>
                    <a:gd name="T43" fmla="*/ 59 h 74"/>
                    <a:gd name="T44" fmla="*/ 3 w 70"/>
                    <a:gd name="T45" fmla="*/ 52 h 74"/>
                    <a:gd name="T46" fmla="*/ 2 w 70"/>
                    <a:gd name="T47" fmla="*/ 45 h 74"/>
                    <a:gd name="T48" fmla="*/ 0 w 70"/>
                    <a:gd name="T49" fmla="*/ 38 h 74"/>
                    <a:gd name="T50" fmla="*/ 2 w 70"/>
                    <a:gd name="T51" fmla="*/ 30 h 74"/>
                    <a:gd name="T52" fmla="*/ 3 w 70"/>
                    <a:gd name="T53" fmla="*/ 23 h 74"/>
                    <a:gd name="T54" fmla="*/ 6 w 70"/>
                    <a:gd name="T55" fmla="*/ 17 h 74"/>
                    <a:gd name="T56" fmla="*/ 11 w 70"/>
                    <a:gd name="T57" fmla="*/ 11 h 74"/>
                    <a:gd name="T58" fmla="*/ 15 w 70"/>
                    <a:gd name="T59" fmla="*/ 7 h 74"/>
                    <a:gd name="T60" fmla="*/ 22 w 70"/>
                    <a:gd name="T61" fmla="*/ 3 h 74"/>
                    <a:gd name="T62" fmla="*/ 28 w 70"/>
                    <a:gd name="T63" fmla="*/ 1 h 74"/>
                    <a:gd name="T64" fmla="*/ 35 w 70"/>
                    <a:gd name="T65" fmla="*/ 0 h 7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0"/>
                    <a:gd name="T100" fmla="*/ 0 h 74"/>
                    <a:gd name="T101" fmla="*/ 70 w 70"/>
                    <a:gd name="T102" fmla="*/ 74 h 7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0" h="74">
                      <a:moveTo>
                        <a:pt x="35" y="0"/>
                      </a:moveTo>
                      <a:lnTo>
                        <a:pt x="42" y="1"/>
                      </a:lnTo>
                      <a:lnTo>
                        <a:pt x="49" y="3"/>
                      </a:lnTo>
                      <a:lnTo>
                        <a:pt x="55" y="7"/>
                      </a:lnTo>
                      <a:lnTo>
                        <a:pt x="59" y="11"/>
                      </a:lnTo>
                      <a:lnTo>
                        <a:pt x="64" y="17"/>
                      </a:lnTo>
                      <a:lnTo>
                        <a:pt x="67" y="23"/>
                      </a:lnTo>
                      <a:lnTo>
                        <a:pt x="68" y="30"/>
                      </a:lnTo>
                      <a:lnTo>
                        <a:pt x="70" y="38"/>
                      </a:lnTo>
                      <a:lnTo>
                        <a:pt x="68" y="45"/>
                      </a:lnTo>
                      <a:lnTo>
                        <a:pt x="67" y="52"/>
                      </a:lnTo>
                      <a:lnTo>
                        <a:pt x="64" y="59"/>
                      </a:lnTo>
                      <a:lnTo>
                        <a:pt x="59" y="63"/>
                      </a:lnTo>
                      <a:lnTo>
                        <a:pt x="55" y="68"/>
                      </a:lnTo>
                      <a:lnTo>
                        <a:pt x="49" y="71"/>
                      </a:lnTo>
                      <a:lnTo>
                        <a:pt x="42" y="72"/>
                      </a:lnTo>
                      <a:lnTo>
                        <a:pt x="35" y="74"/>
                      </a:lnTo>
                      <a:lnTo>
                        <a:pt x="28" y="72"/>
                      </a:lnTo>
                      <a:lnTo>
                        <a:pt x="22" y="71"/>
                      </a:lnTo>
                      <a:lnTo>
                        <a:pt x="15" y="68"/>
                      </a:lnTo>
                      <a:lnTo>
                        <a:pt x="11" y="63"/>
                      </a:lnTo>
                      <a:lnTo>
                        <a:pt x="6" y="59"/>
                      </a:lnTo>
                      <a:lnTo>
                        <a:pt x="3" y="52"/>
                      </a:lnTo>
                      <a:lnTo>
                        <a:pt x="2" y="45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3" y="23"/>
                      </a:lnTo>
                      <a:lnTo>
                        <a:pt x="6" y="17"/>
                      </a:lnTo>
                      <a:lnTo>
                        <a:pt x="11" y="11"/>
                      </a:lnTo>
                      <a:lnTo>
                        <a:pt x="15" y="7"/>
                      </a:lnTo>
                      <a:lnTo>
                        <a:pt x="22" y="3"/>
                      </a:lnTo>
                      <a:lnTo>
                        <a:pt x="28" y="1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2" name="Freeform 218"/>
                <p:cNvSpPr>
                  <a:spLocks noChangeArrowheads="1"/>
                </p:cNvSpPr>
                <p:nvPr/>
              </p:nvSpPr>
              <p:spPr bwMode="auto">
                <a:xfrm>
                  <a:off x="5117" y="1604"/>
                  <a:ext cx="19" cy="25"/>
                </a:xfrm>
                <a:custGeom>
                  <a:avLst/>
                  <a:gdLst>
                    <a:gd name="T0" fmla="*/ 62 w 123"/>
                    <a:gd name="T1" fmla="*/ 0 h 134"/>
                    <a:gd name="T2" fmla="*/ 75 w 123"/>
                    <a:gd name="T3" fmla="*/ 1 h 134"/>
                    <a:gd name="T4" fmla="*/ 86 w 123"/>
                    <a:gd name="T5" fmla="*/ 6 h 134"/>
                    <a:gd name="T6" fmla="*/ 97 w 123"/>
                    <a:gd name="T7" fmla="*/ 12 h 134"/>
                    <a:gd name="T8" fmla="*/ 105 w 123"/>
                    <a:gd name="T9" fmla="*/ 20 h 134"/>
                    <a:gd name="T10" fmla="*/ 113 w 123"/>
                    <a:gd name="T11" fmla="*/ 30 h 134"/>
                    <a:gd name="T12" fmla="*/ 119 w 123"/>
                    <a:gd name="T13" fmla="*/ 41 h 134"/>
                    <a:gd name="T14" fmla="*/ 122 w 123"/>
                    <a:gd name="T15" fmla="*/ 53 h 134"/>
                    <a:gd name="T16" fmla="*/ 123 w 123"/>
                    <a:gd name="T17" fmla="*/ 67 h 134"/>
                    <a:gd name="T18" fmla="*/ 122 w 123"/>
                    <a:gd name="T19" fmla="*/ 81 h 134"/>
                    <a:gd name="T20" fmla="*/ 119 w 123"/>
                    <a:gd name="T21" fmla="*/ 94 h 134"/>
                    <a:gd name="T22" fmla="*/ 113 w 123"/>
                    <a:gd name="T23" fmla="*/ 104 h 134"/>
                    <a:gd name="T24" fmla="*/ 105 w 123"/>
                    <a:gd name="T25" fmla="*/ 114 h 134"/>
                    <a:gd name="T26" fmla="*/ 97 w 123"/>
                    <a:gd name="T27" fmla="*/ 122 h 134"/>
                    <a:gd name="T28" fmla="*/ 86 w 123"/>
                    <a:gd name="T29" fmla="*/ 128 h 134"/>
                    <a:gd name="T30" fmla="*/ 75 w 123"/>
                    <a:gd name="T31" fmla="*/ 133 h 134"/>
                    <a:gd name="T32" fmla="*/ 62 w 123"/>
                    <a:gd name="T33" fmla="*/ 134 h 134"/>
                    <a:gd name="T34" fmla="*/ 49 w 123"/>
                    <a:gd name="T35" fmla="*/ 133 h 134"/>
                    <a:gd name="T36" fmla="*/ 38 w 123"/>
                    <a:gd name="T37" fmla="*/ 128 h 134"/>
                    <a:gd name="T38" fmla="*/ 28 w 123"/>
                    <a:gd name="T39" fmla="*/ 122 h 134"/>
                    <a:gd name="T40" fmla="*/ 18 w 123"/>
                    <a:gd name="T41" fmla="*/ 114 h 134"/>
                    <a:gd name="T42" fmla="*/ 10 w 123"/>
                    <a:gd name="T43" fmla="*/ 104 h 134"/>
                    <a:gd name="T44" fmla="*/ 4 w 123"/>
                    <a:gd name="T45" fmla="*/ 94 h 134"/>
                    <a:gd name="T46" fmla="*/ 1 w 123"/>
                    <a:gd name="T47" fmla="*/ 81 h 134"/>
                    <a:gd name="T48" fmla="*/ 0 w 123"/>
                    <a:gd name="T49" fmla="*/ 67 h 134"/>
                    <a:gd name="T50" fmla="*/ 1 w 123"/>
                    <a:gd name="T51" fmla="*/ 53 h 134"/>
                    <a:gd name="T52" fmla="*/ 4 w 123"/>
                    <a:gd name="T53" fmla="*/ 41 h 134"/>
                    <a:gd name="T54" fmla="*/ 10 w 123"/>
                    <a:gd name="T55" fmla="*/ 30 h 134"/>
                    <a:gd name="T56" fmla="*/ 18 w 123"/>
                    <a:gd name="T57" fmla="*/ 20 h 134"/>
                    <a:gd name="T58" fmla="*/ 28 w 123"/>
                    <a:gd name="T59" fmla="*/ 12 h 134"/>
                    <a:gd name="T60" fmla="*/ 38 w 123"/>
                    <a:gd name="T61" fmla="*/ 6 h 134"/>
                    <a:gd name="T62" fmla="*/ 49 w 123"/>
                    <a:gd name="T63" fmla="*/ 1 h 134"/>
                    <a:gd name="T64" fmla="*/ 62 w 123"/>
                    <a:gd name="T65" fmla="*/ 0 h 13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4"/>
                    <a:gd name="T101" fmla="*/ 123 w 123"/>
                    <a:gd name="T102" fmla="*/ 134 h 13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4">
                      <a:moveTo>
                        <a:pt x="62" y="0"/>
                      </a:moveTo>
                      <a:lnTo>
                        <a:pt x="75" y="1"/>
                      </a:lnTo>
                      <a:lnTo>
                        <a:pt x="86" y="6"/>
                      </a:lnTo>
                      <a:lnTo>
                        <a:pt x="97" y="12"/>
                      </a:lnTo>
                      <a:lnTo>
                        <a:pt x="105" y="20"/>
                      </a:lnTo>
                      <a:lnTo>
                        <a:pt x="113" y="30"/>
                      </a:lnTo>
                      <a:lnTo>
                        <a:pt x="119" y="41"/>
                      </a:lnTo>
                      <a:lnTo>
                        <a:pt x="122" y="53"/>
                      </a:lnTo>
                      <a:lnTo>
                        <a:pt x="123" y="67"/>
                      </a:lnTo>
                      <a:lnTo>
                        <a:pt x="122" y="81"/>
                      </a:lnTo>
                      <a:lnTo>
                        <a:pt x="119" y="94"/>
                      </a:lnTo>
                      <a:lnTo>
                        <a:pt x="113" y="104"/>
                      </a:lnTo>
                      <a:lnTo>
                        <a:pt x="105" y="114"/>
                      </a:lnTo>
                      <a:lnTo>
                        <a:pt x="97" y="122"/>
                      </a:lnTo>
                      <a:lnTo>
                        <a:pt x="86" y="128"/>
                      </a:lnTo>
                      <a:lnTo>
                        <a:pt x="75" y="133"/>
                      </a:lnTo>
                      <a:lnTo>
                        <a:pt x="62" y="134"/>
                      </a:lnTo>
                      <a:lnTo>
                        <a:pt x="49" y="133"/>
                      </a:lnTo>
                      <a:lnTo>
                        <a:pt x="38" y="128"/>
                      </a:lnTo>
                      <a:lnTo>
                        <a:pt x="28" y="122"/>
                      </a:lnTo>
                      <a:lnTo>
                        <a:pt x="18" y="114"/>
                      </a:lnTo>
                      <a:lnTo>
                        <a:pt x="10" y="104"/>
                      </a:lnTo>
                      <a:lnTo>
                        <a:pt x="4" y="94"/>
                      </a:lnTo>
                      <a:lnTo>
                        <a:pt x="1" y="81"/>
                      </a:lnTo>
                      <a:lnTo>
                        <a:pt x="0" y="67"/>
                      </a:lnTo>
                      <a:lnTo>
                        <a:pt x="1" y="53"/>
                      </a:lnTo>
                      <a:lnTo>
                        <a:pt x="4" y="41"/>
                      </a:lnTo>
                      <a:lnTo>
                        <a:pt x="10" y="30"/>
                      </a:lnTo>
                      <a:lnTo>
                        <a:pt x="18" y="20"/>
                      </a:lnTo>
                      <a:lnTo>
                        <a:pt x="28" y="12"/>
                      </a:lnTo>
                      <a:lnTo>
                        <a:pt x="38" y="6"/>
                      </a:lnTo>
                      <a:lnTo>
                        <a:pt x="49" y="1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3" name="Freeform 219"/>
                <p:cNvSpPr>
                  <a:spLocks noChangeArrowheads="1"/>
                </p:cNvSpPr>
                <p:nvPr/>
              </p:nvSpPr>
              <p:spPr bwMode="auto">
                <a:xfrm>
                  <a:off x="5120" y="1550"/>
                  <a:ext cx="13" cy="18"/>
                </a:xfrm>
                <a:custGeom>
                  <a:avLst/>
                  <a:gdLst>
                    <a:gd name="T0" fmla="*/ 44 w 88"/>
                    <a:gd name="T1" fmla="*/ 0 h 96"/>
                    <a:gd name="T2" fmla="*/ 53 w 88"/>
                    <a:gd name="T3" fmla="*/ 1 h 96"/>
                    <a:gd name="T4" fmla="*/ 61 w 88"/>
                    <a:gd name="T5" fmla="*/ 4 h 96"/>
                    <a:gd name="T6" fmla="*/ 68 w 88"/>
                    <a:gd name="T7" fmla="*/ 8 h 96"/>
                    <a:gd name="T8" fmla="*/ 75 w 88"/>
                    <a:gd name="T9" fmla="*/ 14 h 96"/>
                    <a:gd name="T10" fmla="*/ 81 w 88"/>
                    <a:gd name="T11" fmla="*/ 22 h 96"/>
                    <a:gd name="T12" fmla="*/ 85 w 88"/>
                    <a:gd name="T13" fmla="*/ 30 h 96"/>
                    <a:gd name="T14" fmla="*/ 87 w 88"/>
                    <a:gd name="T15" fmla="*/ 39 h 96"/>
                    <a:gd name="T16" fmla="*/ 88 w 88"/>
                    <a:gd name="T17" fmla="*/ 49 h 96"/>
                    <a:gd name="T18" fmla="*/ 87 w 88"/>
                    <a:gd name="T19" fmla="*/ 58 h 96"/>
                    <a:gd name="T20" fmla="*/ 85 w 88"/>
                    <a:gd name="T21" fmla="*/ 67 h 96"/>
                    <a:gd name="T22" fmla="*/ 81 w 88"/>
                    <a:gd name="T23" fmla="*/ 75 h 96"/>
                    <a:gd name="T24" fmla="*/ 75 w 88"/>
                    <a:gd name="T25" fmla="*/ 82 h 96"/>
                    <a:gd name="T26" fmla="*/ 68 w 88"/>
                    <a:gd name="T27" fmla="*/ 88 h 96"/>
                    <a:gd name="T28" fmla="*/ 61 w 88"/>
                    <a:gd name="T29" fmla="*/ 92 h 96"/>
                    <a:gd name="T30" fmla="*/ 53 w 88"/>
                    <a:gd name="T31" fmla="*/ 95 h 96"/>
                    <a:gd name="T32" fmla="*/ 44 w 88"/>
                    <a:gd name="T33" fmla="*/ 96 h 96"/>
                    <a:gd name="T34" fmla="*/ 35 w 88"/>
                    <a:gd name="T35" fmla="*/ 95 h 96"/>
                    <a:gd name="T36" fmla="*/ 27 w 88"/>
                    <a:gd name="T37" fmla="*/ 92 h 96"/>
                    <a:gd name="T38" fmla="*/ 20 w 88"/>
                    <a:gd name="T39" fmla="*/ 88 h 96"/>
                    <a:gd name="T40" fmla="*/ 13 w 88"/>
                    <a:gd name="T41" fmla="*/ 82 h 96"/>
                    <a:gd name="T42" fmla="*/ 7 w 88"/>
                    <a:gd name="T43" fmla="*/ 75 h 96"/>
                    <a:gd name="T44" fmla="*/ 4 w 88"/>
                    <a:gd name="T45" fmla="*/ 67 h 96"/>
                    <a:gd name="T46" fmla="*/ 2 w 88"/>
                    <a:gd name="T47" fmla="*/ 58 h 96"/>
                    <a:gd name="T48" fmla="*/ 0 w 88"/>
                    <a:gd name="T49" fmla="*/ 49 h 96"/>
                    <a:gd name="T50" fmla="*/ 2 w 88"/>
                    <a:gd name="T51" fmla="*/ 39 h 96"/>
                    <a:gd name="T52" fmla="*/ 4 w 88"/>
                    <a:gd name="T53" fmla="*/ 30 h 96"/>
                    <a:gd name="T54" fmla="*/ 7 w 88"/>
                    <a:gd name="T55" fmla="*/ 22 h 96"/>
                    <a:gd name="T56" fmla="*/ 13 w 88"/>
                    <a:gd name="T57" fmla="*/ 14 h 96"/>
                    <a:gd name="T58" fmla="*/ 20 w 88"/>
                    <a:gd name="T59" fmla="*/ 8 h 96"/>
                    <a:gd name="T60" fmla="*/ 27 w 88"/>
                    <a:gd name="T61" fmla="*/ 4 h 96"/>
                    <a:gd name="T62" fmla="*/ 35 w 88"/>
                    <a:gd name="T63" fmla="*/ 1 h 96"/>
                    <a:gd name="T64" fmla="*/ 44 w 88"/>
                    <a:gd name="T65" fmla="*/ 0 h 9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8"/>
                    <a:gd name="T100" fmla="*/ 0 h 96"/>
                    <a:gd name="T101" fmla="*/ 88 w 88"/>
                    <a:gd name="T102" fmla="*/ 96 h 9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8" h="96">
                      <a:moveTo>
                        <a:pt x="44" y="0"/>
                      </a:moveTo>
                      <a:lnTo>
                        <a:pt x="53" y="1"/>
                      </a:lnTo>
                      <a:lnTo>
                        <a:pt x="61" y="4"/>
                      </a:lnTo>
                      <a:lnTo>
                        <a:pt x="68" y="8"/>
                      </a:lnTo>
                      <a:lnTo>
                        <a:pt x="75" y="14"/>
                      </a:lnTo>
                      <a:lnTo>
                        <a:pt x="81" y="22"/>
                      </a:lnTo>
                      <a:lnTo>
                        <a:pt x="85" y="30"/>
                      </a:lnTo>
                      <a:lnTo>
                        <a:pt x="87" y="39"/>
                      </a:lnTo>
                      <a:lnTo>
                        <a:pt x="88" y="49"/>
                      </a:lnTo>
                      <a:lnTo>
                        <a:pt x="87" y="58"/>
                      </a:lnTo>
                      <a:lnTo>
                        <a:pt x="85" y="67"/>
                      </a:lnTo>
                      <a:lnTo>
                        <a:pt x="81" y="75"/>
                      </a:lnTo>
                      <a:lnTo>
                        <a:pt x="75" y="82"/>
                      </a:lnTo>
                      <a:lnTo>
                        <a:pt x="68" y="88"/>
                      </a:lnTo>
                      <a:lnTo>
                        <a:pt x="61" y="92"/>
                      </a:lnTo>
                      <a:lnTo>
                        <a:pt x="53" y="95"/>
                      </a:lnTo>
                      <a:lnTo>
                        <a:pt x="44" y="96"/>
                      </a:lnTo>
                      <a:lnTo>
                        <a:pt x="35" y="95"/>
                      </a:lnTo>
                      <a:lnTo>
                        <a:pt x="27" y="92"/>
                      </a:lnTo>
                      <a:lnTo>
                        <a:pt x="20" y="88"/>
                      </a:lnTo>
                      <a:lnTo>
                        <a:pt x="13" y="82"/>
                      </a:lnTo>
                      <a:lnTo>
                        <a:pt x="7" y="75"/>
                      </a:lnTo>
                      <a:lnTo>
                        <a:pt x="4" y="67"/>
                      </a:lnTo>
                      <a:lnTo>
                        <a:pt x="2" y="58"/>
                      </a:lnTo>
                      <a:lnTo>
                        <a:pt x="0" y="49"/>
                      </a:lnTo>
                      <a:lnTo>
                        <a:pt x="2" y="39"/>
                      </a:lnTo>
                      <a:lnTo>
                        <a:pt x="4" y="30"/>
                      </a:lnTo>
                      <a:lnTo>
                        <a:pt x="7" y="22"/>
                      </a:lnTo>
                      <a:lnTo>
                        <a:pt x="13" y="14"/>
                      </a:lnTo>
                      <a:lnTo>
                        <a:pt x="20" y="8"/>
                      </a:lnTo>
                      <a:lnTo>
                        <a:pt x="27" y="4"/>
                      </a:lnTo>
                      <a:lnTo>
                        <a:pt x="35" y="1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4" name="Freeform 220"/>
                <p:cNvSpPr>
                  <a:spLocks noChangeArrowheads="1"/>
                </p:cNvSpPr>
                <p:nvPr/>
              </p:nvSpPr>
              <p:spPr bwMode="auto">
                <a:xfrm>
                  <a:off x="5188" y="1443"/>
                  <a:ext cx="9" cy="12"/>
                </a:xfrm>
                <a:custGeom>
                  <a:avLst/>
                  <a:gdLst>
                    <a:gd name="T0" fmla="*/ 28 w 55"/>
                    <a:gd name="T1" fmla="*/ 0 h 59"/>
                    <a:gd name="T2" fmla="*/ 38 w 55"/>
                    <a:gd name="T3" fmla="*/ 2 h 59"/>
                    <a:gd name="T4" fmla="*/ 47 w 55"/>
                    <a:gd name="T5" fmla="*/ 8 h 59"/>
                    <a:gd name="T6" fmla="*/ 53 w 55"/>
                    <a:gd name="T7" fmla="*/ 18 h 59"/>
                    <a:gd name="T8" fmla="*/ 55 w 55"/>
                    <a:gd name="T9" fmla="*/ 30 h 59"/>
                    <a:gd name="T10" fmla="*/ 53 w 55"/>
                    <a:gd name="T11" fmla="*/ 41 h 59"/>
                    <a:gd name="T12" fmla="*/ 47 w 55"/>
                    <a:gd name="T13" fmla="*/ 50 h 59"/>
                    <a:gd name="T14" fmla="*/ 38 w 55"/>
                    <a:gd name="T15" fmla="*/ 57 h 59"/>
                    <a:gd name="T16" fmla="*/ 28 w 55"/>
                    <a:gd name="T17" fmla="*/ 59 h 59"/>
                    <a:gd name="T18" fmla="*/ 17 w 55"/>
                    <a:gd name="T19" fmla="*/ 57 h 59"/>
                    <a:gd name="T20" fmla="*/ 8 w 55"/>
                    <a:gd name="T21" fmla="*/ 50 h 59"/>
                    <a:gd name="T22" fmla="*/ 2 w 55"/>
                    <a:gd name="T23" fmla="*/ 41 h 59"/>
                    <a:gd name="T24" fmla="*/ 0 w 55"/>
                    <a:gd name="T25" fmla="*/ 30 h 59"/>
                    <a:gd name="T26" fmla="*/ 2 w 55"/>
                    <a:gd name="T27" fmla="*/ 18 h 59"/>
                    <a:gd name="T28" fmla="*/ 8 w 55"/>
                    <a:gd name="T29" fmla="*/ 8 h 59"/>
                    <a:gd name="T30" fmla="*/ 17 w 55"/>
                    <a:gd name="T31" fmla="*/ 2 h 59"/>
                    <a:gd name="T32" fmla="*/ 28 w 55"/>
                    <a:gd name="T33" fmla="*/ 0 h 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5"/>
                    <a:gd name="T52" fmla="*/ 0 h 59"/>
                    <a:gd name="T53" fmla="*/ 55 w 55"/>
                    <a:gd name="T54" fmla="*/ 59 h 5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5" h="59">
                      <a:moveTo>
                        <a:pt x="28" y="0"/>
                      </a:moveTo>
                      <a:lnTo>
                        <a:pt x="38" y="2"/>
                      </a:lnTo>
                      <a:lnTo>
                        <a:pt x="47" y="8"/>
                      </a:lnTo>
                      <a:lnTo>
                        <a:pt x="53" y="18"/>
                      </a:lnTo>
                      <a:lnTo>
                        <a:pt x="55" y="30"/>
                      </a:lnTo>
                      <a:lnTo>
                        <a:pt x="53" y="41"/>
                      </a:lnTo>
                      <a:lnTo>
                        <a:pt x="47" y="50"/>
                      </a:lnTo>
                      <a:lnTo>
                        <a:pt x="38" y="57"/>
                      </a:lnTo>
                      <a:lnTo>
                        <a:pt x="28" y="59"/>
                      </a:lnTo>
                      <a:lnTo>
                        <a:pt x="17" y="57"/>
                      </a:lnTo>
                      <a:lnTo>
                        <a:pt x="8" y="50"/>
                      </a:lnTo>
                      <a:lnTo>
                        <a:pt x="2" y="41"/>
                      </a:lnTo>
                      <a:lnTo>
                        <a:pt x="0" y="30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7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5" name="Freeform 221"/>
                <p:cNvSpPr>
                  <a:spLocks noChangeArrowheads="1"/>
                </p:cNvSpPr>
                <p:nvPr/>
              </p:nvSpPr>
              <p:spPr bwMode="auto">
                <a:xfrm>
                  <a:off x="5189" y="1383"/>
                  <a:ext cx="9" cy="11"/>
                </a:xfrm>
                <a:custGeom>
                  <a:avLst/>
                  <a:gdLst>
                    <a:gd name="T0" fmla="*/ 28 w 57"/>
                    <a:gd name="T1" fmla="*/ 0 h 60"/>
                    <a:gd name="T2" fmla="*/ 40 w 57"/>
                    <a:gd name="T3" fmla="*/ 2 h 60"/>
                    <a:gd name="T4" fmla="*/ 49 w 57"/>
                    <a:gd name="T5" fmla="*/ 8 h 60"/>
                    <a:gd name="T6" fmla="*/ 55 w 57"/>
                    <a:gd name="T7" fmla="*/ 18 h 60"/>
                    <a:gd name="T8" fmla="*/ 57 w 57"/>
                    <a:gd name="T9" fmla="*/ 30 h 60"/>
                    <a:gd name="T10" fmla="*/ 55 w 57"/>
                    <a:gd name="T11" fmla="*/ 41 h 60"/>
                    <a:gd name="T12" fmla="*/ 49 w 57"/>
                    <a:gd name="T13" fmla="*/ 51 h 60"/>
                    <a:gd name="T14" fmla="*/ 40 w 57"/>
                    <a:gd name="T15" fmla="*/ 57 h 60"/>
                    <a:gd name="T16" fmla="*/ 28 w 57"/>
                    <a:gd name="T17" fmla="*/ 60 h 60"/>
                    <a:gd name="T18" fmla="*/ 18 w 57"/>
                    <a:gd name="T19" fmla="*/ 57 h 60"/>
                    <a:gd name="T20" fmla="*/ 8 w 57"/>
                    <a:gd name="T21" fmla="*/ 51 h 60"/>
                    <a:gd name="T22" fmla="*/ 3 w 57"/>
                    <a:gd name="T23" fmla="*/ 41 h 60"/>
                    <a:gd name="T24" fmla="*/ 0 w 57"/>
                    <a:gd name="T25" fmla="*/ 30 h 60"/>
                    <a:gd name="T26" fmla="*/ 3 w 57"/>
                    <a:gd name="T27" fmla="*/ 18 h 60"/>
                    <a:gd name="T28" fmla="*/ 8 w 57"/>
                    <a:gd name="T29" fmla="*/ 8 h 60"/>
                    <a:gd name="T30" fmla="*/ 18 w 57"/>
                    <a:gd name="T31" fmla="*/ 2 h 60"/>
                    <a:gd name="T32" fmla="*/ 28 w 57"/>
                    <a:gd name="T33" fmla="*/ 0 h 6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7"/>
                    <a:gd name="T52" fmla="*/ 0 h 60"/>
                    <a:gd name="T53" fmla="*/ 57 w 57"/>
                    <a:gd name="T54" fmla="*/ 60 h 6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7" h="60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49" y="8"/>
                      </a:lnTo>
                      <a:lnTo>
                        <a:pt x="55" y="18"/>
                      </a:lnTo>
                      <a:lnTo>
                        <a:pt x="57" y="30"/>
                      </a:lnTo>
                      <a:lnTo>
                        <a:pt x="55" y="41"/>
                      </a:lnTo>
                      <a:lnTo>
                        <a:pt x="49" y="51"/>
                      </a:lnTo>
                      <a:lnTo>
                        <a:pt x="40" y="57"/>
                      </a:lnTo>
                      <a:lnTo>
                        <a:pt x="28" y="60"/>
                      </a:lnTo>
                      <a:lnTo>
                        <a:pt x="18" y="57"/>
                      </a:lnTo>
                      <a:lnTo>
                        <a:pt x="8" y="51"/>
                      </a:lnTo>
                      <a:lnTo>
                        <a:pt x="3" y="41"/>
                      </a:lnTo>
                      <a:lnTo>
                        <a:pt x="0" y="30"/>
                      </a:lnTo>
                      <a:lnTo>
                        <a:pt x="3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6" name="Freeform 222"/>
                <p:cNvSpPr>
                  <a:spLocks noChangeArrowheads="1"/>
                </p:cNvSpPr>
                <p:nvPr/>
              </p:nvSpPr>
              <p:spPr bwMode="auto">
                <a:xfrm>
                  <a:off x="5119" y="1607"/>
                  <a:ext cx="14" cy="19"/>
                </a:xfrm>
                <a:custGeom>
                  <a:avLst/>
                  <a:gdLst>
                    <a:gd name="T0" fmla="*/ 45 w 91"/>
                    <a:gd name="T1" fmla="*/ 0 h 99"/>
                    <a:gd name="T2" fmla="*/ 54 w 91"/>
                    <a:gd name="T3" fmla="*/ 2 h 99"/>
                    <a:gd name="T4" fmla="*/ 63 w 91"/>
                    <a:gd name="T5" fmla="*/ 4 h 99"/>
                    <a:gd name="T6" fmla="*/ 70 w 91"/>
                    <a:gd name="T7" fmla="*/ 8 h 99"/>
                    <a:gd name="T8" fmla="*/ 77 w 91"/>
                    <a:gd name="T9" fmla="*/ 14 h 99"/>
                    <a:gd name="T10" fmla="*/ 83 w 91"/>
                    <a:gd name="T11" fmla="*/ 22 h 99"/>
                    <a:gd name="T12" fmla="*/ 87 w 91"/>
                    <a:gd name="T13" fmla="*/ 30 h 99"/>
                    <a:gd name="T14" fmla="*/ 90 w 91"/>
                    <a:gd name="T15" fmla="*/ 40 h 99"/>
                    <a:gd name="T16" fmla="*/ 91 w 91"/>
                    <a:gd name="T17" fmla="*/ 50 h 99"/>
                    <a:gd name="T18" fmla="*/ 90 w 91"/>
                    <a:gd name="T19" fmla="*/ 59 h 99"/>
                    <a:gd name="T20" fmla="*/ 87 w 91"/>
                    <a:gd name="T21" fmla="*/ 68 h 99"/>
                    <a:gd name="T22" fmla="*/ 83 w 91"/>
                    <a:gd name="T23" fmla="*/ 78 h 99"/>
                    <a:gd name="T24" fmla="*/ 77 w 91"/>
                    <a:gd name="T25" fmla="*/ 85 h 99"/>
                    <a:gd name="T26" fmla="*/ 70 w 91"/>
                    <a:gd name="T27" fmla="*/ 90 h 99"/>
                    <a:gd name="T28" fmla="*/ 63 w 91"/>
                    <a:gd name="T29" fmla="*/ 96 h 99"/>
                    <a:gd name="T30" fmla="*/ 54 w 91"/>
                    <a:gd name="T31" fmla="*/ 98 h 99"/>
                    <a:gd name="T32" fmla="*/ 45 w 91"/>
                    <a:gd name="T33" fmla="*/ 99 h 99"/>
                    <a:gd name="T34" fmla="*/ 36 w 91"/>
                    <a:gd name="T35" fmla="*/ 98 h 99"/>
                    <a:gd name="T36" fmla="*/ 27 w 91"/>
                    <a:gd name="T37" fmla="*/ 96 h 99"/>
                    <a:gd name="T38" fmla="*/ 19 w 91"/>
                    <a:gd name="T39" fmla="*/ 90 h 99"/>
                    <a:gd name="T40" fmla="*/ 14 w 91"/>
                    <a:gd name="T41" fmla="*/ 85 h 99"/>
                    <a:gd name="T42" fmla="*/ 8 w 91"/>
                    <a:gd name="T43" fmla="*/ 78 h 99"/>
                    <a:gd name="T44" fmla="*/ 3 w 91"/>
                    <a:gd name="T45" fmla="*/ 68 h 99"/>
                    <a:gd name="T46" fmla="*/ 1 w 91"/>
                    <a:gd name="T47" fmla="*/ 59 h 99"/>
                    <a:gd name="T48" fmla="*/ 0 w 91"/>
                    <a:gd name="T49" fmla="*/ 50 h 99"/>
                    <a:gd name="T50" fmla="*/ 1 w 91"/>
                    <a:gd name="T51" fmla="*/ 40 h 99"/>
                    <a:gd name="T52" fmla="*/ 3 w 91"/>
                    <a:gd name="T53" fmla="*/ 30 h 99"/>
                    <a:gd name="T54" fmla="*/ 8 w 91"/>
                    <a:gd name="T55" fmla="*/ 22 h 99"/>
                    <a:gd name="T56" fmla="*/ 14 w 91"/>
                    <a:gd name="T57" fmla="*/ 14 h 99"/>
                    <a:gd name="T58" fmla="*/ 19 w 91"/>
                    <a:gd name="T59" fmla="*/ 8 h 99"/>
                    <a:gd name="T60" fmla="*/ 27 w 91"/>
                    <a:gd name="T61" fmla="*/ 4 h 99"/>
                    <a:gd name="T62" fmla="*/ 36 w 91"/>
                    <a:gd name="T63" fmla="*/ 2 h 99"/>
                    <a:gd name="T64" fmla="*/ 45 w 91"/>
                    <a:gd name="T65" fmla="*/ 0 h 9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91"/>
                    <a:gd name="T100" fmla="*/ 0 h 99"/>
                    <a:gd name="T101" fmla="*/ 91 w 91"/>
                    <a:gd name="T102" fmla="*/ 99 h 9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91" h="99">
                      <a:moveTo>
                        <a:pt x="45" y="0"/>
                      </a:moveTo>
                      <a:lnTo>
                        <a:pt x="54" y="2"/>
                      </a:lnTo>
                      <a:lnTo>
                        <a:pt x="63" y="4"/>
                      </a:lnTo>
                      <a:lnTo>
                        <a:pt x="70" y="8"/>
                      </a:lnTo>
                      <a:lnTo>
                        <a:pt x="77" y="14"/>
                      </a:lnTo>
                      <a:lnTo>
                        <a:pt x="83" y="22"/>
                      </a:lnTo>
                      <a:lnTo>
                        <a:pt x="87" y="30"/>
                      </a:lnTo>
                      <a:lnTo>
                        <a:pt x="90" y="40"/>
                      </a:lnTo>
                      <a:lnTo>
                        <a:pt x="91" y="50"/>
                      </a:lnTo>
                      <a:lnTo>
                        <a:pt x="90" y="59"/>
                      </a:lnTo>
                      <a:lnTo>
                        <a:pt x="87" y="68"/>
                      </a:lnTo>
                      <a:lnTo>
                        <a:pt x="83" y="78"/>
                      </a:lnTo>
                      <a:lnTo>
                        <a:pt x="77" y="85"/>
                      </a:lnTo>
                      <a:lnTo>
                        <a:pt x="70" y="90"/>
                      </a:lnTo>
                      <a:lnTo>
                        <a:pt x="63" y="96"/>
                      </a:lnTo>
                      <a:lnTo>
                        <a:pt x="54" y="98"/>
                      </a:lnTo>
                      <a:lnTo>
                        <a:pt x="45" y="99"/>
                      </a:lnTo>
                      <a:lnTo>
                        <a:pt x="36" y="98"/>
                      </a:lnTo>
                      <a:lnTo>
                        <a:pt x="27" y="96"/>
                      </a:lnTo>
                      <a:lnTo>
                        <a:pt x="19" y="90"/>
                      </a:lnTo>
                      <a:lnTo>
                        <a:pt x="14" y="85"/>
                      </a:lnTo>
                      <a:lnTo>
                        <a:pt x="8" y="78"/>
                      </a:lnTo>
                      <a:lnTo>
                        <a:pt x="3" y="68"/>
                      </a:lnTo>
                      <a:lnTo>
                        <a:pt x="1" y="59"/>
                      </a:lnTo>
                      <a:lnTo>
                        <a:pt x="0" y="50"/>
                      </a:lnTo>
                      <a:lnTo>
                        <a:pt x="1" y="40"/>
                      </a:lnTo>
                      <a:lnTo>
                        <a:pt x="3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19" y="8"/>
                      </a:lnTo>
                      <a:lnTo>
                        <a:pt x="27" y="4"/>
                      </a:lnTo>
                      <a:lnTo>
                        <a:pt x="36" y="2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7" name="Freeform 223"/>
                <p:cNvSpPr>
                  <a:spLocks noChangeArrowheads="1"/>
                </p:cNvSpPr>
                <p:nvPr/>
              </p:nvSpPr>
              <p:spPr bwMode="auto">
                <a:xfrm>
                  <a:off x="5122" y="1552"/>
                  <a:ext cx="10" cy="14"/>
                </a:xfrm>
                <a:custGeom>
                  <a:avLst/>
                  <a:gdLst>
                    <a:gd name="T0" fmla="*/ 32 w 65"/>
                    <a:gd name="T1" fmla="*/ 0 h 71"/>
                    <a:gd name="T2" fmla="*/ 45 w 65"/>
                    <a:gd name="T3" fmla="*/ 2 h 71"/>
                    <a:gd name="T4" fmla="*/ 56 w 65"/>
                    <a:gd name="T5" fmla="*/ 10 h 71"/>
                    <a:gd name="T6" fmla="*/ 63 w 65"/>
                    <a:gd name="T7" fmla="*/ 22 h 71"/>
                    <a:gd name="T8" fmla="*/ 65 w 65"/>
                    <a:gd name="T9" fmla="*/ 35 h 71"/>
                    <a:gd name="T10" fmla="*/ 63 w 65"/>
                    <a:gd name="T11" fmla="*/ 49 h 71"/>
                    <a:gd name="T12" fmla="*/ 56 w 65"/>
                    <a:gd name="T13" fmla="*/ 61 h 71"/>
                    <a:gd name="T14" fmla="*/ 45 w 65"/>
                    <a:gd name="T15" fmla="*/ 69 h 71"/>
                    <a:gd name="T16" fmla="*/ 32 w 65"/>
                    <a:gd name="T17" fmla="*/ 71 h 71"/>
                    <a:gd name="T18" fmla="*/ 19 w 65"/>
                    <a:gd name="T19" fmla="*/ 69 h 71"/>
                    <a:gd name="T20" fmla="*/ 9 w 65"/>
                    <a:gd name="T21" fmla="*/ 61 h 71"/>
                    <a:gd name="T22" fmla="*/ 2 w 65"/>
                    <a:gd name="T23" fmla="*/ 49 h 71"/>
                    <a:gd name="T24" fmla="*/ 0 w 65"/>
                    <a:gd name="T25" fmla="*/ 35 h 71"/>
                    <a:gd name="T26" fmla="*/ 2 w 65"/>
                    <a:gd name="T27" fmla="*/ 22 h 71"/>
                    <a:gd name="T28" fmla="*/ 9 w 65"/>
                    <a:gd name="T29" fmla="*/ 10 h 71"/>
                    <a:gd name="T30" fmla="*/ 19 w 65"/>
                    <a:gd name="T31" fmla="*/ 2 h 71"/>
                    <a:gd name="T32" fmla="*/ 32 w 65"/>
                    <a:gd name="T33" fmla="*/ 0 h 7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5"/>
                    <a:gd name="T52" fmla="*/ 0 h 71"/>
                    <a:gd name="T53" fmla="*/ 65 w 65"/>
                    <a:gd name="T54" fmla="*/ 71 h 71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5" h="71">
                      <a:moveTo>
                        <a:pt x="32" y="0"/>
                      </a:moveTo>
                      <a:lnTo>
                        <a:pt x="45" y="2"/>
                      </a:lnTo>
                      <a:lnTo>
                        <a:pt x="56" y="10"/>
                      </a:lnTo>
                      <a:lnTo>
                        <a:pt x="63" y="22"/>
                      </a:lnTo>
                      <a:lnTo>
                        <a:pt x="65" y="35"/>
                      </a:lnTo>
                      <a:lnTo>
                        <a:pt x="63" y="49"/>
                      </a:lnTo>
                      <a:lnTo>
                        <a:pt x="56" y="61"/>
                      </a:lnTo>
                      <a:lnTo>
                        <a:pt x="45" y="69"/>
                      </a:lnTo>
                      <a:lnTo>
                        <a:pt x="32" y="71"/>
                      </a:lnTo>
                      <a:lnTo>
                        <a:pt x="19" y="69"/>
                      </a:lnTo>
                      <a:lnTo>
                        <a:pt x="9" y="61"/>
                      </a:lnTo>
                      <a:lnTo>
                        <a:pt x="2" y="49"/>
                      </a:lnTo>
                      <a:lnTo>
                        <a:pt x="0" y="35"/>
                      </a:lnTo>
                      <a:lnTo>
                        <a:pt x="2" y="22"/>
                      </a:lnTo>
                      <a:lnTo>
                        <a:pt x="9" y="10"/>
                      </a:lnTo>
                      <a:lnTo>
                        <a:pt x="19" y="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8" name="Freeform 224"/>
                <p:cNvSpPr>
                  <a:spLocks noChangeArrowheads="1"/>
                </p:cNvSpPr>
                <p:nvPr/>
              </p:nvSpPr>
              <p:spPr bwMode="auto">
                <a:xfrm>
                  <a:off x="5189" y="1444"/>
                  <a:ext cx="7" cy="8"/>
                </a:xfrm>
                <a:custGeom>
                  <a:avLst/>
                  <a:gdLst>
                    <a:gd name="T0" fmla="*/ 21 w 41"/>
                    <a:gd name="T1" fmla="*/ 0 h 45"/>
                    <a:gd name="T2" fmla="*/ 29 w 41"/>
                    <a:gd name="T3" fmla="*/ 2 h 45"/>
                    <a:gd name="T4" fmla="*/ 34 w 41"/>
                    <a:gd name="T5" fmla="*/ 6 h 45"/>
                    <a:gd name="T6" fmla="*/ 39 w 41"/>
                    <a:gd name="T7" fmla="*/ 13 h 45"/>
                    <a:gd name="T8" fmla="*/ 41 w 41"/>
                    <a:gd name="T9" fmla="*/ 22 h 45"/>
                    <a:gd name="T10" fmla="*/ 39 w 41"/>
                    <a:gd name="T11" fmla="*/ 32 h 45"/>
                    <a:gd name="T12" fmla="*/ 34 w 41"/>
                    <a:gd name="T13" fmla="*/ 39 h 45"/>
                    <a:gd name="T14" fmla="*/ 29 w 41"/>
                    <a:gd name="T15" fmla="*/ 43 h 45"/>
                    <a:gd name="T16" fmla="*/ 21 w 41"/>
                    <a:gd name="T17" fmla="*/ 45 h 45"/>
                    <a:gd name="T18" fmla="*/ 13 w 41"/>
                    <a:gd name="T19" fmla="*/ 43 h 45"/>
                    <a:gd name="T20" fmla="*/ 6 w 41"/>
                    <a:gd name="T21" fmla="*/ 39 h 45"/>
                    <a:gd name="T22" fmla="*/ 1 w 41"/>
                    <a:gd name="T23" fmla="*/ 32 h 45"/>
                    <a:gd name="T24" fmla="*/ 0 w 41"/>
                    <a:gd name="T25" fmla="*/ 22 h 45"/>
                    <a:gd name="T26" fmla="*/ 1 w 41"/>
                    <a:gd name="T27" fmla="*/ 13 h 45"/>
                    <a:gd name="T28" fmla="*/ 6 w 41"/>
                    <a:gd name="T29" fmla="*/ 6 h 45"/>
                    <a:gd name="T30" fmla="*/ 13 w 41"/>
                    <a:gd name="T31" fmla="*/ 2 h 45"/>
                    <a:gd name="T32" fmla="*/ 21 w 41"/>
                    <a:gd name="T33" fmla="*/ 0 h 4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41"/>
                    <a:gd name="T52" fmla="*/ 0 h 45"/>
                    <a:gd name="T53" fmla="*/ 41 w 41"/>
                    <a:gd name="T54" fmla="*/ 45 h 4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41" h="45">
                      <a:moveTo>
                        <a:pt x="21" y="0"/>
                      </a:moveTo>
                      <a:lnTo>
                        <a:pt x="29" y="2"/>
                      </a:lnTo>
                      <a:lnTo>
                        <a:pt x="34" y="6"/>
                      </a:lnTo>
                      <a:lnTo>
                        <a:pt x="39" y="13"/>
                      </a:lnTo>
                      <a:lnTo>
                        <a:pt x="41" y="22"/>
                      </a:lnTo>
                      <a:lnTo>
                        <a:pt x="39" y="32"/>
                      </a:lnTo>
                      <a:lnTo>
                        <a:pt x="34" y="39"/>
                      </a:lnTo>
                      <a:lnTo>
                        <a:pt x="29" y="43"/>
                      </a:lnTo>
                      <a:lnTo>
                        <a:pt x="21" y="45"/>
                      </a:lnTo>
                      <a:lnTo>
                        <a:pt x="13" y="43"/>
                      </a:lnTo>
                      <a:lnTo>
                        <a:pt x="6" y="39"/>
                      </a:lnTo>
                      <a:lnTo>
                        <a:pt x="1" y="32"/>
                      </a:lnTo>
                      <a:lnTo>
                        <a:pt x="0" y="22"/>
                      </a:lnTo>
                      <a:lnTo>
                        <a:pt x="1" y="13"/>
                      </a:lnTo>
                      <a:lnTo>
                        <a:pt x="6" y="6"/>
                      </a:lnTo>
                      <a:lnTo>
                        <a:pt x="13" y="2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69" name="Freeform 225"/>
                <p:cNvSpPr>
                  <a:spLocks noChangeArrowheads="1"/>
                </p:cNvSpPr>
                <p:nvPr/>
              </p:nvSpPr>
              <p:spPr bwMode="auto">
                <a:xfrm>
                  <a:off x="5190" y="1384"/>
                  <a:ext cx="6" cy="8"/>
                </a:xfrm>
                <a:custGeom>
                  <a:avLst/>
                  <a:gdLst>
                    <a:gd name="T0" fmla="*/ 21 w 42"/>
                    <a:gd name="T1" fmla="*/ 0 h 45"/>
                    <a:gd name="T2" fmla="*/ 29 w 42"/>
                    <a:gd name="T3" fmla="*/ 2 h 45"/>
                    <a:gd name="T4" fmla="*/ 36 w 42"/>
                    <a:gd name="T5" fmla="*/ 7 h 45"/>
                    <a:gd name="T6" fmla="*/ 41 w 42"/>
                    <a:gd name="T7" fmla="*/ 14 h 45"/>
                    <a:gd name="T8" fmla="*/ 42 w 42"/>
                    <a:gd name="T9" fmla="*/ 22 h 45"/>
                    <a:gd name="T10" fmla="*/ 41 w 42"/>
                    <a:gd name="T11" fmla="*/ 31 h 45"/>
                    <a:gd name="T12" fmla="*/ 36 w 42"/>
                    <a:gd name="T13" fmla="*/ 38 h 45"/>
                    <a:gd name="T14" fmla="*/ 29 w 42"/>
                    <a:gd name="T15" fmla="*/ 42 h 45"/>
                    <a:gd name="T16" fmla="*/ 21 w 42"/>
                    <a:gd name="T17" fmla="*/ 45 h 45"/>
                    <a:gd name="T18" fmla="*/ 13 w 42"/>
                    <a:gd name="T19" fmla="*/ 42 h 45"/>
                    <a:gd name="T20" fmla="*/ 6 w 42"/>
                    <a:gd name="T21" fmla="*/ 38 h 45"/>
                    <a:gd name="T22" fmla="*/ 1 w 42"/>
                    <a:gd name="T23" fmla="*/ 31 h 45"/>
                    <a:gd name="T24" fmla="*/ 0 w 42"/>
                    <a:gd name="T25" fmla="*/ 22 h 45"/>
                    <a:gd name="T26" fmla="*/ 1 w 42"/>
                    <a:gd name="T27" fmla="*/ 14 h 45"/>
                    <a:gd name="T28" fmla="*/ 6 w 42"/>
                    <a:gd name="T29" fmla="*/ 7 h 45"/>
                    <a:gd name="T30" fmla="*/ 13 w 42"/>
                    <a:gd name="T31" fmla="*/ 2 h 45"/>
                    <a:gd name="T32" fmla="*/ 21 w 42"/>
                    <a:gd name="T33" fmla="*/ 0 h 4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42"/>
                    <a:gd name="T52" fmla="*/ 0 h 45"/>
                    <a:gd name="T53" fmla="*/ 42 w 42"/>
                    <a:gd name="T54" fmla="*/ 45 h 4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42" h="45">
                      <a:moveTo>
                        <a:pt x="21" y="0"/>
                      </a:moveTo>
                      <a:lnTo>
                        <a:pt x="29" y="2"/>
                      </a:lnTo>
                      <a:lnTo>
                        <a:pt x="36" y="7"/>
                      </a:lnTo>
                      <a:lnTo>
                        <a:pt x="41" y="14"/>
                      </a:lnTo>
                      <a:lnTo>
                        <a:pt x="42" y="22"/>
                      </a:lnTo>
                      <a:lnTo>
                        <a:pt x="41" y="31"/>
                      </a:lnTo>
                      <a:lnTo>
                        <a:pt x="36" y="38"/>
                      </a:lnTo>
                      <a:lnTo>
                        <a:pt x="29" y="42"/>
                      </a:lnTo>
                      <a:lnTo>
                        <a:pt x="21" y="45"/>
                      </a:lnTo>
                      <a:lnTo>
                        <a:pt x="13" y="42"/>
                      </a:lnTo>
                      <a:lnTo>
                        <a:pt x="6" y="38"/>
                      </a:lnTo>
                      <a:lnTo>
                        <a:pt x="1" y="31"/>
                      </a:lnTo>
                      <a:lnTo>
                        <a:pt x="0" y="22"/>
                      </a:lnTo>
                      <a:lnTo>
                        <a:pt x="1" y="14"/>
                      </a:lnTo>
                      <a:lnTo>
                        <a:pt x="6" y="7"/>
                      </a:lnTo>
                      <a:lnTo>
                        <a:pt x="13" y="2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70" name="Freeform 226"/>
                <p:cNvSpPr>
                  <a:spLocks noChangeArrowheads="1"/>
                </p:cNvSpPr>
                <p:nvPr/>
              </p:nvSpPr>
              <p:spPr bwMode="auto">
                <a:xfrm>
                  <a:off x="5123" y="1611"/>
                  <a:ext cx="7" cy="10"/>
                </a:xfrm>
                <a:custGeom>
                  <a:avLst/>
                  <a:gdLst>
                    <a:gd name="T0" fmla="*/ 23 w 47"/>
                    <a:gd name="T1" fmla="*/ 0 h 52"/>
                    <a:gd name="T2" fmla="*/ 32 w 47"/>
                    <a:gd name="T3" fmla="*/ 3 h 52"/>
                    <a:gd name="T4" fmla="*/ 40 w 47"/>
                    <a:gd name="T5" fmla="*/ 9 h 52"/>
                    <a:gd name="T6" fmla="*/ 45 w 47"/>
                    <a:gd name="T7" fmla="*/ 17 h 52"/>
                    <a:gd name="T8" fmla="*/ 47 w 47"/>
                    <a:gd name="T9" fmla="*/ 27 h 52"/>
                    <a:gd name="T10" fmla="*/ 45 w 47"/>
                    <a:gd name="T11" fmla="*/ 36 h 52"/>
                    <a:gd name="T12" fmla="*/ 40 w 47"/>
                    <a:gd name="T13" fmla="*/ 44 h 52"/>
                    <a:gd name="T14" fmla="*/ 32 w 47"/>
                    <a:gd name="T15" fmla="*/ 50 h 52"/>
                    <a:gd name="T16" fmla="*/ 23 w 47"/>
                    <a:gd name="T17" fmla="*/ 52 h 52"/>
                    <a:gd name="T18" fmla="*/ 14 w 47"/>
                    <a:gd name="T19" fmla="*/ 50 h 52"/>
                    <a:gd name="T20" fmla="*/ 7 w 47"/>
                    <a:gd name="T21" fmla="*/ 44 h 52"/>
                    <a:gd name="T22" fmla="*/ 2 w 47"/>
                    <a:gd name="T23" fmla="*/ 36 h 52"/>
                    <a:gd name="T24" fmla="*/ 0 w 47"/>
                    <a:gd name="T25" fmla="*/ 27 h 52"/>
                    <a:gd name="T26" fmla="*/ 2 w 47"/>
                    <a:gd name="T27" fmla="*/ 17 h 52"/>
                    <a:gd name="T28" fmla="*/ 7 w 47"/>
                    <a:gd name="T29" fmla="*/ 9 h 52"/>
                    <a:gd name="T30" fmla="*/ 14 w 47"/>
                    <a:gd name="T31" fmla="*/ 3 h 52"/>
                    <a:gd name="T32" fmla="*/ 23 w 47"/>
                    <a:gd name="T33" fmla="*/ 0 h 5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47"/>
                    <a:gd name="T52" fmla="*/ 0 h 52"/>
                    <a:gd name="T53" fmla="*/ 47 w 47"/>
                    <a:gd name="T54" fmla="*/ 52 h 5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47" h="52">
                      <a:moveTo>
                        <a:pt x="23" y="0"/>
                      </a:moveTo>
                      <a:lnTo>
                        <a:pt x="32" y="3"/>
                      </a:lnTo>
                      <a:lnTo>
                        <a:pt x="40" y="9"/>
                      </a:lnTo>
                      <a:lnTo>
                        <a:pt x="45" y="17"/>
                      </a:lnTo>
                      <a:lnTo>
                        <a:pt x="47" y="27"/>
                      </a:lnTo>
                      <a:lnTo>
                        <a:pt x="45" y="36"/>
                      </a:lnTo>
                      <a:lnTo>
                        <a:pt x="40" y="44"/>
                      </a:lnTo>
                      <a:lnTo>
                        <a:pt x="32" y="50"/>
                      </a:lnTo>
                      <a:lnTo>
                        <a:pt x="23" y="52"/>
                      </a:lnTo>
                      <a:lnTo>
                        <a:pt x="14" y="50"/>
                      </a:lnTo>
                      <a:lnTo>
                        <a:pt x="7" y="44"/>
                      </a:lnTo>
                      <a:lnTo>
                        <a:pt x="2" y="36"/>
                      </a:lnTo>
                      <a:lnTo>
                        <a:pt x="0" y="27"/>
                      </a:lnTo>
                      <a:lnTo>
                        <a:pt x="2" y="17"/>
                      </a:lnTo>
                      <a:lnTo>
                        <a:pt x="7" y="9"/>
                      </a:lnTo>
                      <a:lnTo>
                        <a:pt x="14" y="3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71" name="Freeform 227"/>
                <p:cNvSpPr>
                  <a:spLocks noChangeArrowheads="1"/>
                </p:cNvSpPr>
                <p:nvPr/>
              </p:nvSpPr>
              <p:spPr bwMode="auto">
                <a:xfrm>
                  <a:off x="5124" y="1555"/>
                  <a:ext cx="6" cy="7"/>
                </a:xfrm>
                <a:custGeom>
                  <a:avLst/>
                  <a:gdLst>
                    <a:gd name="T0" fmla="*/ 17 w 34"/>
                    <a:gd name="T1" fmla="*/ 0 h 37"/>
                    <a:gd name="T2" fmla="*/ 24 w 34"/>
                    <a:gd name="T3" fmla="*/ 1 h 37"/>
                    <a:gd name="T4" fmla="*/ 30 w 34"/>
                    <a:gd name="T5" fmla="*/ 6 h 37"/>
                    <a:gd name="T6" fmla="*/ 33 w 34"/>
                    <a:gd name="T7" fmla="*/ 12 h 37"/>
                    <a:gd name="T8" fmla="*/ 34 w 34"/>
                    <a:gd name="T9" fmla="*/ 18 h 37"/>
                    <a:gd name="T10" fmla="*/ 33 w 34"/>
                    <a:gd name="T11" fmla="*/ 25 h 37"/>
                    <a:gd name="T12" fmla="*/ 30 w 34"/>
                    <a:gd name="T13" fmla="*/ 31 h 37"/>
                    <a:gd name="T14" fmla="*/ 24 w 34"/>
                    <a:gd name="T15" fmla="*/ 36 h 37"/>
                    <a:gd name="T16" fmla="*/ 17 w 34"/>
                    <a:gd name="T17" fmla="*/ 37 h 37"/>
                    <a:gd name="T18" fmla="*/ 10 w 34"/>
                    <a:gd name="T19" fmla="*/ 36 h 37"/>
                    <a:gd name="T20" fmla="*/ 6 w 34"/>
                    <a:gd name="T21" fmla="*/ 31 h 37"/>
                    <a:gd name="T22" fmla="*/ 1 w 34"/>
                    <a:gd name="T23" fmla="*/ 25 h 37"/>
                    <a:gd name="T24" fmla="*/ 0 w 34"/>
                    <a:gd name="T25" fmla="*/ 18 h 37"/>
                    <a:gd name="T26" fmla="*/ 1 w 34"/>
                    <a:gd name="T27" fmla="*/ 12 h 37"/>
                    <a:gd name="T28" fmla="*/ 6 w 34"/>
                    <a:gd name="T29" fmla="*/ 6 h 37"/>
                    <a:gd name="T30" fmla="*/ 10 w 34"/>
                    <a:gd name="T31" fmla="*/ 1 h 37"/>
                    <a:gd name="T32" fmla="*/ 17 w 34"/>
                    <a:gd name="T33" fmla="*/ 0 h 3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4"/>
                    <a:gd name="T52" fmla="*/ 0 h 37"/>
                    <a:gd name="T53" fmla="*/ 34 w 34"/>
                    <a:gd name="T54" fmla="*/ 37 h 37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4" h="37">
                      <a:moveTo>
                        <a:pt x="17" y="0"/>
                      </a:moveTo>
                      <a:lnTo>
                        <a:pt x="24" y="1"/>
                      </a:lnTo>
                      <a:lnTo>
                        <a:pt x="30" y="6"/>
                      </a:lnTo>
                      <a:lnTo>
                        <a:pt x="33" y="12"/>
                      </a:lnTo>
                      <a:lnTo>
                        <a:pt x="34" y="18"/>
                      </a:lnTo>
                      <a:lnTo>
                        <a:pt x="33" y="25"/>
                      </a:lnTo>
                      <a:lnTo>
                        <a:pt x="30" y="31"/>
                      </a:lnTo>
                      <a:lnTo>
                        <a:pt x="24" y="36"/>
                      </a:lnTo>
                      <a:lnTo>
                        <a:pt x="17" y="37"/>
                      </a:lnTo>
                      <a:lnTo>
                        <a:pt x="10" y="36"/>
                      </a:lnTo>
                      <a:lnTo>
                        <a:pt x="6" y="31"/>
                      </a:lnTo>
                      <a:lnTo>
                        <a:pt x="1" y="25"/>
                      </a:lnTo>
                      <a:lnTo>
                        <a:pt x="0" y="18"/>
                      </a:lnTo>
                      <a:lnTo>
                        <a:pt x="1" y="12"/>
                      </a:lnTo>
                      <a:lnTo>
                        <a:pt x="6" y="6"/>
                      </a:lnTo>
                      <a:lnTo>
                        <a:pt x="10" y="1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72" name="Freeform 228"/>
                <p:cNvSpPr>
                  <a:spLocks noChangeArrowheads="1"/>
                </p:cNvSpPr>
                <p:nvPr/>
              </p:nvSpPr>
              <p:spPr bwMode="auto">
                <a:xfrm>
                  <a:off x="5190" y="1446"/>
                  <a:ext cx="3" cy="4"/>
                </a:xfrm>
                <a:custGeom>
                  <a:avLst/>
                  <a:gdLst>
                    <a:gd name="T0" fmla="*/ 12 w 22"/>
                    <a:gd name="T1" fmla="*/ 0 h 23"/>
                    <a:gd name="T2" fmla="*/ 16 w 22"/>
                    <a:gd name="T3" fmla="*/ 1 h 23"/>
                    <a:gd name="T4" fmla="*/ 18 w 22"/>
                    <a:gd name="T5" fmla="*/ 3 h 23"/>
                    <a:gd name="T6" fmla="*/ 21 w 22"/>
                    <a:gd name="T7" fmla="*/ 7 h 23"/>
                    <a:gd name="T8" fmla="*/ 22 w 22"/>
                    <a:gd name="T9" fmla="*/ 11 h 23"/>
                    <a:gd name="T10" fmla="*/ 21 w 22"/>
                    <a:gd name="T11" fmla="*/ 16 h 23"/>
                    <a:gd name="T12" fmla="*/ 18 w 22"/>
                    <a:gd name="T13" fmla="*/ 19 h 23"/>
                    <a:gd name="T14" fmla="*/ 16 w 22"/>
                    <a:gd name="T15" fmla="*/ 22 h 23"/>
                    <a:gd name="T16" fmla="*/ 12 w 22"/>
                    <a:gd name="T17" fmla="*/ 23 h 23"/>
                    <a:gd name="T18" fmla="*/ 7 w 22"/>
                    <a:gd name="T19" fmla="*/ 22 h 23"/>
                    <a:gd name="T20" fmla="*/ 4 w 22"/>
                    <a:gd name="T21" fmla="*/ 19 h 23"/>
                    <a:gd name="T22" fmla="*/ 1 w 22"/>
                    <a:gd name="T23" fmla="*/ 16 h 23"/>
                    <a:gd name="T24" fmla="*/ 0 w 22"/>
                    <a:gd name="T25" fmla="*/ 11 h 23"/>
                    <a:gd name="T26" fmla="*/ 1 w 22"/>
                    <a:gd name="T27" fmla="*/ 7 h 23"/>
                    <a:gd name="T28" fmla="*/ 4 w 22"/>
                    <a:gd name="T29" fmla="*/ 3 h 23"/>
                    <a:gd name="T30" fmla="*/ 7 w 22"/>
                    <a:gd name="T31" fmla="*/ 1 h 23"/>
                    <a:gd name="T32" fmla="*/ 12 w 22"/>
                    <a:gd name="T33" fmla="*/ 0 h 2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2"/>
                    <a:gd name="T52" fmla="*/ 0 h 23"/>
                    <a:gd name="T53" fmla="*/ 22 w 22"/>
                    <a:gd name="T54" fmla="*/ 23 h 2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2" h="23">
                      <a:moveTo>
                        <a:pt x="12" y="0"/>
                      </a:moveTo>
                      <a:lnTo>
                        <a:pt x="16" y="1"/>
                      </a:lnTo>
                      <a:lnTo>
                        <a:pt x="18" y="3"/>
                      </a:lnTo>
                      <a:lnTo>
                        <a:pt x="21" y="7"/>
                      </a:lnTo>
                      <a:lnTo>
                        <a:pt x="22" y="11"/>
                      </a:lnTo>
                      <a:lnTo>
                        <a:pt x="21" y="16"/>
                      </a:lnTo>
                      <a:lnTo>
                        <a:pt x="18" y="19"/>
                      </a:lnTo>
                      <a:lnTo>
                        <a:pt x="16" y="22"/>
                      </a:lnTo>
                      <a:lnTo>
                        <a:pt x="12" y="23"/>
                      </a:lnTo>
                      <a:lnTo>
                        <a:pt x="7" y="22"/>
                      </a:lnTo>
                      <a:lnTo>
                        <a:pt x="4" y="19"/>
                      </a:lnTo>
                      <a:lnTo>
                        <a:pt x="1" y="16"/>
                      </a:lnTo>
                      <a:lnTo>
                        <a:pt x="0" y="11"/>
                      </a:lnTo>
                      <a:lnTo>
                        <a:pt x="1" y="7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73" name="Freeform 229"/>
                <p:cNvSpPr>
                  <a:spLocks noChangeArrowheads="1"/>
                </p:cNvSpPr>
                <p:nvPr/>
              </p:nvSpPr>
              <p:spPr bwMode="auto">
                <a:xfrm>
                  <a:off x="5191" y="1386"/>
                  <a:ext cx="3" cy="5"/>
                </a:xfrm>
                <a:custGeom>
                  <a:avLst/>
                  <a:gdLst>
                    <a:gd name="T0" fmla="*/ 11 w 21"/>
                    <a:gd name="T1" fmla="*/ 0 h 23"/>
                    <a:gd name="T2" fmla="*/ 16 w 21"/>
                    <a:gd name="T3" fmla="*/ 1 h 23"/>
                    <a:gd name="T4" fmla="*/ 18 w 21"/>
                    <a:gd name="T5" fmla="*/ 4 h 23"/>
                    <a:gd name="T6" fmla="*/ 20 w 21"/>
                    <a:gd name="T7" fmla="*/ 7 h 23"/>
                    <a:gd name="T8" fmla="*/ 21 w 21"/>
                    <a:gd name="T9" fmla="*/ 12 h 23"/>
                    <a:gd name="T10" fmla="*/ 20 w 21"/>
                    <a:gd name="T11" fmla="*/ 16 h 23"/>
                    <a:gd name="T12" fmla="*/ 18 w 21"/>
                    <a:gd name="T13" fmla="*/ 20 h 23"/>
                    <a:gd name="T14" fmla="*/ 16 w 21"/>
                    <a:gd name="T15" fmla="*/ 22 h 23"/>
                    <a:gd name="T16" fmla="*/ 11 w 21"/>
                    <a:gd name="T17" fmla="*/ 23 h 23"/>
                    <a:gd name="T18" fmla="*/ 6 w 21"/>
                    <a:gd name="T19" fmla="*/ 22 h 23"/>
                    <a:gd name="T20" fmla="*/ 3 w 21"/>
                    <a:gd name="T21" fmla="*/ 20 h 23"/>
                    <a:gd name="T22" fmla="*/ 1 w 21"/>
                    <a:gd name="T23" fmla="*/ 16 h 23"/>
                    <a:gd name="T24" fmla="*/ 0 w 21"/>
                    <a:gd name="T25" fmla="*/ 12 h 23"/>
                    <a:gd name="T26" fmla="*/ 1 w 21"/>
                    <a:gd name="T27" fmla="*/ 7 h 23"/>
                    <a:gd name="T28" fmla="*/ 3 w 21"/>
                    <a:gd name="T29" fmla="*/ 4 h 23"/>
                    <a:gd name="T30" fmla="*/ 6 w 21"/>
                    <a:gd name="T31" fmla="*/ 1 h 23"/>
                    <a:gd name="T32" fmla="*/ 11 w 21"/>
                    <a:gd name="T33" fmla="*/ 0 h 2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1"/>
                    <a:gd name="T52" fmla="*/ 0 h 23"/>
                    <a:gd name="T53" fmla="*/ 21 w 21"/>
                    <a:gd name="T54" fmla="*/ 23 h 2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1" h="23">
                      <a:moveTo>
                        <a:pt x="11" y="0"/>
                      </a:moveTo>
                      <a:lnTo>
                        <a:pt x="16" y="1"/>
                      </a:lnTo>
                      <a:lnTo>
                        <a:pt x="18" y="4"/>
                      </a:lnTo>
                      <a:lnTo>
                        <a:pt x="20" y="7"/>
                      </a:lnTo>
                      <a:lnTo>
                        <a:pt x="21" y="12"/>
                      </a:lnTo>
                      <a:lnTo>
                        <a:pt x="20" y="16"/>
                      </a:lnTo>
                      <a:lnTo>
                        <a:pt x="18" y="20"/>
                      </a:lnTo>
                      <a:lnTo>
                        <a:pt x="16" y="22"/>
                      </a:lnTo>
                      <a:lnTo>
                        <a:pt x="11" y="23"/>
                      </a:lnTo>
                      <a:lnTo>
                        <a:pt x="6" y="22"/>
                      </a:lnTo>
                      <a:lnTo>
                        <a:pt x="3" y="20"/>
                      </a:lnTo>
                      <a:lnTo>
                        <a:pt x="1" y="16"/>
                      </a:lnTo>
                      <a:lnTo>
                        <a:pt x="0" y="12"/>
                      </a:lnTo>
                      <a:lnTo>
                        <a:pt x="1" y="7"/>
                      </a:lnTo>
                      <a:lnTo>
                        <a:pt x="3" y="4"/>
                      </a:lnTo>
                      <a:lnTo>
                        <a:pt x="6" y="1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289" name="Group 230"/>
              <p:cNvGrpSpPr>
                <a:grpSpLocks/>
              </p:cNvGrpSpPr>
              <p:nvPr/>
            </p:nvGrpSpPr>
            <p:grpSpPr bwMode="auto">
              <a:xfrm>
                <a:off x="5228" y="1296"/>
                <a:ext cx="347" cy="461"/>
                <a:chOff x="5228" y="1296"/>
                <a:chExt cx="347" cy="461"/>
              </a:xfrm>
            </p:grpSpPr>
            <p:sp>
              <p:nvSpPr>
                <p:cNvPr id="11290" name="AutoShape 231"/>
                <p:cNvSpPr>
                  <a:spLocks noChangeArrowheads="1"/>
                </p:cNvSpPr>
                <p:nvPr/>
              </p:nvSpPr>
              <p:spPr bwMode="auto">
                <a:xfrm>
                  <a:off x="5228" y="1296"/>
                  <a:ext cx="348" cy="462"/>
                </a:xfrm>
                <a:prstGeom prst="roundRect">
                  <a:avLst>
                    <a:gd name="adj" fmla="val 28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1" name="Freeform 232"/>
                <p:cNvSpPr>
                  <a:spLocks noChangeArrowheads="1"/>
                </p:cNvSpPr>
                <p:nvPr/>
              </p:nvSpPr>
              <p:spPr bwMode="auto">
                <a:xfrm>
                  <a:off x="5229" y="1296"/>
                  <a:ext cx="250" cy="460"/>
                </a:xfrm>
                <a:custGeom>
                  <a:avLst/>
                  <a:gdLst>
                    <a:gd name="T0" fmla="*/ 0 w 1658"/>
                    <a:gd name="T1" fmla="*/ 521 h 2435"/>
                    <a:gd name="T2" fmla="*/ 0 w 1658"/>
                    <a:gd name="T3" fmla="*/ 345 h 2435"/>
                    <a:gd name="T4" fmla="*/ 40 w 1658"/>
                    <a:gd name="T5" fmla="*/ 219 h 2435"/>
                    <a:gd name="T6" fmla="*/ 151 w 1658"/>
                    <a:gd name="T7" fmla="*/ 158 h 2435"/>
                    <a:gd name="T8" fmla="*/ 840 w 1658"/>
                    <a:gd name="T9" fmla="*/ 0 h 2435"/>
                    <a:gd name="T10" fmla="*/ 1091 w 1658"/>
                    <a:gd name="T11" fmla="*/ 25 h 2435"/>
                    <a:gd name="T12" fmla="*/ 1658 w 1658"/>
                    <a:gd name="T13" fmla="*/ 70 h 2435"/>
                    <a:gd name="T14" fmla="*/ 1655 w 1658"/>
                    <a:gd name="T15" fmla="*/ 1958 h 2435"/>
                    <a:gd name="T16" fmla="*/ 922 w 1658"/>
                    <a:gd name="T17" fmla="*/ 2435 h 2435"/>
                    <a:gd name="T18" fmla="*/ 815 w 1658"/>
                    <a:gd name="T19" fmla="*/ 2374 h 2435"/>
                    <a:gd name="T20" fmla="*/ 740 w 1658"/>
                    <a:gd name="T21" fmla="*/ 2323 h 2435"/>
                    <a:gd name="T22" fmla="*/ 231 w 1658"/>
                    <a:gd name="T23" fmla="*/ 2252 h 2435"/>
                    <a:gd name="T24" fmla="*/ 163 w 1658"/>
                    <a:gd name="T25" fmla="*/ 2285 h 2435"/>
                    <a:gd name="T26" fmla="*/ 26 w 1658"/>
                    <a:gd name="T27" fmla="*/ 2260 h 2435"/>
                    <a:gd name="T28" fmla="*/ 0 w 1658"/>
                    <a:gd name="T29" fmla="*/ 521 h 243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658"/>
                    <a:gd name="T46" fmla="*/ 0 h 2435"/>
                    <a:gd name="T47" fmla="*/ 1658 w 1658"/>
                    <a:gd name="T48" fmla="*/ 2435 h 243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658" h="2435">
                      <a:moveTo>
                        <a:pt x="0" y="521"/>
                      </a:moveTo>
                      <a:lnTo>
                        <a:pt x="0" y="345"/>
                      </a:lnTo>
                      <a:lnTo>
                        <a:pt x="40" y="219"/>
                      </a:lnTo>
                      <a:lnTo>
                        <a:pt x="151" y="158"/>
                      </a:lnTo>
                      <a:lnTo>
                        <a:pt x="840" y="0"/>
                      </a:lnTo>
                      <a:lnTo>
                        <a:pt x="1091" y="25"/>
                      </a:lnTo>
                      <a:lnTo>
                        <a:pt x="1658" y="70"/>
                      </a:lnTo>
                      <a:lnTo>
                        <a:pt x="1655" y="1958"/>
                      </a:lnTo>
                      <a:lnTo>
                        <a:pt x="922" y="2435"/>
                      </a:lnTo>
                      <a:lnTo>
                        <a:pt x="815" y="2374"/>
                      </a:lnTo>
                      <a:lnTo>
                        <a:pt x="740" y="2323"/>
                      </a:lnTo>
                      <a:lnTo>
                        <a:pt x="231" y="2252"/>
                      </a:lnTo>
                      <a:lnTo>
                        <a:pt x="163" y="2285"/>
                      </a:lnTo>
                      <a:lnTo>
                        <a:pt x="26" y="2260"/>
                      </a:lnTo>
                      <a:lnTo>
                        <a:pt x="0" y="521"/>
                      </a:lnTo>
                      <a:close/>
                    </a:path>
                  </a:pathLst>
                </a:custGeom>
                <a:solidFill>
                  <a:srgbClr val="493F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2" name="Freeform 233"/>
                <p:cNvSpPr>
                  <a:spLocks noChangeArrowheads="1"/>
                </p:cNvSpPr>
                <p:nvPr/>
              </p:nvSpPr>
              <p:spPr bwMode="auto">
                <a:xfrm>
                  <a:off x="5228" y="1328"/>
                  <a:ext cx="158" cy="414"/>
                </a:xfrm>
                <a:custGeom>
                  <a:avLst/>
                  <a:gdLst>
                    <a:gd name="T0" fmla="*/ 126 w 1047"/>
                    <a:gd name="T1" fmla="*/ 0 h 2189"/>
                    <a:gd name="T2" fmla="*/ 119 w 1047"/>
                    <a:gd name="T3" fmla="*/ 2 h 2189"/>
                    <a:gd name="T4" fmla="*/ 112 w 1047"/>
                    <a:gd name="T5" fmla="*/ 4 h 2189"/>
                    <a:gd name="T6" fmla="*/ 105 w 1047"/>
                    <a:gd name="T7" fmla="*/ 7 h 2189"/>
                    <a:gd name="T8" fmla="*/ 99 w 1047"/>
                    <a:gd name="T9" fmla="*/ 8 h 2189"/>
                    <a:gd name="T10" fmla="*/ 92 w 1047"/>
                    <a:gd name="T11" fmla="*/ 10 h 2189"/>
                    <a:gd name="T12" fmla="*/ 85 w 1047"/>
                    <a:gd name="T13" fmla="*/ 12 h 2189"/>
                    <a:gd name="T14" fmla="*/ 78 w 1047"/>
                    <a:gd name="T15" fmla="*/ 15 h 2189"/>
                    <a:gd name="T16" fmla="*/ 71 w 1047"/>
                    <a:gd name="T17" fmla="*/ 17 h 2189"/>
                    <a:gd name="T18" fmla="*/ 59 w 1047"/>
                    <a:gd name="T19" fmla="*/ 20 h 2189"/>
                    <a:gd name="T20" fmla="*/ 48 w 1047"/>
                    <a:gd name="T21" fmla="*/ 30 h 2189"/>
                    <a:gd name="T22" fmla="*/ 39 w 1047"/>
                    <a:gd name="T23" fmla="*/ 43 h 2189"/>
                    <a:gd name="T24" fmla="*/ 31 w 1047"/>
                    <a:gd name="T25" fmla="*/ 60 h 2189"/>
                    <a:gd name="T26" fmla="*/ 23 w 1047"/>
                    <a:gd name="T27" fmla="*/ 80 h 2189"/>
                    <a:gd name="T28" fmla="*/ 17 w 1047"/>
                    <a:gd name="T29" fmla="*/ 102 h 2189"/>
                    <a:gd name="T30" fmla="*/ 12 w 1047"/>
                    <a:gd name="T31" fmla="*/ 125 h 2189"/>
                    <a:gd name="T32" fmla="*/ 7 w 1047"/>
                    <a:gd name="T33" fmla="*/ 151 h 2189"/>
                    <a:gd name="T34" fmla="*/ 0 w 1047"/>
                    <a:gd name="T35" fmla="*/ 2088 h 2189"/>
                    <a:gd name="T36" fmla="*/ 174 w 1047"/>
                    <a:gd name="T37" fmla="*/ 2113 h 2189"/>
                    <a:gd name="T38" fmla="*/ 115 w 1047"/>
                    <a:gd name="T39" fmla="*/ 2039 h 2189"/>
                    <a:gd name="T40" fmla="*/ 722 w 1047"/>
                    <a:gd name="T41" fmla="*/ 2113 h 2189"/>
                    <a:gd name="T42" fmla="*/ 750 w 1047"/>
                    <a:gd name="T43" fmla="*/ 2189 h 2189"/>
                    <a:gd name="T44" fmla="*/ 963 w 1047"/>
                    <a:gd name="T45" fmla="*/ 2189 h 2189"/>
                    <a:gd name="T46" fmla="*/ 968 w 1047"/>
                    <a:gd name="T47" fmla="*/ 202 h 2189"/>
                    <a:gd name="T48" fmla="*/ 975 w 1047"/>
                    <a:gd name="T49" fmla="*/ 179 h 2189"/>
                    <a:gd name="T50" fmla="*/ 982 w 1047"/>
                    <a:gd name="T51" fmla="*/ 163 h 2189"/>
                    <a:gd name="T52" fmla="*/ 990 w 1047"/>
                    <a:gd name="T53" fmla="*/ 152 h 2189"/>
                    <a:gd name="T54" fmla="*/ 999 w 1047"/>
                    <a:gd name="T55" fmla="*/ 143 h 2189"/>
                    <a:gd name="T56" fmla="*/ 1008 w 1047"/>
                    <a:gd name="T57" fmla="*/ 135 h 2189"/>
                    <a:gd name="T58" fmla="*/ 1020 w 1047"/>
                    <a:gd name="T59" fmla="*/ 125 h 2189"/>
                    <a:gd name="T60" fmla="*/ 1032 w 1047"/>
                    <a:gd name="T61" fmla="*/ 113 h 2189"/>
                    <a:gd name="T62" fmla="*/ 1047 w 1047"/>
                    <a:gd name="T63" fmla="*/ 95 h 2189"/>
                    <a:gd name="T64" fmla="*/ 126 w 1047"/>
                    <a:gd name="T65" fmla="*/ 0 h 218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047"/>
                    <a:gd name="T100" fmla="*/ 0 h 2189"/>
                    <a:gd name="T101" fmla="*/ 1047 w 1047"/>
                    <a:gd name="T102" fmla="*/ 2189 h 218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047" h="2189">
                      <a:moveTo>
                        <a:pt x="126" y="0"/>
                      </a:moveTo>
                      <a:lnTo>
                        <a:pt x="119" y="2"/>
                      </a:lnTo>
                      <a:lnTo>
                        <a:pt x="112" y="4"/>
                      </a:lnTo>
                      <a:lnTo>
                        <a:pt x="105" y="7"/>
                      </a:lnTo>
                      <a:lnTo>
                        <a:pt x="99" y="8"/>
                      </a:lnTo>
                      <a:lnTo>
                        <a:pt x="92" y="10"/>
                      </a:lnTo>
                      <a:lnTo>
                        <a:pt x="85" y="12"/>
                      </a:lnTo>
                      <a:lnTo>
                        <a:pt x="78" y="15"/>
                      </a:lnTo>
                      <a:lnTo>
                        <a:pt x="71" y="17"/>
                      </a:lnTo>
                      <a:lnTo>
                        <a:pt x="59" y="20"/>
                      </a:lnTo>
                      <a:lnTo>
                        <a:pt x="48" y="30"/>
                      </a:lnTo>
                      <a:lnTo>
                        <a:pt x="39" y="43"/>
                      </a:lnTo>
                      <a:lnTo>
                        <a:pt x="31" y="60"/>
                      </a:lnTo>
                      <a:lnTo>
                        <a:pt x="23" y="80"/>
                      </a:lnTo>
                      <a:lnTo>
                        <a:pt x="17" y="102"/>
                      </a:lnTo>
                      <a:lnTo>
                        <a:pt x="12" y="125"/>
                      </a:lnTo>
                      <a:lnTo>
                        <a:pt x="7" y="151"/>
                      </a:lnTo>
                      <a:lnTo>
                        <a:pt x="0" y="2088"/>
                      </a:lnTo>
                      <a:lnTo>
                        <a:pt x="174" y="2113"/>
                      </a:lnTo>
                      <a:lnTo>
                        <a:pt x="115" y="2039"/>
                      </a:lnTo>
                      <a:lnTo>
                        <a:pt x="722" y="2113"/>
                      </a:lnTo>
                      <a:lnTo>
                        <a:pt x="750" y="2189"/>
                      </a:lnTo>
                      <a:lnTo>
                        <a:pt x="963" y="2189"/>
                      </a:lnTo>
                      <a:lnTo>
                        <a:pt x="968" y="202"/>
                      </a:lnTo>
                      <a:lnTo>
                        <a:pt x="975" y="179"/>
                      </a:lnTo>
                      <a:lnTo>
                        <a:pt x="982" y="163"/>
                      </a:lnTo>
                      <a:lnTo>
                        <a:pt x="990" y="152"/>
                      </a:lnTo>
                      <a:lnTo>
                        <a:pt x="999" y="143"/>
                      </a:lnTo>
                      <a:lnTo>
                        <a:pt x="1008" y="135"/>
                      </a:lnTo>
                      <a:lnTo>
                        <a:pt x="1020" y="125"/>
                      </a:lnTo>
                      <a:lnTo>
                        <a:pt x="1032" y="113"/>
                      </a:lnTo>
                      <a:lnTo>
                        <a:pt x="1047" y="95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3" name="Freeform 234"/>
                <p:cNvSpPr>
                  <a:spLocks noChangeArrowheads="1"/>
                </p:cNvSpPr>
                <p:nvPr/>
              </p:nvSpPr>
              <p:spPr bwMode="auto">
                <a:xfrm>
                  <a:off x="5229" y="1348"/>
                  <a:ext cx="153" cy="395"/>
                </a:xfrm>
                <a:custGeom>
                  <a:avLst/>
                  <a:gdLst>
                    <a:gd name="T0" fmla="*/ 137 w 1014"/>
                    <a:gd name="T1" fmla="*/ 2 h 2087"/>
                    <a:gd name="T2" fmla="*/ 122 w 1014"/>
                    <a:gd name="T3" fmla="*/ 6 h 2087"/>
                    <a:gd name="T4" fmla="*/ 106 w 1014"/>
                    <a:gd name="T5" fmla="*/ 10 h 2087"/>
                    <a:gd name="T6" fmla="*/ 91 w 1014"/>
                    <a:gd name="T7" fmla="*/ 15 h 2087"/>
                    <a:gd name="T8" fmla="*/ 72 w 1014"/>
                    <a:gd name="T9" fmla="*/ 21 h 2087"/>
                    <a:gd name="T10" fmla="*/ 51 w 1014"/>
                    <a:gd name="T11" fmla="*/ 42 h 2087"/>
                    <a:gd name="T12" fmla="*/ 35 w 1014"/>
                    <a:gd name="T13" fmla="*/ 78 h 2087"/>
                    <a:gd name="T14" fmla="*/ 21 w 1014"/>
                    <a:gd name="T15" fmla="*/ 123 h 2087"/>
                    <a:gd name="T16" fmla="*/ 12 w 1014"/>
                    <a:gd name="T17" fmla="*/ 603 h 2087"/>
                    <a:gd name="T18" fmla="*/ 5 w 1014"/>
                    <a:gd name="T19" fmla="*/ 1517 h 2087"/>
                    <a:gd name="T20" fmla="*/ 21 w 1014"/>
                    <a:gd name="T21" fmla="*/ 1978 h 2087"/>
                    <a:gd name="T22" fmla="*/ 62 w 1014"/>
                    <a:gd name="T23" fmla="*/ 1986 h 2087"/>
                    <a:gd name="T24" fmla="*/ 103 w 1014"/>
                    <a:gd name="T25" fmla="*/ 1995 h 2087"/>
                    <a:gd name="T26" fmla="*/ 144 w 1014"/>
                    <a:gd name="T27" fmla="*/ 2003 h 2087"/>
                    <a:gd name="T28" fmla="*/ 158 w 1014"/>
                    <a:gd name="T29" fmla="*/ 1998 h 2087"/>
                    <a:gd name="T30" fmla="*/ 145 w 1014"/>
                    <a:gd name="T31" fmla="*/ 1980 h 2087"/>
                    <a:gd name="T32" fmla="*/ 133 w 1014"/>
                    <a:gd name="T33" fmla="*/ 1963 h 2087"/>
                    <a:gd name="T34" fmla="*/ 120 w 1014"/>
                    <a:gd name="T35" fmla="*/ 1945 h 2087"/>
                    <a:gd name="T36" fmla="*/ 151 w 1014"/>
                    <a:gd name="T37" fmla="*/ 1940 h 2087"/>
                    <a:gd name="T38" fmla="*/ 226 w 1014"/>
                    <a:gd name="T39" fmla="*/ 1949 h 2087"/>
                    <a:gd name="T40" fmla="*/ 301 w 1014"/>
                    <a:gd name="T41" fmla="*/ 1958 h 2087"/>
                    <a:gd name="T42" fmla="*/ 377 w 1014"/>
                    <a:gd name="T43" fmla="*/ 1968 h 2087"/>
                    <a:gd name="T44" fmla="*/ 452 w 1014"/>
                    <a:gd name="T45" fmla="*/ 1976 h 2087"/>
                    <a:gd name="T46" fmla="*/ 528 w 1014"/>
                    <a:gd name="T47" fmla="*/ 1985 h 2087"/>
                    <a:gd name="T48" fmla="*/ 603 w 1014"/>
                    <a:gd name="T49" fmla="*/ 1994 h 2087"/>
                    <a:gd name="T50" fmla="*/ 678 w 1014"/>
                    <a:gd name="T51" fmla="*/ 2003 h 2087"/>
                    <a:gd name="T52" fmla="*/ 723 w 1014"/>
                    <a:gd name="T53" fmla="*/ 2028 h 2087"/>
                    <a:gd name="T54" fmla="*/ 736 w 1014"/>
                    <a:gd name="T55" fmla="*/ 2067 h 2087"/>
                    <a:gd name="T56" fmla="*/ 756 w 1014"/>
                    <a:gd name="T57" fmla="*/ 2086 h 2087"/>
                    <a:gd name="T58" fmla="*/ 783 w 1014"/>
                    <a:gd name="T59" fmla="*/ 2086 h 2087"/>
                    <a:gd name="T60" fmla="*/ 809 w 1014"/>
                    <a:gd name="T61" fmla="*/ 2086 h 2087"/>
                    <a:gd name="T62" fmla="*/ 836 w 1014"/>
                    <a:gd name="T63" fmla="*/ 2086 h 2087"/>
                    <a:gd name="T64" fmla="*/ 861 w 1014"/>
                    <a:gd name="T65" fmla="*/ 2087 h 2087"/>
                    <a:gd name="T66" fmla="*/ 887 w 1014"/>
                    <a:gd name="T67" fmla="*/ 2087 h 2087"/>
                    <a:gd name="T68" fmla="*/ 913 w 1014"/>
                    <a:gd name="T69" fmla="*/ 2087 h 2087"/>
                    <a:gd name="T70" fmla="*/ 939 w 1014"/>
                    <a:gd name="T71" fmla="*/ 2087 h 2087"/>
                    <a:gd name="T72" fmla="*/ 952 w 1014"/>
                    <a:gd name="T73" fmla="*/ 1615 h 2087"/>
                    <a:gd name="T74" fmla="*/ 953 w 1014"/>
                    <a:gd name="T75" fmla="*/ 671 h 2087"/>
                    <a:gd name="T76" fmla="*/ 959 w 1014"/>
                    <a:gd name="T77" fmla="*/ 177 h 2087"/>
                    <a:gd name="T78" fmla="*/ 968 w 1014"/>
                    <a:gd name="T79" fmla="*/ 149 h 2087"/>
                    <a:gd name="T80" fmla="*/ 980 w 1014"/>
                    <a:gd name="T81" fmla="*/ 133 h 2087"/>
                    <a:gd name="T82" fmla="*/ 999 w 1014"/>
                    <a:gd name="T83" fmla="*/ 110 h 2087"/>
                    <a:gd name="T84" fmla="*/ 986 w 1014"/>
                    <a:gd name="T85" fmla="*/ 88 h 2087"/>
                    <a:gd name="T86" fmla="*/ 932 w 1014"/>
                    <a:gd name="T87" fmla="*/ 83 h 2087"/>
                    <a:gd name="T88" fmla="*/ 878 w 1014"/>
                    <a:gd name="T89" fmla="*/ 77 h 2087"/>
                    <a:gd name="T90" fmla="*/ 824 w 1014"/>
                    <a:gd name="T91" fmla="*/ 71 h 2087"/>
                    <a:gd name="T92" fmla="*/ 770 w 1014"/>
                    <a:gd name="T93" fmla="*/ 65 h 2087"/>
                    <a:gd name="T94" fmla="*/ 716 w 1014"/>
                    <a:gd name="T95" fmla="*/ 59 h 2087"/>
                    <a:gd name="T96" fmla="*/ 662 w 1014"/>
                    <a:gd name="T97" fmla="*/ 54 h 2087"/>
                    <a:gd name="T98" fmla="*/ 607 w 1014"/>
                    <a:gd name="T99" fmla="*/ 48 h 2087"/>
                    <a:gd name="T100" fmla="*/ 553 w 1014"/>
                    <a:gd name="T101" fmla="*/ 42 h 2087"/>
                    <a:gd name="T102" fmla="*/ 499 w 1014"/>
                    <a:gd name="T103" fmla="*/ 36 h 2087"/>
                    <a:gd name="T104" fmla="*/ 445 w 1014"/>
                    <a:gd name="T105" fmla="*/ 31 h 2087"/>
                    <a:gd name="T106" fmla="*/ 390 w 1014"/>
                    <a:gd name="T107" fmla="*/ 25 h 2087"/>
                    <a:gd name="T108" fmla="*/ 335 w 1014"/>
                    <a:gd name="T109" fmla="*/ 19 h 2087"/>
                    <a:gd name="T110" fmla="*/ 281 w 1014"/>
                    <a:gd name="T111" fmla="*/ 13 h 2087"/>
                    <a:gd name="T112" fmla="*/ 227 w 1014"/>
                    <a:gd name="T113" fmla="*/ 8 h 2087"/>
                    <a:gd name="T114" fmla="*/ 173 w 1014"/>
                    <a:gd name="T115" fmla="*/ 2 h 2087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1014"/>
                    <a:gd name="T175" fmla="*/ 0 h 2087"/>
                    <a:gd name="T176" fmla="*/ 1014 w 1014"/>
                    <a:gd name="T177" fmla="*/ 2087 h 2087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1014" h="2087">
                      <a:moveTo>
                        <a:pt x="145" y="0"/>
                      </a:moveTo>
                      <a:lnTo>
                        <a:pt x="137" y="2"/>
                      </a:lnTo>
                      <a:lnTo>
                        <a:pt x="130" y="4"/>
                      </a:lnTo>
                      <a:lnTo>
                        <a:pt x="122" y="6"/>
                      </a:lnTo>
                      <a:lnTo>
                        <a:pt x="114" y="8"/>
                      </a:lnTo>
                      <a:lnTo>
                        <a:pt x="106" y="10"/>
                      </a:lnTo>
                      <a:lnTo>
                        <a:pt x="99" y="12"/>
                      </a:lnTo>
                      <a:lnTo>
                        <a:pt x="91" y="15"/>
                      </a:lnTo>
                      <a:lnTo>
                        <a:pt x="83" y="17"/>
                      </a:lnTo>
                      <a:lnTo>
                        <a:pt x="72" y="21"/>
                      </a:lnTo>
                      <a:lnTo>
                        <a:pt x="60" y="30"/>
                      </a:lnTo>
                      <a:lnTo>
                        <a:pt x="51" y="42"/>
                      </a:lnTo>
                      <a:lnTo>
                        <a:pt x="43" y="59"/>
                      </a:lnTo>
                      <a:lnTo>
                        <a:pt x="35" y="78"/>
                      </a:lnTo>
                      <a:lnTo>
                        <a:pt x="28" y="100"/>
                      </a:lnTo>
                      <a:lnTo>
                        <a:pt x="21" y="123"/>
                      </a:lnTo>
                      <a:lnTo>
                        <a:pt x="15" y="147"/>
                      </a:lnTo>
                      <a:lnTo>
                        <a:pt x="12" y="603"/>
                      </a:lnTo>
                      <a:lnTo>
                        <a:pt x="8" y="1061"/>
                      </a:lnTo>
                      <a:lnTo>
                        <a:pt x="5" y="1517"/>
                      </a:lnTo>
                      <a:lnTo>
                        <a:pt x="0" y="1975"/>
                      </a:lnTo>
                      <a:lnTo>
                        <a:pt x="21" y="1978"/>
                      </a:lnTo>
                      <a:lnTo>
                        <a:pt x="42" y="1983"/>
                      </a:lnTo>
                      <a:lnTo>
                        <a:pt x="62" y="1986"/>
                      </a:lnTo>
                      <a:lnTo>
                        <a:pt x="83" y="1991"/>
                      </a:lnTo>
                      <a:lnTo>
                        <a:pt x="103" y="1995"/>
                      </a:lnTo>
                      <a:lnTo>
                        <a:pt x="123" y="1999"/>
                      </a:lnTo>
                      <a:lnTo>
                        <a:pt x="144" y="2003"/>
                      </a:lnTo>
                      <a:lnTo>
                        <a:pt x="165" y="2007"/>
                      </a:lnTo>
                      <a:lnTo>
                        <a:pt x="158" y="1998"/>
                      </a:lnTo>
                      <a:lnTo>
                        <a:pt x="152" y="1990"/>
                      </a:lnTo>
                      <a:lnTo>
                        <a:pt x="145" y="1980"/>
                      </a:lnTo>
                      <a:lnTo>
                        <a:pt x="140" y="1971"/>
                      </a:lnTo>
                      <a:lnTo>
                        <a:pt x="133" y="1963"/>
                      </a:lnTo>
                      <a:lnTo>
                        <a:pt x="126" y="1954"/>
                      </a:lnTo>
                      <a:lnTo>
                        <a:pt x="120" y="1945"/>
                      </a:lnTo>
                      <a:lnTo>
                        <a:pt x="113" y="1935"/>
                      </a:lnTo>
                      <a:lnTo>
                        <a:pt x="151" y="1940"/>
                      </a:lnTo>
                      <a:lnTo>
                        <a:pt x="188" y="1945"/>
                      </a:lnTo>
                      <a:lnTo>
                        <a:pt x="226" y="1949"/>
                      </a:lnTo>
                      <a:lnTo>
                        <a:pt x="264" y="1954"/>
                      </a:lnTo>
                      <a:lnTo>
                        <a:pt x="301" y="1958"/>
                      </a:lnTo>
                      <a:lnTo>
                        <a:pt x="339" y="1963"/>
                      </a:lnTo>
                      <a:lnTo>
                        <a:pt x="377" y="1968"/>
                      </a:lnTo>
                      <a:lnTo>
                        <a:pt x="415" y="1971"/>
                      </a:lnTo>
                      <a:lnTo>
                        <a:pt x="452" y="1976"/>
                      </a:lnTo>
                      <a:lnTo>
                        <a:pt x="490" y="1980"/>
                      </a:lnTo>
                      <a:lnTo>
                        <a:pt x="528" y="1985"/>
                      </a:lnTo>
                      <a:lnTo>
                        <a:pt x="565" y="1990"/>
                      </a:lnTo>
                      <a:lnTo>
                        <a:pt x="603" y="1994"/>
                      </a:lnTo>
                      <a:lnTo>
                        <a:pt x="641" y="1999"/>
                      </a:lnTo>
                      <a:lnTo>
                        <a:pt x="678" y="2003"/>
                      </a:lnTo>
                      <a:lnTo>
                        <a:pt x="716" y="2008"/>
                      </a:lnTo>
                      <a:lnTo>
                        <a:pt x="723" y="2028"/>
                      </a:lnTo>
                      <a:lnTo>
                        <a:pt x="730" y="2047"/>
                      </a:lnTo>
                      <a:lnTo>
                        <a:pt x="736" y="2067"/>
                      </a:lnTo>
                      <a:lnTo>
                        <a:pt x="743" y="2086"/>
                      </a:lnTo>
                      <a:lnTo>
                        <a:pt x="756" y="2086"/>
                      </a:lnTo>
                      <a:lnTo>
                        <a:pt x="770" y="2086"/>
                      </a:lnTo>
                      <a:lnTo>
                        <a:pt x="783" y="2086"/>
                      </a:lnTo>
                      <a:lnTo>
                        <a:pt x="796" y="2086"/>
                      </a:lnTo>
                      <a:lnTo>
                        <a:pt x="809" y="2086"/>
                      </a:lnTo>
                      <a:lnTo>
                        <a:pt x="822" y="2086"/>
                      </a:lnTo>
                      <a:lnTo>
                        <a:pt x="836" y="2086"/>
                      </a:lnTo>
                      <a:lnTo>
                        <a:pt x="848" y="2086"/>
                      </a:lnTo>
                      <a:lnTo>
                        <a:pt x="861" y="2087"/>
                      </a:lnTo>
                      <a:lnTo>
                        <a:pt x="874" y="2087"/>
                      </a:lnTo>
                      <a:lnTo>
                        <a:pt x="887" y="2087"/>
                      </a:lnTo>
                      <a:lnTo>
                        <a:pt x="900" y="2087"/>
                      </a:lnTo>
                      <a:lnTo>
                        <a:pt x="913" y="2087"/>
                      </a:lnTo>
                      <a:lnTo>
                        <a:pt x="925" y="2087"/>
                      </a:lnTo>
                      <a:lnTo>
                        <a:pt x="939" y="2087"/>
                      </a:lnTo>
                      <a:lnTo>
                        <a:pt x="952" y="2087"/>
                      </a:lnTo>
                      <a:lnTo>
                        <a:pt x="952" y="1615"/>
                      </a:lnTo>
                      <a:lnTo>
                        <a:pt x="953" y="1143"/>
                      </a:lnTo>
                      <a:lnTo>
                        <a:pt x="953" y="671"/>
                      </a:lnTo>
                      <a:lnTo>
                        <a:pt x="953" y="199"/>
                      </a:lnTo>
                      <a:lnTo>
                        <a:pt x="959" y="177"/>
                      </a:lnTo>
                      <a:lnTo>
                        <a:pt x="963" y="161"/>
                      </a:lnTo>
                      <a:lnTo>
                        <a:pt x="968" y="149"/>
                      </a:lnTo>
                      <a:lnTo>
                        <a:pt x="973" y="141"/>
                      </a:lnTo>
                      <a:lnTo>
                        <a:pt x="980" y="133"/>
                      </a:lnTo>
                      <a:lnTo>
                        <a:pt x="988" y="123"/>
                      </a:lnTo>
                      <a:lnTo>
                        <a:pt x="999" y="110"/>
                      </a:lnTo>
                      <a:lnTo>
                        <a:pt x="1014" y="92"/>
                      </a:lnTo>
                      <a:lnTo>
                        <a:pt x="986" y="88"/>
                      </a:lnTo>
                      <a:lnTo>
                        <a:pt x="960" y="86"/>
                      </a:lnTo>
                      <a:lnTo>
                        <a:pt x="932" y="83"/>
                      </a:lnTo>
                      <a:lnTo>
                        <a:pt x="906" y="80"/>
                      </a:lnTo>
                      <a:lnTo>
                        <a:pt x="878" y="77"/>
                      </a:lnTo>
                      <a:lnTo>
                        <a:pt x="852" y="74"/>
                      </a:lnTo>
                      <a:lnTo>
                        <a:pt x="824" y="71"/>
                      </a:lnTo>
                      <a:lnTo>
                        <a:pt x="797" y="69"/>
                      </a:lnTo>
                      <a:lnTo>
                        <a:pt x="770" y="65"/>
                      </a:lnTo>
                      <a:lnTo>
                        <a:pt x="743" y="63"/>
                      </a:lnTo>
                      <a:lnTo>
                        <a:pt x="716" y="59"/>
                      </a:lnTo>
                      <a:lnTo>
                        <a:pt x="689" y="57"/>
                      </a:lnTo>
                      <a:lnTo>
                        <a:pt x="662" y="54"/>
                      </a:lnTo>
                      <a:lnTo>
                        <a:pt x="634" y="51"/>
                      </a:lnTo>
                      <a:lnTo>
                        <a:pt x="607" y="48"/>
                      </a:lnTo>
                      <a:lnTo>
                        <a:pt x="580" y="46"/>
                      </a:lnTo>
                      <a:lnTo>
                        <a:pt x="553" y="42"/>
                      </a:lnTo>
                      <a:lnTo>
                        <a:pt x="526" y="40"/>
                      </a:lnTo>
                      <a:lnTo>
                        <a:pt x="499" y="36"/>
                      </a:lnTo>
                      <a:lnTo>
                        <a:pt x="471" y="34"/>
                      </a:lnTo>
                      <a:lnTo>
                        <a:pt x="445" y="31"/>
                      </a:lnTo>
                      <a:lnTo>
                        <a:pt x="417" y="28"/>
                      </a:lnTo>
                      <a:lnTo>
                        <a:pt x="390" y="25"/>
                      </a:lnTo>
                      <a:lnTo>
                        <a:pt x="363" y="23"/>
                      </a:lnTo>
                      <a:lnTo>
                        <a:pt x="335" y="19"/>
                      </a:lnTo>
                      <a:lnTo>
                        <a:pt x="309" y="17"/>
                      </a:lnTo>
                      <a:lnTo>
                        <a:pt x="281" y="13"/>
                      </a:lnTo>
                      <a:lnTo>
                        <a:pt x="254" y="11"/>
                      </a:lnTo>
                      <a:lnTo>
                        <a:pt x="227" y="8"/>
                      </a:lnTo>
                      <a:lnTo>
                        <a:pt x="200" y="5"/>
                      </a:lnTo>
                      <a:lnTo>
                        <a:pt x="173" y="2"/>
                      </a:lnTo>
                      <a:lnTo>
                        <a:pt x="145" y="0"/>
                      </a:lnTo>
                      <a:close/>
                    </a:path>
                  </a:pathLst>
                </a:custGeom>
                <a:solidFill>
                  <a:srgbClr val="8E878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4" name="Freeform 235"/>
                <p:cNvSpPr>
                  <a:spLocks noChangeArrowheads="1"/>
                </p:cNvSpPr>
                <p:nvPr/>
              </p:nvSpPr>
              <p:spPr bwMode="auto">
                <a:xfrm>
                  <a:off x="5231" y="1368"/>
                  <a:ext cx="148" cy="376"/>
                </a:xfrm>
                <a:custGeom>
                  <a:avLst/>
                  <a:gdLst>
                    <a:gd name="T0" fmla="*/ 156 w 981"/>
                    <a:gd name="T1" fmla="*/ 3 h 1987"/>
                    <a:gd name="T2" fmla="*/ 139 w 981"/>
                    <a:gd name="T3" fmla="*/ 7 h 1987"/>
                    <a:gd name="T4" fmla="*/ 121 w 981"/>
                    <a:gd name="T5" fmla="*/ 11 h 1987"/>
                    <a:gd name="T6" fmla="*/ 104 w 981"/>
                    <a:gd name="T7" fmla="*/ 15 h 1987"/>
                    <a:gd name="T8" fmla="*/ 83 w 981"/>
                    <a:gd name="T9" fmla="*/ 22 h 1987"/>
                    <a:gd name="T10" fmla="*/ 63 w 981"/>
                    <a:gd name="T11" fmla="*/ 44 h 1987"/>
                    <a:gd name="T12" fmla="*/ 45 w 981"/>
                    <a:gd name="T13" fmla="*/ 79 h 1987"/>
                    <a:gd name="T14" fmla="*/ 30 w 981"/>
                    <a:gd name="T15" fmla="*/ 120 h 1987"/>
                    <a:gd name="T16" fmla="*/ 19 w 981"/>
                    <a:gd name="T17" fmla="*/ 573 h 1987"/>
                    <a:gd name="T18" fmla="*/ 6 w 981"/>
                    <a:gd name="T19" fmla="*/ 1433 h 1987"/>
                    <a:gd name="T20" fmla="*/ 20 w 981"/>
                    <a:gd name="T21" fmla="*/ 1867 h 1987"/>
                    <a:gd name="T22" fmla="*/ 59 w 981"/>
                    <a:gd name="T23" fmla="*/ 1877 h 1987"/>
                    <a:gd name="T24" fmla="*/ 97 w 981"/>
                    <a:gd name="T25" fmla="*/ 1888 h 1987"/>
                    <a:gd name="T26" fmla="*/ 135 w 981"/>
                    <a:gd name="T27" fmla="*/ 1898 h 1987"/>
                    <a:gd name="T28" fmla="*/ 149 w 981"/>
                    <a:gd name="T29" fmla="*/ 1894 h 1987"/>
                    <a:gd name="T30" fmla="*/ 138 w 981"/>
                    <a:gd name="T31" fmla="*/ 1876 h 1987"/>
                    <a:gd name="T32" fmla="*/ 127 w 981"/>
                    <a:gd name="T33" fmla="*/ 1858 h 1987"/>
                    <a:gd name="T34" fmla="*/ 116 w 981"/>
                    <a:gd name="T35" fmla="*/ 1841 h 1987"/>
                    <a:gd name="T36" fmla="*/ 147 w 981"/>
                    <a:gd name="T37" fmla="*/ 1836 h 1987"/>
                    <a:gd name="T38" fmla="*/ 222 w 981"/>
                    <a:gd name="T39" fmla="*/ 1845 h 1987"/>
                    <a:gd name="T40" fmla="*/ 297 w 981"/>
                    <a:gd name="T41" fmla="*/ 1854 h 1987"/>
                    <a:gd name="T42" fmla="*/ 371 w 981"/>
                    <a:gd name="T43" fmla="*/ 1864 h 1987"/>
                    <a:gd name="T44" fmla="*/ 446 w 981"/>
                    <a:gd name="T45" fmla="*/ 1873 h 1987"/>
                    <a:gd name="T46" fmla="*/ 521 w 981"/>
                    <a:gd name="T47" fmla="*/ 1882 h 1987"/>
                    <a:gd name="T48" fmla="*/ 596 w 981"/>
                    <a:gd name="T49" fmla="*/ 1891 h 1987"/>
                    <a:gd name="T50" fmla="*/ 671 w 981"/>
                    <a:gd name="T51" fmla="*/ 1901 h 1987"/>
                    <a:gd name="T52" fmla="*/ 716 w 981"/>
                    <a:gd name="T53" fmla="*/ 1925 h 1987"/>
                    <a:gd name="T54" fmla="*/ 730 w 981"/>
                    <a:gd name="T55" fmla="*/ 1966 h 1987"/>
                    <a:gd name="T56" fmla="*/ 749 w 981"/>
                    <a:gd name="T57" fmla="*/ 1986 h 1987"/>
                    <a:gd name="T58" fmla="*/ 775 w 981"/>
                    <a:gd name="T59" fmla="*/ 1986 h 1987"/>
                    <a:gd name="T60" fmla="*/ 800 w 981"/>
                    <a:gd name="T61" fmla="*/ 1986 h 1987"/>
                    <a:gd name="T62" fmla="*/ 825 w 981"/>
                    <a:gd name="T63" fmla="*/ 1986 h 1987"/>
                    <a:gd name="T64" fmla="*/ 852 w 981"/>
                    <a:gd name="T65" fmla="*/ 1987 h 1987"/>
                    <a:gd name="T66" fmla="*/ 877 w 981"/>
                    <a:gd name="T67" fmla="*/ 1987 h 1987"/>
                    <a:gd name="T68" fmla="*/ 903 w 981"/>
                    <a:gd name="T69" fmla="*/ 1987 h 1987"/>
                    <a:gd name="T70" fmla="*/ 928 w 981"/>
                    <a:gd name="T71" fmla="*/ 1987 h 1987"/>
                    <a:gd name="T72" fmla="*/ 941 w 981"/>
                    <a:gd name="T73" fmla="*/ 1539 h 1987"/>
                    <a:gd name="T74" fmla="*/ 939 w 981"/>
                    <a:gd name="T75" fmla="*/ 643 h 1987"/>
                    <a:gd name="T76" fmla="*/ 943 w 981"/>
                    <a:gd name="T77" fmla="*/ 174 h 1987"/>
                    <a:gd name="T78" fmla="*/ 946 w 981"/>
                    <a:gd name="T79" fmla="*/ 149 h 1987"/>
                    <a:gd name="T80" fmla="*/ 951 w 981"/>
                    <a:gd name="T81" fmla="*/ 133 h 1987"/>
                    <a:gd name="T82" fmla="*/ 966 w 981"/>
                    <a:gd name="T83" fmla="*/ 109 h 1987"/>
                    <a:gd name="T84" fmla="*/ 956 w 981"/>
                    <a:gd name="T85" fmla="*/ 87 h 1987"/>
                    <a:gd name="T86" fmla="*/ 905 w 981"/>
                    <a:gd name="T87" fmla="*/ 81 h 1987"/>
                    <a:gd name="T88" fmla="*/ 853 w 981"/>
                    <a:gd name="T89" fmla="*/ 75 h 1987"/>
                    <a:gd name="T90" fmla="*/ 802 w 981"/>
                    <a:gd name="T91" fmla="*/ 70 h 1987"/>
                    <a:gd name="T92" fmla="*/ 752 w 981"/>
                    <a:gd name="T93" fmla="*/ 64 h 1987"/>
                    <a:gd name="T94" fmla="*/ 701 w 981"/>
                    <a:gd name="T95" fmla="*/ 58 h 1987"/>
                    <a:gd name="T96" fmla="*/ 649 w 981"/>
                    <a:gd name="T97" fmla="*/ 53 h 1987"/>
                    <a:gd name="T98" fmla="*/ 598 w 981"/>
                    <a:gd name="T99" fmla="*/ 48 h 1987"/>
                    <a:gd name="T100" fmla="*/ 548 w 981"/>
                    <a:gd name="T101" fmla="*/ 42 h 1987"/>
                    <a:gd name="T102" fmla="*/ 497 w 981"/>
                    <a:gd name="T103" fmla="*/ 36 h 1987"/>
                    <a:gd name="T104" fmla="*/ 445 w 981"/>
                    <a:gd name="T105" fmla="*/ 32 h 1987"/>
                    <a:gd name="T106" fmla="*/ 394 w 981"/>
                    <a:gd name="T107" fmla="*/ 26 h 1987"/>
                    <a:gd name="T108" fmla="*/ 344 w 981"/>
                    <a:gd name="T109" fmla="*/ 20 h 1987"/>
                    <a:gd name="T110" fmla="*/ 293 w 981"/>
                    <a:gd name="T111" fmla="*/ 14 h 1987"/>
                    <a:gd name="T112" fmla="*/ 241 w 981"/>
                    <a:gd name="T113" fmla="*/ 8 h 1987"/>
                    <a:gd name="T114" fmla="*/ 191 w 981"/>
                    <a:gd name="T115" fmla="*/ 3 h 1987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981"/>
                    <a:gd name="T175" fmla="*/ 0 h 1987"/>
                    <a:gd name="T176" fmla="*/ 981 w 981"/>
                    <a:gd name="T177" fmla="*/ 1987 h 1987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981" h="1987">
                      <a:moveTo>
                        <a:pt x="165" y="0"/>
                      </a:moveTo>
                      <a:lnTo>
                        <a:pt x="156" y="3"/>
                      </a:lnTo>
                      <a:lnTo>
                        <a:pt x="148" y="5"/>
                      </a:lnTo>
                      <a:lnTo>
                        <a:pt x="139" y="7"/>
                      </a:lnTo>
                      <a:lnTo>
                        <a:pt x="131" y="8"/>
                      </a:lnTo>
                      <a:lnTo>
                        <a:pt x="121" y="11"/>
                      </a:lnTo>
                      <a:lnTo>
                        <a:pt x="113" y="13"/>
                      </a:lnTo>
                      <a:lnTo>
                        <a:pt x="104" y="15"/>
                      </a:lnTo>
                      <a:lnTo>
                        <a:pt x="95" y="18"/>
                      </a:lnTo>
                      <a:lnTo>
                        <a:pt x="83" y="22"/>
                      </a:lnTo>
                      <a:lnTo>
                        <a:pt x="72" y="32"/>
                      </a:lnTo>
                      <a:lnTo>
                        <a:pt x="63" y="44"/>
                      </a:lnTo>
                      <a:lnTo>
                        <a:pt x="53" y="59"/>
                      </a:lnTo>
                      <a:lnTo>
                        <a:pt x="45" y="79"/>
                      </a:lnTo>
                      <a:lnTo>
                        <a:pt x="37" y="98"/>
                      </a:lnTo>
                      <a:lnTo>
                        <a:pt x="30" y="120"/>
                      </a:lnTo>
                      <a:lnTo>
                        <a:pt x="25" y="143"/>
                      </a:lnTo>
                      <a:lnTo>
                        <a:pt x="19" y="573"/>
                      </a:lnTo>
                      <a:lnTo>
                        <a:pt x="13" y="1003"/>
                      </a:lnTo>
                      <a:lnTo>
                        <a:pt x="6" y="1433"/>
                      </a:lnTo>
                      <a:lnTo>
                        <a:pt x="0" y="1863"/>
                      </a:lnTo>
                      <a:lnTo>
                        <a:pt x="20" y="1867"/>
                      </a:lnTo>
                      <a:lnTo>
                        <a:pt x="40" y="1872"/>
                      </a:lnTo>
                      <a:lnTo>
                        <a:pt x="59" y="1877"/>
                      </a:lnTo>
                      <a:lnTo>
                        <a:pt x="78" y="1882"/>
                      </a:lnTo>
                      <a:lnTo>
                        <a:pt x="97" y="1888"/>
                      </a:lnTo>
                      <a:lnTo>
                        <a:pt x="117" y="1892"/>
                      </a:lnTo>
                      <a:lnTo>
                        <a:pt x="135" y="1898"/>
                      </a:lnTo>
                      <a:lnTo>
                        <a:pt x="155" y="1903"/>
                      </a:lnTo>
                      <a:lnTo>
                        <a:pt x="149" y="1894"/>
                      </a:lnTo>
                      <a:lnTo>
                        <a:pt x="143" y="1884"/>
                      </a:lnTo>
                      <a:lnTo>
                        <a:pt x="138" y="1876"/>
                      </a:lnTo>
                      <a:lnTo>
                        <a:pt x="133" y="1867"/>
                      </a:lnTo>
                      <a:lnTo>
                        <a:pt x="127" y="1858"/>
                      </a:lnTo>
                      <a:lnTo>
                        <a:pt x="121" y="1850"/>
                      </a:lnTo>
                      <a:lnTo>
                        <a:pt x="116" y="1841"/>
                      </a:lnTo>
                      <a:lnTo>
                        <a:pt x="110" y="1831"/>
                      </a:lnTo>
                      <a:lnTo>
                        <a:pt x="147" y="1836"/>
                      </a:lnTo>
                      <a:lnTo>
                        <a:pt x="185" y="1841"/>
                      </a:lnTo>
                      <a:lnTo>
                        <a:pt x="222" y="1845"/>
                      </a:lnTo>
                      <a:lnTo>
                        <a:pt x="260" y="1850"/>
                      </a:lnTo>
                      <a:lnTo>
                        <a:pt x="297" y="1854"/>
                      </a:lnTo>
                      <a:lnTo>
                        <a:pt x="335" y="1859"/>
                      </a:lnTo>
                      <a:lnTo>
                        <a:pt x="371" y="1864"/>
                      </a:lnTo>
                      <a:lnTo>
                        <a:pt x="409" y="1868"/>
                      </a:lnTo>
                      <a:lnTo>
                        <a:pt x="446" y="1873"/>
                      </a:lnTo>
                      <a:lnTo>
                        <a:pt x="484" y="1877"/>
                      </a:lnTo>
                      <a:lnTo>
                        <a:pt x="521" y="1882"/>
                      </a:lnTo>
                      <a:lnTo>
                        <a:pt x="559" y="1887"/>
                      </a:lnTo>
                      <a:lnTo>
                        <a:pt x="596" y="1891"/>
                      </a:lnTo>
                      <a:lnTo>
                        <a:pt x="634" y="1896"/>
                      </a:lnTo>
                      <a:lnTo>
                        <a:pt x="671" y="1901"/>
                      </a:lnTo>
                      <a:lnTo>
                        <a:pt x="709" y="1905"/>
                      </a:lnTo>
                      <a:lnTo>
                        <a:pt x="716" y="1925"/>
                      </a:lnTo>
                      <a:lnTo>
                        <a:pt x="723" y="1945"/>
                      </a:lnTo>
                      <a:lnTo>
                        <a:pt x="730" y="1966"/>
                      </a:lnTo>
                      <a:lnTo>
                        <a:pt x="737" y="1986"/>
                      </a:lnTo>
                      <a:lnTo>
                        <a:pt x="749" y="1986"/>
                      </a:lnTo>
                      <a:lnTo>
                        <a:pt x="762" y="1986"/>
                      </a:lnTo>
                      <a:lnTo>
                        <a:pt x="775" y="1986"/>
                      </a:lnTo>
                      <a:lnTo>
                        <a:pt x="787" y="1986"/>
                      </a:lnTo>
                      <a:lnTo>
                        <a:pt x="800" y="1986"/>
                      </a:lnTo>
                      <a:lnTo>
                        <a:pt x="813" y="1986"/>
                      </a:lnTo>
                      <a:lnTo>
                        <a:pt x="825" y="1986"/>
                      </a:lnTo>
                      <a:lnTo>
                        <a:pt x="839" y="1986"/>
                      </a:lnTo>
                      <a:lnTo>
                        <a:pt x="852" y="1987"/>
                      </a:lnTo>
                      <a:lnTo>
                        <a:pt x="865" y="1987"/>
                      </a:lnTo>
                      <a:lnTo>
                        <a:pt x="877" y="1987"/>
                      </a:lnTo>
                      <a:lnTo>
                        <a:pt x="890" y="1987"/>
                      </a:lnTo>
                      <a:lnTo>
                        <a:pt x="903" y="1987"/>
                      </a:lnTo>
                      <a:lnTo>
                        <a:pt x="915" y="1987"/>
                      </a:lnTo>
                      <a:lnTo>
                        <a:pt x="928" y="1987"/>
                      </a:lnTo>
                      <a:lnTo>
                        <a:pt x="941" y="1987"/>
                      </a:lnTo>
                      <a:lnTo>
                        <a:pt x="941" y="1539"/>
                      </a:lnTo>
                      <a:lnTo>
                        <a:pt x="939" y="1092"/>
                      </a:lnTo>
                      <a:lnTo>
                        <a:pt x="939" y="643"/>
                      </a:lnTo>
                      <a:lnTo>
                        <a:pt x="938" y="195"/>
                      </a:lnTo>
                      <a:lnTo>
                        <a:pt x="943" y="174"/>
                      </a:lnTo>
                      <a:lnTo>
                        <a:pt x="945" y="159"/>
                      </a:lnTo>
                      <a:lnTo>
                        <a:pt x="946" y="149"/>
                      </a:lnTo>
                      <a:lnTo>
                        <a:pt x="947" y="141"/>
                      </a:lnTo>
                      <a:lnTo>
                        <a:pt x="951" y="133"/>
                      </a:lnTo>
                      <a:lnTo>
                        <a:pt x="957" y="123"/>
                      </a:lnTo>
                      <a:lnTo>
                        <a:pt x="966" y="109"/>
                      </a:lnTo>
                      <a:lnTo>
                        <a:pt x="981" y="89"/>
                      </a:lnTo>
                      <a:lnTo>
                        <a:pt x="956" y="87"/>
                      </a:lnTo>
                      <a:lnTo>
                        <a:pt x="930" y="83"/>
                      </a:lnTo>
                      <a:lnTo>
                        <a:pt x="905" y="81"/>
                      </a:lnTo>
                      <a:lnTo>
                        <a:pt x="880" y="78"/>
                      </a:lnTo>
                      <a:lnTo>
                        <a:pt x="853" y="75"/>
                      </a:lnTo>
                      <a:lnTo>
                        <a:pt x="828" y="72"/>
                      </a:lnTo>
                      <a:lnTo>
                        <a:pt x="802" y="70"/>
                      </a:lnTo>
                      <a:lnTo>
                        <a:pt x="777" y="67"/>
                      </a:lnTo>
                      <a:lnTo>
                        <a:pt x="752" y="64"/>
                      </a:lnTo>
                      <a:lnTo>
                        <a:pt x="726" y="61"/>
                      </a:lnTo>
                      <a:lnTo>
                        <a:pt x="701" y="58"/>
                      </a:lnTo>
                      <a:lnTo>
                        <a:pt x="676" y="56"/>
                      </a:lnTo>
                      <a:lnTo>
                        <a:pt x="649" y="53"/>
                      </a:lnTo>
                      <a:lnTo>
                        <a:pt x="624" y="50"/>
                      </a:lnTo>
                      <a:lnTo>
                        <a:pt x="598" y="48"/>
                      </a:lnTo>
                      <a:lnTo>
                        <a:pt x="573" y="44"/>
                      </a:lnTo>
                      <a:lnTo>
                        <a:pt x="548" y="42"/>
                      </a:lnTo>
                      <a:lnTo>
                        <a:pt x="522" y="40"/>
                      </a:lnTo>
                      <a:lnTo>
                        <a:pt x="497" y="36"/>
                      </a:lnTo>
                      <a:lnTo>
                        <a:pt x="472" y="34"/>
                      </a:lnTo>
                      <a:lnTo>
                        <a:pt x="445" y="32"/>
                      </a:lnTo>
                      <a:lnTo>
                        <a:pt x="420" y="28"/>
                      </a:lnTo>
                      <a:lnTo>
                        <a:pt x="394" y="26"/>
                      </a:lnTo>
                      <a:lnTo>
                        <a:pt x="369" y="22"/>
                      </a:lnTo>
                      <a:lnTo>
                        <a:pt x="344" y="20"/>
                      </a:lnTo>
                      <a:lnTo>
                        <a:pt x="318" y="18"/>
                      </a:lnTo>
                      <a:lnTo>
                        <a:pt x="293" y="14"/>
                      </a:lnTo>
                      <a:lnTo>
                        <a:pt x="268" y="12"/>
                      </a:lnTo>
                      <a:lnTo>
                        <a:pt x="241" y="8"/>
                      </a:lnTo>
                      <a:lnTo>
                        <a:pt x="216" y="6"/>
                      </a:lnTo>
                      <a:lnTo>
                        <a:pt x="191" y="3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938C8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5" name="Freeform 236"/>
                <p:cNvSpPr>
                  <a:spLocks noChangeArrowheads="1"/>
                </p:cNvSpPr>
                <p:nvPr/>
              </p:nvSpPr>
              <p:spPr bwMode="auto">
                <a:xfrm>
                  <a:off x="5232" y="1388"/>
                  <a:ext cx="143" cy="357"/>
                </a:xfrm>
                <a:custGeom>
                  <a:avLst/>
                  <a:gdLst>
                    <a:gd name="T0" fmla="*/ 175 w 947"/>
                    <a:gd name="T1" fmla="*/ 3 h 1885"/>
                    <a:gd name="T2" fmla="*/ 155 w 947"/>
                    <a:gd name="T3" fmla="*/ 7 h 1885"/>
                    <a:gd name="T4" fmla="*/ 136 w 947"/>
                    <a:gd name="T5" fmla="*/ 11 h 1885"/>
                    <a:gd name="T6" fmla="*/ 116 w 947"/>
                    <a:gd name="T7" fmla="*/ 14 h 1885"/>
                    <a:gd name="T8" fmla="*/ 94 w 947"/>
                    <a:gd name="T9" fmla="*/ 22 h 1885"/>
                    <a:gd name="T10" fmla="*/ 73 w 947"/>
                    <a:gd name="T11" fmla="*/ 44 h 1885"/>
                    <a:gd name="T12" fmla="*/ 55 w 947"/>
                    <a:gd name="T13" fmla="*/ 77 h 1885"/>
                    <a:gd name="T14" fmla="*/ 40 w 947"/>
                    <a:gd name="T15" fmla="*/ 118 h 1885"/>
                    <a:gd name="T16" fmla="*/ 25 w 947"/>
                    <a:gd name="T17" fmla="*/ 542 h 1885"/>
                    <a:gd name="T18" fmla="*/ 8 w 947"/>
                    <a:gd name="T19" fmla="*/ 1346 h 1885"/>
                    <a:gd name="T20" fmla="*/ 18 w 947"/>
                    <a:gd name="T21" fmla="*/ 1754 h 1885"/>
                    <a:gd name="T22" fmla="*/ 54 w 947"/>
                    <a:gd name="T23" fmla="*/ 1767 h 1885"/>
                    <a:gd name="T24" fmla="*/ 91 w 947"/>
                    <a:gd name="T25" fmla="*/ 1778 h 1885"/>
                    <a:gd name="T26" fmla="*/ 126 w 947"/>
                    <a:gd name="T27" fmla="*/ 1791 h 1885"/>
                    <a:gd name="T28" fmla="*/ 140 w 947"/>
                    <a:gd name="T29" fmla="*/ 1787 h 1885"/>
                    <a:gd name="T30" fmla="*/ 131 w 947"/>
                    <a:gd name="T31" fmla="*/ 1770 h 1885"/>
                    <a:gd name="T32" fmla="*/ 121 w 947"/>
                    <a:gd name="T33" fmla="*/ 1753 h 1885"/>
                    <a:gd name="T34" fmla="*/ 111 w 947"/>
                    <a:gd name="T35" fmla="*/ 1736 h 1885"/>
                    <a:gd name="T36" fmla="*/ 144 w 947"/>
                    <a:gd name="T37" fmla="*/ 1731 h 1885"/>
                    <a:gd name="T38" fmla="*/ 217 w 947"/>
                    <a:gd name="T39" fmla="*/ 1740 h 1885"/>
                    <a:gd name="T40" fmla="*/ 292 w 947"/>
                    <a:gd name="T41" fmla="*/ 1749 h 1885"/>
                    <a:gd name="T42" fmla="*/ 366 w 947"/>
                    <a:gd name="T43" fmla="*/ 1759 h 1885"/>
                    <a:gd name="T44" fmla="*/ 440 w 947"/>
                    <a:gd name="T45" fmla="*/ 1768 h 1885"/>
                    <a:gd name="T46" fmla="*/ 515 w 947"/>
                    <a:gd name="T47" fmla="*/ 1777 h 1885"/>
                    <a:gd name="T48" fmla="*/ 588 w 947"/>
                    <a:gd name="T49" fmla="*/ 1786 h 1885"/>
                    <a:gd name="T50" fmla="*/ 663 w 947"/>
                    <a:gd name="T51" fmla="*/ 1796 h 1885"/>
                    <a:gd name="T52" fmla="*/ 708 w 947"/>
                    <a:gd name="T53" fmla="*/ 1821 h 1885"/>
                    <a:gd name="T54" fmla="*/ 722 w 947"/>
                    <a:gd name="T55" fmla="*/ 1862 h 1885"/>
                    <a:gd name="T56" fmla="*/ 742 w 947"/>
                    <a:gd name="T57" fmla="*/ 1884 h 1885"/>
                    <a:gd name="T58" fmla="*/ 767 w 947"/>
                    <a:gd name="T59" fmla="*/ 1884 h 1885"/>
                    <a:gd name="T60" fmla="*/ 791 w 947"/>
                    <a:gd name="T61" fmla="*/ 1884 h 1885"/>
                    <a:gd name="T62" fmla="*/ 817 w 947"/>
                    <a:gd name="T63" fmla="*/ 1884 h 1885"/>
                    <a:gd name="T64" fmla="*/ 842 w 947"/>
                    <a:gd name="T65" fmla="*/ 1885 h 1885"/>
                    <a:gd name="T66" fmla="*/ 866 w 947"/>
                    <a:gd name="T67" fmla="*/ 1885 h 1885"/>
                    <a:gd name="T68" fmla="*/ 891 w 947"/>
                    <a:gd name="T69" fmla="*/ 1885 h 1885"/>
                    <a:gd name="T70" fmla="*/ 916 w 947"/>
                    <a:gd name="T71" fmla="*/ 1885 h 1885"/>
                    <a:gd name="T72" fmla="*/ 927 w 947"/>
                    <a:gd name="T73" fmla="*/ 1461 h 1885"/>
                    <a:gd name="T74" fmla="*/ 924 w 947"/>
                    <a:gd name="T75" fmla="*/ 614 h 1885"/>
                    <a:gd name="T76" fmla="*/ 926 w 947"/>
                    <a:gd name="T77" fmla="*/ 172 h 1885"/>
                    <a:gd name="T78" fmla="*/ 924 w 947"/>
                    <a:gd name="T79" fmla="*/ 148 h 1885"/>
                    <a:gd name="T80" fmla="*/ 920 w 947"/>
                    <a:gd name="T81" fmla="*/ 130 h 1885"/>
                    <a:gd name="T82" fmla="*/ 932 w 947"/>
                    <a:gd name="T83" fmla="*/ 106 h 1885"/>
                    <a:gd name="T84" fmla="*/ 922 w 947"/>
                    <a:gd name="T85" fmla="*/ 83 h 1885"/>
                    <a:gd name="T86" fmla="*/ 875 w 947"/>
                    <a:gd name="T87" fmla="*/ 77 h 1885"/>
                    <a:gd name="T88" fmla="*/ 828 w 947"/>
                    <a:gd name="T89" fmla="*/ 72 h 1885"/>
                    <a:gd name="T90" fmla="*/ 780 w 947"/>
                    <a:gd name="T91" fmla="*/ 67 h 1885"/>
                    <a:gd name="T92" fmla="*/ 732 w 947"/>
                    <a:gd name="T93" fmla="*/ 61 h 1885"/>
                    <a:gd name="T94" fmla="*/ 685 w 947"/>
                    <a:gd name="T95" fmla="*/ 56 h 1885"/>
                    <a:gd name="T96" fmla="*/ 637 w 947"/>
                    <a:gd name="T97" fmla="*/ 51 h 1885"/>
                    <a:gd name="T98" fmla="*/ 590 w 947"/>
                    <a:gd name="T99" fmla="*/ 45 h 1885"/>
                    <a:gd name="T100" fmla="*/ 542 w 947"/>
                    <a:gd name="T101" fmla="*/ 41 h 1885"/>
                    <a:gd name="T102" fmla="*/ 494 w 947"/>
                    <a:gd name="T103" fmla="*/ 35 h 1885"/>
                    <a:gd name="T104" fmla="*/ 447 w 947"/>
                    <a:gd name="T105" fmla="*/ 30 h 1885"/>
                    <a:gd name="T106" fmla="*/ 398 w 947"/>
                    <a:gd name="T107" fmla="*/ 24 h 1885"/>
                    <a:gd name="T108" fmla="*/ 351 w 947"/>
                    <a:gd name="T109" fmla="*/ 19 h 1885"/>
                    <a:gd name="T110" fmla="*/ 304 w 947"/>
                    <a:gd name="T111" fmla="*/ 14 h 1885"/>
                    <a:gd name="T112" fmla="*/ 255 w 947"/>
                    <a:gd name="T113" fmla="*/ 8 h 1885"/>
                    <a:gd name="T114" fmla="*/ 208 w 947"/>
                    <a:gd name="T115" fmla="*/ 3 h 1885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947"/>
                    <a:gd name="T175" fmla="*/ 0 h 1885"/>
                    <a:gd name="T176" fmla="*/ 947 w 947"/>
                    <a:gd name="T177" fmla="*/ 1885 h 1885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947" h="1885">
                      <a:moveTo>
                        <a:pt x="184" y="0"/>
                      </a:moveTo>
                      <a:lnTo>
                        <a:pt x="175" y="3"/>
                      </a:lnTo>
                      <a:lnTo>
                        <a:pt x="164" y="5"/>
                      </a:lnTo>
                      <a:lnTo>
                        <a:pt x="155" y="7"/>
                      </a:lnTo>
                      <a:lnTo>
                        <a:pt x="146" y="8"/>
                      </a:lnTo>
                      <a:lnTo>
                        <a:pt x="136" y="11"/>
                      </a:lnTo>
                      <a:lnTo>
                        <a:pt x="126" y="13"/>
                      </a:lnTo>
                      <a:lnTo>
                        <a:pt x="116" y="14"/>
                      </a:lnTo>
                      <a:lnTo>
                        <a:pt x="107" y="16"/>
                      </a:lnTo>
                      <a:lnTo>
                        <a:pt x="94" y="22"/>
                      </a:lnTo>
                      <a:lnTo>
                        <a:pt x="83" y="31"/>
                      </a:lnTo>
                      <a:lnTo>
                        <a:pt x="73" y="44"/>
                      </a:lnTo>
                      <a:lnTo>
                        <a:pt x="63" y="59"/>
                      </a:lnTo>
                      <a:lnTo>
                        <a:pt x="55" y="77"/>
                      </a:lnTo>
                      <a:lnTo>
                        <a:pt x="47" y="97"/>
                      </a:lnTo>
                      <a:lnTo>
                        <a:pt x="40" y="118"/>
                      </a:lnTo>
                      <a:lnTo>
                        <a:pt x="33" y="140"/>
                      </a:lnTo>
                      <a:lnTo>
                        <a:pt x="25" y="542"/>
                      </a:lnTo>
                      <a:lnTo>
                        <a:pt x="17" y="944"/>
                      </a:lnTo>
                      <a:lnTo>
                        <a:pt x="8" y="1346"/>
                      </a:lnTo>
                      <a:lnTo>
                        <a:pt x="0" y="1748"/>
                      </a:lnTo>
                      <a:lnTo>
                        <a:pt x="18" y="1754"/>
                      </a:lnTo>
                      <a:lnTo>
                        <a:pt x="37" y="1760"/>
                      </a:lnTo>
                      <a:lnTo>
                        <a:pt x="54" y="1767"/>
                      </a:lnTo>
                      <a:lnTo>
                        <a:pt x="72" y="1772"/>
                      </a:lnTo>
                      <a:lnTo>
                        <a:pt x="91" y="1778"/>
                      </a:lnTo>
                      <a:lnTo>
                        <a:pt x="109" y="1784"/>
                      </a:lnTo>
                      <a:lnTo>
                        <a:pt x="126" y="1791"/>
                      </a:lnTo>
                      <a:lnTo>
                        <a:pt x="145" y="1797"/>
                      </a:lnTo>
                      <a:lnTo>
                        <a:pt x="140" y="1787"/>
                      </a:lnTo>
                      <a:lnTo>
                        <a:pt x="136" y="1779"/>
                      </a:lnTo>
                      <a:lnTo>
                        <a:pt x="131" y="1770"/>
                      </a:lnTo>
                      <a:lnTo>
                        <a:pt x="126" y="1762"/>
                      </a:lnTo>
                      <a:lnTo>
                        <a:pt x="121" y="1753"/>
                      </a:lnTo>
                      <a:lnTo>
                        <a:pt x="116" y="1745"/>
                      </a:lnTo>
                      <a:lnTo>
                        <a:pt x="111" y="1736"/>
                      </a:lnTo>
                      <a:lnTo>
                        <a:pt x="107" y="1726"/>
                      </a:lnTo>
                      <a:lnTo>
                        <a:pt x="144" y="1731"/>
                      </a:lnTo>
                      <a:lnTo>
                        <a:pt x="181" y="1736"/>
                      </a:lnTo>
                      <a:lnTo>
                        <a:pt x="217" y="1740"/>
                      </a:lnTo>
                      <a:lnTo>
                        <a:pt x="254" y="1745"/>
                      </a:lnTo>
                      <a:lnTo>
                        <a:pt x="292" y="1749"/>
                      </a:lnTo>
                      <a:lnTo>
                        <a:pt x="329" y="1754"/>
                      </a:lnTo>
                      <a:lnTo>
                        <a:pt x="366" y="1759"/>
                      </a:lnTo>
                      <a:lnTo>
                        <a:pt x="403" y="1763"/>
                      </a:lnTo>
                      <a:lnTo>
                        <a:pt x="440" y="1768"/>
                      </a:lnTo>
                      <a:lnTo>
                        <a:pt x="478" y="1772"/>
                      </a:lnTo>
                      <a:lnTo>
                        <a:pt x="515" y="1777"/>
                      </a:lnTo>
                      <a:lnTo>
                        <a:pt x="552" y="1782"/>
                      </a:lnTo>
                      <a:lnTo>
                        <a:pt x="588" y="1786"/>
                      </a:lnTo>
                      <a:lnTo>
                        <a:pt x="626" y="1791"/>
                      </a:lnTo>
                      <a:lnTo>
                        <a:pt x="663" y="1796"/>
                      </a:lnTo>
                      <a:lnTo>
                        <a:pt x="700" y="1800"/>
                      </a:lnTo>
                      <a:lnTo>
                        <a:pt x="708" y="1821"/>
                      </a:lnTo>
                      <a:lnTo>
                        <a:pt x="715" y="1842"/>
                      </a:lnTo>
                      <a:lnTo>
                        <a:pt x="722" y="1862"/>
                      </a:lnTo>
                      <a:lnTo>
                        <a:pt x="729" y="1884"/>
                      </a:lnTo>
                      <a:lnTo>
                        <a:pt x="742" y="1884"/>
                      </a:lnTo>
                      <a:lnTo>
                        <a:pt x="754" y="1884"/>
                      </a:lnTo>
                      <a:lnTo>
                        <a:pt x="767" y="1884"/>
                      </a:lnTo>
                      <a:lnTo>
                        <a:pt x="778" y="1884"/>
                      </a:lnTo>
                      <a:lnTo>
                        <a:pt x="791" y="1884"/>
                      </a:lnTo>
                      <a:lnTo>
                        <a:pt x="804" y="1884"/>
                      </a:lnTo>
                      <a:lnTo>
                        <a:pt x="817" y="1884"/>
                      </a:lnTo>
                      <a:lnTo>
                        <a:pt x="829" y="1884"/>
                      </a:lnTo>
                      <a:lnTo>
                        <a:pt x="842" y="1885"/>
                      </a:lnTo>
                      <a:lnTo>
                        <a:pt x="855" y="1885"/>
                      </a:lnTo>
                      <a:lnTo>
                        <a:pt x="866" y="1885"/>
                      </a:lnTo>
                      <a:lnTo>
                        <a:pt x="879" y="1885"/>
                      </a:lnTo>
                      <a:lnTo>
                        <a:pt x="891" y="1885"/>
                      </a:lnTo>
                      <a:lnTo>
                        <a:pt x="904" y="1885"/>
                      </a:lnTo>
                      <a:lnTo>
                        <a:pt x="916" y="1885"/>
                      </a:lnTo>
                      <a:lnTo>
                        <a:pt x="928" y="1885"/>
                      </a:lnTo>
                      <a:lnTo>
                        <a:pt x="927" y="1461"/>
                      </a:lnTo>
                      <a:lnTo>
                        <a:pt x="926" y="1038"/>
                      </a:lnTo>
                      <a:lnTo>
                        <a:pt x="924" y="614"/>
                      </a:lnTo>
                      <a:lnTo>
                        <a:pt x="922" y="192"/>
                      </a:lnTo>
                      <a:lnTo>
                        <a:pt x="926" y="172"/>
                      </a:lnTo>
                      <a:lnTo>
                        <a:pt x="926" y="158"/>
                      </a:lnTo>
                      <a:lnTo>
                        <a:pt x="924" y="148"/>
                      </a:lnTo>
                      <a:lnTo>
                        <a:pt x="921" y="140"/>
                      </a:lnTo>
                      <a:lnTo>
                        <a:pt x="920" y="130"/>
                      </a:lnTo>
                      <a:lnTo>
                        <a:pt x="924" y="120"/>
                      </a:lnTo>
                      <a:lnTo>
                        <a:pt x="932" y="106"/>
                      </a:lnTo>
                      <a:lnTo>
                        <a:pt x="947" y="86"/>
                      </a:lnTo>
                      <a:lnTo>
                        <a:pt x="922" y="83"/>
                      </a:lnTo>
                      <a:lnTo>
                        <a:pt x="899" y="80"/>
                      </a:lnTo>
                      <a:lnTo>
                        <a:pt x="875" y="77"/>
                      </a:lnTo>
                      <a:lnTo>
                        <a:pt x="851" y="75"/>
                      </a:lnTo>
                      <a:lnTo>
                        <a:pt x="828" y="72"/>
                      </a:lnTo>
                      <a:lnTo>
                        <a:pt x="804" y="69"/>
                      </a:lnTo>
                      <a:lnTo>
                        <a:pt x="780" y="67"/>
                      </a:lnTo>
                      <a:lnTo>
                        <a:pt x="757" y="64"/>
                      </a:lnTo>
                      <a:lnTo>
                        <a:pt x="732" y="61"/>
                      </a:lnTo>
                      <a:lnTo>
                        <a:pt x="708" y="59"/>
                      </a:lnTo>
                      <a:lnTo>
                        <a:pt x="685" y="56"/>
                      </a:lnTo>
                      <a:lnTo>
                        <a:pt x="661" y="53"/>
                      </a:lnTo>
                      <a:lnTo>
                        <a:pt x="637" y="51"/>
                      </a:lnTo>
                      <a:lnTo>
                        <a:pt x="614" y="49"/>
                      </a:lnTo>
                      <a:lnTo>
                        <a:pt x="590" y="45"/>
                      </a:lnTo>
                      <a:lnTo>
                        <a:pt x="565" y="43"/>
                      </a:lnTo>
                      <a:lnTo>
                        <a:pt x="542" y="41"/>
                      </a:lnTo>
                      <a:lnTo>
                        <a:pt x="518" y="37"/>
                      </a:lnTo>
                      <a:lnTo>
                        <a:pt x="494" y="35"/>
                      </a:lnTo>
                      <a:lnTo>
                        <a:pt x="471" y="33"/>
                      </a:lnTo>
                      <a:lnTo>
                        <a:pt x="447" y="30"/>
                      </a:lnTo>
                      <a:lnTo>
                        <a:pt x="422" y="27"/>
                      </a:lnTo>
                      <a:lnTo>
                        <a:pt x="398" y="24"/>
                      </a:lnTo>
                      <a:lnTo>
                        <a:pt x="375" y="22"/>
                      </a:lnTo>
                      <a:lnTo>
                        <a:pt x="351" y="19"/>
                      </a:lnTo>
                      <a:lnTo>
                        <a:pt x="327" y="16"/>
                      </a:lnTo>
                      <a:lnTo>
                        <a:pt x="304" y="14"/>
                      </a:lnTo>
                      <a:lnTo>
                        <a:pt x="280" y="11"/>
                      </a:lnTo>
                      <a:lnTo>
                        <a:pt x="255" y="8"/>
                      </a:lnTo>
                      <a:lnTo>
                        <a:pt x="231" y="6"/>
                      </a:lnTo>
                      <a:lnTo>
                        <a:pt x="208" y="3"/>
                      </a:lnTo>
                      <a:lnTo>
                        <a:pt x="184" y="0"/>
                      </a:lnTo>
                      <a:close/>
                    </a:path>
                  </a:pathLst>
                </a:custGeom>
                <a:solidFill>
                  <a:srgbClr val="99918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6" name="Freeform 237"/>
                <p:cNvSpPr>
                  <a:spLocks noChangeArrowheads="1"/>
                </p:cNvSpPr>
                <p:nvPr/>
              </p:nvSpPr>
              <p:spPr bwMode="auto">
                <a:xfrm>
                  <a:off x="5233" y="1408"/>
                  <a:ext cx="139" cy="337"/>
                </a:xfrm>
                <a:custGeom>
                  <a:avLst/>
                  <a:gdLst>
                    <a:gd name="T0" fmla="*/ 193 w 918"/>
                    <a:gd name="T1" fmla="*/ 2 h 1784"/>
                    <a:gd name="T2" fmla="*/ 173 w 918"/>
                    <a:gd name="T3" fmla="*/ 7 h 1784"/>
                    <a:gd name="T4" fmla="*/ 151 w 918"/>
                    <a:gd name="T5" fmla="*/ 12 h 1784"/>
                    <a:gd name="T6" fmla="*/ 129 w 918"/>
                    <a:gd name="T7" fmla="*/ 16 h 1784"/>
                    <a:gd name="T8" fmla="*/ 106 w 918"/>
                    <a:gd name="T9" fmla="*/ 23 h 1784"/>
                    <a:gd name="T10" fmla="*/ 84 w 918"/>
                    <a:gd name="T11" fmla="*/ 44 h 1784"/>
                    <a:gd name="T12" fmla="*/ 66 w 918"/>
                    <a:gd name="T13" fmla="*/ 76 h 1784"/>
                    <a:gd name="T14" fmla="*/ 49 w 918"/>
                    <a:gd name="T15" fmla="*/ 115 h 1784"/>
                    <a:gd name="T16" fmla="*/ 37 w 918"/>
                    <a:gd name="T17" fmla="*/ 324 h 1784"/>
                    <a:gd name="T18" fmla="*/ 26 w 918"/>
                    <a:gd name="T19" fmla="*/ 698 h 1784"/>
                    <a:gd name="T20" fmla="*/ 16 w 918"/>
                    <a:gd name="T21" fmla="*/ 1073 h 1784"/>
                    <a:gd name="T22" fmla="*/ 6 w 918"/>
                    <a:gd name="T23" fmla="*/ 1447 h 1784"/>
                    <a:gd name="T24" fmla="*/ 17 w 918"/>
                    <a:gd name="T25" fmla="*/ 1642 h 1784"/>
                    <a:gd name="T26" fmla="*/ 51 w 918"/>
                    <a:gd name="T27" fmla="*/ 1656 h 1784"/>
                    <a:gd name="T28" fmla="*/ 84 w 918"/>
                    <a:gd name="T29" fmla="*/ 1670 h 1784"/>
                    <a:gd name="T30" fmla="*/ 119 w 918"/>
                    <a:gd name="T31" fmla="*/ 1684 h 1784"/>
                    <a:gd name="T32" fmla="*/ 128 w 918"/>
                    <a:gd name="T33" fmla="*/ 1673 h 1784"/>
                    <a:gd name="T34" fmla="*/ 112 w 918"/>
                    <a:gd name="T35" fmla="*/ 1640 h 1784"/>
                    <a:gd name="T36" fmla="*/ 140 w 918"/>
                    <a:gd name="T37" fmla="*/ 1627 h 1784"/>
                    <a:gd name="T38" fmla="*/ 214 w 918"/>
                    <a:gd name="T39" fmla="*/ 1636 h 1784"/>
                    <a:gd name="T40" fmla="*/ 288 w 918"/>
                    <a:gd name="T41" fmla="*/ 1646 h 1784"/>
                    <a:gd name="T42" fmla="*/ 362 w 918"/>
                    <a:gd name="T43" fmla="*/ 1655 h 1784"/>
                    <a:gd name="T44" fmla="*/ 435 w 918"/>
                    <a:gd name="T45" fmla="*/ 1664 h 1784"/>
                    <a:gd name="T46" fmla="*/ 509 w 918"/>
                    <a:gd name="T47" fmla="*/ 1673 h 1784"/>
                    <a:gd name="T48" fmla="*/ 583 w 918"/>
                    <a:gd name="T49" fmla="*/ 1682 h 1784"/>
                    <a:gd name="T50" fmla="*/ 657 w 918"/>
                    <a:gd name="T51" fmla="*/ 1692 h 1784"/>
                    <a:gd name="T52" fmla="*/ 700 w 918"/>
                    <a:gd name="T53" fmla="*/ 1718 h 1784"/>
                    <a:gd name="T54" fmla="*/ 715 w 918"/>
                    <a:gd name="T55" fmla="*/ 1760 h 1784"/>
                    <a:gd name="T56" fmla="*/ 735 w 918"/>
                    <a:gd name="T57" fmla="*/ 1782 h 1784"/>
                    <a:gd name="T58" fmla="*/ 759 w 918"/>
                    <a:gd name="T59" fmla="*/ 1783 h 1784"/>
                    <a:gd name="T60" fmla="*/ 783 w 918"/>
                    <a:gd name="T61" fmla="*/ 1783 h 1784"/>
                    <a:gd name="T62" fmla="*/ 808 w 918"/>
                    <a:gd name="T63" fmla="*/ 1783 h 1784"/>
                    <a:gd name="T64" fmla="*/ 833 w 918"/>
                    <a:gd name="T65" fmla="*/ 1784 h 1784"/>
                    <a:gd name="T66" fmla="*/ 857 w 918"/>
                    <a:gd name="T67" fmla="*/ 1784 h 1784"/>
                    <a:gd name="T68" fmla="*/ 881 w 918"/>
                    <a:gd name="T69" fmla="*/ 1784 h 1784"/>
                    <a:gd name="T70" fmla="*/ 905 w 918"/>
                    <a:gd name="T71" fmla="*/ 1784 h 1784"/>
                    <a:gd name="T72" fmla="*/ 916 w 918"/>
                    <a:gd name="T73" fmla="*/ 1385 h 1784"/>
                    <a:gd name="T74" fmla="*/ 910 w 918"/>
                    <a:gd name="T75" fmla="*/ 587 h 1784"/>
                    <a:gd name="T76" fmla="*/ 910 w 918"/>
                    <a:gd name="T77" fmla="*/ 170 h 1784"/>
                    <a:gd name="T78" fmla="*/ 902 w 918"/>
                    <a:gd name="T79" fmla="*/ 146 h 1784"/>
                    <a:gd name="T80" fmla="*/ 893 w 918"/>
                    <a:gd name="T81" fmla="*/ 129 h 1784"/>
                    <a:gd name="T82" fmla="*/ 900 w 918"/>
                    <a:gd name="T83" fmla="*/ 104 h 1784"/>
                    <a:gd name="T84" fmla="*/ 870 w 918"/>
                    <a:gd name="T85" fmla="*/ 76 h 1784"/>
                    <a:gd name="T86" fmla="*/ 781 w 918"/>
                    <a:gd name="T87" fmla="*/ 66 h 1784"/>
                    <a:gd name="T88" fmla="*/ 692 w 918"/>
                    <a:gd name="T89" fmla="*/ 55 h 1784"/>
                    <a:gd name="T90" fmla="*/ 604 w 918"/>
                    <a:gd name="T91" fmla="*/ 45 h 1784"/>
                    <a:gd name="T92" fmla="*/ 515 w 918"/>
                    <a:gd name="T93" fmla="*/ 36 h 1784"/>
                    <a:gd name="T94" fmla="*/ 426 w 918"/>
                    <a:gd name="T95" fmla="*/ 25 h 1784"/>
                    <a:gd name="T96" fmla="*/ 337 w 918"/>
                    <a:gd name="T97" fmla="*/ 15 h 1784"/>
                    <a:gd name="T98" fmla="*/ 249 w 918"/>
                    <a:gd name="T99" fmla="*/ 5 h 1784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918"/>
                    <a:gd name="T151" fmla="*/ 0 h 1784"/>
                    <a:gd name="T152" fmla="*/ 918 w 918"/>
                    <a:gd name="T153" fmla="*/ 1784 h 1784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918" h="1784">
                      <a:moveTo>
                        <a:pt x="204" y="0"/>
                      </a:moveTo>
                      <a:lnTo>
                        <a:pt x="193" y="2"/>
                      </a:lnTo>
                      <a:lnTo>
                        <a:pt x="183" y="5"/>
                      </a:lnTo>
                      <a:lnTo>
                        <a:pt x="173" y="7"/>
                      </a:lnTo>
                      <a:lnTo>
                        <a:pt x="161" y="9"/>
                      </a:lnTo>
                      <a:lnTo>
                        <a:pt x="151" y="12"/>
                      </a:lnTo>
                      <a:lnTo>
                        <a:pt x="140" y="14"/>
                      </a:lnTo>
                      <a:lnTo>
                        <a:pt x="129" y="16"/>
                      </a:lnTo>
                      <a:lnTo>
                        <a:pt x="119" y="19"/>
                      </a:lnTo>
                      <a:lnTo>
                        <a:pt x="106" y="23"/>
                      </a:lnTo>
                      <a:lnTo>
                        <a:pt x="94" y="32"/>
                      </a:lnTo>
                      <a:lnTo>
                        <a:pt x="84" y="44"/>
                      </a:lnTo>
                      <a:lnTo>
                        <a:pt x="75" y="59"/>
                      </a:lnTo>
                      <a:lnTo>
                        <a:pt x="66" y="76"/>
                      </a:lnTo>
                      <a:lnTo>
                        <a:pt x="57" y="95"/>
                      </a:lnTo>
                      <a:lnTo>
                        <a:pt x="49" y="115"/>
                      </a:lnTo>
                      <a:lnTo>
                        <a:pt x="42" y="136"/>
                      </a:lnTo>
                      <a:lnTo>
                        <a:pt x="37" y="324"/>
                      </a:lnTo>
                      <a:lnTo>
                        <a:pt x="32" y="511"/>
                      </a:lnTo>
                      <a:lnTo>
                        <a:pt x="26" y="698"/>
                      </a:lnTo>
                      <a:lnTo>
                        <a:pt x="22" y="885"/>
                      </a:lnTo>
                      <a:lnTo>
                        <a:pt x="16" y="1073"/>
                      </a:lnTo>
                      <a:lnTo>
                        <a:pt x="10" y="1261"/>
                      </a:lnTo>
                      <a:lnTo>
                        <a:pt x="6" y="1447"/>
                      </a:lnTo>
                      <a:lnTo>
                        <a:pt x="0" y="1635"/>
                      </a:lnTo>
                      <a:lnTo>
                        <a:pt x="17" y="1642"/>
                      </a:lnTo>
                      <a:lnTo>
                        <a:pt x="33" y="1649"/>
                      </a:lnTo>
                      <a:lnTo>
                        <a:pt x="51" y="1656"/>
                      </a:lnTo>
                      <a:lnTo>
                        <a:pt x="68" y="1663"/>
                      </a:lnTo>
                      <a:lnTo>
                        <a:pt x="84" y="1670"/>
                      </a:lnTo>
                      <a:lnTo>
                        <a:pt x="101" y="1677"/>
                      </a:lnTo>
                      <a:lnTo>
                        <a:pt x="119" y="1684"/>
                      </a:lnTo>
                      <a:lnTo>
                        <a:pt x="136" y="1691"/>
                      </a:lnTo>
                      <a:lnTo>
                        <a:pt x="128" y="1673"/>
                      </a:lnTo>
                      <a:lnTo>
                        <a:pt x="120" y="1656"/>
                      </a:lnTo>
                      <a:lnTo>
                        <a:pt x="112" y="1640"/>
                      </a:lnTo>
                      <a:lnTo>
                        <a:pt x="104" y="1623"/>
                      </a:lnTo>
                      <a:lnTo>
                        <a:pt x="140" y="1627"/>
                      </a:lnTo>
                      <a:lnTo>
                        <a:pt x="177" y="1632"/>
                      </a:lnTo>
                      <a:lnTo>
                        <a:pt x="214" y="1636"/>
                      </a:lnTo>
                      <a:lnTo>
                        <a:pt x="251" y="1641"/>
                      </a:lnTo>
                      <a:lnTo>
                        <a:pt x="288" y="1646"/>
                      </a:lnTo>
                      <a:lnTo>
                        <a:pt x="325" y="1650"/>
                      </a:lnTo>
                      <a:lnTo>
                        <a:pt x="362" y="1655"/>
                      </a:lnTo>
                      <a:lnTo>
                        <a:pt x="399" y="1659"/>
                      </a:lnTo>
                      <a:lnTo>
                        <a:pt x="435" y="1664"/>
                      </a:lnTo>
                      <a:lnTo>
                        <a:pt x="472" y="1669"/>
                      </a:lnTo>
                      <a:lnTo>
                        <a:pt x="509" y="1673"/>
                      </a:lnTo>
                      <a:lnTo>
                        <a:pt x="546" y="1678"/>
                      </a:lnTo>
                      <a:lnTo>
                        <a:pt x="583" y="1682"/>
                      </a:lnTo>
                      <a:lnTo>
                        <a:pt x="620" y="1687"/>
                      </a:lnTo>
                      <a:lnTo>
                        <a:pt x="657" y="1692"/>
                      </a:lnTo>
                      <a:lnTo>
                        <a:pt x="693" y="1696"/>
                      </a:lnTo>
                      <a:lnTo>
                        <a:pt x="700" y="1718"/>
                      </a:lnTo>
                      <a:lnTo>
                        <a:pt x="708" y="1739"/>
                      </a:lnTo>
                      <a:lnTo>
                        <a:pt x="715" y="1760"/>
                      </a:lnTo>
                      <a:lnTo>
                        <a:pt x="722" y="1782"/>
                      </a:lnTo>
                      <a:lnTo>
                        <a:pt x="735" y="1782"/>
                      </a:lnTo>
                      <a:lnTo>
                        <a:pt x="746" y="1782"/>
                      </a:lnTo>
                      <a:lnTo>
                        <a:pt x="759" y="1783"/>
                      </a:lnTo>
                      <a:lnTo>
                        <a:pt x="772" y="1783"/>
                      </a:lnTo>
                      <a:lnTo>
                        <a:pt x="783" y="1783"/>
                      </a:lnTo>
                      <a:lnTo>
                        <a:pt x="796" y="1783"/>
                      </a:lnTo>
                      <a:lnTo>
                        <a:pt x="808" y="1783"/>
                      </a:lnTo>
                      <a:lnTo>
                        <a:pt x="820" y="1783"/>
                      </a:lnTo>
                      <a:lnTo>
                        <a:pt x="833" y="1784"/>
                      </a:lnTo>
                      <a:lnTo>
                        <a:pt x="844" y="1784"/>
                      </a:lnTo>
                      <a:lnTo>
                        <a:pt x="857" y="1784"/>
                      </a:lnTo>
                      <a:lnTo>
                        <a:pt x="869" y="1784"/>
                      </a:lnTo>
                      <a:lnTo>
                        <a:pt x="881" y="1784"/>
                      </a:lnTo>
                      <a:lnTo>
                        <a:pt x="894" y="1784"/>
                      </a:lnTo>
                      <a:lnTo>
                        <a:pt x="905" y="1784"/>
                      </a:lnTo>
                      <a:lnTo>
                        <a:pt x="918" y="1784"/>
                      </a:lnTo>
                      <a:lnTo>
                        <a:pt x="916" y="1385"/>
                      </a:lnTo>
                      <a:lnTo>
                        <a:pt x="913" y="985"/>
                      </a:lnTo>
                      <a:lnTo>
                        <a:pt x="910" y="587"/>
                      </a:lnTo>
                      <a:lnTo>
                        <a:pt x="908" y="188"/>
                      </a:lnTo>
                      <a:lnTo>
                        <a:pt x="910" y="170"/>
                      </a:lnTo>
                      <a:lnTo>
                        <a:pt x="907" y="157"/>
                      </a:lnTo>
                      <a:lnTo>
                        <a:pt x="902" y="146"/>
                      </a:lnTo>
                      <a:lnTo>
                        <a:pt x="896" y="138"/>
                      </a:lnTo>
                      <a:lnTo>
                        <a:pt x="893" y="129"/>
                      </a:lnTo>
                      <a:lnTo>
                        <a:pt x="893" y="119"/>
                      </a:lnTo>
                      <a:lnTo>
                        <a:pt x="900" y="104"/>
                      </a:lnTo>
                      <a:lnTo>
                        <a:pt x="915" y="82"/>
                      </a:lnTo>
                      <a:lnTo>
                        <a:pt x="870" y="76"/>
                      </a:lnTo>
                      <a:lnTo>
                        <a:pt x="826" y="72"/>
                      </a:lnTo>
                      <a:lnTo>
                        <a:pt x="781" y="66"/>
                      </a:lnTo>
                      <a:lnTo>
                        <a:pt x="737" y="61"/>
                      </a:lnTo>
                      <a:lnTo>
                        <a:pt x="692" y="55"/>
                      </a:lnTo>
                      <a:lnTo>
                        <a:pt x="649" y="51"/>
                      </a:lnTo>
                      <a:lnTo>
                        <a:pt x="604" y="45"/>
                      </a:lnTo>
                      <a:lnTo>
                        <a:pt x="560" y="40"/>
                      </a:lnTo>
                      <a:lnTo>
                        <a:pt x="515" y="36"/>
                      </a:lnTo>
                      <a:lnTo>
                        <a:pt x="470" y="30"/>
                      </a:lnTo>
                      <a:lnTo>
                        <a:pt x="426" y="25"/>
                      </a:lnTo>
                      <a:lnTo>
                        <a:pt x="381" y="21"/>
                      </a:lnTo>
                      <a:lnTo>
                        <a:pt x="337" y="15"/>
                      </a:lnTo>
                      <a:lnTo>
                        <a:pt x="293" y="10"/>
                      </a:lnTo>
                      <a:lnTo>
                        <a:pt x="249" y="5"/>
                      </a:lnTo>
                      <a:lnTo>
                        <a:pt x="204" y="0"/>
                      </a:lnTo>
                      <a:close/>
                    </a:path>
                  </a:pathLst>
                </a:custGeom>
                <a:solidFill>
                  <a:srgbClr val="9E93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7" name="Freeform 238"/>
                <p:cNvSpPr>
                  <a:spLocks noChangeArrowheads="1"/>
                </p:cNvSpPr>
                <p:nvPr/>
              </p:nvSpPr>
              <p:spPr bwMode="auto">
                <a:xfrm>
                  <a:off x="5235" y="1427"/>
                  <a:ext cx="137" cy="318"/>
                </a:xfrm>
                <a:custGeom>
                  <a:avLst/>
                  <a:gdLst>
                    <a:gd name="T0" fmla="*/ 212 w 907"/>
                    <a:gd name="T1" fmla="*/ 2 h 1683"/>
                    <a:gd name="T2" fmla="*/ 189 w 907"/>
                    <a:gd name="T3" fmla="*/ 7 h 1683"/>
                    <a:gd name="T4" fmla="*/ 165 w 907"/>
                    <a:gd name="T5" fmla="*/ 12 h 1683"/>
                    <a:gd name="T6" fmla="*/ 142 w 907"/>
                    <a:gd name="T7" fmla="*/ 16 h 1683"/>
                    <a:gd name="T8" fmla="*/ 118 w 907"/>
                    <a:gd name="T9" fmla="*/ 24 h 1683"/>
                    <a:gd name="T10" fmla="*/ 96 w 907"/>
                    <a:gd name="T11" fmla="*/ 44 h 1683"/>
                    <a:gd name="T12" fmla="*/ 76 w 907"/>
                    <a:gd name="T13" fmla="*/ 75 h 1683"/>
                    <a:gd name="T14" fmla="*/ 60 w 907"/>
                    <a:gd name="T15" fmla="*/ 112 h 1683"/>
                    <a:gd name="T16" fmla="*/ 45 w 907"/>
                    <a:gd name="T17" fmla="*/ 305 h 1683"/>
                    <a:gd name="T18" fmla="*/ 32 w 907"/>
                    <a:gd name="T19" fmla="*/ 653 h 1683"/>
                    <a:gd name="T20" fmla="*/ 20 w 907"/>
                    <a:gd name="T21" fmla="*/ 1001 h 1683"/>
                    <a:gd name="T22" fmla="*/ 7 w 907"/>
                    <a:gd name="T23" fmla="*/ 1348 h 1683"/>
                    <a:gd name="T24" fmla="*/ 16 w 907"/>
                    <a:gd name="T25" fmla="*/ 1530 h 1683"/>
                    <a:gd name="T26" fmla="*/ 47 w 907"/>
                    <a:gd name="T27" fmla="*/ 1545 h 1683"/>
                    <a:gd name="T28" fmla="*/ 78 w 907"/>
                    <a:gd name="T29" fmla="*/ 1561 h 1683"/>
                    <a:gd name="T30" fmla="*/ 110 w 907"/>
                    <a:gd name="T31" fmla="*/ 1577 h 1683"/>
                    <a:gd name="T32" fmla="*/ 120 w 907"/>
                    <a:gd name="T33" fmla="*/ 1568 h 1683"/>
                    <a:gd name="T34" fmla="*/ 107 w 907"/>
                    <a:gd name="T35" fmla="*/ 1535 h 1683"/>
                    <a:gd name="T36" fmla="*/ 138 w 907"/>
                    <a:gd name="T37" fmla="*/ 1522 h 1683"/>
                    <a:gd name="T38" fmla="*/ 211 w 907"/>
                    <a:gd name="T39" fmla="*/ 1531 h 1683"/>
                    <a:gd name="T40" fmla="*/ 284 w 907"/>
                    <a:gd name="T41" fmla="*/ 1541 h 1683"/>
                    <a:gd name="T42" fmla="*/ 357 w 907"/>
                    <a:gd name="T43" fmla="*/ 1550 h 1683"/>
                    <a:gd name="T44" fmla="*/ 430 w 907"/>
                    <a:gd name="T45" fmla="*/ 1559 h 1683"/>
                    <a:gd name="T46" fmla="*/ 504 w 907"/>
                    <a:gd name="T47" fmla="*/ 1568 h 1683"/>
                    <a:gd name="T48" fmla="*/ 576 w 907"/>
                    <a:gd name="T49" fmla="*/ 1577 h 1683"/>
                    <a:gd name="T50" fmla="*/ 650 w 907"/>
                    <a:gd name="T51" fmla="*/ 1587 h 1683"/>
                    <a:gd name="T52" fmla="*/ 694 w 907"/>
                    <a:gd name="T53" fmla="*/ 1613 h 1683"/>
                    <a:gd name="T54" fmla="*/ 709 w 907"/>
                    <a:gd name="T55" fmla="*/ 1658 h 1683"/>
                    <a:gd name="T56" fmla="*/ 727 w 907"/>
                    <a:gd name="T57" fmla="*/ 1680 h 1683"/>
                    <a:gd name="T58" fmla="*/ 751 w 907"/>
                    <a:gd name="T59" fmla="*/ 1681 h 1683"/>
                    <a:gd name="T60" fmla="*/ 775 w 907"/>
                    <a:gd name="T61" fmla="*/ 1681 h 1683"/>
                    <a:gd name="T62" fmla="*/ 800 w 907"/>
                    <a:gd name="T63" fmla="*/ 1681 h 1683"/>
                    <a:gd name="T64" fmla="*/ 824 w 907"/>
                    <a:gd name="T65" fmla="*/ 1682 h 1683"/>
                    <a:gd name="T66" fmla="*/ 847 w 907"/>
                    <a:gd name="T67" fmla="*/ 1682 h 1683"/>
                    <a:gd name="T68" fmla="*/ 871 w 907"/>
                    <a:gd name="T69" fmla="*/ 1682 h 1683"/>
                    <a:gd name="T70" fmla="*/ 895 w 907"/>
                    <a:gd name="T71" fmla="*/ 1683 h 1683"/>
                    <a:gd name="T72" fmla="*/ 903 w 907"/>
                    <a:gd name="T73" fmla="*/ 1308 h 1683"/>
                    <a:gd name="T74" fmla="*/ 896 w 907"/>
                    <a:gd name="T75" fmla="*/ 558 h 1683"/>
                    <a:gd name="T76" fmla="*/ 894 w 907"/>
                    <a:gd name="T77" fmla="*/ 166 h 1683"/>
                    <a:gd name="T78" fmla="*/ 880 w 907"/>
                    <a:gd name="T79" fmla="*/ 145 h 1683"/>
                    <a:gd name="T80" fmla="*/ 864 w 907"/>
                    <a:gd name="T81" fmla="*/ 128 h 1683"/>
                    <a:gd name="T82" fmla="*/ 866 w 907"/>
                    <a:gd name="T83" fmla="*/ 100 h 1683"/>
                    <a:gd name="T84" fmla="*/ 840 w 907"/>
                    <a:gd name="T85" fmla="*/ 74 h 1683"/>
                    <a:gd name="T86" fmla="*/ 758 w 907"/>
                    <a:gd name="T87" fmla="*/ 63 h 1683"/>
                    <a:gd name="T88" fmla="*/ 676 w 907"/>
                    <a:gd name="T89" fmla="*/ 54 h 1683"/>
                    <a:gd name="T90" fmla="*/ 593 w 907"/>
                    <a:gd name="T91" fmla="*/ 44 h 1683"/>
                    <a:gd name="T92" fmla="*/ 512 w 907"/>
                    <a:gd name="T93" fmla="*/ 35 h 1683"/>
                    <a:gd name="T94" fmla="*/ 429 w 907"/>
                    <a:gd name="T95" fmla="*/ 24 h 1683"/>
                    <a:gd name="T96" fmla="*/ 347 w 907"/>
                    <a:gd name="T97" fmla="*/ 15 h 1683"/>
                    <a:gd name="T98" fmla="*/ 265 w 907"/>
                    <a:gd name="T99" fmla="*/ 5 h 1683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907"/>
                    <a:gd name="T151" fmla="*/ 0 h 1683"/>
                    <a:gd name="T152" fmla="*/ 907 w 907"/>
                    <a:gd name="T153" fmla="*/ 1683 h 1683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907" h="1683">
                      <a:moveTo>
                        <a:pt x="224" y="0"/>
                      </a:moveTo>
                      <a:lnTo>
                        <a:pt x="212" y="2"/>
                      </a:lnTo>
                      <a:lnTo>
                        <a:pt x="201" y="5"/>
                      </a:lnTo>
                      <a:lnTo>
                        <a:pt x="189" y="7"/>
                      </a:lnTo>
                      <a:lnTo>
                        <a:pt x="178" y="9"/>
                      </a:lnTo>
                      <a:lnTo>
                        <a:pt x="165" y="12"/>
                      </a:lnTo>
                      <a:lnTo>
                        <a:pt x="153" y="14"/>
                      </a:lnTo>
                      <a:lnTo>
                        <a:pt x="142" y="16"/>
                      </a:lnTo>
                      <a:lnTo>
                        <a:pt x="130" y="18"/>
                      </a:lnTo>
                      <a:lnTo>
                        <a:pt x="118" y="24"/>
                      </a:lnTo>
                      <a:lnTo>
                        <a:pt x="106" y="32"/>
                      </a:lnTo>
                      <a:lnTo>
                        <a:pt x="96" y="44"/>
                      </a:lnTo>
                      <a:lnTo>
                        <a:pt x="85" y="59"/>
                      </a:lnTo>
                      <a:lnTo>
                        <a:pt x="76" y="75"/>
                      </a:lnTo>
                      <a:lnTo>
                        <a:pt x="68" y="92"/>
                      </a:lnTo>
                      <a:lnTo>
                        <a:pt x="60" y="112"/>
                      </a:lnTo>
                      <a:lnTo>
                        <a:pt x="52" y="131"/>
                      </a:lnTo>
                      <a:lnTo>
                        <a:pt x="45" y="305"/>
                      </a:lnTo>
                      <a:lnTo>
                        <a:pt x="39" y="479"/>
                      </a:lnTo>
                      <a:lnTo>
                        <a:pt x="32" y="653"/>
                      </a:lnTo>
                      <a:lnTo>
                        <a:pt x="27" y="827"/>
                      </a:lnTo>
                      <a:lnTo>
                        <a:pt x="20" y="1001"/>
                      </a:lnTo>
                      <a:lnTo>
                        <a:pt x="13" y="1174"/>
                      </a:lnTo>
                      <a:lnTo>
                        <a:pt x="7" y="1348"/>
                      </a:lnTo>
                      <a:lnTo>
                        <a:pt x="0" y="1522"/>
                      </a:lnTo>
                      <a:lnTo>
                        <a:pt x="16" y="1530"/>
                      </a:lnTo>
                      <a:lnTo>
                        <a:pt x="31" y="1538"/>
                      </a:lnTo>
                      <a:lnTo>
                        <a:pt x="47" y="1545"/>
                      </a:lnTo>
                      <a:lnTo>
                        <a:pt x="63" y="1553"/>
                      </a:lnTo>
                      <a:lnTo>
                        <a:pt x="78" y="1561"/>
                      </a:lnTo>
                      <a:lnTo>
                        <a:pt x="95" y="1569"/>
                      </a:lnTo>
                      <a:lnTo>
                        <a:pt x="110" y="1577"/>
                      </a:lnTo>
                      <a:lnTo>
                        <a:pt x="126" y="1586"/>
                      </a:lnTo>
                      <a:lnTo>
                        <a:pt x="120" y="1568"/>
                      </a:lnTo>
                      <a:lnTo>
                        <a:pt x="114" y="1551"/>
                      </a:lnTo>
                      <a:lnTo>
                        <a:pt x="107" y="1535"/>
                      </a:lnTo>
                      <a:lnTo>
                        <a:pt x="101" y="1518"/>
                      </a:lnTo>
                      <a:lnTo>
                        <a:pt x="138" y="1522"/>
                      </a:lnTo>
                      <a:lnTo>
                        <a:pt x="174" y="1527"/>
                      </a:lnTo>
                      <a:lnTo>
                        <a:pt x="211" y="1531"/>
                      </a:lnTo>
                      <a:lnTo>
                        <a:pt x="248" y="1536"/>
                      </a:lnTo>
                      <a:lnTo>
                        <a:pt x="284" y="1541"/>
                      </a:lnTo>
                      <a:lnTo>
                        <a:pt x="320" y="1545"/>
                      </a:lnTo>
                      <a:lnTo>
                        <a:pt x="357" y="1550"/>
                      </a:lnTo>
                      <a:lnTo>
                        <a:pt x="394" y="1554"/>
                      </a:lnTo>
                      <a:lnTo>
                        <a:pt x="430" y="1559"/>
                      </a:lnTo>
                      <a:lnTo>
                        <a:pt x="467" y="1564"/>
                      </a:lnTo>
                      <a:lnTo>
                        <a:pt x="504" y="1568"/>
                      </a:lnTo>
                      <a:lnTo>
                        <a:pt x="540" y="1573"/>
                      </a:lnTo>
                      <a:lnTo>
                        <a:pt x="576" y="1577"/>
                      </a:lnTo>
                      <a:lnTo>
                        <a:pt x="613" y="1582"/>
                      </a:lnTo>
                      <a:lnTo>
                        <a:pt x="650" y="1587"/>
                      </a:lnTo>
                      <a:lnTo>
                        <a:pt x="687" y="1591"/>
                      </a:lnTo>
                      <a:lnTo>
                        <a:pt x="694" y="1613"/>
                      </a:lnTo>
                      <a:lnTo>
                        <a:pt x="702" y="1635"/>
                      </a:lnTo>
                      <a:lnTo>
                        <a:pt x="709" y="1658"/>
                      </a:lnTo>
                      <a:lnTo>
                        <a:pt x="716" y="1680"/>
                      </a:lnTo>
                      <a:lnTo>
                        <a:pt x="727" y="1680"/>
                      </a:lnTo>
                      <a:lnTo>
                        <a:pt x="740" y="1680"/>
                      </a:lnTo>
                      <a:lnTo>
                        <a:pt x="751" y="1681"/>
                      </a:lnTo>
                      <a:lnTo>
                        <a:pt x="764" y="1681"/>
                      </a:lnTo>
                      <a:lnTo>
                        <a:pt x="775" y="1681"/>
                      </a:lnTo>
                      <a:lnTo>
                        <a:pt x="788" y="1681"/>
                      </a:lnTo>
                      <a:lnTo>
                        <a:pt x="800" y="1681"/>
                      </a:lnTo>
                      <a:lnTo>
                        <a:pt x="811" y="1681"/>
                      </a:lnTo>
                      <a:lnTo>
                        <a:pt x="824" y="1682"/>
                      </a:lnTo>
                      <a:lnTo>
                        <a:pt x="835" y="1682"/>
                      </a:lnTo>
                      <a:lnTo>
                        <a:pt x="847" y="1682"/>
                      </a:lnTo>
                      <a:lnTo>
                        <a:pt x="860" y="1682"/>
                      </a:lnTo>
                      <a:lnTo>
                        <a:pt x="871" y="1682"/>
                      </a:lnTo>
                      <a:lnTo>
                        <a:pt x="883" y="1683"/>
                      </a:lnTo>
                      <a:lnTo>
                        <a:pt x="895" y="1683"/>
                      </a:lnTo>
                      <a:lnTo>
                        <a:pt x="907" y="1683"/>
                      </a:lnTo>
                      <a:lnTo>
                        <a:pt x="903" y="1308"/>
                      </a:lnTo>
                      <a:lnTo>
                        <a:pt x="900" y="933"/>
                      </a:lnTo>
                      <a:lnTo>
                        <a:pt x="896" y="558"/>
                      </a:lnTo>
                      <a:lnTo>
                        <a:pt x="893" y="183"/>
                      </a:lnTo>
                      <a:lnTo>
                        <a:pt x="894" y="166"/>
                      </a:lnTo>
                      <a:lnTo>
                        <a:pt x="888" y="154"/>
                      </a:lnTo>
                      <a:lnTo>
                        <a:pt x="880" y="145"/>
                      </a:lnTo>
                      <a:lnTo>
                        <a:pt x="871" y="137"/>
                      </a:lnTo>
                      <a:lnTo>
                        <a:pt x="864" y="128"/>
                      </a:lnTo>
                      <a:lnTo>
                        <a:pt x="861" y="116"/>
                      </a:lnTo>
                      <a:lnTo>
                        <a:pt x="866" y="100"/>
                      </a:lnTo>
                      <a:lnTo>
                        <a:pt x="881" y="78"/>
                      </a:lnTo>
                      <a:lnTo>
                        <a:pt x="840" y="74"/>
                      </a:lnTo>
                      <a:lnTo>
                        <a:pt x="800" y="68"/>
                      </a:lnTo>
                      <a:lnTo>
                        <a:pt x="758" y="63"/>
                      </a:lnTo>
                      <a:lnTo>
                        <a:pt x="717" y="59"/>
                      </a:lnTo>
                      <a:lnTo>
                        <a:pt x="676" y="54"/>
                      </a:lnTo>
                      <a:lnTo>
                        <a:pt x="635" y="48"/>
                      </a:lnTo>
                      <a:lnTo>
                        <a:pt x="593" y="44"/>
                      </a:lnTo>
                      <a:lnTo>
                        <a:pt x="553" y="39"/>
                      </a:lnTo>
                      <a:lnTo>
                        <a:pt x="512" y="35"/>
                      </a:lnTo>
                      <a:lnTo>
                        <a:pt x="470" y="30"/>
                      </a:lnTo>
                      <a:lnTo>
                        <a:pt x="429" y="24"/>
                      </a:lnTo>
                      <a:lnTo>
                        <a:pt x="388" y="20"/>
                      </a:lnTo>
                      <a:lnTo>
                        <a:pt x="347" y="15"/>
                      </a:lnTo>
                      <a:lnTo>
                        <a:pt x="305" y="10"/>
                      </a:lnTo>
                      <a:lnTo>
                        <a:pt x="265" y="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A399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8" name="Freeform 239"/>
                <p:cNvSpPr>
                  <a:spLocks noChangeArrowheads="1"/>
                </p:cNvSpPr>
                <p:nvPr/>
              </p:nvSpPr>
              <p:spPr bwMode="auto">
                <a:xfrm>
                  <a:off x="5236" y="1447"/>
                  <a:ext cx="135" cy="299"/>
                </a:xfrm>
                <a:custGeom>
                  <a:avLst/>
                  <a:gdLst>
                    <a:gd name="T0" fmla="*/ 231 w 895"/>
                    <a:gd name="T1" fmla="*/ 2 h 1582"/>
                    <a:gd name="T2" fmla="*/ 205 w 895"/>
                    <a:gd name="T3" fmla="*/ 7 h 1582"/>
                    <a:gd name="T4" fmla="*/ 181 w 895"/>
                    <a:gd name="T5" fmla="*/ 11 h 1582"/>
                    <a:gd name="T6" fmla="*/ 156 w 895"/>
                    <a:gd name="T7" fmla="*/ 16 h 1582"/>
                    <a:gd name="T8" fmla="*/ 130 w 895"/>
                    <a:gd name="T9" fmla="*/ 24 h 1582"/>
                    <a:gd name="T10" fmla="*/ 107 w 895"/>
                    <a:gd name="T11" fmla="*/ 45 h 1582"/>
                    <a:gd name="T12" fmla="*/ 87 w 895"/>
                    <a:gd name="T13" fmla="*/ 74 h 1582"/>
                    <a:gd name="T14" fmla="*/ 69 w 895"/>
                    <a:gd name="T15" fmla="*/ 109 h 1582"/>
                    <a:gd name="T16" fmla="*/ 53 w 895"/>
                    <a:gd name="T17" fmla="*/ 288 h 1582"/>
                    <a:gd name="T18" fmla="*/ 38 w 895"/>
                    <a:gd name="T19" fmla="*/ 608 h 1582"/>
                    <a:gd name="T20" fmla="*/ 23 w 895"/>
                    <a:gd name="T21" fmla="*/ 929 h 1582"/>
                    <a:gd name="T22" fmla="*/ 8 w 895"/>
                    <a:gd name="T23" fmla="*/ 1249 h 1582"/>
                    <a:gd name="T24" fmla="*/ 15 w 895"/>
                    <a:gd name="T25" fmla="*/ 1418 h 1582"/>
                    <a:gd name="T26" fmla="*/ 44 w 895"/>
                    <a:gd name="T27" fmla="*/ 1436 h 1582"/>
                    <a:gd name="T28" fmla="*/ 73 w 895"/>
                    <a:gd name="T29" fmla="*/ 1453 h 1582"/>
                    <a:gd name="T30" fmla="*/ 102 w 895"/>
                    <a:gd name="T31" fmla="*/ 1470 h 1582"/>
                    <a:gd name="T32" fmla="*/ 112 w 895"/>
                    <a:gd name="T33" fmla="*/ 1463 h 1582"/>
                    <a:gd name="T34" fmla="*/ 103 w 895"/>
                    <a:gd name="T35" fmla="*/ 1430 h 1582"/>
                    <a:gd name="T36" fmla="*/ 135 w 895"/>
                    <a:gd name="T37" fmla="*/ 1417 h 1582"/>
                    <a:gd name="T38" fmla="*/ 208 w 895"/>
                    <a:gd name="T39" fmla="*/ 1426 h 1582"/>
                    <a:gd name="T40" fmla="*/ 280 w 895"/>
                    <a:gd name="T41" fmla="*/ 1436 h 1582"/>
                    <a:gd name="T42" fmla="*/ 353 w 895"/>
                    <a:gd name="T43" fmla="*/ 1445 h 1582"/>
                    <a:gd name="T44" fmla="*/ 425 w 895"/>
                    <a:gd name="T45" fmla="*/ 1455 h 1582"/>
                    <a:gd name="T46" fmla="*/ 498 w 895"/>
                    <a:gd name="T47" fmla="*/ 1464 h 1582"/>
                    <a:gd name="T48" fmla="*/ 571 w 895"/>
                    <a:gd name="T49" fmla="*/ 1474 h 1582"/>
                    <a:gd name="T50" fmla="*/ 643 w 895"/>
                    <a:gd name="T51" fmla="*/ 1483 h 1582"/>
                    <a:gd name="T52" fmla="*/ 687 w 895"/>
                    <a:gd name="T53" fmla="*/ 1509 h 1582"/>
                    <a:gd name="T54" fmla="*/ 702 w 895"/>
                    <a:gd name="T55" fmla="*/ 1554 h 1582"/>
                    <a:gd name="T56" fmla="*/ 722 w 895"/>
                    <a:gd name="T57" fmla="*/ 1577 h 1582"/>
                    <a:gd name="T58" fmla="*/ 745 w 895"/>
                    <a:gd name="T59" fmla="*/ 1578 h 1582"/>
                    <a:gd name="T60" fmla="*/ 768 w 895"/>
                    <a:gd name="T61" fmla="*/ 1580 h 1582"/>
                    <a:gd name="T62" fmla="*/ 791 w 895"/>
                    <a:gd name="T63" fmla="*/ 1580 h 1582"/>
                    <a:gd name="T64" fmla="*/ 814 w 895"/>
                    <a:gd name="T65" fmla="*/ 1581 h 1582"/>
                    <a:gd name="T66" fmla="*/ 837 w 895"/>
                    <a:gd name="T67" fmla="*/ 1581 h 1582"/>
                    <a:gd name="T68" fmla="*/ 861 w 895"/>
                    <a:gd name="T69" fmla="*/ 1581 h 1582"/>
                    <a:gd name="T70" fmla="*/ 884 w 895"/>
                    <a:gd name="T71" fmla="*/ 1582 h 1582"/>
                    <a:gd name="T72" fmla="*/ 891 w 895"/>
                    <a:gd name="T73" fmla="*/ 1232 h 1582"/>
                    <a:gd name="T74" fmla="*/ 883 w 895"/>
                    <a:gd name="T75" fmla="*/ 530 h 1582"/>
                    <a:gd name="T76" fmla="*/ 878 w 895"/>
                    <a:gd name="T77" fmla="*/ 163 h 1582"/>
                    <a:gd name="T78" fmla="*/ 857 w 895"/>
                    <a:gd name="T79" fmla="*/ 144 h 1582"/>
                    <a:gd name="T80" fmla="*/ 834 w 895"/>
                    <a:gd name="T81" fmla="*/ 127 h 1582"/>
                    <a:gd name="T82" fmla="*/ 833 w 895"/>
                    <a:gd name="T83" fmla="*/ 98 h 1582"/>
                    <a:gd name="T84" fmla="*/ 810 w 895"/>
                    <a:gd name="T85" fmla="*/ 70 h 1582"/>
                    <a:gd name="T86" fmla="*/ 735 w 895"/>
                    <a:gd name="T87" fmla="*/ 61 h 1582"/>
                    <a:gd name="T88" fmla="*/ 659 w 895"/>
                    <a:gd name="T89" fmla="*/ 52 h 1582"/>
                    <a:gd name="T90" fmla="*/ 583 w 895"/>
                    <a:gd name="T91" fmla="*/ 42 h 1582"/>
                    <a:gd name="T92" fmla="*/ 508 w 895"/>
                    <a:gd name="T93" fmla="*/ 32 h 1582"/>
                    <a:gd name="T94" fmla="*/ 432 w 895"/>
                    <a:gd name="T95" fmla="*/ 23 h 1582"/>
                    <a:gd name="T96" fmla="*/ 356 w 895"/>
                    <a:gd name="T97" fmla="*/ 14 h 1582"/>
                    <a:gd name="T98" fmla="*/ 281 w 895"/>
                    <a:gd name="T99" fmla="*/ 4 h 1582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895"/>
                    <a:gd name="T151" fmla="*/ 0 h 1582"/>
                    <a:gd name="T152" fmla="*/ 895 w 895"/>
                    <a:gd name="T153" fmla="*/ 1582 h 1582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895" h="1582">
                      <a:moveTo>
                        <a:pt x="243" y="0"/>
                      </a:moveTo>
                      <a:lnTo>
                        <a:pt x="231" y="2"/>
                      </a:lnTo>
                      <a:lnTo>
                        <a:pt x="218" y="4"/>
                      </a:lnTo>
                      <a:lnTo>
                        <a:pt x="205" y="7"/>
                      </a:lnTo>
                      <a:lnTo>
                        <a:pt x="194" y="9"/>
                      </a:lnTo>
                      <a:lnTo>
                        <a:pt x="181" y="11"/>
                      </a:lnTo>
                      <a:lnTo>
                        <a:pt x="169" y="14"/>
                      </a:lnTo>
                      <a:lnTo>
                        <a:pt x="156" y="16"/>
                      </a:lnTo>
                      <a:lnTo>
                        <a:pt x="143" y="18"/>
                      </a:lnTo>
                      <a:lnTo>
                        <a:pt x="130" y="24"/>
                      </a:lnTo>
                      <a:lnTo>
                        <a:pt x="119" y="33"/>
                      </a:lnTo>
                      <a:lnTo>
                        <a:pt x="107" y="45"/>
                      </a:lnTo>
                      <a:lnTo>
                        <a:pt x="97" y="59"/>
                      </a:lnTo>
                      <a:lnTo>
                        <a:pt x="87" y="74"/>
                      </a:lnTo>
                      <a:lnTo>
                        <a:pt x="77" y="91"/>
                      </a:lnTo>
                      <a:lnTo>
                        <a:pt x="69" y="109"/>
                      </a:lnTo>
                      <a:lnTo>
                        <a:pt x="61" y="128"/>
                      </a:lnTo>
                      <a:lnTo>
                        <a:pt x="53" y="288"/>
                      </a:lnTo>
                      <a:lnTo>
                        <a:pt x="46" y="448"/>
                      </a:lnTo>
                      <a:lnTo>
                        <a:pt x="38" y="608"/>
                      </a:lnTo>
                      <a:lnTo>
                        <a:pt x="31" y="768"/>
                      </a:lnTo>
                      <a:lnTo>
                        <a:pt x="23" y="929"/>
                      </a:lnTo>
                      <a:lnTo>
                        <a:pt x="15" y="1089"/>
                      </a:lnTo>
                      <a:lnTo>
                        <a:pt x="8" y="1249"/>
                      </a:lnTo>
                      <a:lnTo>
                        <a:pt x="0" y="1409"/>
                      </a:lnTo>
                      <a:lnTo>
                        <a:pt x="15" y="1418"/>
                      </a:lnTo>
                      <a:lnTo>
                        <a:pt x="29" y="1426"/>
                      </a:lnTo>
                      <a:lnTo>
                        <a:pt x="44" y="1436"/>
                      </a:lnTo>
                      <a:lnTo>
                        <a:pt x="59" y="1444"/>
                      </a:lnTo>
                      <a:lnTo>
                        <a:pt x="73" y="1453"/>
                      </a:lnTo>
                      <a:lnTo>
                        <a:pt x="88" y="1462"/>
                      </a:lnTo>
                      <a:lnTo>
                        <a:pt x="102" y="1470"/>
                      </a:lnTo>
                      <a:lnTo>
                        <a:pt x="117" y="1479"/>
                      </a:lnTo>
                      <a:lnTo>
                        <a:pt x="112" y="1463"/>
                      </a:lnTo>
                      <a:lnTo>
                        <a:pt x="107" y="1446"/>
                      </a:lnTo>
                      <a:lnTo>
                        <a:pt x="103" y="1430"/>
                      </a:lnTo>
                      <a:lnTo>
                        <a:pt x="98" y="1413"/>
                      </a:lnTo>
                      <a:lnTo>
                        <a:pt x="135" y="1417"/>
                      </a:lnTo>
                      <a:lnTo>
                        <a:pt x="171" y="1422"/>
                      </a:lnTo>
                      <a:lnTo>
                        <a:pt x="208" y="1426"/>
                      </a:lnTo>
                      <a:lnTo>
                        <a:pt x="243" y="1431"/>
                      </a:lnTo>
                      <a:lnTo>
                        <a:pt x="280" y="1436"/>
                      </a:lnTo>
                      <a:lnTo>
                        <a:pt x="316" y="1440"/>
                      </a:lnTo>
                      <a:lnTo>
                        <a:pt x="353" y="1445"/>
                      </a:lnTo>
                      <a:lnTo>
                        <a:pt x="389" y="1449"/>
                      </a:lnTo>
                      <a:lnTo>
                        <a:pt x="425" y="1455"/>
                      </a:lnTo>
                      <a:lnTo>
                        <a:pt x="461" y="1460"/>
                      </a:lnTo>
                      <a:lnTo>
                        <a:pt x="498" y="1464"/>
                      </a:lnTo>
                      <a:lnTo>
                        <a:pt x="534" y="1469"/>
                      </a:lnTo>
                      <a:lnTo>
                        <a:pt x="571" y="1474"/>
                      </a:lnTo>
                      <a:lnTo>
                        <a:pt x="606" y="1478"/>
                      </a:lnTo>
                      <a:lnTo>
                        <a:pt x="643" y="1483"/>
                      </a:lnTo>
                      <a:lnTo>
                        <a:pt x="679" y="1487"/>
                      </a:lnTo>
                      <a:lnTo>
                        <a:pt x="687" y="1509"/>
                      </a:lnTo>
                      <a:lnTo>
                        <a:pt x="695" y="1532"/>
                      </a:lnTo>
                      <a:lnTo>
                        <a:pt x="702" y="1554"/>
                      </a:lnTo>
                      <a:lnTo>
                        <a:pt x="710" y="1577"/>
                      </a:lnTo>
                      <a:lnTo>
                        <a:pt x="722" y="1577"/>
                      </a:lnTo>
                      <a:lnTo>
                        <a:pt x="733" y="1578"/>
                      </a:lnTo>
                      <a:lnTo>
                        <a:pt x="745" y="1578"/>
                      </a:lnTo>
                      <a:lnTo>
                        <a:pt x="756" y="1578"/>
                      </a:lnTo>
                      <a:lnTo>
                        <a:pt x="768" y="1580"/>
                      </a:lnTo>
                      <a:lnTo>
                        <a:pt x="779" y="1580"/>
                      </a:lnTo>
                      <a:lnTo>
                        <a:pt x="791" y="1580"/>
                      </a:lnTo>
                      <a:lnTo>
                        <a:pt x="802" y="1580"/>
                      </a:lnTo>
                      <a:lnTo>
                        <a:pt x="814" y="1581"/>
                      </a:lnTo>
                      <a:lnTo>
                        <a:pt x="825" y="1581"/>
                      </a:lnTo>
                      <a:lnTo>
                        <a:pt x="837" y="1581"/>
                      </a:lnTo>
                      <a:lnTo>
                        <a:pt x="849" y="1581"/>
                      </a:lnTo>
                      <a:lnTo>
                        <a:pt x="861" y="1581"/>
                      </a:lnTo>
                      <a:lnTo>
                        <a:pt x="872" y="1582"/>
                      </a:lnTo>
                      <a:lnTo>
                        <a:pt x="884" y="1582"/>
                      </a:lnTo>
                      <a:lnTo>
                        <a:pt x="895" y="1582"/>
                      </a:lnTo>
                      <a:lnTo>
                        <a:pt x="891" y="1232"/>
                      </a:lnTo>
                      <a:lnTo>
                        <a:pt x="887" y="880"/>
                      </a:lnTo>
                      <a:lnTo>
                        <a:pt x="883" y="530"/>
                      </a:lnTo>
                      <a:lnTo>
                        <a:pt x="878" y="180"/>
                      </a:lnTo>
                      <a:lnTo>
                        <a:pt x="878" y="163"/>
                      </a:lnTo>
                      <a:lnTo>
                        <a:pt x="870" y="152"/>
                      </a:lnTo>
                      <a:lnTo>
                        <a:pt x="857" y="144"/>
                      </a:lnTo>
                      <a:lnTo>
                        <a:pt x="845" y="136"/>
                      </a:lnTo>
                      <a:lnTo>
                        <a:pt x="834" y="127"/>
                      </a:lnTo>
                      <a:lnTo>
                        <a:pt x="830" y="115"/>
                      </a:lnTo>
                      <a:lnTo>
                        <a:pt x="833" y="98"/>
                      </a:lnTo>
                      <a:lnTo>
                        <a:pt x="848" y="75"/>
                      </a:lnTo>
                      <a:lnTo>
                        <a:pt x="810" y="70"/>
                      </a:lnTo>
                      <a:lnTo>
                        <a:pt x="772" y="66"/>
                      </a:lnTo>
                      <a:lnTo>
                        <a:pt x="735" y="61"/>
                      </a:lnTo>
                      <a:lnTo>
                        <a:pt x="697" y="56"/>
                      </a:lnTo>
                      <a:lnTo>
                        <a:pt x="659" y="52"/>
                      </a:lnTo>
                      <a:lnTo>
                        <a:pt x="621" y="47"/>
                      </a:lnTo>
                      <a:lnTo>
                        <a:pt x="583" y="42"/>
                      </a:lnTo>
                      <a:lnTo>
                        <a:pt x="546" y="37"/>
                      </a:lnTo>
                      <a:lnTo>
                        <a:pt x="508" y="32"/>
                      </a:lnTo>
                      <a:lnTo>
                        <a:pt x="470" y="27"/>
                      </a:lnTo>
                      <a:lnTo>
                        <a:pt x="432" y="23"/>
                      </a:lnTo>
                      <a:lnTo>
                        <a:pt x="394" y="18"/>
                      </a:lnTo>
                      <a:lnTo>
                        <a:pt x="356" y="14"/>
                      </a:lnTo>
                      <a:lnTo>
                        <a:pt x="319" y="9"/>
                      </a:lnTo>
                      <a:lnTo>
                        <a:pt x="281" y="4"/>
                      </a:lnTo>
                      <a:lnTo>
                        <a:pt x="243" y="0"/>
                      </a:lnTo>
                      <a:close/>
                    </a:path>
                  </a:pathLst>
                </a:custGeom>
                <a:solidFill>
                  <a:srgbClr val="A89E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9" name="Freeform 240"/>
                <p:cNvSpPr>
                  <a:spLocks noChangeArrowheads="1"/>
                </p:cNvSpPr>
                <p:nvPr/>
              </p:nvSpPr>
              <p:spPr bwMode="auto">
                <a:xfrm>
                  <a:off x="5238" y="1467"/>
                  <a:ext cx="133" cy="280"/>
                </a:xfrm>
                <a:custGeom>
                  <a:avLst/>
                  <a:gdLst>
                    <a:gd name="T0" fmla="*/ 248 w 883"/>
                    <a:gd name="T1" fmla="*/ 2 h 1480"/>
                    <a:gd name="T2" fmla="*/ 222 w 883"/>
                    <a:gd name="T3" fmla="*/ 7 h 1480"/>
                    <a:gd name="T4" fmla="*/ 195 w 883"/>
                    <a:gd name="T5" fmla="*/ 11 h 1480"/>
                    <a:gd name="T6" fmla="*/ 168 w 883"/>
                    <a:gd name="T7" fmla="*/ 16 h 1480"/>
                    <a:gd name="T8" fmla="*/ 141 w 883"/>
                    <a:gd name="T9" fmla="*/ 24 h 1480"/>
                    <a:gd name="T10" fmla="*/ 118 w 883"/>
                    <a:gd name="T11" fmla="*/ 45 h 1480"/>
                    <a:gd name="T12" fmla="*/ 97 w 883"/>
                    <a:gd name="T13" fmla="*/ 72 h 1480"/>
                    <a:gd name="T14" fmla="*/ 78 w 883"/>
                    <a:gd name="T15" fmla="*/ 106 h 1480"/>
                    <a:gd name="T16" fmla="*/ 61 w 883"/>
                    <a:gd name="T17" fmla="*/ 269 h 1480"/>
                    <a:gd name="T18" fmla="*/ 43 w 883"/>
                    <a:gd name="T19" fmla="*/ 563 h 1480"/>
                    <a:gd name="T20" fmla="*/ 26 w 883"/>
                    <a:gd name="T21" fmla="*/ 857 h 1480"/>
                    <a:gd name="T22" fmla="*/ 9 w 883"/>
                    <a:gd name="T23" fmla="*/ 1150 h 1480"/>
                    <a:gd name="T24" fmla="*/ 13 w 883"/>
                    <a:gd name="T25" fmla="*/ 1305 h 1480"/>
                    <a:gd name="T26" fmla="*/ 40 w 883"/>
                    <a:gd name="T27" fmla="*/ 1325 h 1480"/>
                    <a:gd name="T28" fmla="*/ 65 w 883"/>
                    <a:gd name="T29" fmla="*/ 1344 h 1480"/>
                    <a:gd name="T30" fmla="*/ 92 w 883"/>
                    <a:gd name="T31" fmla="*/ 1364 h 1480"/>
                    <a:gd name="T32" fmla="*/ 103 w 883"/>
                    <a:gd name="T33" fmla="*/ 1357 h 1480"/>
                    <a:gd name="T34" fmla="*/ 97 w 883"/>
                    <a:gd name="T35" fmla="*/ 1325 h 1480"/>
                    <a:gd name="T36" fmla="*/ 130 w 883"/>
                    <a:gd name="T37" fmla="*/ 1313 h 1480"/>
                    <a:gd name="T38" fmla="*/ 202 w 883"/>
                    <a:gd name="T39" fmla="*/ 1323 h 1480"/>
                    <a:gd name="T40" fmla="*/ 275 w 883"/>
                    <a:gd name="T41" fmla="*/ 1332 h 1480"/>
                    <a:gd name="T42" fmla="*/ 346 w 883"/>
                    <a:gd name="T43" fmla="*/ 1341 h 1480"/>
                    <a:gd name="T44" fmla="*/ 419 w 883"/>
                    <a:gd name="T45" fmla="*/ 1350 h 1480"/>
                    <a:gd name="T46" fmla="*/ 490 w 883"/>
                    <a:gd name="T47" fmla="*/ 1359 h 1480"/>
                    <a:gd name="T48" fmla="*/ 563 w 883"/>
                    <a:gd name="T49" fmla="*/ 1369 h 1480"/>
                    <a:gd name="T50" fmla="*/ 635 w 883"/>
                    <a:gd name="T51" fmla="*/ 1378 h 1480"/>
                    <a:gd name="T52" fmla="*/ 679 w 883"/>
                    <a:gd name="T53" fmla="*/ 1405 h 1480"/>
                    <a:gd name="T54" fmla="*/ 694 w 883"/>
                    <a:gd name="T55" fmla="*/ 1453 h 1480"/>
                    <a:gd name="T56" fmla="*/ 725 w 883"/>
                    <a:gd name="T57" fmla="*/ 1476 h 1480"/>
                    <a:gd name="T58" fmla="*/ 770 w 883"/>
                    <a:gd name="T59" fmla="*/ 1477 h 1480"/>
                    <a:gd name="T60" fmla="*/ 815 w 883"/>
                    <a:gd name="T61" fmla="*/ 1479 h 1480"/>
                    <a:gd name="T62" fmla="*/ 860 w 883"/>
                    <a:gd name="T63" fmla="*/ 1480 h 1480"/>
                    <a:gd name="T64" fmla="*/ 879 w 883"/>
                    <a:gd name="T65" fmla="*/ 1154 h 1480"/>
                    <a:gd name="T66" fmla="*/ 868 w 883"/>
                    <a:gd name="T67" fmla="*/ 501 h 1480"/>
                    <a:gd name="T68" fmla="*/ 861 w 883"/>
                    <a:gd name="T69" fmla="*/ 161 h 1480"/>
                    <a:gd name="T70" fmla="*/ 835 w 883"/>
                    <a:gd name="T71" fmla="*/ 143 h 1480"/>
                    <a:gd name="T72" fmla="*/ 805 w 883"/>
                    <a:gd name="T73" fmla="*/ 125 h 1480"/>
                    <a:gd name="T74" fmla="*/ 799 w 883"/>
                    <a:gd name="T75" fmla="*/ 95 h 1480"/>
                    <a:gd name="T76" fmla="*/ 780 w 883"/>
                    <a:gd name="T77" fmla="*/ 67 h 1480"/>
                    <a:gd name="T78" fmla="*/ 710 w 883"/>
                    <a:gd name="T79" fmla="*/ 57 h 1480"/>
                    <a:gd name="T80" fmla="*/ 641 w 883"/>
                    <a:gd name="T81" fmla="*/ 49 h 1480"/>
                    <a:gd name="T82" fmla="*/ 572 w 883"/>
                    <a:gd name="T83" fmla="*/ 40 h 1480"/>
                    <a:gd name="T84" fmla="*/ 504 w 883"/>
                    <a:gd name="T85" fmla="*/ 31 h 1480"/>
                    <a:gd name="T86" fmla="*/ 435 w 883"/>
                    <a:gd name="T87" fmla="*/ 22 h 1480"/>
                    <a:gd name="T88" fmla="*/ 366 w 883"/>
                    <a:gd name="T89" fmla="*/ 14 h 1480"/>
                    <a:gd name="T90" fmla="*/ 297 w 883"/>
                    <a:gd name="T91" fmla="*/ 4 h 1480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83"/>
                    <a:gd name="T139" fmla="*/ 0 h 1480"/>
                    <a:gd name="T140" fmla="*/ 883 w 883"/>
                    <a:gd name="T141" fmla="*/ 1480 h 1480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83" h="1480">
                      <a:moveTo>
                        <a:pt x="262" y="0"/>
                      </a:moveTo>
                      <a:lnTo>
                        <a:pt x="248" y="2"/>
                      </a:lnTo>
                      <a:lnTo>
                        <a:pt x="236" y="4"/>
                      </a:lnTo>
                      <a:lnTo>
                        <a:pt x="222" y="7"/>
                      </a:lnTo>
                      <a:lnTo>
                        <a:pt x="208" y="9"/>
                      </a:lnTo>
                      <a:lnTo>
                        <a:pt x="195" y="11"/>
                      </a:lnTo>
                      <a:lnTo>
                        <a:pt x="182" y="14"/>
                      </a:lnTo>
                      <a:lnTo>
                        <a:pt x="168" y="16"/>
                      </a:lnTo>
                      <a:lnTo>
                        <a:pt x="154" y="18"/>
                      </a:lnTo>
                      <a:lnTo>
                        <a:pt x="141" y="24"/>
                      </a:lnTo>
                      <a:lnTo>
                        <a:pt x="130" y="33"/>
                      </a:lnTo>
                      <a:lnTo>
                        <a:pt x="118" y="45"/>
                      </a:lnTo>
                      <a:lnTo>
                        <a:pt x="108" y="57"/>
                      </a:lnTo>
                      <a:lnTo>
                        <a:pt x="97" y="72"/>
                      </a:lnTo>
                      <a:lnTo>
                        <a:pt x="87" y="88"/>
                      </a:lnTo>
                      <a:lnTo>
                        <a:pt x="78" y="106"/>
                      </a:lnTo>
                      <a:lnTo>
                        <a:pt x="69" y="123"/>
                      </a:lnTo>
                      <a:lnTo>
                        <a:pt x="61" y="269"/>
                      </a:lnTo>
                      <a:lnTo>
                        <a:pt x="51" y="417"/>
                      </a:lnTo>
                      <a:lnTo>
                        <a:pt x="43" y="563"/>
                      </a:lnTo>
                      <a:lnTo>
                        <a:pt x="34" y="710"/>
                      </a:lnTo>
                      <a:lnTo>
                        <a:pt x="26" y="857"/>
                      </a:lnTo>
                      <a:lnTo>
                        <a:pt x="17" y="1003"/>
                      </a:lnTo>
                      <a:lnTo>
                        <a:pt x="9" y="1150"/>
                      </a:lnTo>
                      <a:lnTo>
                        <a:pt x="0" y="1296"/>
                      </a:lnTo>
                      <a:lnTo>
                        <a:pt x="13" y="1305"/>
                      </a:lnTo>
                      <a:lnTo>
                        <a:pt x="26" y="1316"/>
                      </a:lnTo>
                      <a:lnTo>
                        <a:pt x="40" y="1325"/>
                      </a:lnTo>
                      <a:lnTo>
                        <a:pt x="53" y="1334"/>
                      </a:lnTo>
                      <a:lnTo>
                        <a:pt x="65" y="1344"/>
                      </a:lnTo>
                      <a:lnTo>
                        <a:pt x="79" y="1354"/>
                      </a:lnTo>
                      <a:lnTo>
                        <a:pt x="92" y="1364"/>
                      </a:lnTo>
                      <a:lnTo>
                        <a:pt x="106" y="1373"/>
                      </a:lnTo>
                      <a:lnTo>
                        <a:pt x="103" y="1357"/>
                      </a:lnTo>
                      <a:lnTo>
                        <a:pt x="100" y="1341"/>
                      </a:lnTo>
                      <a:lnTo>
                        <a:pt x="97" y="1325"/>
                      </a:lnTo>
                      <a:lnTo>
                        <a:pt x="94" y="1309"/>
                      </a:lnTo>
                      <a:lnTo>
                        <a:pt x="130" y="1313"/>
                      </a:lnTo>
                      <a:lnTo>
                        <a:pt x="167" y="1318"/>
                      </a:lnTo>
                      <a:lnTo>
                        <a:pt x="202" y="1323"/>
                      </a:lnTo>
                      <a:lnTo>
                        <a:pt x="238" y="1327"/>
                      </a:lnTo>
                      <a:lnTo>
                        <a:pt x="275" y="1332"/>
                      </a:lnTo>
                      <a:lnTo>
                        <a:pt x="311" y="1336"/>
                      </a:lnTo>
                      <a:lnTo>
                        <a:pt x="346" y="1341"/>
                      </a:lnTo>
                      <a:lnTo>
                        <a:pt x="383" y="1346"/>
                      </a:lnTo>
                      <a:lnTo>
                        <a:pt x="419" y="1350"/>
                      </a:lnTo>
                      <a:lnTo>
                        <a:pt x="455" y="1355"/>
                      </a:lnTo>
                      <a:lnTo>
                        <a:pt x="490" y="1359"/>
                      </a:lnTo>
                      <a:lnTo>
                        <a:pt x="527" y="1364"/>
                      </a:lnTo>
                      <a:lnTo>
                        <a:pt x="563" y="1369"/>
                      </a:lnTo>
                      <a:lnTo>
                        <a:pt x="599" y="1373"/>
                      </a:lnTo>
                      <a:lnTo>
                        <a:pt x="635" y="1378"/>
                      </a:lnTo>
                      <a:lnTo>
                        <a:pt x="671" y="1382"/>
                      </a:lnTo>
                      <a:lnTo>
                        <a:pt x="679" y="1405"/>
                      </a:lnTo>
                      <a:lnTo>
                        <a:pt x="687" y="1429"/>
                      </a:lnTo>
                      <a:lnTo>
                        <a:pt x="694" y="1453"/>
                      </a:lnTo>
                      <a:lnTo>
                        <a:pt x="702" y="1476"/>
                      </a:lnTo>
                      <a:lnTo>
                        <a:pt x="725" y="1476"/>
                      </a:lnTo>
                      <a:lnTo>
                        <a:pt x="747" y="1477"/>
                      </a:lnTo>
                      <a:lnTo>
                        <a:pt x="770" y="1477"/>
                      </a:lnTo>
                      <a:lnTo>
                        <a:pt x="793" y="1478"/>
                      </a:lnTo>
                      <a:lnTo>
                        <a:pt x="815" y="1479"/>
                      </a:lnTo>
                      <a:lnTo>
                        <a:pt x="838" y="1479"/>
                      </a:lnTo>
                      <a:lnTo>
                        <a:pt x="860" y="1480"/>
                      </a:lnTo>
                      <a:lnTo>
                        <a:pt x="883" y="1480"/>
                      </a:lnTo>
                      <a:lnTo>
                        <a:pt x="879" y="1154"/>
                      </a:lnTo>
                      <a:lnTo>
                        <a:pt x="873" y="827"/>
                      </a:lnTo>
                      <a:lnTo>
                        <a:pt x="868" y="501"/>
                      </a:lnTo>
                      <a:lnTo>
                        <a:pt x="862" y="175"/>
                      </a:lnTo>
                      <a:lnTo>
                        <a:pt x="861" y="161"/>
                      </a:lnTo>
                      <a:lnTo>
                        <a:pt x="851" y="151"/>
                      </a:lnTo>
                      <a:lnTo>
                        <a:pt x="835" y="143"/>
                      </a:lnTo>
                      <a:lnTo>
                        <a:pt x="819" y="135"/>
                      </a:lnTo>
                      <a:lnTo>
                        <a:pt x="805" y="125"/>
                      </a:lnTo>
                      <a:lnTo>
                        <a:pt x="797" y="113"/>
                      </a:lnTo>
                      <a:lnTo>
                        <a:pt x="799" y="95"/>
                      </a:lnTo>
                      <a:lnTo>
                        <a:pt x="814" y="71"/>
                      </a:lnTo>
                      <a:lnTo>
                        <a:pt x="780" y="67"/>
                      </a:lnTo>
                      <a:lnTo>
                        <a:pt x="745" y="62"/>
                      </a:lnTo>
                      <a:lnTo>
                        <a:pt x="710" y="57"/>
                      </a:lnTo>
                      <a:lnTo>
                        <a:pt x="676" y="53"/>
                      </a:lnTo>
                      <a:lnTo>
                        <a:pt x="641" y="49"/>
                      </a:lnTo>
                      <a:lnTo>
                        <a:pt x="607" y="45"/>
                      </a:lnTo>
                      <a:lnTo>
                        <a:pt x="572" y="40"/>
                      </a:lnTo>
                      <a:lnTo>
                        <a:pt x="539" y="35"/>
                      </a:lnTo>
                      <a:lnTo>
                        <a:pt x="504" y="31"/>
                      </a:lnTo>
                      <a:lnTo>
                        <a:pt x="470" y="26"/>
                      </a:lnTo>
                      <a:lnTo>
                        <a:pt x="435" y="22"/>
                      </a:lnTo>
                      <a:lnTo>
                        <a:pt x="400" y="18"/>
                      </a:lnTo>
                      <a:lnTo>
                        <a:pt x="366" y="14"/>
                      </a:lnTo>
                      <a:lnTo>
                        <a:pt x="331" y="9"/>
                      </a:lnTo>
                      <a:lnTo>
                        <a:pt x="297" y="4"/>
                      </a:lnTo>
                      <a:lnTo>
                        <a:pt x="262" y="0"/>
                      </a:lnTo>
                      <a:close/>
                    </a:path>
                  </a:pathLst>
                </a:custGeom>
                <a:solidFill>
                  <a:srgbClr val="ADA3A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0" name="Freeform 241"/>
                <p:cNvSpPr>
                  <a:spLocks noChangeArrowheads="1"/>
                </p:cNvSpPr>
                <p:nvPr/>
              </p:nvSpPr>
              <p:spPr bwMode="auto">
                <a:xfrm>
                  <a:off x="5239" y="1487"/>
                  <a:ext cx="132" cy="261"/>
                </a:xfrm>
                <a:custGeom>
                  <a:avLst/>
                  <a:gdLst>
                    <a:gd name="T0" fmla="*/ 268 w 872"/>
                    <a:gd name="T1" fmla="*/ 2 h 1379"/>
                    <a:gd name="T2" fmla="*/ 239 w 872"/>
                    <a:gd name="T3" fmla="*/ 6 h 1379"/>
                    <a:gd name="T4" fmla="*/ 209 w 872"/>
                    <a:gd name="T5" fmla="*/ 12 h 1379"/>
                    <a:gd name="T6" fmla="*/ 181 w 872"/>
                    <a:gd name="T7" fmla="*/ 17 h 1379"/>
                    <a:gd name="T8" fmla="*/ 154 w 872"/>
                    <a:gd name="T9" fmla="*/ 25 h 1379"/>
                    <a:gd name="T10" fmla="*/ 130 w 872"/>
                    <a:gd name="T11" fmla="*/ 44 h 1379"/>
                    <a:gd name="T12" fmla="*/ 108 w 872"/>
                    <a:gd name="T13" fmla="*/ 71 h 1379"/>
                    <a:gd name="T14" fmla="*/ 87 w 872"/>
                    <a:gd name="T15" fmla="*/ 103 h 1379"/>
                    <a:gd name="T16" fmla="*/ 68 w 872"/>
                    <a:gd name="T17" fmla="*/ 252 h 1379"/>
                    <a:gd name="T18" fmla="*/ 48 w 872"/>
                    <a:gd name="T19" fmla="*/ 518 h 1379"/>
                    <a:gd name="T20" fmla="*/ 30 w 872"/>
                    <a:gd name="T21" fmla="*/ 784 h 1379"/>
                    <a:gd name="T22" fmla="*/ 10 w 872"/>
                    <a:gd name="T23" fmla="*/ 1049 h 1379"/>
                    <a:gd name="T24" fmla="*/ 12 w 872"/>
                    <a:gd name="T25" fmla="*/ 1192 h 1379"/>
                    <a:gd name="T26" fmla="*/ 37 w 872"/>
                    <a:gd name="T27" fmla="*/ 1214 h 1379"/>
                    <a:gd name="T28" fmla="*/ 61 w 872"/>
                    <a:gd name="T29" fmla="*/ 1236 h 1379"/>
                    <a:gd name="T30" fmla="*/ 85 w 872"/>
                    <a:gd name="T31" fmla="*/ 1258 h 1379"/>
                    <a:gd name="T32" fmla="*/ 95 w 872"/>
                    <a:gd name="T33" fmla="*/ 1252 h 1379"/>
                    <a:gd name="T34" fmla="*/ 93 w 872"/>
                    <a:gd name="T35" fmla="*/ 1220 h 1379"/>
                    <a:gd name="T36" fmla="*/ 128 w 872"/>
                    <a:gd name="T37" fmla="*/ 1208 h 1379"/>
                    <a:gd name="T38" fmla="*/ 199 w 872"/>
                    <a:gd name="T39" fmla="*/ 1218 h 1379"/>
                    <a:gd name="T40" fmla="*/ 270 w 872"/>
                    <a:gd name="T41" fmla="*/ 1227 h 1379"/>
                    <a:gd name="T42" fmla="*/ 342 w 872"/>
                    <a:gd name="T43" fmla="*/ 1236 h 1379"/>
                    <a:gd name="T44" fmla="*/ 413 w 872"/>
                    <a:gd name="T45" fmla="*/ 1246 h 1379"/>
                    <a:gd name="T46" fmla="*/ 485 w 872"/>
                    <a:gd name="T47" fmla="*/ 1256 h 1379"/>
                    <a:gd name="T48" fmla="*/ 557 w 872"/>
                    <a:gd name="T49" fmla="*/ 1265 h 1379"/>
                    <a:gd name="T50" fmla="*/ 629 w 872"/>
                    <a:gd name="T51" fmla="*/ 1274 h 1379"/>
                    <a:gd name="T52" fmla="*/ 673 w 872"/>
                    <a:gd name="T53" fmla="*/ 1302 h 1379"/>
                    <a:gd name="T54" fmla="*/ 688 w 872"/>
                    <a:gd name="T55" fmla="*/ 1350 h 1379"/>
                    <a:gd name="T56" fmla="*/ 718 w 872"/>
                    <a:gd name="T57" fmla="*/ 1374 h 1379"/>
                    <a:gd name="T58" fmla="*/ 761 w 872"/>
                    <a:gd name="T59" fmla="*/ 1375 h 1379"/>
                    <a:gd name="T60" fmla="*/ 806 w 872"/>
                    <a:gd name="T61" fmla="*/ 1378 h 1379"/>
                    <a:gd name="T62" fmla="*/ 850 w 872"/>
                    <a:gd name="T63" fmla="*/ 1379 h 1379"/>
                    <a:gd name="T64" fmla="*/ 866 w 872"/>
                    <a:gd name="T65" fmla="*/ 1077 h 1379"/>
                    <a:gd name="T66" fmla="*/ 853 w 872"/>
                    <a:gd name="T67" fmla="*/ 473 h 1379"/>
                    <a:gd name="T68" fmla="*/ 845 w 872"/>
                    <a:gd name="T69" fmla="*/ 159 h 1379"/>
                    <a:gd name="T70" fmla="*/ 813 w 872"/>
                    <a:gd name="T71" fmla="*/ 141 h 1379"/>
                    <a:gd name="T72" fmla="*/ 776 w 872"/>
                    <a:gd name="T73" fmla="*/ 124 h 1379"/>
                    <a:gd name="T74" fmla="*/ 766 w 872"/>
                    <a:gd name="T75" fmla="*/ 93 h 1379"/>
                    <a:gd name="T76" fmla="*/ 750 w 872"/>
                    <a:gd name="T77" fmla="*/ 63 h 1379"/>
                    <a:gd name="T78" fmla="*/ 688 w 872"/>
                    <a:gd name="T79" fmla="*/ 55 h 1379"/>
                    <a:gd name="T80" fmla="*/ 625 w 872"/>
                    <a:gd name="T81" fmla="*/ 46 h 1379"/>
                    <a:gd name="T82" fmla="*/ 563 w 872"/>
                    <a:gd name="T83" fmla="*/ 38 h 1379"/>
                    <a:gd name="T84" fmla="*/ 501 w 872"/>
                    <a:gd name="T85" fmla="*/ 30 h 1379"/>
                    <a:gd name="T86" fmla="*/ 439 w 872"/>
                    <a:gd name="T87" fmla="*/ 21 h 1379"/>
                    <a:gd name="T88" fmla="*/ 375 w 872"/>
                    <a:gd name="T89" fmla="*/ 12 h 1379"/>
                    <a:gd name="T90" fmla="*/ 313 w 872"/>
                    <a:gd name="T91" fmla="*/ 4 h 137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72"/>
                    <a:gd name="T139" fmla="*/ 0 h 1379"/>
                    <a:gd name="T140" fmla="*/ 872 w 872"/>
                    <a:gd name="T141" fmla="*/ 1379 h 1379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72" h="1379">
                      <a:moveTo>
                        <a:pt x="282" y="0"/>
                      </a:moveTo>
                      <a:lnTo>
                        <a:pt x="268" y="2"/>
                      </a:lnTo>
                      <a:lnTo>
                        <a:pt x="253" y="4"/>
                      </a:lnTo>
                      <a:lnTo>
                        <a:pt x="239" y="6"/>
                      </a:lnTo>
                      <a:lnTo>
                        <a:pt x="224" y="9"/>
                      </a:lnTo>
                      <a:lnTo>
                        <a:pt x="209" y="12"/>
                      </a:lnTo>
                      <a:lnTo>
                        <a:pt x="196" y="15"/>
                      </a:lnTo>
                      <a:lnTo>
                        <a:pt x="181" y="17"/>
                      </a:lnTo>
                      <a:lnTo>
                        <a:pt x="167" y="19"/>
                      </a:lnTo>
                      <a:lnTo>
                        <a:pt x="154" y="25"/>
                      </a:lnTo>
                      <a:lnTo>
                        <a:pt x="141" y="34"/>
                      </a:lnTo>
                      <a:lnTo>
                        <a:pt x="130" y="44"/>
                      </a:lnTo>
                      <a:lnTo>
                        <a:pt x="118" y="57"/>
                      </a:lnTo>
                      <a:lnTo>
                        <a:pt x="108" y="71"/>
                      </a:lnTo>
                      <a:lnTo>
                        <a:pt x="98" y="86"/>
                      </a:lnTo>
                      <a:lnTo>
                        <a:pt x="87" y="103"/>
                      </a:lnTo>
                      <a:lnTo>
                        <a:pt x="78" y="119"/>
                      </a:lnTo>
                      <a:lnTo>
                        <a:pt x="68" y="252"/>
                      </a:lnTo>
                      <a:lnTo>
                        <a:pt x="58" y="386"/>
                      </a:lnTo>
                      <a:lnTo>
                        <a:pt x="48" y="518"/>
                      </a:lnTo>
                      <a:lnTo>
                        <a:pt x="39" y="651"/>
                      </a:lnTo>
                      <a:lnTo>
                        <a:pt x="30" y="784"/>
                      </a:lnTo>
                      <a:lnTo>
                        <a:pt x="19" y="917"/>
                      </a:lnTo>
                      <a:lnTo>
                        <a:pt x="10" y="1049"/>
                      </a:lnTo>
                      <a:lnTo>
                        <a:pt x="0" y="1182"/>
                      </a:lnTo>
                      <a:lnTo>
                        <a:pt x="12" y="1192"/>
                      </a:lnTo>
                      <a:lnTo>
                        <a:pt x="24" y="1204"/>
                      </a:lnTo>
                      <a:lnTo>
                        <a:pt x="37" y="1214"/>
                      </a:lnTo>
                      <a:lnTo>
                        <a:pt x="48" y="1224"/>
                      </a:lnTo>
                      <a:lnTo>
                        <a:pt x="61" y="1236"/>
                      </a:lnTo>
                      <a:lnTo>
                        <a:pt x="72" y="1246"/>
                      </a:lnTo>
                      <a:lnTo>
                        <a:pt x="85" y="1258"/>
                      </a:lnTo>
                      <a:lnTo>
                        <a:pt x="97" y="1268"/>
                      </a:lnTo>
                      <a:lnTo>
                        <a:pt x="95" y="1252"/>
                      </a:lnTo>
                      <a:lnTo>
                        <a:pt x="94" y="1236"/>
                      </a:lnTo>
                      <a:lnTo>
                        <a:pt x="93" y="1220"/>
                      </a:lnTo>
                      <a:lnTo>
                        <a:pt x="92" y="1204"/>
                      </a:lnTo>
                      <a:lnTo>
                        <a:pt x="128" y="1208"/>
                      </a:lnTo>
                      <a:lnTo>
                        <a:pt x="163" y="1213"/>
                      </a:lnTo>
                      <a:lnTo>
                        <a:pt x="199" y="1218"/>
                      </a:lnTo>
                      <a:lnTo>
                        <a:pt x="235" y="1222"/>
                      </a:lnTo>
                      <a:lnTo>
                        <a:pt x="270" y="1227"/>
                      </a:lnTo>
                      <a:lnTo>
                        <a:pt x="306" y="1231"/>
                      </a:lnTo>
                      <a:lnTo>
                        <a:pt x="342" y="1236"/>
                      </a:lnTo>
                      <a:lnTo>
                        <a:pt x="378" y="1241"/>
                      </a:lnTo>
                      <a:lnTo>
                        <a:pt x="413" y="1246"/>
                      </a:lnTo>
                      <a:lnTo>
                        <a:pt x="449" y="1251"/>
                      </a:lnTo>
                      <a:lnTo>
                        <a:pt x="485" y="1256"/>
                      </a:lnTo>
                      <a:lnTo>
                        <a:pt x="522" y="1260"/>
                      </a:lnTo>
                      <a:lnTo>
                        <a:pt x="557" y="1265"/>
                      </a:lnTo>
                      <a:lnTo>
                        <a:pt x="593" y="1269"/>
                      </a:lnTo>
                      <a:lnTo>
                        <a:pt x="629" y="1274"/>
                      </a:lnTo>
                      <a:lnTo>
                        <a:pt x="665" y="1279"/>
                      </a:lnTo>
                      <a:lnTo>
                        <a:pt x="673" y="1302"/>
                      </a:lnTo>
                      <a:lnTo>
                        <a:pt x="681" y="1326"/>
                      </a:lnTo>
                      <a:lnTo>
                        <a:pt x="688" y="1350"/>
                      </a:lnTo>
                      <a:lnTo>
                        <a:pt x="696" y="1374"/>
                      </a:lnTo>
                      <a:lnTo>
                        <a:pt x="718" y="1374"/>
                      </a:lnTo>
                      <a:lnTo>
                        <a:pt x="739" y="1375"/>
                      </a:lnTo>
                      <a:lnTo>
                        <a:pt x="761" y="1375"/>
                      </a:lnTo>
                      <a:lnTo>
                        <a:pt x="784" y="1377"/>
                      </a:lnTo>
                      <a:lnTo>
                        <a:pt x="806" y="1378"/>
                      </a:lnTo>
                      <a:lnTo>
                        <a:pt x="828" y="1378"/>
                      </a:lnTo>
                      <a:lnTo>
                        <a:pt x="850" y="1379"/>
                      </a:lnTo>
                      <a:lnTo>
                        <a:pt x="872" y="1379"/>
                      </a:lnTo>
                      <a:lnTo>
                        <a:pt x="866" y="1077"/>
                      </a:lnTo>
                      <a:lnTo>
                        <a:pt x="860" y="775"/>
                      </a:lnTo>
                      <a:lnTo>
                        <a:pt x="853" y="473"/>
                      </a:lnTo>
                      <a:lnTo>
                        <a:pt x="848" y="171"/>
                      </a:lnTo>
                      <a:lnTo>
                        <a:pt x="845" y="159"/>
                      </a:lnTo>
                      <a:lnTo>
                        <a:pt x="832" y="148"/>
                      </a:lnTo>
                      <a:lnTo>
                        <a:pt x="813" y="141"/>
                      </a:lnTo>
                      <a:lnTo>
                        <a:pt x="794" y="133"/>
                      </a:lnTo>
                      <a:lnTo>
                        <a:pt x="776" y="124"/>
                      </a:lnTo>
                      <a:lnTo>
                        <a:pt x="766" y="111"/>
                      </a:lnTo>
                      <a:lnTo>
                        <a:pt x="766" y="93"/>
                      </a:lnTo>
                      <a:lnTo>
                        <a:pt x="781" y="68"/>
                      </a:lnTo>
                      <a:lnTo>
                        <a:pt x="750" y="63"/>
                      </a:lnTo>
                      <a:lnTo>
                        <a:pt x="719" y="59"/>
                      </a:lnTo>
                      <a:lnTo>
                        <a:pt x="688" y="55"/>
                      </a:lnTo>
                      <a:lnTo>
                        <a:pt x="656" y="50"/>
                      </a:lnTo>
                      <a:lnTo>
                        <a:pt x="625" y="46"/>
                      </a:lnTo>
                      <a:lnTo>
                        <a:pt x="594" y="42"/>
                      </a:lnTo>
                      <a:lnTo>
                        <a:pt x="563" y="38"/>
                      </a:lnTo>
                      <a:lnTo>
                        <a:pt x="532" y="33"/>
                      </a:lnTo>
                      <a:lnTo>
                        <a:pt x="501" y="30"/>
                      </a:lnTo>
                      <a:lnTo>
                        <a:pt x="470" y="25"/>
                      </a:lnTo>
                      <a:lnTo>
                        <a:pt x="439" y="21"/>
                      </a:lnTo>
                      <a:lnTo>
                        <a:pt x="408" y="17"/>
                      </a:lnTo>
                      <a:lnTo>
                        <a:pt x="375" y="12"/>
                      </a:lnTo>
                      <a:lnTo>
                        <a:pt x="344" y="8"/>
                      </a:lnTo>
                      <a:lnTo>
                        <a:pt x="313" y="4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solidFill>
                  <a:srgbClr val="B2A8A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1" name="Freeform 242"/>
                <p:cNvSpPr>
                  <a:spLocks noChangeArrowheads="1"/>
                </p:cNvSpPr>
                <p:nvPr/>
              </p:nvSpPr>
              <p:spPr bwMode="auto">
                <a:xfrm>
                  <a:off x="5240" y="1507"/>
                  <a:ext cx="130" cy="242"/>
                </a:xfrm>
                <a:custGeom>
                  <a:avLst/>
                  <a:gdLst>
                    <a:gd name="T0" fmla="*/ 287 w 861"/>
                    <a:gd name="T1" fmla="*/ 3 h 1278"/>
                    <a:gd name="T2" fmla="*/ 256 w 861"/>
                    <a:gd name="T3" fmla="*/ 7 h 1278"/>
                    <a:gd name="T4" fmla="*/ 225 w 861"/>
                    <a:gd name="T5" fmla="*/ 13 h 1278"/>
                    <a:gd name="T6" fmla="*/ 194 w 861"/>
                    <a:gd name="T7" fmla="*/ 18 h 1278"/>
                    <a:gd name="T8" fmla="*/ 166 w 861"/>
                    <a:gd name="T9" fmla="*/ 27 h 1278"/>
                    <a:gd name="T10" fmla="*/ 141 w 861"/>
                    <a:gd name="T11" fmla="*/ 45 h 1278"/>
                    <a:gd name="T12" fmla="*/ 119 w 861"/>
                    <a:gd name="T13" fmla="*/ 71 h 1278"/>
                    <a:gd name="T14" fmla="*/ 98 w 861"/>
                    <a:gd name="T15" fmla="*/ 101 h 1278"/>
                    <a:gd name="T16" fmla="*/ 77 w 861"/>
                    <a:gd name="T17" fmla="*/ 235 h 1278"/>
                    <a:gd name="T18" fmla="*/ 55 w 861"/>
                    <a:gd name="T19" fmla="*/ 474 h 1278"/>
                    <a:gd name="T20" fmla="*/ 32 w 861"/>
                    <a:gd name="T21" fmla="*/ 713 h 1278"/>
                    <a:gd name="T22" fmla="*/ 10 w 861"/>
                    <a:gd name="T23" fmla="*/ 951 h 1278"/>
                    <a:gd name="T24" fmla="*/ 10 w 861"/>
                    <a:gd name="T25" fmla="*/ 1081 h 1278"/>
                    <a:gd name="T26" fmla="*/ 32 w 861"/>
                    <a:gd name="T27" fmla="*/ 1104 h 1278"/>
                    <a:gd name="T28" fmla="*/ 54 w 861"/>
                    <a:gd name="T29" fmla="*/ 1129 h 1278"/>
                    <a:gd name="T30" fmla="*/ 76 w 861"/>
                    <a:gd name="T31" fmla="*/ 1152 h 1278"/>
                    <a:gd name="T32" fmla="*/ 88 w 861"/>
                    <a:gd name="T33" fmla="*/ 1147 h 1278"/>
                    <a:gd name="T34" fmla="*/ 89 w 861"/>
                    <a:gd name="T35" fmla="*/ 1116 h 1278"/>
                    <a:gd name="T36" fmla="*/ 124 w 861"/>
                    <a:gd name="T37" fmla="*/ 1104 h 1278"/>
                    <a:gd name="T38" fmla="*/ 196 w 861"/>
                    <a:gd name="T39" fmla="*/ 1114 h 1278"/>
                    <a:gd name="T40" fmla="*/ 266 w 861"/>
                    <a:gd name="T41" fmla="*/ 1124 h 1278"/>
                    <a:gd name="T42" fmla="*/ 338 w 861"/>
                    <a:gd name="T43" fmla="*/ 1133 h 1278"/>
                    <a:gd name="T44" fmla="*/ 409 w 861"/>
                    <a:gd name="T45" fmla="*/ 1142 h 1278"/>
                    <a:gd name="T46" fmla="*/ 479 w 861"/>
                    <a:gd name="T47" fmla="*/ 1152 h 1278"/>
                    <a:gd name="T48" fmla="*/ 551 w 861"/>
                    <a:gd name="T49" fmla="*/ 1161 h 1278"/>
                    <a:gd name="T50" fmla="*/ 621 w 861"/>
                    <a:gd name="T51" fmla="*/ 1170 h 1278"/>
                    <a:gd name="T52" fmla="*/ 665 w 861"/>
                    <a:gd name="T53" fmla="*/ 1200 h 1278"/>
                    <a:gd name="T54" fmla="*/ 681 w 861"/>
                    <a:gd name="T55" fmla="*/ 1248 h 1278"/>
                    <a:gd name="T56" fmla="*/ 711 w 861"/>
                    <a:gd name="T57" fmla="*/ 1274 h 1278"/>
                    <a:gd name="T58" fmla="*/ 753 w 861"/>
                    <a:gd name="T59" fmla="*/ 1275 h 1278"/>
                    <a:gd name="T60" fmla="*/ 796 w 861"/>
                    <a:gd name="T61" fmla="*/ 1277 h 1278"/>
                    <a:gd name="T62" fmla="*/ 839 w 861"/>
                    <a:gd name="T63" fmla="*/ 1278 h 1278"/>
                    <a:gd name="T64" fmla="*/ 854 w 861"/>
                    <a:gd name="T65" fmla="*/ 1001 h 1278"/>
                    <a:gd name="T66" fmla="*/ 840 w 861"/>
                    <a:gd name="T67" fmla="*/ 445 h 1278"/>
                    <a:gd name="T68" fmla="*/ 828 w 861"/>
                    <a:gd name="T69" fmla="*/ 156 h 1278"/>
                    <a:gd name="T70" fmla="*/ 791 w 861"/>
                    <a:gd name="T71" fmla="*/ 140 h 1278"/>
                    <a:gd name="T72" fmla="*/ 747 w 861"/>
                    <a:gd name="T73" fmla="*/ 123 h 1278"/>
                    <a:gd name="T74" fmla="*/ 733 w 861"/>
                    <a:gd name="T75" fmla="*/ 91 h 1278"/>
                    <a:gd name="T76" fmla="*/ 720 w 861"/>
                    <a:gd name="T77" fmla="*/ 60 h 1278"/>
                    <a:gd name="T78" fmla="*/ 664 w 861"/>
                    <a:gd name="T79" fmla="*/ 52 h 1278"/>
                    <a:gd name="T80" fmla="*/ 608 w 861"/>
                    <a:gd name="T81" fmla="*/ 44 h 1278"/>
                    <a:gd name="T82" fmla="*/ 553 w 861"/>
                    <a:gd name="T83" fmla="*/ 36 h 1278"/>
                    <a:gd name="T84" fmla="*/ 497 w 861"/>
                    <a:gd name="T85" fmla="*/ 29 h 1278"/>
                    <a:gd name="T86" fmla="*/ 441 w 861"/>
                    <a:gd name="T87" fmla="*/ 21 h 1278"/>
                    <a:gd name="T88" fmla="*/ 386 w 861"/>
                    <a:gd name="T89" fmla="*/ 13 h 1278"/>
                    <a:gd name="T90" fmla="*/ 329 w 861"/>
                    <a:gd name="T91" fmla="*/ 5 h 1278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61"/>
                    <a:gd name="T139" fmla="*/ 0 h 1278"/>
                    <a:gd name="T140" fmla="*/ 861 w 861"/>
                    <a:gd name="T141" fmla="*/ 1278 h 1278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61" h="1278">
                      <a:moveTo>
                        <a:pt x="302" y="0"/>
                      </a:moveTo>
                      <a:lnTo>
                        <a:pt x="287" y="3"/>
                      </a:lnTo>
                      <a:lnTo>
                        <a:pt x="271" y="5"/>
                      </a:lnTo>
                      <a:lnTo>
                        <a:pt x="256" y="7"/>
                      </a:lnTo>
                      <a:lnTo>
                        <a:pt x="241" y="10"/>
                      </a:lnTo>
                      <a:lnTo>
                        <a:pt x="225" y="13"/>
                      </a:lnTo>
                      <a:lnTo>
                        <a:pt x="210" y="15"/>
                      </a:lnTo>
                      <a:lnTo>
                        <a:pt x="194" y="18"/>
                      </a:lnTo>
                      <a:lnTo>
                        <a:pt x="179" y="20"/>
                      </a:lnTo>
                      <a:lnTo>
                        <a:pt x="166" y="27"/>
                      </a:lnTo>
                      <a:lnTo>
                        <a:pt x="153" y="35"/>
                      </a:lnTo>
                      <a:lnTo>
                        <a:pt x="141" y="45"/>
                      </a:lnTo>
                      <a:lnTo>
                        <a:pt x="130" y="58"/>
                      </a:lnTo>
                      <a:lnTo>
                        <a:pt x="119" y="71"/>
                      </a:lnTo>
                      <a:lnTo>
                        <a:pt x="108" y="86"/>
                      </a:lnTo>
                      <a:lnTo>
                        <a:pt x="98" y="101"/>
                      </a:lnTo>
                      <a:lnTo>
                        <a:pt x="88" y="117"/>
                      </a:lnTo>
                      <a:lnTo>
                        <a:pt x="77" y="235"/>
                      </a:lnTo>
                      <a:lnTo>
                        <a:pt x="66" y="355"/>
                      </a:lnTo>
                      <a:lnTo>
                        <a:pt x="55" y="474"/>
                      </a:lnTo>
                      <a:lnTo>
                        <a:pt x="44" y="593"/>
                      </a:lnTo>
                      <a:lnTo>
                        <a:pt x="32" y="713"/>
                      </a:lnTo>
                      <a:lnTo>
                        <a:pt x="22" y="831"/>
                      </a:lnTo>
                      <a:lnTo>
                        <a:pt x="10" y="951"/>
                      </a:lnTo>
                      <a:lnTo>
                        <a:pt x="0" y="1070"/>
                      </a:lnTo>
                      <a:lnTo>
                        <a:pt x="10" y="1081"/>
                      </a:lnTo>
                      <a:lnTo>
                        <a:pt x="22" y="1093"/>
                      </a:lnTo>
                      <a:lnTo>
                        <a:pt x="32" y="1104"/>
                      </a:lnTo>
                      <a:lnTo>
                        <a:pt x="44" y="1116"/>
                      </a:lnTo>
                      <a:lnTo>
                        <a:pt x="54" y="1129"/>
                      </a:lnTo>
                      <a:lnTo>
                        <a:pt x="64" y="1140"/>
                      </a:lnTo>
                      <a:lnTo>
                        <a:pt x="76" y="1152"/>
                      </a:lnTo>
                      <a:lnTo>
                        <a:pt x="86" y="1163"/>
                      </a:lnTo>
                      <a:lnTo>
                        <a:pt x="88" y="1147"/>
                      </a:lnTo>
                      <a:lnTo>
                        <a:pt x="88" y="1132"/>
                      </a:lnTo>
                      <a:lnTo>
                        <a:pt x="89" y="1116"/>
                      </a:lnTo>
                      <a:lnTo>
                        <a:pt x="89" y="1100"/>
                      </a:lnTo>
                      <a:lnTo>
                        <a:pt x="124" y="1104"/>
                      </a:lnTo>
                      <a:lnTo>
                        <a:pt x="160" y="1109"/>
                      </a:lnTo>
                      <a:lnTo>
                        <a:pt x="196" y="1114"/>
                      </a:lnTo>
                      <a:lnTo>
                        <a:pt x="232" y="1118"/>
                      </a:lnTo>
                      <a:lnTo>
                        <a:pt x="266" y="1124"/>
                      </a:lnTo>
                      <a:lnTo>
                        <a:pt x="302" y="1129"/>
                      </a:lnTo>
                      <a:lnTo>
                        <a:pt x="338" y="1133"/>
                      </a:lnTo>
                      <a:lnTo>
                        <a:pt x="373" y="1138"/>
                      </a:lnTo>
                      <a:lnTo>
                        <a:pt x="409" y="1142"/>
                      </a:lnTo>
                      <a:lnTo>
                        <a:pt x="444" y="1147"/>
                      </a:lnTo>
                      <a:lnTo>
                        <a:pt x="479" y="1152"/>
                      </a:lnTo>
                      <a:lnTo>
                        <a:pt x="515" y="1156"/>
                      </a:lnTo>
                      <a:lnTo>
                        <a:pt x="551" y="1161"/>
                      </a:lnTo>
                      <a:lnTo>
                        <a:pt x="585" y="1165"/>
                      </a:lnTo>
                      <a:lnTo>
                        <a:pt x="621" y="1170"/>
                      </a:lnTo>
                      <a:lnTo>
                        <a:pt x="657" y="1175"/>
                      </a:lnTo>
                      <a:lnTo>
                        <a:pt x="665" y="1200"/>
                      </a:lnTo>
                      <a:lnTo>
                        <a:pt x="673" y="1224"/>
                      </a:lnTo>
                      <a:lnTo>
                        <a:pt x="681" y="1248"/>
                      </a:lnTo>
                      <a:lnTo>
                        <a:pt x="689" y="1273"/>
                      </a:lnTo>
                      <a:lnTo>
                        <a:pt x="711" y="1274"/>
                      </a:lnTo>
                      <a:lnTo>
                        <a:pt x="732" y="1274"/>
                      </a:lnTo>
                      <a:lnTo>
                        <a:pt x="753" y="1275"/>
                      </a:lnTo>
                      <a:lnTo>
                        <a:pt x="775" y="1276"/>
                      </a:lnTo>
                      <a:lnTo>
                        <a:pt x="796" y="1277"/>
                      </a:lnTo>
                      <a:lnTo>
                        <a:pt x="818" y="1277"/>
                      </a:lnTo>
                      <a:lnTo>
                        <a:pt x="839" y="1278"/>
                      </a:lnTo>
                      <a:lnTo>
                        <a:pt x="861" y="1278"/>
                      </a:lnTo>
                      <a:lnTo>
                        <a:pt x="854" y="1001"/>
                      </a:lnTo>
                      <a:lnTo>
                        <a:pt x="847" y="723"/>
                      </a:lnTo>
                      <a:lnTo>
                        <a:pt x="840" y="445"/>
                      </a:lnTo>
                      <a:lnTo>
                        <a:pt x="833" y="167"/>
                      </a:lnTo>
                      <a:lnTo>
                        <a:pt x="828" y="156"/>
                      </a:lnTo>
                      <a:lnTo>
                        <a:pt x="813" y="147"/>
                      </a:lnTo>
                      <a:lnTo>
                        <a:pt x="791" y="140"/>
                      </a:lnTo>
                      <a:lnTo>
                        <a:pt x="768" y="133"/>
                      </a:lnTo>
                      <a:lnTo>
                        <a:pt x="747" y="123"/>
                      </a:lnTo>
                      <a:lnTo>
                        <a:pt x="734" y="110"/>
                      </a:lnTo>
                      <a:lnTo>
                        <a:pt x="733" y="91"/>
                      </a:lnTo>
                      <a:lnTo>
                        <a:pt x="748" y="65"/>
                      </a:lnTo>
                      <a:lnTo>
                        <a:pt x="720" y="60"/>
                      </a:lnTo>
                      <a:lnTo>
                        <a:pt x="692" y="57"/>
                      </a:lnTo>
                      <a:lnTo>
                        <a:pt x="664" y="52"/>
                      </a:lnTo>
                      <a:lnTo>
                        <a:pt x="636" y="49"/>
                      </a:lnTo>
                      <a:lnTo>
                        <a:pt x="608" y="44"/>
                      </a:lnTo>
                      <a:lnTo>
                        <a:pt x="581" y="41"/>
                      </a:lnTo>
                      <a:lnTo>
                        <a:pt x="553" y="36"/>
                      </a:lnTo>
                      <a:lnTo>
                        <a:pt x="525" y="33"/>
                      </a:lnTo>
                      <a:lnTo>
                        <a:pt x="497" y="29"/>
                      </a:lnTo>
                      <a:lnTo>
                        <a:pt x="469" y="25"/>
                      </a:lnTo>
                      <a:lnTo>
                        <a:pt x="441" y="21"/>
                      </a:lnTo>
                      <a:lnTo>
                        <a:pt x="414" y="17"/>
                      </a:lnTo>
                      <a:lnTo>
                        <a:pt x="386" y="13"/>
                      </a:lnTo>
                      <a:lnTo>
                        <a:pt x="357" y="8"/>
                      </a:lnTo>
                      <a:lnTo>
                        <a:pt x="329" y="5"/>
                      </a:lnTo>
                      <a:lnTo>
                        <a:pt x="302" y="0"/>
                      </a:lnTo>
                      <a:close/>
                    </a:path>
                  </a:pathLst>
                </a:custGeom>
                <a:solidFill>
                  <a:srgbClr val="BAAF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2" name="Freeform 243"/>
                <p:cNvSpPr>
                  <a:spLocks noChangeArrowheads="1"/>
                </p:cNvSpPr>
                <p:nvPr/>
              </p:nvSpPr>
              <p:spPr bwMode="auto">
                <a:xfrm>
                  <a:off x="5242" y="1526"/>
                  <a:ext cx="128" cy="223"/>
                </a:xfrm>
                <a:custGeom>
                  <a:avLst/>
                  <a:gdLst>
                    <a:gd name="T0" fmla="*/ 305 w 849"/>
                    <a:gd name="T1" fmla="*/ 3 h 1178"/>
                    <a:gd name="T2" fmla="*/ 272 w 849"/>
                    <a:gd name="T3" fmla="*/ 7 h 1178"/>
                    <a:gd name="T4" fmla="*/ 240 w 849"/>
                    <a:gd name="T5" fmla="*/ 13 h 1178"/>
                    <a:gd name="T6" fmla="*/ 206 w 849"/>
                    <a:gd name="T7" fmla="*/ 18 h 1178"/>
                    <a:gd name="T8" fmla="*/ 178 w 849"/>
                    <a:gd name="T9" fmla="*/ 27 h 1178"/>
                    <a:gd name="T10" fmla="*/ 152 w 849"/>
                    <a:gd name="T11" fmla="*/ 45 h 1178"/>
                    <a:gd name="T12" fmla="*/ 129 w 849"/>
                    <a:gd name="T13" fmla="*/ 69 h 1178"/>
                    <a:gd name="T14" fmla="*/ 107 w 849"/>
                    <a:gd name="T15" fmla="*/ 97 h 1178"/>
                    <a:gd name="T16" fmla="*/ 85 w 849"/>
                    <a:gd name="T17" fmla="*/ 218 h 1178"/>
                    <a:gd name="T18" fmla="*/ 61 w 849"/>
                    <a:gd name="T19" fmla="*/ 429 h 1178"/>
                    <a:gd name="T20" fmla="*/ 37 w 849"/>
                    <a:gd name="T21" fmla="*/ 640 h 1178"/>
                    <a:gd name="T22" fmla="*/ 13 w 849"/>
                    <a:gd name="T23" fmla="*/ 851 h 1178"/>
                    <a:gd name="T24" fmla="*/ 9 w 849"/>
                    <a:gd name="T25" fmla="*/ 969 h 1178"/>
                    <a:gd name="T26" fmla="*/ 29 w 849"/>
                    <a:gd name="T27" fmla="*/ 995 h 1178"/>
                    <a:gd name="T28" fmla="*/ 49 w 849"/>
                    <a:gd name="T29" fmla="*/ 1019 h 1178"/>
                    <a:gd name="T30" fmla="*/ 68 w 849"/>
                    <a:gd name="T31" fmla="*/ 1044 h 1178"/>
                    <a:gd name="T32" fmla="*/ 80 w 849"/>
                    <a:gd name="T33" fmla="*/ 1042 h 1178"/>
                    <a:gd name="T34" fmla="*/ 84 w 849"/>
                    <a:gd name="T35" fmla="*/ 1011 h 1178"/>
                    <a:gd name="T36" fmla="*/ 122 w 849"/>
                    <a:gd name="T37" fmla="*/ 1000 h 1178"/>
                    <a:gd name="T38" fmla="*/ 193 w 849"/>
                    <a:gd name="T39" fmla="*/ 1010 h 1178"/>
                    <a:gd name="T40" fmla="*/ 263 w 849"/>
                    <a:gd name="T41" fmla="*/ 1019 h 1178"/>
                    <a:gd name="T42" fmla="*/ 333 w 849"/>
                    <a:gd name="T43" fmla="*/ 1028 h 1178"/>
                    <a:gd name="T44" fmla="*/ 403 w 849"/>
                    <a:gd name="T45" fmla="*/ 1037 h 1178"/>
                    <a:gd name="T46" fmla="*/ 474 w 849"/>
                    <a:gd name="T47" fmla="*/ 1047 h 1178"/>
                    <a:gd name="T48" fmla="*/ 544 w 849"/>
                    <a:gd name="T49" fmla="*/ 1057 h 1178"/>
                    <a:gd name="T50" fmla="*/ 614 w 849"/>
                    <a:gd name="T51" fmla="*/ 1066 h 1178"/>
                    <a:gd name="T52" fmla="*/ 658 w 849"/>
                    <a:gd name="T53" fmla="*/ 1096 h 1178"/>
                    <a:gd name="T54" fmla="*/ 674 w 849"/>
                    <a:gd name="T55" fmla="*/ 1146 h 1178"/>
                    <a:gd name="T56" fmla="*/ 703 w 849"/>
                    <a:gd name="T57" fmla="*/ 1172 h 1178"/>
                    <a:gd name="T58" fmla="*/ 744 w 849"/>
                    <a:gd name="T59" fmla="*/ 1173 h 1178"/>
                    <a:gd name="T60" fmla="*/ 787 w 849"/>
                    <a:gd name="T61" fmla="*/ 1176 h 1178"/>
                    <a:gd name="T62" fmla="*/ 829 w 849"/>
                    <a:gd name="T63" fmla="*/ 1177 h 1178"/>
                    <a:gd name="T64" fmla="*/ 841 w 849"/>
                    <a:gd name="T65" fmla="*/ 924 h 1178"/>
                    <a:gd name="T66" fmla="*/ 826 w 849"/>
                    <a:gd name="T67" fmla="*/ 417 h 1178"/>
                    <a:gd name="T68" fmla="*/ 812 w 849"/>
                    <a:gd name="T69" fmla="*/ 154 h 1178"/>
                    <a:gd name="T70" fmla="*/ 770 w 849"/>
                    <a:gd name="T71" fmla="*/ 139 h 1178"/>
                    <a:gd name="T72" fmla="*/ 718 w 849"/>
                    <a:gd name="T73" fmla="*/ 122 h 1178"/>
                    <a:gd name="T74" fmla="*/ 700 w 849"/>
                    <a:gd name="T75" fmla="*/ 89 h 1178"/>
                    <a:gd name="T76" fmla="*/ 691 w 849"/>
                    <a:gd name="T77" fmla="*/ 58 h 1178"/>
                    <a:gd name="T78" fmla="*/ 642 w 849"/>
                    <a:gd name="T79" fmla="*/ 50 h 1178"/>
                    <a:gd name="T80" fmla="*/ 592 w 849"/>
                    <a:gd name="T81" fmla="*/ 42 h 1178"/>
                    <a:gd name="T82" fmla="*/ 543 w 849"/>
                    <a:gd name="T83" fmla="*/ 35 h 1178"/>
                    <a:gd name="T84" fmla="*/ 494 w 849"/>
                    <a:gd name="T85" fmla="*/ 27 h 1178"/>
                    <a:gd name="T86" fmla="*/ 445 w 849"/>
                    <a:gd name="T87" fmla="*/ 20 h 1178"/>
                    <a:gd name="T88" fmla="*/ 395 w 849"/>
                    <a:gd name="T89" fmla="*/ 12 h 1178"/>
                    <a:gd name="T90" fmla="*/ 346 w 849"/>
                    <a:gd name="T91" fmla="*/ 4 h 1178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49"/>
                    <a:gd name="T139" fmla="*/ 0 h 1178"/>
                    <a:gd name="T140" fmla="*/ 849 w 849"/>
                    <a:gd name="T141" fmla="*/ 1178 h 1178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49" h="1178">
                      <a:moveTo>
                        <a:pt x="322" y="0"/>
                      </a:moveTo>
                      <a:lnTo>
                        <a:pt x="305" y="3"/>
                      </a:lnTo>
                      <a:lnTo>
                        <a:pt x="289" y="5"/>
                      </a:lnTo>
                      <a:lnTo>
                        <a:pt x="272" y="7"/>
                      </a:lnTo>
                      <a:lnTo>
                        <a:pt x="256" y="9"/>
                      </a:lnTo>
                      <a:lnTo>
                        <a:pt x="240" y="13"/>
                      </a:lnTo>
                      <a:lnTo>
                        <a:pt x="224" y="15"/>
                      </a:lnTo>
                      <a:lnTo>
                        <a:pt x="206" y="18"/>
                      </a:lnTo>
                      <a:lnTo>
                        <a:pt x="190" y="20"/>
                      </a:lnTo>
                      <a:lnTo>
                        <a:pt x="178" y="27"/>
                      </a:lnTo>
                      <a:lnTo>
                        <a:pt x="165" y="35"/>
                      </a:lnTo>
                      <a:lnTo>
                        <a:pt x="152" y="45"/>
                      </a:lnTo>
                      <a:lnTo>
                        <a:pt x="141" y="57"/>
                      </a:lnTo>
                      <a:lnTo>
                        <a:pt x="129" y="69"/>
                      </a:lnTo>
                      <a:lnTo>
                        <a:pt x="118" y="83"/>
                      </a:lnTo>
                      <a:lnTo>
                        <a:pt x="107" y="97"/>
                      </a:lnTo>
                      <a:lnTo>
                        <a:pt x="97" y="112"/>
                      </a:lnTo>
                      <a:lnTo>
                        <a:pt x="85" y="218"/>
                      </a:lnTo>
                      <a:lnTo>
                        <a:pt x="73" y="324"/>
                      </a:lnTo>
                      <a:lnTo>
                        <a:pt x="61" y="429"/>
                      </a:lnTo>
                      <a:lnTo>
                        <a:pt x="49" y="535"/>
                      </a:lnTo>
                      <a:lnTo>
                        <a:pt x="37" y="640"/>
                      </a:lnTo>
                      <a:lnTo>
                        <a:pt x="24" y="746"/>
                      </a:lnTo>
                      <a:lnTo>
                        <a:pt x="13" y="851"/>
                      </a:lnTo>
                      <a:lnTo>
                        <a:pt x="0" y="957"/>
                      </a:lnTo>
                      <a:lnTo>
                        <a:pt x="9" y="969"/>
                      </a:lnTo>
                      <a:lnTo>
                        <a:pt x="20" y="982"/>
                      </a:lnTo>
                      <a:lnTo>
                        <a:pt x="29" y="995"/>
                      </a:lnTo>
                      <a:lnTo>
                        <a:pt x="39" y="1006"/>
                      </a:lnTo>
                      <a:lnTo>
                        <a:pt x="49" y="1019"/>
                      </a:lnTo>
                      <a:lnTo>
                        <a:pt x="58" y="1032"/>
                      </a:lnTo>
                      <a:lnTo>
                        <a:pt x="68" y="1044"/>
                      </a:lnTo>
                      <a:lnTo>
                        <a:pt x="77" y="1057"/>
                      </a:lnTo>
                      <a:lnTo>
                        <a:pt x="80" y="1042"/>
                      </a:lnTo>
                      <a:lnTo>
                        <a:pt x="82" y="1026"/>
                      </a:lnTo>
                      <a:lnTo>
                        <a:pt x="84" y="1011"/>
                      </a:lnTo>
                      <a:lnTo>
                        <a:pt x="87" y="996"/>
                      </a:lnTo>
                      <a:lnTo>
                        <a:pt x="122" y="1000"/>
                      </a:lnTo>
                      <a:lnTo>
                        <a:pt x="157" y="1005"/>
                      </a:lnTo>
                      <a:lnTo>
                        <a:pt x="193" y="1010"/>
                      </a:lnTo>
                      <a:lnTo>
                        <a:pt x="227" y="1014"/>
                      </a:lnTo>
                      <a:lnTo>
                        <a:pt x="263" y="1019"/>
                      </a:lnTo>
                      <a:lnTo>
                        <a:pt x="297" y="1024"/>
                      </a:lnTo>
                      <a:lnTo>
                        <a:pt x="333" y="1028"/>
                      </a:lnTo>
                      <a:lnTo>
                        <a:pt x="369" y="1033"/>
                      </a:lnTo>
                      <a:lnTo>
                        <a:pt x="403" y="1037"/>
                      </a:lnTo>
                      <a:lnTo>
                        <a:pt x="439" y="1042"/>
                      </a:lnTo>
                      <a:lnTo>
                        <a:pt x="474" y="1047"/>
                      </a:lnTo>
                      <a:lnTo>
                        <a:pt x="509" y="1052"/>
                      </a:lnTo>
                      <a:lnTo>
                        <a:pt x="544" y="1057"/>
                      </a:lnTo>
                      <a:lnTo>
                        <a:pt x="580" y="1062"/>
                      </a:lnTo>
                      <a:lnTo>
                        <a:pt x="614" y="1066"/>
                      </a:lnTo>
                      <a:lnTo>
                        <a:pt x="650" y="1071"/>
                      </a:lnTo>
                      <a:lnTo>
                        <a:pt x="658" y="1096"/>
                      </a:lnTo>
                      <a:lnTo>
                        <a:pt x="666" y="1120"/>
                      </a:lnTo>
                      <a:lnTo>
                        <a:pt x="674" y="1146"/>
                      </a:lnTo>
                      <a:lnTo>
                        <a:pt x="682" y="1171"/>
                      </a:lnTo>
                      <a:lnTo>
                        <a:pt x="703" y="1172"/>
                      </a:lnTo>
                      <a:lnTo>
                        <a:pt x="724" y="1172"/>
                      </a:lnTo>
                      <a:lnTo>
                        <a:pt x="744" y="1173"/>
                      </a:lnTo>
                      <a:lnTo>
                        <a:pt x="766" y="1174"/>
                      </a:lnTo>
                      <a:lnTo>
                        <a:pt x="787" y="1176"/>
                      </a:lnTo>
                      <a:lnTo>
                        <a:pt x="808" y="1176"/>
                      </a:lnTo>
                      <a:lnTo>
                        <a:pt x="829" y="1177"/>
                      </a:lnTo>
                      <a:lnTo>
                        <a:pt x="849" y="1178"/>
                      </a:lnTo>
                      <a:lnTo>
                        <a:pt x="841" y="924"/>
                      </a:lnTo>
                      <a:lnTo>
                        <a:pt x="834" y="671"/>
                      </a:lnTo>
                      <a:lnTo>
                        <a:pt x="826" y="417"/>
                      </a:lnTo>
                      <a:lnTo>
                        <a:pt x="818" y="164"/>
                      </a:lnTo>
                      <a:lnTo>
                        <a:pt x="812" y="154"/>
                      </a:lnTo>
                      <a:lnTo>
                        <a:pt x="795" y="145"/>
                      </a:lnTo>
                      <a:lnTo>
                        <a:pt x="770" y="139"/>
                      </a:lnTo>
                      <a:lnTo>
                        <a:pt x="743" y="132"/>
                      </a:lnTo>
                      <a:lnTo>
                        <a:pt x="718" y="122"/>
                      </a:lnTo>
                      <a:lnTo>
                        <a:pt x="703" y="109"/>
                      </a:lnTo>
                      <a:lnTo>
                        <a:pt x="700" y="89"/>
                      </a:lnTo>
                      <a:lnTo>
                        <a:pt x="716" y="61"/>
                      </a:lnTo>
                      <a:lnTo>
                        <a:pt x="691" y="58"/>
                      </a:lnTo>
                      <a:lnTo>
                        <a:pt x="666" y="53"/>
                      </a:lnTo>
                      <a:lnTo>
                        <a:pt x="642" y="50"/>
                      </a:lnTo>
                      <a:lnTo>
                        <a:pt x="618" y="46"/>
                      </a:lnTo>
                      <a:lnTo>
                        <a:pt x="592" y="42"/>
                      </a:lnTo>
                      <a:lnTo>
                        <a:pt x="568" y="38"/>
                      </a:lnTo>
                      <a:lnTo>
                        <a:pt x="543" y="35"/>
                      </a:lnTo>
                      <a:lnTo>
                        <a:pt x="519" y="30"/>
                      </a:lnTo>
                      <a:lnTo>
                        <a:pt x="494" y="27"/>
                      </a:lnTo>
                      <a:lnTo>
                        <a:pt x="469" y="23"/>
                      </a:lnTo>
                      <a:lnTo>
                        <a:pt x="445" y="20"/>
                      </a:lnTo>
                      <a:lnTo>
                        <a:pt x="421" y="15"/>
                      </a:lnTo>
                      <a:lnTo>
                        <a:pt x="395" y="12"/>
                      </a:lnTo>
                      <a:lnTo>
                        <a:pt x="371" y="8"/>
                      </a:lnTo>
                      <a:lnTo>
                        <a:pt x="346" y="4"/>
                      </a:lnTo>
                      <a:lnTo>
                        <a:pt x="322" y="0"/>
                      </a:lnTo>
                      <a:close/>
                    </a:path>
                  </a:pathLst>
                </a:custGeom>
                <a:solidFill>
                  <a:srgbClr val="BFB5B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3" name="Freeform 244"/>
                <p:cNvSpPr>
                  <a:spLocks noChangeArrowheads="1"/>
                </p:cNvSpPr>
                <p:nvPr/>
              </p:nvSpPr>
              <p:spPr bwMode="auto">
                <a:xfrm>
                  <a:off x="5243" y="1546"/>
                  <a:ext cx="126" cy="203"/>
                </a:xfrm>
                <a:custGeom>
                  <a:avLst/>
                  <a:gdLst>
                    <a:gd name="T0" fmla="*/ 324 w 838"/>
                    <a:gd name="T1" fmla="*/ 2 h 1076"/>
                    <a:gd name="T2" fmla="*/ 290 w 838"/>
                    <a:gd name="T3" fmla="*/ 8 h 1076"/>
                    <a:gd name="T4" fmla="*/ 255 w 838"/>
                    <a:gd name="T5" fmla="*/ 13 h 1076"/>
                    <a:gd name="T6" fmla="*/ 220 w 838"/>
                    <a:gd name="T7" fmla="*/ 17 h 1076"/>
                    <a:gd name="T8" fmla="*/ 189 w 838"/>
                    <a:gd name="T9" fmla="*/ 27 h 1076"/>
                    <a:gd name="T10" fmla="*/ 164 w 838"/>
                    <a:gd name="T11" fmla="*/ 46 h 1076"/>
                    <a:gd name="T12" fmla="*/ 140 w 838"/>
                    <a:gd name="T13" fmla="*/ 69 h 1076"/>
                    <a:gd name="T14" fmla="*/ 117 w 838"/>
                    <a:gd name="T15" fmla="*/ 95 h 1076"/>
                    <a:gd name="T16" fmla="*/ 93 w 838"/>
                    <a:gd name="T17" fmla="*/ 201 h 1076"/>
                    <a:gd name="T18" fmla="*/ 66 w 838"/>
                    <a:gd name="T19" fmla="*/ 384 h 1076"/>
                    <a:gd name="T20" fmla="*/ 41 w 838"/>
                    <a:gd name="T21" fmla="*/ 568 h 1076"/>
                    <a:gd name="T22" fmla="*/ 14 w 838"/>
                    <a:gd name="T23" fmla="*/ 751 h 1076"/>
                    <a:gd name="T24" fmla="*/ 8 w 838"/>
                    <a:gd name="T25" fmla="*/ 857 h 1076"/>
                    <a:gd name="T26" fmla="*/ 26 w 838"/>
                    <a:gd name="T27" fmla="*/ 884 h 1076"/>
                    <a:gd name="T28" fmla="*/ 42 w 838"/>
                    <a:gd name="T29" fmla="*/ 910 h 1076"/>
                    <a:gd name="T30" fmla="*/ 59 w 838"/>
                    <a:gd name="T31" fmla="*/ 938 h 1076"/>
                    <a:gd name="T32" fmla="*/ 72 w 838"/>
                    <a:gd name="T33" fmla="*/ 937 h 1076"/>
                    <a:gd name="T34" fmla="*/ 80 w 838"/>
                    <a:gd name="T35" fmla="*/ 906 h 1076"/>
                    <a:gd name="T36" fmla="*/ 118 w 838"/>
                    <a:gd name="T37" fmla="*/ 895 h 1076"/>
                    <a:gd name="T38" fmla="*/ 188 w 838"/>
                    <a:gd name="T39" fmla="*/ 905 h 1076"/>
                    <a:gd name="T40" fmla="*/ 258 w 838"/>
                    <a:gd name="T41" fmla="*/ 914 h 1076"/>
                    <a:gd name="T42" fmla="*/ 329 w 838"/>
                    <a:gd name="T43" fmla="*/ 923 h 1076"/>
                    <a:gd name="T44" fmla="*/ 398 w 838"/>
                    <a:gd name="T45" fmla="*/ 933 h 1076"/>
                    <a:gd name="T46" fmla="*/ 468 w 838"/>
                    <a:gd name="T47" fmla="*/ 943 h 1076"/>
                    <a:gd name="T48" fmla="*/ 538 w 838"/>
                    <a:gd name="T49" fmla="*/ 952 h 1076"/>
                    <a:gd name="T50" fmla="*/ 609 w 838"/>
                    <a:gd name="T51" fmla="*/ 961 h 1076"/>
                    <a:gd name="T52" fmla="*/ 651 w 838"/>
                    <a:gd name="T53" fmla="*/ 991 h 1076"/>
                    <a:gd name="T54" fmla="*/ 667 w 838"/>
                    <a:gd name="T55" fmla="*/ 1043 h 1076"/>
                    <a:gd name="T56" fmla="*/ 696 w 838"/>
                    <a:gd name="T57" fmla="*/ 1071 h 1076"/>
                    <a:gd name="T58" fmla="*/ 737 w 838"/>
                    <a:gd name="T59" fmla="*/ 1072 h 1076"/>
                    <a:gd name="T60" fmla="*/ 777 w 838"/>
                    <a:gd name="T61" fmla="*/ 1074 h 1076"/>
                    <a:gd name="T62" fmla="*/ 817 w 838"/>
                    <a:gd name="T63" fmla="*/ 1075 h 1076"/>
                    <a:gd name="T64" fmla="*/ 833 w 838"/>
                    <a:gd name="T65" fmla="*/ 962 h 1076"/>
                    <a:gd name="T66" fmla="*/ 825 w 838"/>
                    <a:gd name="T67" fmla="*/ 733 h 1076"/>
                    <a:gd name="T68" fmla="*/ 816 w 838"/>
                    <a:gd name="T69" fmla="*/ 504 h 1076"/>
                    <a:gd name="T70" fmla="*/ 808 w 838"/>
                    <a:gd name="T71" fmla="*/ 274 h 1076"/>
                    <a:gd name="T72" fmla="*/ 802 w 838"/>
                    <a:gd name="T73" fmla="*/ 155 h 1076"/>
                    <a:gd name="T74" fmla="*/ 788 w 838"/>
                    <a:gd name="T75" fmla="*/ 146 h 1076"/>
                    <a:gd name="T76" fmla="*/ 763 w 838"/>
                    <a:gd name="T77" fmla="*/ 141 h 1076"/>
                    <a:gd name="T78" fmla="*/ 732 w 838"/>
                    <a:gd name="T79" fmla="*/ 134 h 1076"/>
                    <a:gd name="T80" fmla="*/ 702 w 838"/>
                    <a:gd name="T81" fmla="*/ 126 h 1076"/>
                    <a:gd name="T82" fmla="*/ 679 w 838"/>
                    <a:gd name="T83" fmla="*/ 114 h 1076"/>
                    <a:gd name="T84" fmla="*/ 666 w 838"/>
                    <a:gd name="T85" fmla="*/ 97 h 1076"/>
                    <a:gd name="T86" fmla="*/ 672 w 838"/>
                    <a:gd name="T87" fmla="*/ 73 h 1076"/>
                    <a:gd name="T88" fmla="*/ 661 w 838"/>
                    <a:gd name="T89" fmla="*/ 54 h 1076"/>
                    <a:gd name="T90" fmla="*/ 618 w 838"/>
                    <a:gd name="T91" fmla="*/ 47 h 1076"/>
                    <a:gd name="T92" fmla="*/ 575 w 838"/>
                    <a:gd name="T93" fmla="*/ 39 h 1076"/>
                    <a:gd name="T94" fmla="*/ 533 w 838"/>
                    <a:gd name="T95" fmla="*/ 32 h 1076"/>
                    <a:gd name="T96" fmla="*/ 491 w 838"/>
                    <a:gd name="T97" fmla="*/ 25 h 1076"/>
                    <a:gd name="T98" fmla="*/ 449 w 838"/>
                    <a:gd name="T99" fmla="*/ 19 h 1076"/>
                    <a:gd name="T100" fmla="*/ 406 w 838"/>
                    <a:gd name="T101" fmla="*/ 11 h 1076"/>
                    <a:gd name="T102" fmla="*/ 363 w 838"/>
                    <a:gd name="T103" fmla="*/ 4 h 10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38"/>
                    <a:gd name="T157" fmla="*/ 0 h 1076"/>
                    <a:gd name="T158" fmla="*/ 838 w 838"/>
                    <a:gd name="T159" fmla="*/ 1076 h 10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38" h="1076">
                      <a:moveTo>
                        <a:pt x="341" y="0"/>
                      </a:moveTo>
                      <a:lnTo>
                        <a:pt x="324" y="2"/>
                      </a:lnTo>
                      <a:lnTo>
                        <a:pt x="307" y="5"/>
                      </a:lnTo>
                      <a:lnTo>
                        <a:pt x="290" y="8"/>
                      </a:lnTo>
                      <a:lnTo>
                        <a:pt x="272" y="11"/>
                      </a:lnTo>
                      <a:lnTo>
                        <a:pt x="255" y="13"/>
                      </a:lnTo>
                      <a:lnTo>
                        <a:pt x="238" y="15"/>
                      </a:lnTo>
                      <a:lnTo>
                        <a:pt x="220" y="17"/>
                      </a:lnTo>
                      <a:lnTo>
                        <a:pt x="203" y="20"/>
                      </a:lnTo>
                      <a:lnTo>
                        <a:pt x="189" y="27"/>
                      </a:lnTo>
                      <a:lnTo>
                        <a:pt x="177" y="36"/>
                      </a:lnTo>
                      <a:lnTo>
                        <a:pt x="164" y="46"/>
                      </a:lnTo>
                      <a:lnTo>
                        <a:pt x="151" y="57"/>
                      </a:lnTo>
                      <a:lnTo>
                        <a:pt x="140" y="69"/>
                      </a:lnTo>
                      <a:lnTo>
                        <a:pt x="128" y="82"/>
                      </a:lnTo>
                      <a:lnTo>
                        <a:pt x="117" y="95"/>
                      </a:lnTo>
                      <a:lnTo>
                        <a:pt x="106" y="108"/>
                      </a:lnTo>
                      <a:lnTo>
                        <a:pt x="93" y="201"/>
                      </a:lnTo>
                      <a:lnTo>
                        <a:pt x="80" y="293"/>
                      </a:lnTo>
                      <a:lnTo>
                        <a:pt x="66" y="384"/>
                      </a:lnTo>
                      <a:lnTo>
                        <a:pt x="53" y="476"/>
                      </a:lnTo>
                      <a:lnTo>
                        <a:pt x="41" y="568"/>
                      </a:lnTo>
                      <a:lnTo>
                        <a:pt x="27" y="659"/>
                      </a:lnTo>
                      <a:lnTo>
                        <a:pt x="14" y="751"/>
                      </a:lnTo>
                      <a:lnTo>
                        <a:pt x="0" y="844"/>
                      </a:lnTo>
                      <a:lnTo>
                        <a:pt x="8" y="857"/>
                      </a:lnTo>
                      <a:lnTo>
                        <a:pt x="17" y="870"/>
                      </a:lnTo>
                      <a:lnTo>
                        <a:pt x="26" y="884"/>
                      </a:lnTo>
                      <a:lnTo>
                        <a:pt x="34" y="898"/>
                      </a:lnTo>
                      <a:lnTo>
                        <a:pt x="42" y="910"/>
                      </a:lnTo>
                      <a:lnTo>
                        <a:pt x="51" y="924"/>
                      </a:lnTo>
                      <a:lnTo>
                        <a:pt x="59" y="938"/>
                      </a:lnTo>
                      <a:lnTo>
                        <a:pt x="67" y="952"/>
                      </a:lnTo>
                      <a:lnTo>
                        <a:pt x="72" y="937"/>
                      </a:lnTo>
                      <a:lnTo>
                        <a:pt x="75" y="921"/>
                      </a:lnTo>
                      <a:lnTo>
                        <a:pt x="80" y="906"/>
                      </a:lnTo>
                      <a:lnTo>
                        <a:pt x="83" y="891"/>
                      </a:lnTo>
                      <a:lnTo>
                        <a:pt x="118" y="895"/>
                      </a:lnTo>
                      <a:lnTo>
                        <a:pt x="154" y="900"/>
                      </a:lnTo>
                      <a:lnTo>
                        <a:pt x="188" y="905"/>
                      </a:lnTo>
                      <a:lnTo>
                        <a:pt x="224" y="909"/>
                      </a:lnTo>
                      <a:lnTo>
                        <a:pt x="258" y="914"/>
                      </a:lnTo>
                      <a:lnTo>
                        <a:pt x="293" y="919"/>
                      </a:lnTo>
                      <a:lnTo>
                        <a:pt x="329" y="923"/>
                      </a:lnTo>
                      <a:lnTo>
                        <a:pt x="363" y="928"/>
                      </a:lnTo>
                      <a:lnTo>
                        <a:pt x="398" y="933"/>
                      </a:lnTo>
                      <a:lnTo>
                        <a:pt x="434" y="938"/>
                      </a:lnTo>
                      <a:lnTo>
                        <a:pt x="468" y="943"/>
                      </a:lnTo>
                      <a:lnTo>
                        <a:pt x="504" y="947"/>
                      </a:lnTo>
                      <a:lnTo>
                        <a:pt x="538" y="952"/>
                      </a:lnTo>
                      <a:lnTo>
                        <a:pt x="573" y="957"/>
                      </a:lnTo>
                      <a:lnTo>
                        <a:pt x="609" y="961"/>
                      </a:lnTo>
                      <a:lnTo>
                        <a:pt x="643" y="966"/>
                      </a:lnTo>
                      <a:lnTo>
                        <a:pt x="651" y="991"/>
                      </a:lnTo>
                      <a:lnTo>
                        <a:pt x="659" y="1018"/>
                      </a:lnTo>
                      <a:lnTo>
                        <a:pt x="667" y="1043"/>
                      </a:lnTo>
                      <a:lnTo>
                        <a:pt x="676" y="1069"/>
                      </a:lnTo>
                      <a:lnTo>
                        <a:pt x="696" y="1071"/>
                      </a:lnTo>
                      <a:lnTo>
                        <a:pt x="716" y="1071"/>
                      </a:lnTo>
                      <a:lnTo>
                        <a:pt x="737" y="1072"/>
                      </a:lnTo>
                      <a:lnTo>
                        <a:pt x="757" y="1073"/>
                      </a:lnTo>
                      <a:lnTo>
                        <a:pt x="777" y="1074"/>
                      </a:lnTo>
                      <a:lnTo>
                        <a:pt x="798" y="1074"/>
                      </a:lnTo>
                      <a:lnTo>
                        <a:pt x="817" y="1075"/>
                      </a:lnTo>
                      <a:lnTo>
                        <a:pt x="838" y="1076"/>
                      </a:lnTo>
                      <a:lnTo>
                        <a:pt x="833" y="962"/>
                      </a:lnTo>
                      <a:lnTo>
                        <a:pt x="830" y="847"/>
                      </a:lnTo>
                      <a:lnTo>
                        <a:pt x="825" y="733"/>
                      </a:lnTo>
                      <a:lnTo>
                        <a:pt x="821" y="618"/>
                      </a:lnTo>
                      <a:lnTo>
                        <a:pt x="816" y="504"/>
                      </a:lnTo>
                      <a:lnTo>
                        <a:pt x="813" y="388"/>
                      </a:lnTo>
                      <a:lnTo>
                        <a:pt x="808" y="274"/>
                      </a:lnTo>
                      <a:lnTo>
                        <a:pt x="803" y="159"/>
                      </a:lnTo>
                      <a:lnTo>
                        <a:pt x="802" y="155"/>
                      </a:lnTo>
                      <a:lnTo>
                        <a:pt x="797" y="150"/>
                      </a:lnTo>
                      <a:lnTo>
                        <a:pt x="788" y="146"/>
                      </a:lnTo>
                      <a:lnTo>
                        <a:pt x="777" y="143"/>
                      </a:lnTo>
                      <a:lnTo>
                        <a:pt x="763" y="141"/>
                      </a:lnTo>
                      <a:lnTo>
                        <a:pt x="748" y="137"/>
                      </a:lnTo>
                      <a:lnTo>
                        <a:pt x="732" y="134"/>
                      </a:lnTo>
                      <a:lnTo>
                        <a:pt x="717" y="130"/>
                      </a:lnTo>
                      <a:lnTo>
                        <a:pt x="702" y="126"/>
                      </a:lnTo>
                      <a:lnTo>
                        <a:pt x="689" y="120"/>
                      </a:lnTo>
                      <a:lnTo>
                        <a:pt x="679" y="114"/>
                      </a:lnTo>
                      <a:lnTo>
                        <a:pt x="671" y="106"/>
                      </a:lnTo>
                      <a:lnTo>
                        <a:pt x="666" y="97"/>
                      </a:lnTo>
                      <a:lnTo>
                        <a:pt x="666" y="85"/>
                      </a:lnTo>
                      <a:lnTo>
                        <a:pt x="672" y="73"/>
                      </a:lnTo>
                      <a:lnTo>
                        <a:pt x="682" y="58"/>
                      </a:lnTo>
                      <a:lnTo>
                        <a:pt x="661" y="54"/>
                      </a:lnTo>
                      <a:lnTo>
                        <a:pt x="640" y="51"/>
                      </a:lnTo>
                      <a:lnTo>
                        <a:pt x="618" y="47"/>
                      </a:lnTo>
                      <a:lnTo>
                        <a:pt x="597" y="43"/>
                      </a:lnTo>
                      <a:lnTo>
                        <a:pt x="575" y="39"/>
                      </a:lnTo>
                      <a:lnTo>
                        <a:pt x="555" y="36"/>
                      </a:lnTo>
                      <a:lnTo>
                        <a:pt x="533" y="32"/>
                      </a:lnTo>
                      <a:lnTo>
                        <a:pt x="512" y="29"/>
                      </a:lnTo>
                      <a:lnTo>
                        <a:pt x="491" y="25"/>
                      </a:lnTo>
                      <a:lnTo>
                        <a:pt x="469" y="22"/>
                      </a:lnTo>
                      <a:lnTo>
                        <a:pt x="449" y="19"/>
                      </a:lnTo>
                      <a:lnTo>
                        <a:pt x="427" y="15"/>
                      </a:lnTo>
                      <a:lnTo>
                        <a:pt x="406" y="11"/>
                      </a:lnTo>
                      <a:lnTo>
                        <a:pt x="384" y="7"/>
                      </a:lnTo>
                      <a:lnTo>
                        <a:pt x="363" y="4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solidFill>
                  <a:srgbClr val="C4BAB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4" name="Freeform 245"/>
                <p:cNvSpPr>
                  <a:spLocks noChangeArrowheads="1"/>
                </p:cNvSpPr>
                <p:nvPr/>
              </p:nvSpPr>
              <p:spPr bwMode="auto">
                <a:xfrm>
                  <a:off x="5244" y="1566"/>
                  <a:ext cx="125" cy="184"/>
                </a:xfrm>
                <a:custGeom>
                  <a:avLst/>
                  <a:gdLst>
                    <a:gd name="T0" fmla="*/ 342 w 827"/>
                    <a:gd name="T1" fmla="*/ 2 h 975"/>
                    <a:gd name="T2" fmla="*/ 305 w 827"/>
                    <a:gd name="T3" fmla="*/ 8 h 975"/>
                    <a:gd name="T4" fmla="*/ 269 w 827"/>
                    <a:gd name="T5" fmla="*/ 13 h 975"/>
                    <a:gd name="T6" fmla="*/ 232 w 827"/>
                    <a:gd name="T7" fmla="*/ 17 h 975"/>
                    <a:gd name="T8" fmla="*/ 200 w 827"/>
                    <a:gd name="T9" fmla="*/ 28 h 975"/>
                    <a:gd name="T10" fmla="*/ 175 w 827"/>
                    <a:gd name="T11" fmla="*/ 46 h 975"/>
                    <a:gd name="T12" fmla="*/ 149 w 827"/>
                    <a:gd name="T13" fmla="*/ 68 h 975"/>
                    <a:gd name="T14" fmla="*/ 126 w 827"/>
                    <a:gd name="T15" fmla="*/ 92 h 975"/>
                    <a:gd name="T16" fmla="*/ 100 w 827"/>
                    <a:gd name="T17" fmla="*/ 183 h 975"/>
                    <a:gd name="T18" fmla="*/ 71 w 827"/>
                    <a:gd name="T19" fmla="*/ 340 h 975"/>
                    <a:gd name="T20" fmla="*/ 42 w 827"/>
                    <a:gd name="T21" fmla="*/ 495 h 975"/>
                    <a:gd name="T22" fmla="*/ 13 w 827"/>
                    <a:gd name="T23" fmla="*/ 651 h 975"/>
                    <a:gd name="T24" fmla="*/ 7 w 827"/>
                    <a:gd name="T25" fmla="*/ 744 h 975"/>
                    <a:gd name="T26" fmla="*/ 21 w 827"/>
                    <a:gd name="T27" fmla="*/ 773 h 975"/>
                    <a:gd name="T28" fmla="*/ 35 w 827"/>
                    <a:gd name="T29" fmla="*/ 803 h 975"/>
                    <a:gd name="T30" fmla="*/ 50 w 827"/>
                    <a:gd name="T31" fmla="*/ 832 h 975"/>
                    <a:gd name="T32" fmla="*/ 63 w 827"/>
                    <a:gd name="T33" fmla="*/ 831 h 975"/>
                    <a:gd name="T34" fmla="*/ 74 w 827"/>
                    <a:gd name="T35" fmla="*/ 801 h 975"/>
                    <a:gd name="T36" fmla="*/ 115 w 827"/>
                    <a:gd name="T37" fmla="*/ 790 h 975"/>
                    <a:gd name="T38" fmla="*/ 184 w 827"/>
                    <a:gd name="T39" fmla="*/ 800 h 975"/>
                    <a:gd name="T40" fmla="*/ 253 w 827"/>
                    <a:gd name="T41" fmla="*/ 810 h 975"/>
                    <a:gd name="T42" fmla="*/ 322 w 827"/>
                    <a:gd name="T43" fmla="*/ 819 h 975"/>
                    <a:gd name="T44" fmla="*/ 392 w 827"/>
                    <a:gd name="T45" fmla="*/ 828 h 975"/>
                    <a:gd name="T46" fmla="*/ 462 w 827"/>
                    <a:gd name="T47" fmla="*/ 838 h 975"/>
                    <a:gd name="T48" fmla="*/ 531 w 827"/>
                    <a:gd name="T49" fmla="*/ 848 h 975"/>
                    <a:gd name="T50" fmla="*/ 600 w 827"/>
                    <a:gd name="T51" fmla="*/ 857 h 975"/>
                    <a:gd name="T52" fmla="*/ 642 w 827"/>
                    <a:gd name="T53" fmla="*/ 888 h 975"/>
                    <a:gd name="T54" fmla="*/ 660 w 827"/>
                    <a:gd name="T55" fmla="*/ 940 h 975"/>
                    <a:gd name="T56" fmla="*/ 687 w 827"/>
                    <a:gd name="T57" fmla="*/ 968 h 975"/>
                    <a:gd name="T58" fmla="*/ 728 w 827"/>
                    <a:gd name="T59" fmla="*/ 970 h 975"/>
                    <a:gd name="T60" fmla="*/ 767 w 827"/>
                    <a:gd name="T61" fmla="*/ 971 h 975"/>
                    <a:gd name="T62" fmla="*/ 807 w 827"/>
                    <a:gd name="T63" fmla="*/ 974 h 975"/>
                    <a:gd name="T64" fmla="*/ 822 w 827"/>
                    <a:gd name="T65" fmla="*/ 872 h 975"/>
                    <a:gd name="T66" fmla="*/ 812 w 827"/>
                    <a:gd name="T67" fmla="*/ 667 h 975"/>
                    <a:gd name="T68" fmla="*/ 801 w 827"/>
                    <a:gd name="T69" fmla="*/ 463 h 975"/>
                    <a:gd name="T70" fmla="*/ 792 w 827"/>
                    <a:gd name="T71" fmla="*/ 258 h 975"/>
                    <a:gd name="T72" fmla="*/ 787 w 827"/>
                    <a:gd name="T73" fmla="*/ 151 h 975"/>
                    <a:gd name="T74" fmla="*/ 770 w 827"/>
                    <a:gd name="T75" fmla="*/ 144 h 975"/>
                    <a:gd name="T76" fmla="*/ 742 w 827"/>
                    <a:gd name="T77" fmla="*/ 138 h 975"/>
                    <a:gd name="T78" fmla="*/ 708 w 827"/>
                    <a:gd name="T79" fmla="*/ 133 h 975"/>
                    <a:gd name="T80" fmla="*/ 675 w 827"/>
                    <a:gd name="T81" fmla="*/ 124 h 975"/>
                    <a:gd name="T82" fmla="*/ 647 w 827"/>
                    <a:gd name="T83" fmla="*/ 112 h 975"/>
                    <a:gd name="T84" fmla="*/ 633 w 827"/>
                    <a:gd name="T85" fmla="*/ 94 h 975"/>
                    <a:gd name="T86" fmla="*/ 637 w 827"/>
                    <a:gd name="T87" fmla="*/ 70 h 975"/>
                    <a:gd name="T88" fmla="*/ 630 w 827"/>
                    <a:gd name="T89" fmla="*/ 51 h 975"/>
                    <a:gd name="T90" fmla="*/ 594 w 827"/>
                    <a:gd name="T91" fmla="*/ 44 h 975"/>
                    <a:gd name="T92" fmla="*/ 558 w 827"/>
                    <a:gd name="T93" fmla="*/ 37 h 975"/>
                    <a:gd name="T94" fmla="*/ 523 w 827"/>
                    <a:gd name="T95" fmla="*/ 30 h 975"/>
                    <a:gd name="T96" fmla="*/ 487 w 827"/>
                    <a:gd name="T97" fmla="*/ 24 h 975"/>
                    <a:gd name="T98" fmla="*/ 450 w 827"/>
                    <a:gd name="T99" fmla="*/ 17 h 975"/>
                    <a:gd name="T100" fmla="*/ 414 w 827"/>
                    <a:gd name="T101" fmla="*/ 10 h 975"/>
                    <a:gd name="T102" fmla="*/ 379 w 827"/>
                    <a:gd name="T103" fmla="*/ 3 h 975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27"/>
                    <a:gd name="T157" fmla="*/ 0 h 975"/>
                    <a:gd name="T158" fmla="*/ 827 w 827"/>
                    <a:gd name="T159" fmla="*/ 975 h 975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27" h="975">
                      <a:moveTo>
                        <a:pt x="360" y="0"/>
                      </a:moveTo>
                      <a:lnTo>
                        <a:pt x="342" y="2"/>
                      </a:lnTo>
                      <a:lnTo>
                        <a:pt x="323" y="5"/>
                      </a:lnTo>
                      <a:lnTo>
                        <a:pt x="305" y="8"/>
                      </a:lnTo>
                      <a:lnTo>
                        <a:pt x="288" y="10"/>
                      </a:lnTo>
                      <a:lnTo>
                        <a:pt x="269" y="13"/>
                      </a:lnTo>
                      <a:lnTo>
                        <a:pt x="251" y="15"/>
                      </a:lnTo>
                      <a:lnTo>
                        <a:pt x="232" y="17"/>
                      </a:lnTo>
                      <a:lnTo>
                        <a:pt x="214" y="20"/>
                      </a:lnTo>
                      <a:lnTo>
                        <a:pt x="200" y="28"/>
                      </a:lnTo>
                      <a:lnTo>
                        <a:pt x="187" y="36"/>
                      </a:lnTo>
                      <a:lnTo>
                        <a:pt x="175" y="46"/>
                      </a:lnTo>
                      <a:lnTo>
                        <a:pt x="162" y="56"/>
                      </a:lnTo>
                      <a:lnTo>
                        <a:pt x="149" y="68"/>
                      </a:lnTo>
                      <a:lnTo>
                        <a:pt x="138" y="79"/>
                      </a:lnTo>
                      <a:lnTo>
                        <a:pt x="126" y="92"/>
                      </a:lnTo>
                      <a:lnTo>
                        <a:pt x="115" y="105"/>
                      </a:lnTo>
                      <a:lnTo>
                        <a:pt x="100" y="183"/>
                      </a:lnTo>
                      <a:lnTo>
                        <a:pt x="86" y="262"/>
                      </a:lnTo>
                      <a:lnTo>
                        <a:pt x="71" y="340"/>
                      </a:lnTo>
                      <a:lnTo>
                        <a:pt x="57" y="417"/>
                      </a:lnTo>
                      <a:lnTo>
                        <a:pt x="42" y="495"/>
                      </a:lnTo>
                      <a:lnTo>
                        <a:pt x="28" y="574"/>
                      </a:lnTo>
                      <a:lnTo>
                        <a:pt x="13" y="651"/>
                      </a:lnTo>
                      <a:lnTo>
                        <a:pt x="0" y="729"/>
                      </a:lnTo>
                      <a:lnTo>
                        <a:pt x="7" y="744"/>
                      </a:lnTo>
                      <a:lnTo>
                        <a:pt x="15" y="758"/>
                      </a:lnTo>
                      <a:lnTo>
                        <a:pt x="21" y="773"/>
                      </a:lnTo>
                      <a:lnTo>
                        <a:pt x="28" y="788"/>
                      </a:lnTo>
                      <a:lnTo>
                        <a:pt x="35" y="803"/>
                      </a:lnTo>
                      <a:lnTo>
                        <a:pt x="42" y="817"/>
                      </a:lnTo>
                      <a:lnTo>
                        <a:pt x="50" y="832"/>
                      </a:lnTo>
                      <a:lnTo>
                        <a:pt x="57" y="846"/>
                      </a:lnTo>
                      <a:lnTo>
                        <a:pt x="63" y="831"/>
                      </a:lnTo>
                      <a:lnTo>
                        <a:pt x="69" y="816"/>
                      </a:lnTo>
                      <a:lnTo>
                        <a:pt x="74" y="801"/>
                      </a:lnTo>
                      <a:lnTo>
                        <a:pt x="80" y="786"/>
                      </a:lnTo>
                      <a:lnTo>
                        <a:pt x="115" y="790"/>
                      </a:lnTo>
                      <a:lnTo>
                        <a:pt x="149" y="795"/>
                      </a:lnTo>
                      <a:lnTo>
                        <a:pt x="184" y="800"/>
                      </a:lnTo>
                      <a:lnTo>
                        <a:pt x="219" y="804"/>
                      </a:lnTo>
                      <a:lnTo>
                        <a:pt x="253" y="810"/>
                      </a:lnTo>
                      <a:lnTo>
                        <a:pt x="288" y="815"/>
                      </a:lnTo>
                      <a:lnTo>
                        <a:pt x="322" y="819"/>
                      </a:lnTo>
                      <a:lnTo>
                        <a:pt x="358" y="824"/>
                      </a:lnTo>
                      <a:lnTo>
                        <a:pt x="392" y="828"/>
                      </a:lnTo>
                      <a:lnTo>
                        <a:pt x="427" y="833"/>
                      </a:lnTo>
                      <a:lnTo>
                        <a:pt x="462" y="838"/>
                      </a:lnTo>
                      <a:lnTo>
                        <a:pt x="496" y="842"/>
                      </a:lnTo>
                      <a:lnTo>
                        <a:pt x="531" y="848"/>
                      </a:lnTo>
                      <a:lnTo>
                        <a:pt x="565" y="853"/>
                      </a:lnTo>
                      <a:lnTo>
                        <a:pt x="600" y="857"/>
                      </a:lnTo>
                      <a:lnTo>
                        <a:pt x="634" y="862"/>
                      </a:lnTo>
                      <a:lnTo>
                        <a:pt x="642" y="888"/>
                      </a:lnTo>
                      <a:lnTo>
                        <a:pt x="652" y="914"/>
                      </a:lnTo>
                      <a:lnTo>
                        <a:pt x="660" y="940"/>
                      </a:lnTo>
                      <a:lnTo>
                        <a:pt x="668" y="967"/>
                      </a:lnTo>
                      <a:lnTo>
                        <a:pt x="687" y="968"/>
                      </a:lnTo>
                      <a:lnTo>
                        <a:pt x="708" y="969"/>
                      </a:lnTo>
                      <a:lnTo>
                        <a:pt x="728" y="970"/>
                      </a:lnTo>
                      <a:lnTo>
                        <a:pt x="747" y="970"/>
                      </a:lnTo>
                      <a:lnTo>
                        <a:pt x="767" y="971"/>
                      </a:lnTo>
                      <a:lnTo>
                        <a:pt x="788" y="973"/>
                      </a:lnTo>
                      <a:lnTo>
                        <a:pt x="807" y="974"/>
                      </a:lnTo>
                      <a:lnTo>
                        <a:pt x="827" y="975"/>
                      </a:lnTo>
                      <a:lnTo>
                        <a:pt x="822" y="872"/>
                      </a:lnTo>
                      <a:lnTo>
                        <a:pt x="816" y="770"/>
                      </a:lnTo>
                      <a:lnTo>
                        <a:pt x="812" y="667"/>
                      </a:lnTo>
                      <a:lnTo>
                        <a:pt x="807" y="565"/>
                      </a:lnTo>
                      <a:lnTo>
                        <a:pt x="801" y="463"/>
                      </a:lnTo>
                      <a:lnTo>
                        <a:pt x="797" y="361"/>
                      </a:lnTo>
                      <a:lnTo>
                        <a:pt x="792" y="258"/>
                      </a:lnTo>
                      <a:lnTo>
                        <a:pt x="788" y="156"/>
                      </a:lnTo>
                      <a:lnTo>
                        <a:pt x="787" y="151"/>
                      </a:lnTo>
                      <a:lnTo>
                        <a:pt x="780" y="147"/>
                      </a:lnTo>
                      <a:lnTo>
                        <a:pt x="770" y="144"/>
                      </a:lnTo>
                      <a:lnTo>
                        <a:pt x="757" y="142"/>
                      </a:lnTo>
                      <a:lnTo>
                        <a:pt x="742" y="138"/>
                      </a:lnTo>
                      <a:lnTo>
                        <a:pt x="725" y="136"/>
                      </a:lnTo>
                      <a:lnTo>
                        <a:pt x="708" y="133"/>
                      </a:lnTo>
                      <a:lnTo>
                        <a:pt x="691" y="129"/>
                      </a:lnTo>
                      <a:lnTo>
                        <a:pt x="675" y="124"/>
                      </a:lnTo>
                      <a:lnTo>
                        <a:pt x="660" y="119"/>
                      </a:lnTo>
                      <a:lnTo>
                        <a:pt x="647" y="112"/>
                      </a:lnTo>
                      <a:lnTo>
                        <a:pt x="638" y="104"/>
                      </a:lnTo>
                      <a:lnTo>
                        <a:pt x="633" y="94"/>
                      </a:lnTo>
                      <a:lnTo>
                        <a:pt x="632" y="83"/>
                      </a:lnTo>
                      <a:lnTo>
                        <a:pt x="637" y="70"/>
                      </a:lnTo>
                      <a:lnTo>
                        <a:pt x="648" y="54"/>
                      </a:lnTo>
                      <a:lnTo>
                        <a:pt x="630" y="51"/>
                      </a:lnTo>
                      <a:lnTo>
                        <a:pt x="613" y="47"/>
                      </a:lnTo>
                      <a:lnTo>
                        <a:pt x="594" y="44"/>
                      </a:lnTo>
                      <a:lnTo>
                        <a:pt x="577" y="40"/>
                      </a:lnTo>
                      <a:lnTo>
                        <a:pt x="558" y="37"/>
                      </a:lnTo>
                      <a:lnTo>
                        <a:pt x="541" y="33"/>
                      </a:lnTo>
                      <a:lnTo>
                        <a:pt x="523" y="30"/>
                      </a:lnTo>
                      <a:lnTo>
                        <a:pt x="504" y="26"/>
                      </a:lnTo>
                      <a:lnTo>
                        <a:pt x="487" y="24"/>
                      </a:lnTo>
                      <a:lnTo>
                        <a:pt x="469" y="21"/>
                      </a:lnTo>
                      <a:lnTo>
                        <a:pt x="450" y="17"/>
                      </a:lnTo>
                      <a:lnTo>
                        <a:pt x="433" y="14"/>
                      </a:lnTo>
                      <a:lnTo>
                        <a:pt x="414" y="10"/>
                      </a:lnTo>
                      <a:lnTo>
                        <a:pt x="396" y="7"/>
                      </a:lnTo>
                      <a:lnTo>
                        <a:pt x="379" y="3"/>
                      </a:lnTo>
                      <a:lnTo>
                        <a:pt x="360" y="0"/>
                      </a:lnTo>
                      <a:close/>
                    </a:path>
                  </a:pathLst>
                </a:custGeom>
                <a:solidFill>
                  <a:srgbClr val="C9BCC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5" name="Freeform 246"/>
                <p:cNvSpPr>
                  <a:spLocks noChangeArrowheads="1"/>
                </p:cNvSpPr>
                <p:nvPr/>
              </p:nvSpPr>
              <p:spPr bwMode="auto">
                <a:xfrm>
                  <a:off x="5246" y="1586"/>
                  <a:ext cx="123" cy="165"/>
                </a:xfrm>
                <a:custGeom>
                  <a:avLst/>
                  <a:gdLst>
                    <a:gd name="T0" fmla="*/ 360 w 816"/>
                    <a:gd name="T1" fmla="*/ 2 h 873"/>
                    <a:gd name="T2" fmla="*/ 322 w 816"/>
                    <a:gd name="T3" fmla="*/ 8 h 873"/>
                    <a:gd name="T4" fmla="*/ 284 w 816"/>
                    <a:gd name="T5" fmla="*/ 13 h 873"/>
                    <a:gd name="T6" fmla="*/ 245 w 816"/>
                    <a:gd name="T7" fmla="*/ 18 h 873"/>
                    <a:gd name="T8" fmla="*/ 212 w 816"/>
                    <a:gd name="T9" fmla="*/ 28 h 873"/>
                    <a:gd name="T10" fmla="*/ 186 w 816"/>
                    <a:gd name="T11" fmla="*/ 46 h 873"/>
                    <a:gd name="T12" fmla="*/ 161 w 816"/>
                    <a:gd name="T13" fmla="*/ 67 h 873"/>
                    <a:gd name="T14" fmla="*/ 136 w 816"/>
                    <a:gd name="T15" fmla="*/ 89 h 873"/>
                    <a:gd name="T16" fmla="*/ 108 w 816"/>
                    <a:gd name="T17" fmla="*/ 165 h 873"/>
                    <a:gd name="T18" fmla="*/ 77 w 816"/>
                    <a:gd name="T19" fmla="*/ 294 h 873"/>
                    <a:gd name="T20" fmla="*/ 46 w 816"/>
                    <a:gd name="T21" fmla="*/ 423 h 873"/>
                    <a:gd name="T22" fmla="*/ 15 w 816"/>
                    <a:gd name="T23" fmla="*/ 552 h 873"/>
                    <a:gd name="T24" fmla="*/ 6 w 816"/>
                    <a:gd name="T25" fmla="*/ 631 h 873"/>
                    <a:gd name="T26" fmla="*/ 18 w 816"/>
                    <a:gd name="T27" fmla="*/ 662 h 873"/>
                    <a:gd name="T28" fmla="*/ 30 w 816"/>
                    <a:gd name="T29" fmla="*/ 694 h 873"/>
                    <a:gd name="T30" fmla="*/ 42 w 816"/>
                    <a:gd name="T31" fmla="*/ 725 h 873"/>
                    <a:gd name="T32" fmla="*/ 55 w 816"/>
                    <a:gd name="T33" fmla="*/ 725 h 873"/>
                    <a:gd name="T34" fmla="*/ 70 w 816"/>
                    <a:gd name="T35" fmla="*/ 697 h 873"/>
                    <a:gd name="T36" fmla="*/ 112 w 816"/>
                    <a:gd name="T37" fmla="*/ 687 h 873"/>
                    <a:gd name="T38" fmla="*/ 181 w 816"/>
                    <a:gd name="T39" fmla="*/ 696 h 873"/>
                    <a:gd name="T40" fmla="*/ 249 w 816"/>
                    <a:gd name="T41" fmla="*/ 705 h 873"/>
                    <a:gd name="T42" fmla="*/ 318 w 816"/>
                    <a:gd name="T43" fmla="*/ 714 h 873"/>
                    <a:gd name="T44" fmla="*/ 387 w 816"/>
                    <a:gd name="T45" fmla="*/ 723 h 873"/>
                    <a:gd name="T46" fmla="*/ 456 w 816"/>
                    <a:gd name="T47" fmla="*/ 733 h 873"/>
                    <a:gd name="T48" fmla="*/ 524 w 816"/>
                    <a:gd name="T49" fmla="*/ 743 h 873"/>
                    <a:gd name="T50" fmla="*/ 593 w 816"/>
                    <a:gd name="T51" fmla="*/ 752 h 873"/>
                    <a:gd name="T52" fmla="*/ 636 w 816"/>
                    <a:gd name="T53" fmla="*/ 783 h 873"/>
                    <a:gd name="T54" fmla="*/ 653 w 816"/>
                    <a:gd name="T55" fmla="*/ 839 h 873"/>
                    <a:gd name="T56" fmla="*/ 681 w 816"/>
                    <a:gd name="T57" fmla="*/ 866 h 873"/>
                    <a:gd name="T58" fmla="*/ 719 w 816"/>
                    <a:gd name="T59" fmla="*/ 869 h 873"/>
                    <a:gd name="T60" fmla="*/ 758 w 816"/>
                    <a:gd name="T61" fmla="*/ 870 h 873"/>
                    <a:gd name="T62" fmla="*/ 796 w 816"/>
                    <a:gd name="T63" fmla="*/ 872 h 873"/>
                    <a:gd name="T64" fmla="*/ 810 w 816"/>
                    <a:gd name="T65" fmla="*/ 783 h 873"/>
                    <a:gd name="T66" fmla="*/ 799 w 816"/>
                    <a:gd name="T67" fmla="*/ 602 h 873"/>
                    <a:gd name="T68" fmla="*/ 789 w 816"/>
                    <a:gd name="T69" fmla="*/ 422 h 873"/>
                    <a:gd name="T70" fmla="*/ 779 w 816"/>
                    <a:gd name="T71" fmla="*/ 241 h 873"/>
                    <a:gd name="T72" fmla="*/ 771 w 816"/>
                    <a:gd name="T73" fmla="*/ 147 h 873"/>
                    <a:gd name="T74" fmla="*/ 753 w 816"/>
                    <a:gd name="T75" fmla="*/ 142 h 873"/>
                    <a:gd name="T76" fmla="*/ 722 w 816"/>
                    <a:gd name="T77" fmla="*/ 137 h 873"/>
                    <a:gd name="T78" fmla="*/ 684 w 816"/>
                    <a:gd name="T79" fmla="*/ 131 h 873"/>
                    <a:gd name="T80" fmla="*/ 647 w 816"/>
                    <a:gd name="T81" fmla="*/ 122 h 873"/>
                    <a:gd name="T82" fmla="*/ 617 w 816"/>
                    <a:gd name="T83" fmla="*/ 110 h 873"/>
                    <a:gd name="T84" fmla="*/ 600 w 816"/>
                    <a:gd name="T85" fmla="*/ 92 h 873"/>
                    <a:gd name="T86" fmla="*/ 604 w 816"/>
                    <a:gd name="T87" fmla="*/ 67 h 873"/>
                    <a:gd name="T88" fmla="*/ 600 w 816"/>
                    <a:gd name="T89" fmla="*/ 47 h 873"/>
                    <a:gd name="T90" fmla="*/ 571 w 816"/>
                    <a:gd name="T91" fmla="*/ 41 h 873"/>
                    <a:gd name="T92" fmla="*/ 541 w 816"/>
                    <a:gd name="T93" fmla="*/ 34 h 873"/>
                    <a:gd name="T94" fmla="*/ 513 w 816"/>
                    <a:gd name="T95" fmla="*/ 29 h 873"/>
                    <a:gd name="T96" fmla="*/ 483 w 816"/>
                    <a:gd name="T97" fmla="*/ 22 h 873"/>
                    <a:gd name="T98" fmla="*/ 454 w 816"/>
                    <a:gd name="T99" fmla="*/ 16 h 873"/>
                    <a:gd name="T100" fmla="*/ 424 w 816"/>
                    <a:gd name="T101" fmla="*/ 9 h 873"/>
                    <a:gd name="T102" fmla="*/ 395 w 816"/>
                    <a:gd name="T103" fmla="*/ 3 h 873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16"/>
                    <a:gd name="T157" fmla="*/ 0 h 873"/>
                    <a:gd name="T158" fmla="*/ 816 w 816"/>
                    <a:gd name="T159" fmla="*/ 873 h 873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16" h="873">
                      <a:moveTo>
                        <a:pt x="380" y="0"/>
                      </a:moveTo>
                      <a:lnTo>
                        <a:pt x="360" y="2"/>
                      </a:lnTo>
                      <a:lnTo>
                        <a:pt x="342" y="4"/>
                      </a:lnTo>
                      <a:lnTo>
                        <a:pt x="322" y="8"/>
                      </a:lnTo>
                      <a:lnTo>
                        <a:pt x="303" y="10"/>
                      </a:lnTo>
                      <a:lnTo>
                        <a:pt x="284" y="13"/>
                      </a:lnTo>
                      <a:lnTo>
                        <a:pt x="265" y="15"/>
                      </a:lnTo>
                      <a:lnTo>
                        <a:pt x="245" y="18"/>
                      </a:lnTo>
                      <a:lnTo>
                        <a:pt x="226" y="21"/>
                      </a:lnTo>
                      <a:lnTo>
                        <a:pt x="212" y="28"/>
                      </a:lnTo>
                      <a:lnTo>
                        <a:pt x="199" y="37"/>
                      </a:lnTo>
                      <a:lnTo>
                        <a:pt x="186" y="46"/>
                      </a:lnTo>
                      <a:lnTo>
                        <a:pt x="174" y="55"/>
                      </a:lnTo>
                      <a:lnTo>
                        <a:pt x="161" y="67"/>
                      </a:lnTo>
                      <a:lnTo>
                        <a:pt x="148" y="77"/>
                      </a:lnTo>
                      <a:lnTo>
                        <a:pt x="136" y="89"/>
                      </a:lnTo>
                      <a:lnTo>
                        <a:pt x="123" y="100"/>
                      </a:lnTo>
                      <a:lnTo>
                        <a:pt x="108" y="165"/>
                      </a:lnTo>
                      <a:lnTo>
                        <a:pt x="93" y="229"/>
                      </a:lnTo>
                      <a:lnTo>
                        <a:pt x="77" y="294"/>
                      </a:lnTo>
                      <a:lnTo>
                        <a:pt x="62" y="358"/>
                      </a:lnTo>
                      <a:lnTo>
                        <a:pt x="46" y="423"/>
                      </a:lnTo>
                      <a:lnTo>
                        <a:pt x="31" y="487"/>
                      </a:lnTo>
                      <a:lnTo>
                        <a:pt x="15" y="552"/>
                      </a:lnTo>
                      <a:lnTo>
                        <a:pt x="0" y="616"/>
                      </a:lnTo>
                      <a:lnTo>
                        <a:pt x="6" y="631"/>
                      </a:lnTo>
                      <a:lnTo>
                        <a:pt x="12" y="647"/>
                      </a:lnTo>
                      <a:lnTo>
                        <a:pt x="18" y="662"/>
                      </a:lnTo>
                      <a:lnTo>
                        <a:pt x="24" y="679"/>
                      </a:lnTo>
                      <a:lnTo>
                        <a:pt x="30" y="694"/>
                      </a:lnTo>
                      <a:lnTo>
                        <a:pt x="37" y="710"/>
                      </a:lnTo>
                      <a:lnTo>
                        <a:pt x="42" y="725"/>
                      </a:lnTo>
                      <a:lnTo>
                        <a:pt x="48" y="740"/>
                      </a:lnTo>
                      <a:lnTo>
                        <a:pt x="55" y="725"/>
                      </a:lnTo>
                      <a:lnTo>
                        <a:pt x="63" y="711"/>
                      </a:lnTo>
                      <a:lnTo>
                        <a:pt x="70" y="697"/>
                      </a:lnTo>
                      <a:lnTo>
                        <a:pt x="77" y="682"/>
                      </a:lnTo>
                      <a:lnTo>
                        <a:pt x="112" y="687"/>
                      </a:lnTo>
                      <a:lnTo>
                        <a:pt x="146" y="691"/>
                      </a:lnTo>
                      <a:lnTo>
                        <a:pt x="181" y="696"/>
                      </a:lnTo>
                      <a:lnTo>
                        <a:pt x="214" y="700"/>
                      </a:lnTo>
                      <a:lnTo>
                        <a:pt x="249" y="705"/>
                      </a:lnTo>
                      <a:lnTo>
                        <a:pt x="283" y="710"/>
                      </a:lnTo>
                      <a:lnTo>
                        <a:pt x="318" y="714"/>
                      </a:lnTo>
                      <a:lnTo>
                        <a:pt x="352" y="719"/>
                      </a:lnTo>
                      <a:lnTo>
                        <a:pt x="387" y="723"/>
                      </a:lnTo>
                      <a:lnTo>
                        <a:pt x="421" y="728"/>
                      </a:lnTo>
                      <a:lnTo>
                        <a:pt x="456" y="733"/>
                      </a:lnTo>
                      <a:lnTo>
                        <a:pt x="491" y="738"/>
                      </a:lnTo>
                      <a:lnTo>
                        <a:pt x="524" y="743"/>
                      </a:lnTo>
                      <a:lnTo>
                        <a:pt x="559" y="748"/>
                      </a:lnTo>
                      <a:lnTo>
                        <a:pt x="593" y="752"/>
                      </a:lnTo>
                      <a:lnTo>
                        <a:pt x="628" y="757"/>
                      </a:lnTo>
                      <a:lnTo>
                        <a:pt x="636" y="783"/>
                      </a:lnTo>
                      <a:lnTo>
                        <a:pt x="645" y="811"/>
                      </a:lnTo>
                      <a:lnTo>
                        <a:pt x="653" y="839"/>
                      </a:lnTo>
                      <a:lnTo>
                        <a:pt x="661" y="865"/>
                      </a:lnTo>
                      <a:lnTo>
                        <a:pt x="681" y="866"/>
                      </a:lnTo>
                      <a:lnTo>
                        <a:pt x="700" y="868"/>
                      </a:lnTo>
                      <a:lnTo>
                        <a:pt x="719" y="869"/>
                      </a:lnTo>
                      <a:lnTo>
                        <a:pt x="738" y="869"/>
                      </a:lnTo>
                      <a:lnTo>
                        <a:pt x="758" y="870"/>
                      </a:lnTo>
                      <a:lnTo>
                        <a:pt x="776" y="871"/>
                      </a:lnTo>
                      <a:lnTo>
                        <a:pt x="796" y="872"/>
                      </a:lnTo>
                      <a:lnTo>
                        <a:pt x="816" y="873"/>
                      </a:lnTo>
                      <a:lnTo>
                        <a:pt x="810" y="783"/>
                      </a:lnTo>
                      <a:lnTo>
                        <a:pt x="804" y="692"/>
                      </a:lnTo>
                      <a:lnTo>
                        <a:pt x="799" y="602"/>
                      </a:lnTo>
                      <a:lnTo>
                        <a:pt x="794" y="511"/>
                      </a:lnTo>
                      <a:lnTo>
                        <a:pt x="789" y="422"/>
                      </a:lnTo>
                      <a:lnTo>
                        <a:pt x="783" y="332"/>
                      </a:lnTo>
                      <a:lnTo>
                        <a:pt x="779" y="241"/>
                      </a:lnTo>
                      <a:lnTo>
                        <a:pt x="773" y="151"/>
                      </a:lnTo>
                      <a:lnTo>
                        <a:pt x="771" y="147"/>
                      </a:lnTo>
                      <a:lnTo>
                        <a:pt x="764" y="144"/>
                      </a:lnTo>
                      <a:lnTo>
                        <a:pt x="753" y="142"/>
                      </a:lnTo>
                      <a:lnTo>
                        <a:pt x="738" y="139"/>
                      </a:lnTo>
                      <a:lnTo>
                        <a:pt x="722" y="137"/>
                      </a:lnTo>
                      <a:lnTo>
                        <a:pt x="704" y="134"/>
                      </a:lnTo>
                      <a:lnTo>
                        <a:pt x="684" y="131"/>
                      </a:lnTo>
                      <a:lnTo>
                        <a:pt x="666" y="127"/>
                      </a:lnTo>
                      <a:lnTo>
                        <a:pt x="647" y="122"/>
                      </a:lnTo>
                      <a:lnTo>
                        <a:pt x="631" y="117"/>
                      </a:lnTo>
                      <a:lnTo>
                        <a:pt x="617" y="110"/>
                      </a:lnTo>
                      <a:lnTo>
                        <a:pt x="607" y="102"/>
                      </a:lnTo>
                      <a:lnTo>
                        <a:pt x="600" y="92"/>
                      </a:lnTo>
                      <a:lnTo>
                        <a:pt x="599" y="81"/>
                      </a:lnTo>
                      <a:lnTo>
                        <a:pt x="604" y="67"/>
                      </a:lnTo>
                      <a:lnTo>
                        <a:pt x="615" y="51"/>
                      </a:lnTo>
                      <a:lnTo>
                        <a:pt x="600" y="47"/>
                      </a:lnTo>
                      <a:lnTo>
                        <a:pt x="586" y="44"/>
                      </a:lnTo>
                      <a:lnTo>
                        <a:pt x="571" y="41"/>
                      </a:lnTo>
                      <a:lnTo>
                        <a:pt x="556" y="38"/>
                      </a:lnTo>
                      <a:lnTo>
                        <a:pt x="541" y="34"/>
                      </a:lnTo>
                      <a:lnTo>
                        <a:pt x="527" y="31"/>
                      </a:lnTo>
                      <a:lnTo>
                        <a:pt x="513" y="29"/>
                      </a:lnTo>
                      <a:lnTo>
                        <a:pt x="498" y="25"/>
                      </a:lnTo>
                      <a:lnTo>
                        <a:pt x="483" y="22"/>
                      </a:lnTo>
                      <a:lnTo>
                        <a:pt x="469" y="19"/>
                      </a:lnTo>
                      <a:lnTo>
                        <a:pt x="454" y="16"/>
                      </a:lnTo>
                      <a:lnTo>
                        <a:pt x="439" y="13"/>
                      </a:lnTo>
                      <a:lnTo>
                        <a:pt x="424" y="9"/>
                      </a:lnTo>
                      <a:lnTo>
                        <a:pt x="410" y="7"/>
                      </a:lnTo>
                      <a:lnTo>
                        <a:pt x="395" y="3"/>
                      </a:lnTo>
                      <a:lnTo>
                        <a:pt x="380" y="0"/>
                      </a:lnTo>
                      <a:close/>
                    </a:path>
                  </a:pathLst>
                </a:custGeom>
                <a:solidFill>
                  <a:srgbClr val="CEC1C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6" name="Freeform 247"/>
                <p:cNvSpPr>
                  <a:spLocks noChangeArrowheads="1"/>
                </p:cNvSpPr>
                <p:nvPr/>
              </p:nvSpPr>
              <p:spPr bwMode="auto">
                <a:xfrm>
                  <a:off x="5247" y="1606"/>
                  <a:ext cx="121" cy="146"/>
                </a:xfrm>
                <a:custGeom>
                  <a:avLst/>
                  <a:gdLst>
                    <a:gd name="T0" fmla="*/ 379 w 804"/>
                    <a:gd name="T1" fmla="*/ 2 h 772"/>
                    <a:gd name="T2" fmla="*/ 339 w 804"/>
                    <a:gd name="T3" fmla="*/ 8 h 772"/>
                    <a:gd name="T4" fmla="*/ 300 w 804"/>
                    <a:gd name="T5" fmla="*/ 12 h 772"/>
                    <a:gd name="T6" fmla="*/ 259 w 804"/>
                    <a:gd name="T7" fmla="*/ 18 h 772"/>
                    <a:gd name="T8" fmla="*/ 225 w 804"/>
                    <a:gd name="T9" fmla="*/ 29 h 772"/>
                    <a:gd name="T10" fmla="*/ 198 w 804"/>
                    <a:gd name="T11" fmla="*/ 46 h 772"/>
                    <a:gd name="T12" fmla="*/ 172 w 804"/>
                    <a:gd name="T13" fmla="*/ 65 h 772"/>
                    <a:gd name="T14" fmla="*/ 145 w 804"/>
                    <a:gd name="T15" fmla="*/ 86 h 772"/>
                    <a:gd name="T16" fmla="*/ 116 w 804"/>
                    <a:gd name="T17" fmla="*/ 147 h 772"/>
                    <a:gd name="T18" fmla="*/ 83 w 804"/>
                    <a:gd name="T19" fmla="*/ 249 h 772"/>
                    <a:gd name="T20" fmla="*/ 50 w 804"/>
                    <a:gd name="T21" fmla="*/ 351 h 772"/>
                    <a:gd name="T22" fmla="*/ 16 w 804"/>
                    <a:gd name="T23" fmla="*/ 453 h 772"/>
                    <a:gd name="T24" fmla="*/ 5 w 804"/>
                    <a:gd name="T25" fmla="*/ 519 h 772"/>
                    <a:gd name="T26" fmla="*/ 14 w 804"/>
                    <a:gd name="T27" fmla="*/ 553 h 772"/>
                    <a:gd name="T28" fmla="*/ 24 w 804"/>
                    <a:gd name="T29" fmla="*/ 585 h 772"/>
                    <a:gd name="T30" fmla="*/ 33 w 804"/>
                    <a:gd name="T31" fmla="*/ 618 h 772"/>
                    <a:gd name="T32" fmla="*/ 43 w 804"/>
                    <a:gd name="T33" fmla="*/ 628 h 772"/>
                    <a:gd name="T34" fmla="*/ 52 w 804"/>
                    <a:gd name="T35" fmla="*/ 613 h 772"/>
                    <a:gd name="T36" fmla="*/ 61 w 804"/>
                    <a:gd name="T37" fmla="*/ 599 h 772"/>
                    <a:gd name="T38" fmla="*/ 70 w 804"/>
                    <a:gd name="T39" fmla="*/ 584 h 772"/>
                    <a:gd name="T40" fmla="*/ 109 w 804"/>
                    <a:gd name="T41" fmla="*/ 582 h 772"/>
                    <a:gd name="T42" fmla="*/ 177 w 804"/>
                    <a:gd name="T43" fmla="*/ 591 h 772"/>
                    <a:gd name="T44" fmla="*/ 245 w 804"/>
                    <a:gd name="T45" fmla="*/ 601 h 772"/>
                    <a:gd name="T46" fmla="*/ 313 w 804"/>
                    <a:gd name="T47" fmla="*/ 610 h 772"/>
                    <a:gd name="T48" fmla="*/ 381 w 804"/>
                    <a:gd name="T49" fmla="*/ 620 h 772"/>
                    <a:gd name="T50" fmla="*/ 451 w 804"/>
                    <a:gd name="T51" fmla="*/ 629 h 772"/>
                    <a:gd name="T52" fmla="*/ 518 w 804"/>
                    <a:gd name="T53" fmla="*/ 638 h 772"/>
                    <a:gd name="T54" fmla="*/ 586 w 804"/>
                    <a:gd name="T55" fmla="*/ 647 h 772"/>
                    <a:gd name="T56" fmla="*/ 624 w 804"/>
                    <a:gd name="T57" fmla="*/ 666 h 772"/>
                    <a:gd name="T58" fmla="*/ 633 w 804"/>
                    <a:gd name="T59" fmla="*/ 693 h 772"/>
                    <a:gd name="T60" fmla="*/ 642 w 804"/>
                    <a:gd name="T61" fmla="*/ 721 h 772"/>
                    <a:gd name="T62" fmla="*/ 650 w 804"/>
                    <a:gd name="T63" fmla="*/ 749 h 772"/>
                    <a:gd name="T64" fmla="*/ 673 w 804"/>
                    <a:gd name="T65" fmla="*/ 764 h 772"/>
                    <a:gd name="T66" fmla="*/ 711 w 804"/>
                    <a:gd name="T67" fmla="*/ 766 h 772"/>
                    <a:gd name="T68" fmla="*/ 748 w 804"/>
                    <a:gd name="T69" fmla="*/ 768 h 772"/>
                    <a:gd name="T70" fmla="*/ 786 w 804"/>
                    <a:gd name="T71" fmla="*/ 771 h 772"/>
                    <a:gd name="T72" fmla="*/ 798 w 804"/>
                    <a:gd name="T73" fmla="*/ 693 h 772"/>
                    <a:gd name="T74" fmla="*/ 787 w 804"/>
                    <a:gd name="T75" fmla="*/ 538 h 772"/>
                    <a:gd name="T76" fmla="*/ 775 w 804"/>
                    <a:gd name="T77" fmla="*/ 382 h 772"/>
                    <a:gd name="T78" fmla="*/ 764 w 804"/>
                    <a:gd name="T79" fmla="*/ 226 h 772"/>
                    <a:gd name="T80" fmla="*/ 756 w 804"/>
                    <a:gd name="T81" fmla="*/ 144 h 772"/>
                    <a:gd name="T82" fmla="*/ 736 w 804"/>
                    <a:gd name="T83" fmla="*/ 139 h 772"/>
                    <a:gd name="T84" fmla="*/ 702 w 804"/>
                    <a:gd name="T85" fmla="*/ 135 h 772"/>
                    <a:gd name="T86" fmla="*/ 661 w 804"/>
                    <a:gd name="T87" fmla="*/ 130 h 772"/>
                    <a:gd name="T88" fmla="*/ 620 w 804"/>
                    <a:gd name="T89" fmla="*/ 122 h 772"/>
                    <a:gd name="T90" fmla="*/ 586 w 804"/>
                    <a:gd name="T91" fmla="*/ 109 h 772"/>
                    <a:gd name="T92" fmla="*/ 568 w 804"/>
                    <a:gd name="T93" fmla="*/ 90 h 772"/>
                    <a:gd name="T94" fmla="*/ 570 w 804"/>
                    <a:gd name="T95" fmla="*/ 63 h 772"/>
                    <a:gd name="T96" fmla="*/ 559 w 804"/>
                    <a:gd name="T97" fmla="*/ 41 h 772"/>
                    <a:gd name="T98" fmla="*/ 514 w 804"/>
                    <a:gd name="T99" fmla="*/ 30 h 772"/>
                    <a:gd name="T100" fmla="*/ 469 w 804"/>
                    <a:gd name="T101" fmla="*/ 17 h 772"/>
                    <a:gd name="T102" fmla="*/ 423 w 804"/>
                    <a:gd name="T103" fmla="*/ 5 h 772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804"/>
                    <a:gd name="T157" fmla="*/ 0 h 772"/>
                    <a:gd name="T158" fmla="*/ 804 w 804"/>
                    <a:gd name="T159" fmla="*/ 772 h 772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804" h="772">
                      <a:moveTo>
                        <a:pt x="400" y="0"/>
                      </a:moveTo>
                      <a:lnTo>
                        <a:pt x="379" y="2"/>
                      </a:lnTo>
                      <a:lnTo>
                        <a:pt x="359" y="4"/>
                      </a:lnTo>
                      <a:lnTo>
                        <a:pt x="339" y="8"/>
                      </a:lnTo>
                      <a:lnTo>
                        <a:pt x="319" y="10"/>
                      </a:lnTo>
                      <a:lnTo>
                        <a:pt x="300" y="12"/>
                      </a:lnTo>
                      <a:lnTo>
                        <a:pt x="279" y="15"/>
                      </a:lnTo>
                      <a:lnTo>
                        <a:pt x="259" y="18"/>
                      </a:lnTo>
                      <a:lnTo>
                        <a:pt x="239" y="20"/>
                      </a:lnTo>
                      <a:lnTo>
                        <a:pt x="225" y="29"/>
                      </a:lnTo>
                      <a:lnTo>
                        <a:pt x="211" y="37"/>
                      </a:lnTo>
                      <a:lnTo>
                        <a:pt x="198" y="46"/>
                      </a:lnTo>
                      <a:lnTo>
                        <a:pt x="184" y="55"/>
                      </a:lnTo>
                      <a:lnTo>
                        <a:pt x="172" y="65"/>
                      </a:lnTo>
                      <a:lnTo>
                        <a:pt x="159" y="76"/>
                      </a:lnTo>
                      <a:lnTo>
                        <a:pt x="145" y="86"/>
                      </a:lnTo>
                      <a:lnTo>
                        <a:pt x="133" y="96"/>
                      </a:lnTo>
                      <a:lnTo>
                        <a:pt x="116" y="147"/>
                      </a:lnTo>
                      <a:lnTo>
                        <a:pt x="99" y="198"/>
                      </a:lnTo>
                      <a:lnTo>
                        <a:pt x="83" y="249"/>
                      </a:lnTo>
                      <a:lnTo>
                        <a:pt x="67" y="299"/>
                      </a:lnTo>
                      <a:lnTo>
                        <a:pt x="50" y="351"/>
                      </a:lnTo>
                      <a:lnTo>
                        <a:pt x="33" y="402"/>
                      </a:lnTo>
                      <a:lnTo>
                        <a:pt x="16" y="453"/>
                      </a:lnTo>
                      <a:lnTo>
                        <a:pt x="0" y="503"/>
                      </a:lnTo>
                      <a:lnTo>
                        <a:pt x="5" y="519"/>
                      </a:lnTo>
                      <a:lnTo>
                        <a:pt x="9" y="536"/>
                      </a:lnTo>
                      <a:lnTo>
                        <a:pt x="14" y="553"/>
                      </a:lnTo>
                      <a:lnTo>
                        <a:pt x="20" y="569"/>
                      </a:lnTo>
                      <a:lnTo>
                        <a:pt x="24" y="585"/>
                      </a:lnTo>
                      <a:lnTo>
                        <a:pt x="29" y="601"/>
                      </a:lnTo>
                      <a:lnTo>
                        <a:pt x="33" y="618"/>
                      </a:lnTo>
                      <a:lnTo>
                        <a:pt x="38" y="635"/>
                      </a:lnTo>
                      <a:lnTo>
                        <a:pt x="43" y="628"/>
                      </a:lnTo>
                      <a:lnTo>
                        <a:pt x="47" y="620"/>
                      </a:lnTo>
                      <a:lnTo>
                        <a:pt x="52" y="613"/>
                      </a:lnTo>
                      <a:lnTo>
                        <a:pt x="56" y="606"/>
                      </a:lnTo>
                      <a:lnTo>
                        <a:pt x="61" y="599"/>
                      </a:lnTo>
                      <a:lnTo>
                        <a:pt x="66" y="592"/>
                      </a:lnTo>
                      <a:lnTo>
                        <a:pt x="70" y="584"/>
                      </a:lnTo>
                      <a:lnTo>
                        <a:pt x="75" y="577"/>
                      </a:lnTo>
                      <a:lnTo>
                        <a:pt x="109" y="582"/>
                      </a:lnTo>
                      <a:lnTo>
                        <a:pt x="143" y="586"/>
                      </a:lnTo>
                      <a:lnTo>
                        <a:pt x="177" y="591"/>
                      </a:lnTo>
                      <a:lnTo>
                        <a:pt x="211" y="595"/>
                      </a:lnTo>
                      <a:lnTo>
                        <a:pt x="245" y="601"/>
                      </a:lnTo>
                      <a:lnTo>
                        <a:pt x="280" y="606"/>
                      </a:lnTo>
                      <a:lnTo>
                        <a:pt x="313" y="610"/>
                      </a:lnTo>
                      <a:lnTo>
                        <a:pt x="348" y="615"/>
                      </a:lnTo>
                      <a:lnTo>
                        <a:pt x="381" y="620"/>
                      </a:lnTo>
                      <a:lnTo>
                        <a:pt x="416" y="624"/>
                      </a:lnTo>
                      <a:lnTo>
                        <a:pt x="451" y="629"/>
                      </a:lnTo>
                      <a:lnTo>
                        <a:pt x="484" y="633"/>
                      </a:lnTo>
                      <a:lnTo>
                        <a:pt x="518" y="638"/>
                      </a:lnTo>
                      <a:lnTo>
                        <a:pt x="552" y="643"/>
                      </a:lnTo>
                      <a:lnTo>
                        <a:pt x="586" y="647"/>
                      </a:lnTo>
                      <a:lnTo>
                        <a:pt x="620" y="652"/>
                      </a:lnTo>
                      <a:lnTo>
                        <a:pt x="624" y="666"/>
                      </a:lnTo>
                      <a:lnTo>
                        <a:pt x="629" y="680"/>
                      </a:lnTo>
                      <a:lnTo>
                        <a:pt x="633" y="693"/>
                      </a:lnTo>
                      <a:lnTo>
                        <a:pt x="637" y="707"/>
                      </a:lnTo>
                      <a:lnTo>
                        <a:pt x="642" y="721"/>
                      </a:lnTo>
                      <a:lnTo>
                        <a:pt x="646" y="735"/>
                      </a:lnTo>
                      <a:lnTo>
                        <a:pt x="650" y="749"/>
                      </a:lnTo>
                      <a:lnTo>
                        <a:pt x="654" y="763"/>
                      </a:lnTo>
                      <a:lnTo>
                        <a:pt x="673" y="764"/>
                      </a:lnTo>
                      <a:lnTo>
                        <a:pt x="691" y="765"/>
                      </a:lnTo>
                      <a:lnTo>
                        <a:pt x="711" y="766"/>
                      </a:lnTo>
                      <a:lnTo>
                        <a:pt x="729" y="767"/>
                      </a:lnTo>
                      <a:lnTo>
                        <a:pt x="748" y="768"/>
                      </a:lnTo>
                      <a:lnTo>
                        <a:pt x="767" y="769"/>
                      </a:lnTo>
                      <a:lnTo>
                        <a:pt x="786" y="771"/>
                      </a:lnTo>
                      <a:lnTo>
                        <a:pt x="804" y="772"/>
                      </a:lnTo>
                      <a:lnTo>
                        <a:pt x="798" y="693"/>
                      </a:lnTo>
                      <a:lnTo>
                        <a:pt x="793" y="616"/>
                      </a:lnTo>
                      <a:lnTo>
                        <a:pt x="787" y="538"/>
                      </a:lnTo>
                      <a:lnTo>
                        <a:pt x="781" y="459"/>
                      </a:lnTo>
                      <a:lnTo>
                        <a:pt x="775" y="382"/>
                      </a:lnTo>
                      <a:lnTo>
                        <a:pt x="770" y="304"/>
                      </a:lnTo>
                      <a:lnTo>
                        <a:pt x="764" y="226"/>
                      </a:lnTo>
                      <a:lnTo>
                        <a:pt x="758" y="147"/>
                      </a:lnTo>
                      <a:lnTo>
                        <a:pt x="756" y="144"/>
                      </a:lnTo>
                      <a:lnTo>
                        <a:pt x="748" y="141"/>
                      </a:lnTo>
                      <a:lnTo>
                        <a:pt x="736" y="139"/>
                      </a:lnTo>
                      <a:lnTo>
                        <a:pt x="720" y="137"/>
                      </a:lnTo>
                      <a:lnTo>
                        <a:pt x="702" y="135"/>
                      </a:lnTo>
                      <a:lnTo>
                        <a:pt x="682" y="132"/>
                      </a:lnTo>
                      <a:lnTo>
                        <a:pt x="661" y="130"/>
                      </a:lnTo>
                      <a:lnTo>
                        <a:pt x="641" y="126"/>
                      </a:lnTo>
                      <a:lnTo>
                        <a:pt x="620" y="122"/>
                      </a:lnTo>
                      <a:lnTo>
                        <a:pt x="603" y="116"/>
                      </a:lnTo>
                      <a:lnTo>
                        <a:pt x="586" y="109"/>
                      </a:lnTo>
                      <a:lnTo>
                        <a:pt x="575" y="100"/>
                      </a:lnTo>
                      <a:lnTo>
                        <a:pt x="568" y="90"/>
                      </a:lnTo>
                      <a:lnTo>
                        <a:pt x="566" y="78"/>
                      </a:lnTo>
                      <a:lnTo>
                        <a:pt x="570" y="63"/>
                      </a:lnTo>
                      <a:lnTo>
                        <a:pt x="582" y="47"/>
                      </a:lnTo>
                      <a:lnTo>
                        <a:pt x="559" y="41"/>
                      </a:lnTo>
                      <a:lnTo>
                        <a:pt x="537" y="35"/>
                      </a:lnTo>
                      <a:lnTo>
                        <a:pt x="514" y="30"/>
                      </a:lnTo>
                      <a:lnTo>
                        <a:pt x="491" y="23"/>
                      </a:lnTo>
                      <a:lnTo>
                        <a:pt x="469" y="17"/>
                      </a:lnTo>
                      <a:lnTo>
                        <a:pt x="446" y="11"/>
                      </a:lnTo>
                      <a:lnTo>
                        <a:pt x="423" y="5"/>
                      </a:lnTo>
                      <a:lnTo>
                        <a:pt x="400" y="0"/>
                      </a:lnTo>
                      <a:close/>
                    </a:path>
                  </a:pathLst>
                </a:custGeom>
                <a:solidFill>
                  <a:srgbClr val="D3C6C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7" name="Freeform 248"/>
                <p:cNvSpPr>
                  <a:spLocks noChangeArrowheads="1"/>
                </p:cNvSpPr>
                <p:nvPr/>
              </p:nvSpPr>
              <p:spPr bwMode="auto">
                <a:xfrm>
                  <a:off x="5249" y="1625"/>
                  <a:ext cx="120" cy="127"/>
                </a:xfrm>
                <a:custGeom>
                  <a:avLst/>
                  <a:gdLst>
                    <a:gd name="T0" fmla="*/ 399 w 793"/>
                    <a:gd name="T1" fmla="*/ 2 h 671"/>
                    <a:gd name="T2" fmla="*/ 356 w 793"/>
                    <a:gd name="T3" fmla="*/ 8 h 671"/>
                    <a:gd name="T4" fmla="*/ 314 w 793"/>
                    <a:gd name="T5" fmla="*/ 12 h 671"/>
                    <a:gd name="T6" fmla="*/ 271 w 793"/>
                    <a:gd name="T7" fmla="*/ 18 h 671"/>
                    <a:gd name="T8" fmla="*/ 236 w 793"/>
                    <a:gd name="T9" fmla="*/ 28 h 671"/>
                    <a:gd name="T10" fmla="*/ 209 w 793"/>
                    <a:gd name="T11" fmla="*/ 46 h 671"/>
                    <a:gd name="T12" fmla="*/ 182 w 793"/>
                    <a:gd name="T13" fmla="*/ 64 h 671"/>
                    <a:gd name="T14" fmla="*/ 156 w 793"/>
                    <a:gd name="T15" fmla="*/ 83 h 671"/>
                    <a:gd name="T16" fmla="*/ 125 w 793"/>
                    <a:gd name="T17" fmla="*/ 130 h 671"/>
                    <a:gd name="T18" fmla="*/ 89 w 793"/>
                    <a:gd name="T19" fmla="*/ 205 h 671"/>
                    <a:gd name="T20" fmla="*/ 53 w 793"/>
                    <a:gd name="T21" fmla="*/ 278 h 671"/>
                    <a:gd name="T22" fmla="*/ 18 w 793"/>
                    <a:gd name="T23" fmla="*/ 353 h 671"/>
                    <a:gd name="T24" fmla="*/ 7 w 793"/>
                    <a:gd name="T25" fmla="*/ 425 h 671"/>
                    <a:gd name="T26" fmla="*/ 21 w 793"/>
                    <a:gd name="T27" fmla="*/ 494 h 671"/>
                    <a:gd name="T28" fmla="*/ 35 w 793"/>
                    <a:gd name="T29" fmla="*/ 522 h 671"/>
                    <a:gd name="T30" fmla="*/ 45 w 793"/>
                    <a:gd name="T31" fmla="*/ 508 h 671"/>
                    <a:gd name="T32" fmla="*/ 56 w 793"/>
                    <a:gd name="T33" fmla="*/ 493 h 671"/>
                    <a:gd name="T34" fmla="*/ 66 w 793"/>
                    <a:gd name="T35" fmla="*/ 479 h 671"/>
                    <a:gd name="T36" fmla="*/ 105 w 793"/>
                    <a:gd name="T37" fmla="*/ 477 h 671"/>
                    <a:gd name="T38" fmla="*/ 173 w 793"/>
                    <a:gd name="T39" fmla="*/ 486 h 671"/>
                    <a:gd name="T40" fmla="*/ 241 w 793"/>
                    <a:gd name="T41" fmla="*/ 496 h 671"/>
                    <a:gd name="T42" fmla="*/ 309 w 793"/>
                    <a:gd name="T43" fmla="*/ 505 h 671"/>
                    <a:gd name="T44" fmla="*/ 376 w 793"/>
                    <a:gd name="T45" fmla="*/ 515 h 671"/>
                    <a:gd name="T46" fmla="*/ 444 w 793"/>
                    <a:gd name="T47" fmla="*/ 524 h 671"/>
                    <a:gd name="T48" fmla="*/ 512 w 793"/>
                    <a:gd name="T49" fmla="*/ 534 h 671"/>
                    <a:gd name="T50" fmla="*/ 580 w 793"/>
                    <a:gd name="T51" fmla="*/ 543 h 671"/>
                    <a:gd name="T52" fmla="*/ 618 w 793"/>
                    <a:gd name="T53" fmla="*/ 562 h 671"/>
                    <a:gd name="T54" fmla="*/ 626 w 793"/>
                    <a:gd name="T55" fmla="*/ 591 h 671"/>
                    <a:gd name="T56" fmla="*/ 635 w 793"/>
                    <a:gd name="T57" fmla="*/ 618 h 671"/>
                    <a:gd name="T58" fmla="*/ 643 w 793"/>
                    <a:gd name="T59" fmla="*/ 647 h 671"/>
                    <a:gd name="T60" fmla="*/ 666 w 793"/>
                    <a:gd name="T61" fmla="*/ 662 h 671"/>
                    <a:gd name="T62" fmla="*/ 702 w 793"/>
                    <a:gd name="T63" fmla="*/ 664 h 671"/>
                    <a:gd name="T64" fmla="*/ 739 w 793"/>
                    <a:gd name="T65" fmla="*/ 668 h 671"/>
                    <a:gd name="T66" fmla="*/ 774 w 793"/>
                    <a:gd name="T67" fmla="*/ 670 h 671"/>
                    <a:gd name="T68" fmla="*/ 787 w 793"/>
                    <a:gd name="T69" fmla="*/ 606 h 671"/>
                    <a:gd name="T70" fmla="*/ 774 w 793"/>
                    <a:gd name="T71" fmla="*/ 473 h 671"/>
                    <a:gd name="T72" fmla="*/ 762 w 793"/>
                    <a:gd name="T73" fmla="*/ 341 h 671"/>
                    <a:gd name="T74" fmla="*/ 749 w 793"/>
                    <a:gd name="T75" fmla="*/ 209 h 671"/>
                    <a:gd name="T76" fmla="*/ 741 w 793"/>
                    <a:gd name="T77" fmla="*/ 141 h 671"/>
                    <a:gd name="T78" fmla="*/ 719 w 793"/>
                    <a:gd name="T79" fmla="*/ 138 h 671"/>
                    <a:gd name="T80" fmla="*/ 682 w 793"/>
                    <a:gd name="T81" fmla="*/ 133 h 671"/>
                    <a:gd name="T82" fmla="*/ 637 w 793"/>
                    <a:gd name="T83" fmla="*/ 129 h 671"/>
                    <a:gd name="T84" fmla="*/ 594 w 793"/>
                    <a:gd name="T85" fmla="*/ 121 h 671"/>
                    <a:gd name="T86" fmla="*/ 557 w 793"/>
                    <a:gd name="T87" fmla="*/ 108 h 671"/>
                    <a:gd name="T88" fmla="*/ 536 w 793"/>
                    <a:gd name="T89" fmla="*/ 88 h 671"/>
                    <a:gd name="T90" fmla="*/ 538 w 793"/>
                    <a:gd name="T91" fmla="*/ 61 h 671"/>
                    <a:gd name="T92" fmla="*/ 534 w 793"/>
                    <a:gd name="T93" fmla="*/ 38 h 671"/>
                    <a:gd name="T94" fmla="*/ 501 w 793"/>
                    <a:gd name="T95" fmla="*/ 27 h 671"/>
                    <a:gd name="T96" fmla="*/ 468 w 793"/>
                    <a:gd name="T97" fmla="*/ 16 h 671"/>
                    <a:gd name="T98" fmla="*/ 436 w 793"/>
                    <a:gd name="T99" fmla="*/ 5 h 671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793"/>
                    <a:gd name="T151" fmla="*/ 0 h 671"/>
                    <a:gd name="T152" fmla="*/ 793 w 793"/>
                    <a:gd name="T153" fmla="*/ 671 h 671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793" h="671">
                      <a:moveTo>
                        <a:pt x="420" y="0"/>
                      </a:moveTo>
                      <a:lnTo>
                        <a:pt x="399" y="2"/>
                      </a:lnTo>
                      <a:lnTo>
                        <a:pt x="377" y="4"/>
                      </a:lnTo>
                      <a:lnTo>
                        <a:pt x="356" y="8"/>
                      </a:lnTo>
                      <a:lnTo>
                        <a:pt x="336" y="10"/>
                      </a:lnTo>
                      <a:lnTo>
                        <a:pt x="314" y="12"/>
                      </a:lnTo>
                      <a:lnTo>
                        <a:pt x="293" y="15"/>
                      </a:lnTo>
                      <a:lnTo>
                        <a:pt x="271" y="18"/>
                      </a:lnTo>
                      <a:lnTo>
                        <a:pt x="250" y="20"/>
                      </a:lnTo>
                      <a:lnTo>
                        <a:pt x="236" y="28"/>
                      </a:lnTo>
                      <a:lnTo>
                        <a:pt x="223" y="38"/>
                      </a:lnTo>
                      <a:lnTo>
                        <a:pt x="209" y="46"/>
                      </a:lnTo>
                      <a:lnTo>
                        <a:pt x="196" y="55"/>
                      </a:lnTo>
                      <a:lnTo>
                        <a:pt x="182" y="64"/>
                      </a:lnTo>
                      <a:lnTo>
                        <a:pt x="168" y="73"/>
                      </a:lnTo>
                      <a:lnTo>
                        <a:pt x="156" y="83"/>
                      </a:lnTo>
                      <a:lnTo>
                        <a:pt x="142" y="92"/>
                      </a:lnTo>
                      <a:lnTo>
                        <a:pt x="125" y="130"/>
                      </a:lnTo>
                      <a:lnTo>
                        <a:pt x="106" y="167"/>
                      </a:lnTo>
                      <a:lnTo>
                        <a:pt x="89" y="205"/>
                      </a:lnTo>
                      <a:lnTo>
                        <a:pt x="72" y="242"/>
                      </a:lnTo>
                      <a:lnTo>
                        <a:pt x="53" y="278"/>
                      </a:lnTo>
                      <a:lnTo>
                        <a:pt x="36" y="315"/>
                      </a:lnTo>
                      <a:lnTo>
                        <a:pt x="18" y="353"/>
                      </a:lnTo>
                      <a:lnTo>
                        <a:pt x="0" y="390"/>
                      </a:lnTo>
                      <a:lnTo>
                        <a:pt x="7" y="425"/>
                      </a:lnTo>
                      <a:lnTo>
                        <a:pt x="14" y="459"/>
                      </a:lnTo>
                      <a:lnTo>
                        <a:pt x="21" y="494"/>
                      </a:lnTo>
                      <a:lnTo>
                        <a:pt x="29" y="528"/>
                      </a:lnTo>
                      <a:lnTo>
                        <a:pt x="35" y="522"/>
                      </a:lnTo>
                      <a:lnTo>
                        <a:pt x="39" y="515"/>
                      </a:lnTo>
                      <a:lnTo>
                        <a:pt x="45" y="508"/>
                      </a:lnTo>
                      <a:lnTo>
                        <a:pt x="51" y="500"/>
                      </a:lnTo>
                      <a:lnTo>
                        <a:pt x="56" y="493"/>
                      </a:lnTo>
                      <a:lnTo>
                        <a:pt x="61" y="486"/>
                      </a:lnTo>
                      <a:lnTo>
                        <a:pt x="66" y="479"/>
                      </a:lnTo>
                      <a:lnTo>
                        <a:pt x="72" y="472"/>
                      </a:lnTo>
                      <a:lnTo>
                        <a:pt x="105" y="477"/>
                      </a:lnTo>
                      <a:lnTo>
                        <a:pt x="140" y="481"/>
                      </a:lnTo>
                      <a:lnTo>
                        <a:pt x="173" y="486"/>
                      </a:lnTo>
                      <a:lnTo>
                        <a:pt x="208" y="490"/>
                      </a:lnTo>
                      <a:lnTo>
                        <a:pt x="241" y="496"/>
                      </a:lnTo>
                      <a:lnTo>
                        <a:pt x="274" y="501"/>
                      </a:lnTo>
                      <a:lnTo>
                        <a:pt x="309" y="505"/>
                      </a:lnTo>
                      <a:lnTo>
                        <a:pt x="342" y="510"/>
                      </a:lnTo>
                      <a:lnTo>
                        <a:pt x="376" y="515"/>
                      </a:lnTo>
                      <a:lnTo>
                        <a:pt x="410" y="519"/>
                      </a:lnTo>
                      <a:lnTo>
                        <a:pt x="444" y="524"/>
                      </a:lnTo>
                      <a:lnTo>
                        <a:pt x="477" y="528"/>
                      </a:lnTo>
                      <a:lnTo>
                        <a:pt x="512" y="534"/>
                      </a:lnTo>
                      <a:lnTo>
                        <a:pt x="545" y="539"/>
                      </a:lnTo>
                      <a:lnTo>
                        <a:pt x="580" y="543"/>
                      </a:lnTo>
                      <a:lnTo>
                        <a:pt x="613" y="548"/>
                      </a:lnTo>
                      <a:lnTo>
                        <a:pt x="618" y="562"/>
                      </a:lnTo>
                      <a:lnTo>
                        <a:pt x="622" y="577"/>
                      </a:lnTo>
                      <a:lnTo>
                        <a:pt x="626" y="591"/>
                      </a:lnTo>
                      <a:lnTo>
                        <a:pt x="630" y="605"/>
                      </a:lnTo>
                      <a:lnTo>
                        <a:pt x="635" y="618"/>
                      </a:lnTo>
                      <a:lnTo>
                        <a:pt x="640" y="632"/>
                      </a:lnTo>
                      <a:lnTo>
                        <a:pt x="643" y="647"/>
                      </a:lnTo>
                      <a:lnTo>
                        <a:pt x="648" y="661"/>
                      </a:lnTo>
                      <a:lnTo>
                        <a:pt x="666" y="662"/>
                      </a:lnTo>
                      <a:lnTo>
                        <a:pt x="685" y="663"/>
                      </a:lnTo>
                      <a:lnTo>
                        <a:pt x="702" y="664"/>
                      </a:lnTo>
                      <a:lnTo>
                        <a:pt x="720" y="666"/>
                      </a:lnTo>
                      <a:lnTo>
                        <a:pt x="739" y="668"/>
                      </a:lnTo>
                      <a:lnTo>
                        <a:pt x="757" y="669"/>
                      </a:lnTo>
                      <a:lnTo>
                        <a:pt x="774" y="670"/>
                      </a:lnTo>
                      <a:lnTo>
                        <a:pt x="793" y="671"/>
                      </a:lnTo>
                      <a:lnTo>
                        <a:pt x="787" y="606"/>
                      </a:lnTo>
                      <a:lnTo>
                        <a:pt x="780" y="539"/>
                      </a:lnTo>
                      <a:lnTo>
                        <a:pt x="774" y="473"/>
                      </a:lnTo>
                      <a:lnTo>
                        <a:pt x="769" y="407"/>
                      </a:lnTo>
                      <a:lnTo>
                        <a:pt x="762" y="341"/>
                      </a:lnTo>
                      <a:lnTo>
                        <a:pt x="756" y="275"/>
                      </a:lnTo>
                      <a:lnTo>
                        <a:pt x="749" y="209"/>
                      </a:lnTo>
                      <a:lnTo>
                        <a:pt x="743" y="144"/>
                      </a:lnTo>
                      <a:lnTo>
                        <a:pt x="741" y="141"/>
                      </a:lnTo>
                      <a:lnTo>
                        <a:pt x="732" y="139"/>
                      </a:lnTo>
                      <a:lnTo>
                        <a:pt x="719" y="138"/>
                      </a:lnTo>
                      <a:lnTo>
                        <a:pt x="702" y="136"/>
                      </a:lnTo>
                      <a:lnTo>
                        <a:pt x="682" y="133"/>
                      </a:lnTo>
                      <a:lnTo>
                        <a:pt x="660" y="131"/>
                      </a:lnTo>
                      <a:lnTo>
                        <a:pt x="637" y="129"/>
                      </a:lnTo>
                      <a:lnTo>
                        <a:pt x="615" y="125"/>
                      </a:lnTo>
                      <a:lnTo>
                        <a:pt x="594" y="121"/>
                      </a:lnTo>
                      <a:lnTo>
                        <a:pt x="574" y="115"/>
                      </a:lnTo>
                      <a:lnTo>
                        <a:pt x="557" y="108"/>
                      </a:lnTo>
                      <a:lnTo>
                        <a:pt x="544" y="99"/>
                      </a:lnTo>
                      <a:lnTo>
                        <a:pt x="536" y="88"/>
                      </a:lnTo>
                      <a:lnTo>
                        <a:pt x="534" y="76"/>
                      </a:lnTo>
                      <a:lnTo>
                        <a:pt x="538" y="61"/>
                      </a:lnTo>
                      <a:lnTo>
                        <a:pt x="550" y="43"/>
                      </a:lnTo>
                      <a:lnTo>
                        <a:pt x="534" y="38"/>
                      </a:lnTo>
                      <a:lnTo>
                        <a:pt x="518" y="32"/>
                      </a:lnTo>
                      <a:lnTo>
                        <a:pt x="501" y="27"/>
                      </a:lnTo>
                      <a:lnTo>
                        <a:pt x="485" y="21"/>
                      </a:lnTo>
                      <a:lnTo>
                        <a:pt x="468" y="16"/>
                      </a:lnTo>
                      <a:lnTo>
                        <a:pt x="452" y="11"/>
                      </a:lnTo>
                      <a:lnTo>
                        <a:pt x="436" y="5"/>
                      </a:lnTo>
                      <a:lnTo>
                        <a:pt x="420" y="0"/>
                      </a:lnTo>
                      <a:close/>
                    </a:path>
                  </a:pathLst>
                </a:custGeom>
                <a:solidFill>
                  <a:srgbClr val="D8CCD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8" name="Freeform 249"/>
                <p:cNvSpPr>
                  <a:spLocks noChangeArrowheads="1"/>
                </p:cNvSpPr>
                <p:nvPr/>
              </p:nvSpPr>
              <p:spPr bwMode="auto">
                <a:xfrm>
                  <a:off x="5250" y="1645"/>
                  <a:ext cx="118" cy="108"/>
                </a:xfrm>
                <a:custGeom>
                  <a:avLst/>
                  <a:gdLst>
                    <a:gd name="T0" fmla="*/ 439 w 782"/>
                    <a:gd name="T1" fmla="*/ 0 h 571"/>
                    <a:gd name="T2" fmla="*/ 262 w 782"/>
                    <a:gd name="T3" fmla="*/ 21 h 571"/>
                    <a:gd name="T4" fmla="*/ 151 w 782"/>
                    <a:gd name="T5" fmla="*/ 89 h 571"/>
                    <a:gd name="T6" fmla="*/ 0 w 782"/>
                    <a:gd name="T7" fmla="*/ 278 h 571"/>
                    <a:gd name="T8" fmla="*/ 19 w 782"/>
                    <a:gd name="T9" fmla="*/ 423 h 571"/>
                    <a:gd name="T10" fmla="*/ 70 w 782"/>
                    <a:gd name="T11" fmla="*/ 369 h 571"/>
                    <a:gd name="T12" fmla="*/ 606 w 782"/>
                    <a:gd name="T13" fmla="*/ 444 h 571"/>
                    <a:gd name="T14" fmla="*/ 641 w 782"/>
                    <a:gd name="T15" fmla="*/ 560 h 571"/>
                    <a:gd name="T16" fmla="*/ 782 w 782"/>
                    <a:gd name="T17" fmla="*/ 571 h 571"/>
                    <a:gd name="T18" fmla="*/ 729 w 782"/>
                    <a:gd name="T19" fmla="*/ 140 h 571"/>
                    <a:gd name="T20" fmla="*/ 725 w 782"/>
                    <a:gd name="T21" fmla="*/ 139 h 571"/>
                    <a:gd name="T22" fmla="*/ 716 w 782"/>
                    <a:gd name="T23" fmla="*/ 136 h 571"/>
                    <a:gd name="T24" fmla="*/ 702 w 782"/>
                    <a:gd name="T25" fmla="*/ 135 h 571"/>
                    <a:gd name="T26" fmla="*/ 684 w 782"/>
                    <a:gd name="T27" fmla="*/ 134 h 571"/>
                    <a:gd name="T28" fmla="*/ 662 w 782"/>
                    <a:gd name="T29" fmla="*/ 133 h 571"/>
                    <a:gd name="T30" fmla="*/ 639 w 782"/>
                    <a:gd name="T31" fmla="*/ 131 h 571"/>
                    <a:gd name="T32" fmla="*/ 615 w 782"/>
                    <a:gd name="T33" fmla="*/ 128 h 571"/>
                    <a:gd name="T34" fmla="*/ 590 w 782"/>
                    <a:gd name="T35" fmla="*/ 125 h 571"/>
                    <a:gd name="T36" fmla="*/ 566 w 782"/>
                    <a:gd name="T37" fmla="*/ 120 h 571"/>
                    <a:gd name="T38" fmla="*/ 545 w 782"/>
                    <a:gd name="T39" fmla="*/ 114 h 571"/>
                    <a:gd name="T40" fmla="*/ 527 w 782"/>
                    <a:gd name="T41" fmla="*/ 106 h 571"/>
                    <a:gd name="T42" fmla="*/ 512 w 782"/>
                    <a:gd name="T43" fmla="*/ 97 h 571"/>
                    <a:gd name="T44" fmla="*/ 503 w 782"/>
                    <a:gd name="T45" fmla="*/ 87 h 571"/>
                    <a:gd name="T46" fmla="*/ 500 w 782"/>
                    <a:gd name="T47" fmla="*/ 74 h 571"/>
                    <a:gd name="T48" fmla="*/ 504 w 782"/>
                    <a:gd name="T49" fmla="*/ 58 h 571"/>
                    <a:gd name="T50" fmla="*/ 517 w 782"/>
                    <a:gd name="T51" fmla="*/ 41 h 571"/>
                    <a:gd name="T52" fmla="*/ 439 w 782"/>
                    <a:gd name="T53" fmla="*/ 0 h 5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82"/>
                    <a:gd name="T82" fmla="*/ 0 h 571"/>
                    <a:gd name="T83" fmla="*/ 782 w 782"/>
                    <a:gd name="T84" fmla="*/ 571 h 57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82" h="571">
                      <a:moveTo>
                        <a:pt x="439" y="0"/>
                      </a:moveTo>
                      <a:lnTo>
                        <a:pt x="262" y="21"/>
                      </a:lnTo>
                      <a:lnTo>
                        <a:pt x="151" y="89"/>
                      </a:lnTo>
                      <a:lnTo>
                        <a:pt x="0" y="278"/>
                      </a:lnTo>
                      <a:lnTo>
                        <a:pt x="19" y="423"/>
                      </a:lnTo>
                      <a:lnTo>
                        <a:pt x="70" y="369"/>
                      </a:lnTo>
                      <a:lnTo>
                        <a:pt x="606" y="444"/>
                      </a:lnTo>
                      <a:lnTo>
                        <a:pt x="641" y="560"/>
                      </a:lnTo>
                      <a:lnTo>
                        <a:pt x="782" y="571"/>
                      </a:lnTo>
                      <a:lnTo>
                        <a:pt x="729" y="140"/>
                      </a:lnTo>
                      <a:lnTo>
                        <a:pt x="725" y="139"/>
                      </a:lnTo>
                      <a:lnTo>
                        <a:pt x="716" y="136"/>
                      </a:lnTo>
                      <a:lnTo>
                        <a:pt x="702" y="135"/>
                      </a:lnTo>
                      <a:lnTo>
                        <a:pt x="684" y="134"/>
                      </a:lnTo>
                      <a:lnTo>
                        <a:pt x="662" y="133"/>
                      </a:lnTo>
                      <a:lnTo>
                        <a:pt x="639" y="131"/>
                      </a:lnTo>
                      <a:lnTo>
                        <a:pt x="615" y="128"/>
                      </a:lnTo>
                      <a:lnTo>
                        <a:pt x="590" y="125"/>
                      </a:lnTo>
                      <a:lnTo>
                        <a:pt x="566" y="120"/>
                      </a:lnTo>
                      <a:lnTo>
                        <a:pt x="545" y="114"/>
                      </a:lnTo>
                      <a:lnTo>
                        <a:pt x="527" y="106"/>
                      </a:lnTo>
                      <a:lnTo>
                        <a:pt x="512" y="97"/>
                      </a:lnTo>
                      <a:lnTo>
                        <a:pt x="503" y="87"/>
                      </a:lnTo>
                      <a:lnTo>
                        <a:pt x="500" y="74"/>
                      </a:lnTo>
                      <a:lnTo>
                        <a:pt x="504" y="58"/>
                      </a:lnTo>
                      <a:lnTo>
                        <a:pt x="517" y="41"/>
                      </a:lnTo>
                      <a:lnTo>
                        <a:pt x="439" y="0"/>
                      </a:lnTo>
                      <a:close/>
                    </a:path>
                  </a:pathLst>
                </a:custGeom>
                <a:solidFill>
                  <a:srgbClr val="DDD1D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9" name="Freeform 250"/>
                <p:cNvSpPr>
                  <a:spLocks noChangeArrowheads="1"/>
                </p:cNvSpPr>
                <p:nvPr/>
              </p:nvSpPr>
              <p:spPr bwMode="auto">
                <a:xfrm>
                  <a:off x="5239" y="1328"/>
                  <a:ext cx="132" cy="237"/>
                </a:xfrm>
                <a:custGeom>
                  <a:avLst/>
                  <a:gdLst>
                    <a:gd name="T0" fmla="*/ 91 w 873"/>
                    <a:gd name="T1" fmla="*/ 0 h 1254"/>
                    <a:gd name="T2" fmla="*/ 84 w 873"/>
                    <a:gd name="T3" fmla="*/ 7 h 1254"/>
                    <a:gd name="T4" fmla="*/ 76 w 873"/>
                    <a:gd name="T5" fmla="*/ 16 h 1254"/>
                    <a:gd name="T6" fmla="*/ 67 w 873"/>
                    <a:gd name="T7" fmla="*/ 24 h 1254"/>
                    <a:gd name="T8" fmla="*/ 57 w 873"/>
                    <a:gd name="T9" fmla="*/ 33 h 1254"/>
                    <a:gd name="T10" fmla="*/ 49 w 873"/>
                    <a:gd name="T11" fmla="*/ 43 h 1254"/>
                    <a:gd name="T12" fmla="*/ 40 w 873"/>
                    <a:gd name="T13" fmla="*/ 52 h 1254"/>
                    <a:gd name="T14" fmla="*/ 32 w 873"/>
                    <a:gd name="T15" fmla="*/ 60 h 1254"/>
                    <a:gd name="T16" fmla="*/ 24 w 873"/>
                    <a:gd name="T17" fmla="*/ 68 h 1254"/>
                    <a:gd name="T18" fmla="*/ 0 w 873"/>
                    <a:gd name="T19" fmla="*/ 189 h 1254"/>
                    <a:gd name="T20" fmla="*/ 0 w 873"/>
                    <a:gd name="T21" fmla="*/ 1097 h 1254"/>
                    <a:gd name="T22" fmla="*/ 49 w 873"/>
                    <a:gd name="T23" fmla="*/ 1173 h 1254"/>
                    <a:gd name="T24" fmla="*/ 175 w 873"/>
                    <a:gd name="T25" fmla="*/ 1186 h 1254"/>
                    <a:gd name="T26" fmla="*/ 689 w 873"/>
                    <a:gd name="T27" fmla="*/ 1254 h 1254"/>
                    <a:gd name="T28" fmla="*/ 789 w 873"/>
                    <a:gd name="T29" fmla="*/ 1216 h 1254"/>
                    <a:gd name="T30" fmla="*/ 789 w 873"/>
                    <a:gd name="T31" fmla="*/ 999 h 1254"/>
                    <a:gd name="T32" fmla="*/ 789 w 873"/>
                    <a:gd name="T33" fmla="*/ 228 h 1254"/>
                    <a:gd name="T34" fmla="*/ 829 w 873"/>
                    <a:gd name="T35" fmla="*/ 148 h 1254"/>
                    <a:gd name="T36" fmla="*/ 873 w 873"/>
                    <a:gd name="T37" fmla="*/ 81 h 1254"/>
                    <a:gd name="T38" fmla="*/ 91 w 873"/>
                    <a:gd name="T39" fmla="*/ 0 h 125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873"/>
                    <a:gd name="T61" fmla="*/ 0 h 1254"/>
                    <a:gd name="T62" fmla="*/ 873 w 873"/>
                    <a:gd name="T63" fmla="*/ 1254 h 1254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873" h="1254">
                      <a:moveTo>
                        <a:pt x="91" y="0"/>
                      </a:moveTo>
                      <a:lnTo>
                        <a:pt x="84" y="7"/>
                      </a:lnTo>
                      <a:lnTo>
                        <a:pt x="76" y="16"/>
                      </a:lnTo>
                      <a:lnTo>
                        <a:pt x="67" y="24"/>
                      </a:lnTo>
                      <a:lnTo>
                        <a:pt x="57" y="33"/>
                      </a:lnTo>
                      <a:lnTo>
                        <a:pt x="49" y="43"/>
                      </a:lnTo>
                      <a:lnTo>
                        <a:pt x="40" y="52"/>
                      </a:lnTo>
                      <a:lnTo>
                        <a:pt x="32" y="60"/>
                      </a:lnTo>
                      <a:lnTo>
                        <a:pt x="24" y="68"/>
                      </a:lnTo>
                      <a:lnTo>
                        <a:pt x="0" y="189"/>
                      </a:lnTo>
                      <a:lnTo>
                        <a:pt x="0" y="1097"/>
                      </a:lnTo>
                      <a:lnTo>
                        <a:pt x="49" y="1173"/>
                      </a:lnTo>
                      <a:lnTo>
                        <a:pt x="175" y="1186"/>
                      </a:lnTo>
                      <a:lnTo>
                        <a:pt x="689" y="1254"/>
                      </a:lnTo>
                      <a:lnTo>
                        <a:pt x="789" y="1216"/>
                      </a:lnTo>
                      <a:lnTo>
                        <a:pt x="789" y="999"/>
                      </a:lnTo>
                      <a:lnTo>
                        <a:pt x="789" y="228"/>
                      </a:lnTo>
                      <a:lnTo>
                        <a:pt x="829" y="148"/>
                      </a:lnTo>
                      <a:lnTo>
                        <a:pt x="873" y="81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0" name="Freeform 251"/>
                <p:cNvSpPr>
                  <a:spLocks noChangeArrowheads="1"/>
                </p:cNvSpPr>
                <p:nvPr/>
              </p:nvSpPr>
              <p:spPr bwMode="auto">
                <a:xfrm>
                  <a:off x="5243" y="1335"/>
                  <a:ext cx="125" cy="229"/>
                </a:xfrm>
                <a:custGeom>
                  <a:avLst/>
                  <a:gdLst>
                    <a:gd name="T0" fmla="*/ 81 w 832"/>
                    <a:gd name="T1" fmla="*/ 7 h 1210"/>
                    <a:gd name="T2" fmla="*/ 63 w 832"/>
                    <a:gd name="T3" fmla="*/ 23 h 1210"/>
                    <a:gd name="T4" fmla="*/ 47 w 832"/>
                    <a:gd name="T5" fmla="*/ 41 h 1210"/>
                    <a:gd name="T6" fmla="*/ 30 w 832"/>
                    <a:gd name="T7" fmla="*/ 57 h 1210"/>
                    <a:gd name="T8" fmla="*/ 17 w 832"/>
                    <a:gd name="T9" fmla="*/ 94 h 1210"/>
                    <a:gd name="T10" fmla="*/ 6 w 832"/>
                    <a:gd name="T11" fmla="*/ 153 h 1210"/>
                    <a:gd name="T12" fmla="*/ 0 w 832"/>
                    <a:gd name="T13" fmla="*/ 402 h 1210"/>
                    <a:gd name="T14" fmla="*/ 0 w 832"/>
                    <a:gd name="T15" fmla="*/ 840 h 1210"/>
                    <a:gd name="T16" fmla="*/ 6 w 832"/>
                    <a:gd name="T17" fmla="*/ 1068 h 1210"/>
                    <a:gd name="T18" fmla="*/ 19 w 832"/>
                    <a:gd name="T19" fmla="*/ 1086 h 1210"/>
                    <a:gd name="T20" fmla="*/ 30 w 832"/>
                    <a:gd name="T21" fmla="*/ 1104 h 1210"/>
                    <a:gd name="T22" fmla="*/ 43 w 832"/>
                    <a:gd name="T23" fmla="*/ 1122 h 1210"/>
                    <a:gd name="T24" fmla="*/ 63 w 832"/>
                    <a:gd name="T25" fmla="*/ 1132 h 1210"/>
                    <a:gd name="T26" fmla="*/ 93 w 832"/>
                    <a:gd name="T27" fmla="*/ 1136 h 1210"/>
                    <a:gd name="T28" fmla="*/ 125 w 832"/>
                    <a:gd name="T29" fmla="*/ 1139 h 1210"/>
                    <a:gd name="T30" fmla="*/ 154 w 832"/>
                    <a:gd name="T31" fmla="*/ 1143 h 1210"/>
                    <a:gd name="T32" fmla="*/ 201 w 832"/>
                    <a:gd name="T33" fmla="*/ 1149 h 1210"/>
                    <a:gd name="T34" fmla="*/ 262 w 832"/>
                    <a:gd name="T35" fmla="*/ 1157 h 1210"/>
                    <a:gd name="T36" fmla="*/ 324 w 832"/>
                    <a:gd name="T37" fmla="*/ 1165 h 1210"/>
                    <a:gd name="T38" fmla="*/ 386 w 832"/>
                    <a:gd name="T39" fmla="*/ 1173 h 1210"/>
                    <a:gd name="T40" fmla="*/ 447 w 832"/>
                    <a:gd name="T41" fmla="*/ 1181 h 1210"/>
                    <a:gd name="T42" fmla="*/ 509 w 832"/>
                    <a:gd name="T43" fmla="*/ 1189 h 1210"/>
                    <a:gd name="T44" fmla="*/ 572 w 832"/>
                    <a:gd name="T45" fmla="*/ 1197 h 1210"/>
                    <a:gd name="T46" fmla="*/ 633 w 832"/>
                    <a:gd name="T47" fmla="*/ 1205 h 1210"/>
                    <a:gd name="T48" fmla="*/ 676 w 832"/>
                    <a:gd name="T49" fmla="*/ 1205 h 1210"/>
                    <a:gd name="T50" fmla="*/ 702 w 832"/>
                    <a:gd name="T51" fmla="*/ 1195 h 1210"/>
                    <a:gd name="T52" fmla="*/ 726 w 832"/>
                    <a:gd name="T53" fmla="*/ 1185 h 1210"/>
                    <a:gd name="T54" fmla="*/ 750 w 832"/>
                    <a:gd name="T55" fmla="*/ 1175 h 1210"/>
                    <a:gd name="T56" fmla="*/ 763 w 832"/>
                    <a:gd name="T57" fmla="*/ 1119 h 1210"/>
                    <a:gd name="T58" fmla="*/ 763 w 832"/>
                    <a:gd name="T59" fmla="*/ 1015 h 1210"/>
                    <a:gd name="T60" fmla="*/ 763 w 832"/>
                    <a:gd name="T61" fmla="*/ 778 h 1210"/>
                    <a:gd name="T62" fmla="*/ 763 w 832"/>
                    <a:gd name="T63" fmla="*/ 404 h 1210"/>
                    <a:gd name="T64" fmla="*/ 767 w 832"/>
                    <a:gd name="T65" fmla="*/ 208 h 1210"/>
                    <a:gd name="T66" fmla="*/ 777 w 832"/>
                    <a:gd name="T67" fmla="*/ 189 h 1210"/>
                    <a:gd name="T68" fmla="*/ 785 w 832"/>
                    <a:gd name="T69" fmla="*/ 168 h 1210"/>
                    <a:gd name="T70" fmla="*/ 794 w 832"/>
                    <a:gd name="T71" fmla="*/ 147 h 1210"/>
                    <a:gd name="T72" fmla="*/ 807 w 832"/>
                    <a:gd name="T73" fmla="*/ 121 h 1210"/>
                    <a:gd name="T74" fmla="*/ 824 w 832"/>
                    <a:gd name="T75" fmla="*/ 90 h 1210"/>
                    <a:gd name="T76" fmla="*/ 786 w 832"/>
                    <a:gd name="T77" fmla="*/ 69 h 1210"/>
                    <a:gd name="T78" fmla="*/ 693 w 832"/>
                    <a:gd name="T79" fmla="*/ 60 h 1210"/>
                    <a:gd name="T80" fmla="*/ 599 w 832"/>
                    <a:gd name="T81" fmla="*/ 50 h 1210"/>
                    <a:gd name="T82" fmla="*/ 506 w 832"/>
                    <a:gd name="T83" fmla="*/ 41 h 1210"/>
                    <a:gd name="T84" fmla="*/ 414 w 832"/>
                    <a:gd name="T85" fmla="*/ 32 h 1210"/>
                    <a:gd name="T86" fmla="*/ 320 w 832"/>
                    <a:gd name="T87" fmla="*/ 23 h 1210"/>
                    <a:gd name="T88" fmla="*/ 227 w 832"/>
                    <a:gd name="T89" fmla="*/ 14 h 1210"/>
                    <a:gd name="T90" fmla="*/ 134 w 832"/>
                    <a:gd name="T91" fmla="*/ 4 h 1210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32"/>
                    <a:gd name="T139" fmla="*/ 0 h 1210"/>
                    <a:gd name="T140" fmla="*/ 832 w 832"/>
                    <a:gd name="T141" fmla="*/ 1210 h 1210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32" h="1210">
                      <a:moveTo>
                        <a:pt x="88" y="0"/>
                      </a:moveTo>
                      <a:lnTo>
                        <a:pt x="81" y="7"/>
                      </a:lnTo>
                      <a:lnTo>
                        <a:pt x="73" y="15"/>
                      </a:lnTo>
                      <a:lnTo>
                        <a:pt x="63" y="23"/>
                      </a:lnTo>
                      <a:lnTo>
                        <a:pt x="55" y="32"/>
                      </a:lnTo>
                      <a:lnTo>
                        <a:pt x="47" y="41"/>
                      </a:lnTo>
                      <a:lnTo>
                        <a:pt x="38" y="49"/>
                      </a:lnTo>
                      <a:lnTo>
                        <a:pt x="30" y="57"/>
                      </a:lnTo>
                      <a:lnTo>
                        <a:pt x="23" y="64"/>
                      </a:lnTo>
                      <a:lnTo>
                        <a:pt x="17" y="94"/>
                      </a:lnTo>
                      <a:lnTo>
                        <a:pt x="12" y="124"/>
                      </a:lnTo>
                      <a:lnTo>
                        <a:pt x="6" y="153"/>
                      </a:lnTo>
                      <a:lnTo>
                        <a:pt x="0" y="183"/>
                      </a:lnTo>
                      <a:lnTo>
                        <a:pt x="0" y="402"/>
                      </a:lnTo>
                      <a:lnTo>
                        <a:pt x="0" y="621"/>
                      </a:lnTo>
                      <a:lnTo>
                        <a:pt x="0" y="840"/>
                      </a:lnTo>
                      <a:lnTo>
                        <a:pt x="0" y="1059"/>
                      </a:lnTo>
                      <a:lnTo>
                        <a:pt x="6" y="1068"/>
                      </a:lnTo>
                      <a:lnTo>
                        <a:pt x="13" y="1077"/>
                      </a:lnTo>
                      <a:lnTo>
                        <a:pt x="19" y="1086"/>
                      </a:lnTo>
                      <a:lnTo>
                        <a:pt x="24" y="1094"/>
                      </a:lnTo>
                      <a:lnTo>
                        <a:pt x="30" y="1104"/>
                      </a:lnTo>
                      <a:lnTo>
                        <a:pt x="37" y="1113"/>
                      </a:lnTo>
                      <a:lnTo>
                        <a:pt x="43" y="1122"/>
                      </a:lnTo>
                      <a:lnTo>
                        <a:pt x="48" y="1131"/>
                      </a:lnTo>
                      <a:lnTo>
                        <a:pt x="63" y="1132"/>
                      </a:lnTo>
                      <a:lnTo>
                        <a:pt x="78" y="1135"/>
                      </a:lnTo>
                      <a:lnTo>
                        <a:pt x="93" y="1136"/>
                      </a:lnTo>
                      <a:lnTo>
                        <a:pt x="110" y="1137"/>
                      </a:lnTo>
                      <a:lnTo>
                        <a:pt x="125" y="1139"/>
                      </a:lnTo>
                      <a:lnTo>
                        <a:pt x="139" y="1140"/>
                      </a:lnTo>
                      <a:lnTo>
                        <a:pt x="154" y="1143"/>
                      </a:lnTo>
                      <a:lnTo>
                        <a:pt x="169" y="1144"/>
                      </a:lnTo>
                      <a:lnTo>
                        <a:pt x="201" y="1149"/>
                      </a:lnTo>
                      <a:lnTo>
                        <a:pt x="232" y="1152"/>
                      </a:lnTo>
                      <a:lnTo>
                        <a:pt x="262" y="1157"/>
                      </a:lnTo>
                      <a:lnTo>
                        <a:pt x="293" y="1160"/>
                      </a:lnTo>
                      <a:lnTo>
                        <a:pt x="324" y="1165"/>
                      </a:lnTo>
                      <a:lnTo>
                        <a:pt x="355" y="1168"/>
                      </a:lnTo>
                      <a:lnTo>
                        <a:pt x="386" y="1173"/>
                      </a:lnTo>
                      <a:lnTo>
                        <a:pt x="417" y="1176"/>
                      </a:lnTo>
                      <a:lnTo>
                        <a:pt x="447" y="1181"/>
                      </a:lnTo>
                      <a:lnTo>
                        <a:pt x="478" y="1185"/>
                      </a:lnTo>
                      <a:lnTo>
                        <a:pt x="509" y="1189"/>
                      </a:lnTo>
                      <a:lnTo>
                        <a:pt x="540" y="1193"/>
                      </a:lnTo>
                      <a:lnTo>
                        <a:pt x="572" y="1197"/>
                      </a:lnTo>
                      <a:lnTo>
                        <a:pt x="601" y="1202"/>
                      </a:lnTo>
                      <a:lnTo>
                        <a:pt x="633" y="1205"/>
                      </a:lnTo>
                      <a:lnTo>
                        <a:pt x="664" y="1210"/>
                      </a:lnTo>
                      <a:lnTo>
                        <a:pt x="676" y="1205"/>
                      </a:lnTo>
                      <a:lnTo>
                        <a:pt x="689" y="1200"/>
                      </a:lnTo>
                      <a:lnTo>
                        <a:pt x="702" y="1195"/>
                      </a:lnTo>
                      <a:lnTo>
                        <a:pt x="713" y="1190"/>
                      </a:lnTo>
                      <a:lnTo>
                        <a:pt x="726" y="1185"/>
                      </a:lnTo>
                      <a:lnTo>
                        <a:pt x="739" y="1180"/>
                      </a:lnTo>
                      <a:lnTo>
                        <a:pt x="750" y="1175"/>
                      </a:lnTo>
                      <a:lnTo>
                        <a:pt x="763" y="1170"/>
                      </a:lnTo>
                      <a:lnTo>
                        <a:pt x="763" y="1119"/>
                      </a:lnTo>
                      <a:lnTo>
                        <a:pt x="763" y="1067"/>
                      </a:lnTo>
                      <a:lnTo>
                        <a:pt x="763" y="1015"/>
                      </a:lnTo>
                      <a:lnTo>
                        <a:pt x="764" y="963"/>
                      </a:lnTo>
                      <a:lnTo>
                        <a:pt x="763" y="778"/>
                      </a:lnTo>
                      <a:lnTo>
                        <a:pt x="763" y="591"/>
                      </a:lnTo>
                      <a:lnTo>
                        <a:pt x="763" y="404"/>
                      </a:lnTo>
                      <a:lnTo>
                        <a:pt x="763" y="219"/>
                      </a:lnTo>
                      <a:lnTo>
                        <a:pt x="767" y="208"/>
                      </a:lnTo>
                      <a:lnTo>
                        <a:pt x="772" y="199"/>
                      </a:lnTo>
                      <a:lnTo>
                        <a:pt x="777" y="189"/>
                      </a:lnTo>
                      <a:lnTo>
                        <a:pt x="781" y="178"/>
                      </a:lnTo>
                      <a:lnTo>
                        <a:pt x="785" y="168"/>
                      </a:lnTo>
                      <a:lnTo>
                        <a:pt x="789" y="158"/>
                      </a:lnTo>
                      <a:lnTo>
                        <a:pt x="794" y="147"/>
                      </a:lnTo>
                      <a:lnTo>
                        <a:pt x="799" y="137"/>
                      </a:lnTo>
                      <a:lnTo>
                        <a:pt x="807" y="121"/>
                      </a:lnTo>
                      <a:lnTo>
                        <a:pt x="816" y="105"/>
                      </a:lnTo>
                      <a:lnTo>
                        <a:pt x="824" y="90"/>
                      </a:lnTo>
                      <a:lnTo>
                        <a:pt x="832" y="73"/>
                      </a:lnTo>
                      <a:lnTo>
                        <a:pt x="786" y="69"/>
                      </a:lnTo>
                      <a:lnTo>
                        <a:pt x="739" y="64"/>
                      </a:lnTo>
                      <a:lnTo>
                        <a:pt x="693" y="60"/>
                      </a:lnTo>
                      <a:lnTo>
                        <a:pt x="646" y="55"/>
                      </a:lnTo>
                      <a:lnTo>
                        <a:pt x="599" y="50"/>
                      </a:lnTo>
                      <a:lnTo>
                        <a:pt x="553" y="46"/>
                      </a:lnTo>
                      <a:lnTo>
                        <a:pt x="506" y="41"/>
                      </a:lnTo>
                      <a:lnTo>
                        <a:pt x="460" y="37"/>
                      </a:lnTo>
                      <a:lnTo>
                        <a:pt x="414" y="32"/>
                      </a:lnTo>
                      <a:lnTo>
                        <a:pt x="366" y="27"/>
                      </a:lnTo>
                      <a:lnTo>
                        <a:pt x="320" y="23"/>
                      </a:lnTo>
                      <a:lnTo>
                        <a:pt x="273" y="18"/>
                      </a:lnTo>
                      <a:lnTo>
                        <a:pt x="227" y="14"/>
                      </a:lnTo>
                      <a:lnTo>
                        <a:pt x="181" y="9"/>
                      </a:lnTo>
                      <a:lnTo>
                        <a:pt x="134" y="4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solidFill>
                  <a:srgbClr val="02020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1" name="Freeform 252"/>
                <p:cNvSpPr>
                  <a:spLocks noChangeArrowheads="1"/>
                </p:cNvSpPr>
                <p:nvPr/>
              </p:nvSpPr>
              <p:spPr bwMode="auto">
                <a:xfrm>
                  <a:off x="5247" y="1343"/>
                  <a:ext cx="119" cy="221"/>
                </a:xfrm>
                <a:custGeom>
                  <a:avLst/>
                  <a:gdLst>
                    <a:gd name="T0" fmla="*/ 80 w 792"/>
                    <a:gd name="T1" fmla="*/ 7 h 1165"/>
                    <a:gd name="T2" fmla="*/ 64 w 792"/>
                    <a:gd name="T3" fmla="*/ 23 h 1165"/>
                    <a:gd name="T4" fmla="*/ 46 w 792"/>
                    <a:gd name="T5" fmla="*/ 41 h 1165"/>
                    <a:gd name="T6" fmla="*/ 31 w 792"/>
                    <a:gd name="T7" fmla="*/ 56 h 1165"/>
                    <a:gd name="T8" fmla="*/ 19 w 792"/>
                    <a:gd name="T9" fmla="*/ 91 h 1165"/>
                    <a:gd name="T10" fmla="*/ 6 w 792"/>
                    <a:gd name="T11" fmla="*/ 148 h 1165"/>
                    <a:gd name="T12" fmla="*/ 0 w 792"/>
                    <a:gd name="T13" fmla="*/ 388 h 1165"/>
                    <a:gd name="T14" fmla="*/ 0 w 792"/>
                    <a:gd name="T15" fmla="*/ 809 h 1165"/>
                    <a:gd name="T16" fmla="*/ 6 w 792"/>
                    <a:gd name="T17" fmla="*/ 1030 h 1165"/>
                    <a:gd name="T18" fmla="*/ 18 w 792"/>
                    <a:gd name="T19" fmla="*/ 1048 h 1165"/>
                    <a:gd name="T20" fmla="*/ 30 w 792"/>
                    <a:gd name="T21" fmla="*/ 1065 h 1165"/>
                    <a:gd name="T22" fmla="*/ 42 w 792"/>
                    <a:gd name="T23" fmla="*/ 1082 h 1165"/>
                    <a:gd name="T24" fmla="*/ 62 w 792"/>
                    <a:gd name="T25" fmla="*/ 1093 h 1165"/>
                    <a:gd name="T26" fmla="*/ 91 w 792"/>
                    <a:gd name="T27" fmla="*/ 1096 h 1165"/>
                    <a:gd name="T28" fmla="*/ 120 w 792"/>
                    <a:gd name="T29" fmla="*/ 1098 h 1165"/>
                    <a:gd name="T30" fmla="*/ 149 w 792"/>
                    <a:gd name="T31" fmla="*/ 1102 h 1165"/>
                    <a:gd name="T32" fmla="*/ 194 w 792"/>
                    <a:gd name="T33" fmla="*/ 1107 h 1165"/>
                    <a:gd name="T34" fmla="*/ 254 w 792"/>
                    <a:gd name="T35" fmla="*/ 1115 h 1165"/>
                    <a:gd name="T36" fmla="*/ 313 w 792"/>
                    <a:gd name="T37" fmla="*/ 1123 h 1165"/>
                    <a:gd name="T38" fmla="*/ 372 w 792"/>
                    <a:gd name="T39" fmla="*/ 1131 h 1165"/>
                    <a:gd name="T40" fmla="*/ 432 w 792"/>
                    <a:gd name="T41" fmla="*/ 1138 h 1165"/>
                    <a:gd name="T42" fmla="*/ 492 w 792"/>
                    <a:gd name="T43" fmla="*/ 1146 h 1165"/>
                    <a:gd name="T44" fmla="*/ 551 w 792"/>
                    <a:gd name="T45" fmla="*/ 1154 h 1165"/>
                    <a:gd name="T46" fmla="*/ 611 w 792"/>
                    <a:gd name="T47" fmla="*/ 1162 h 1165"/>
                    <a:gd name="T48" fmla="*/ 654 w 792"/>
                    <a:gd name="T49" fmla="*/ 1161 h 1165"/>
                    <a:gd name="T50" fmla="*/ 678 w 792"/>
                    <a:gd name="T51" fmla="*/ 1151 h 1165"/>
                    <a:gd name="T52" fmla="*/ 702 w 792"/>
                    <a:gd name="T53" fmla="*/ 1141 h 1165"/>
                    <a:gd name="T54" fmla="*/ 726 w 792"/>
                    <a:gd name="T55" fmla="*/ 1132 h 1165"/>
                    <a:gd name="T56" fmla="*/ 738 w 792"/>
                    <a:gd name="T57" fmla="*/ 1078 h 1165"/>
                    <a:gd name="T58" fmla="*/ 739 w 792"/>
                    <a:gd name="T59" fmla="*/ 977 h 1165"/>
                    <a:gd name="T60" fmla="*/ 739 w 792"/>
                    <a:gd name="T61" fmla="*/ 749 h 1165"/>
                    <a:gd name="T62" fmla="*/ 738 w 792"/>
                    <a:gd name="T63" fmla="*/ 390 h 1165"/>
                    <a:gd name="T64" fmla="*/ 746 w 792"/>
                    <a:gd name="T65" fmla="*/ 190 h 1165"/>
                    <a:gd name="T66" fmla="*/ 761 w 792"/>
                    <a:gd name="T67" fmla="*/ 149 h 1165"/>
                    <a:gd name="T68" fmla="*/ 775 w 792"/>
                    <a:gd name="T69" fmla="*/ 113 h 1165"/>
                    <a:gd name="T70" fmla="*/ 786 w 792"/>
                    <a:gd name="T71" fmla="*/ 82 h 1165"/>
                    <a:gd name="T72" fmla="*/ 748 w 792"/>
                    <a:gd name="T73" fmla="*/ 63 h 1165"/>
                    <a:gd name="T74" fmla="*/ 659 w 792"/>
                    <a:gd name="T75" fmla="*/ 55 h 1165"/>
                    <a:gd name="T76" fmla="*/ 572 w 792"/>
                    <a:gd name="T77" fmla="*/ 46 h 1165"/>
                    <a:gd name="T78" fmla="*/ 483 w 792"/>
                    <a:gd name="T79" fmla="*/ 37 h 1165"/>
                    <a:gd name="T80" fmla="*/ 395 w 792"/>
                    <a:gd name="T81" fmla="*/ 29 h 1165"/>
                    <a:gd name="T82" fmla="*/ 307 w 792"/>
                    <a:gd name="T83" fmla="*/ 21 h 1165"/>
                    <a:gd name="T84" fmla="*/ 219 w 792"/>
                    <a:gd name="T85" fmla="*/ 13 h 1165"/>
                    <a:gd name="T86" fmla="*/ 130 w 792"/>
                    <a:gd name="T87" fmla="*/ 5 h 1165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792"/>
                    <a:gd name="T133" fmla="*/ 0 h 1165"/>
                    <a:gd name="T134" fmla="*/ 792 w 792"/>
                    <a:gd name="T135" fmla="*/ 1165 h 1165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792" h="1165">
                      <a:moveTo>
                        <a:pt x="87" y="0"/>
                      </a:moveTo>
                      <a:lnTo>
                        <a:pt x="80" y="7"/>
                      </a:lnTo>
                      <a:lnTo>
                        <a:pt x="72" y="15"/>
                      </a:lnTo>
                      <a:lnTo>
                        <a:pt x="64" y="23"/>
                      </a:lnTo>
                      <a:lnTo>
                        <a:pt x="56" y="31"/>
                      </a:lnTo>
                      <a:lnTo>
                        <a:pt x="46" y="41"/>
                      </a:lnTo>
                      <a:lnTo>
                        <a:pt x="39" y="49"/>
                      </a:lnTo>
                      <a:lnTo>
                        <a:pt x="31" y="56"/>
                      </a:lnTo>
                      <a:lnTo>
                        <a:pt x="24" y="63"/>
                      </a:lnTo>
                      <a:lnTo>
                        <a:pt x="19" y="91"/>
                      </a:lnTo>
                      <a:lnTo>
                        <a:pt x="13" y="119"/>
                      </a:lnTo>
                      <a:lnTo>
                        <a:pt x="6" y="148"/>
                      </a:lnTo>
                      <a:lnTo>
                        <a:pt x="0" y="177"/>
                      </a:lnTo>
                      <a:lnTo>
                        <a:pt x="0" y="388"/>
                      </a:lnTo>
                      <a:lnTo>
                        <a:pt x="0" y="598"/>
                      </a:lnTo>
                      <a:lnTo>
                        <a:pt x="0" y="809"/>
                      </a:lnTo>
                      <a:lnTo>
                        <a:pt x="0" y="1021"/>
                      </a:lnTo>
                      <a:lnTo>
                        <a:pt x="6" y="1030"/>
                      </a:lnTo>
                      <a:lnTo>
                        <a:pt x="12" y="1039"/>
                      </a:lnTo>
                      <a:lnTo>
                        <a:pt x="18" y="1048"/>
                      </a:lnTo>
                      <a:lnTo>
                        <a:pt x="24" y="1056"/>
                      </a:lnTo>
                      <a:lnTo>
                        <a:pt x="30" y="1065"/>
                      </a:lnTo>
                      <a:lnTo>
                        <a:pt x="36" y="1074"/>
                      </a:lnTo>
                      <a:lnTo>
                        <a:pt x="42" y="1082"/>
                      </a:lnTo>
                      <a:lnTo>
                        <a:pt x="48" y="1092"/>
                      </a:lnTo>
                      <a:lnTo>
                        <a:pt x="62" y="1093"/>
                      </a:lnTo>
                      <a:lnTo>
                        <a:pt x="76" y="1094"/>
                      </a:lnTo>
                      <a:lnTo>
                        <a:pt x="91" y="1096"/>
                      </a:lnTo>
                      <a:lnTo>
                        <a:pt x="106" y="1097"/>
                      </a:lnTo>
                      <a:lnTo>
                        <a:pt x="120" y="1098"/>
                      </a:lnTo>
                      <a:lnTo>
                        <a:pt x="135" y="1101"/>
                      </a:lnTo>
                      <a:lnTo>
                        <a:pt x="149" y="1102"/>
                      </a:lnTo>
                      <a:lnTo>
                        <a:pt x="164" y="1103"/>
                      </a:lnTo>
                      <a:lnTo>
                        <a:pt x="194" y="1107"/>
                      </a:lnTo>
                      <a:lnTo>
                        <a:pt x="224" y="1111"/>
                      </a:lnTo>
                      <a:lnTo>
                        <a:pt x="254" y="1115"/>
                      </a:lnTo>
                      <a:lnTo>
                        <a:pt x="284" y="1118"/>
                      </a:lnTo>
                      <a:lnTo>
                        <a:pt x="313" y="1123"/>
                      </a:lnTo>
                      <a:lnTo>
                        <a:pt x="342" y="1126"/>
                      </a:lnTo>
                      <a:lnTo>
                        <a:pt x="372" y="1131"/>
                      </a:lnTo>
                      <a:lnTo>
                        <a:pt x="402" y="1134"/>
                      </a:lnTo>
                      <a:lnTo>
                        <a:pt x="432" y="1138"/>
                      </a:lnTo>
                      <a:lnTo>
                        <a:pt x="462" y="1142"/>
                      </a:lnTo>
                      <a:lnTo>
                        <a:pt x="492" y="1146"/>
                      </a:lnTo>
                      <a:lnTo>
                        <a:pt x="522" y="1149"/>
                      </a:lnTo>
                      <a:lnTo>
                        <a:pt x="551" y="1154"/>
                      </a:lnTo>
                      <a:lnTo>
                        <a:pt x="581" y="1157"/>
                      </a:lnTo>
                      <a:lnTo>
                        <a:pt x="611" y="1162"/>
                      </a:lnTo>
                      <a:lnTo>
                        <a:pt x="641" y="1165"/>
                      </a:lnTo>
                      <a:lnTo>
                        <a:pt x="654" y="1161"/>
                      </a:lnTo>
                      <a:lnTo>
                        <a:pt x="665" y="1156"/>
                      </a:lnTo>
                      <a:lnTo>
                        <a:pt x="678" y="1151"/>
                      </a:lnTo>
                      <a:lnTo>
                        <a:pt x="689" y="1146"/>
                      </a:lnTo>
                      <a:lnTo>
                        <a:pt x="702" y="1141"/>
                      </a:lnTo>
                      <a:lnTo>
                        <a:pt x="713" y="1137"/>
                      </a:lnTo>
                      <a:lnTo>
                        <a:pt x="726" y="1132"/>
                      </a:lnTo>
                      <a:lnTo>
                        <a:pt x="738" y="1127"/>
                      </a:lnTo>
                      <a:lnTo>
                        <a:pt x="738" y="1078"/>
                      </a:lnTo>
                      <a:lnTo>
                        <a:pt x="739" y="1027"/>
                      </a:lnTo>
                      <a:lnTo>
                        <a:pt x="739" y="977"/>
                      </a:lnTo>
                      <a:lnTo>
                        <a:pt x="739" y="928"/>
                      </a:lnTo>
                      <a:lnTo>
                        <a:pt x="739" y="749"/>
                      </a:lnTo>
                      <a:lnTo>
                        <a:pt x="739" y="570"/>
                      </a:lnTo>
                      <a:lnTo>
                        <a:pt x="738" y="390"/>
                      </a:lnTo>
                      <a:lnTo>
                        <a:pt x="738" y="211"/>
                      </a:lnTo>
                      <a:lnTo>
                        <a:pt x="746" y="190"/>
                      </a:lnTo>
                      <a:lnTo>
                        <a:pt x="754" y="170"/>
                      </a:lnTo>
                      <a:lnTo>
                        <a:pt x="761" y="149"/>
                      </a:lnTo>
                      <a:lnTo>
                        <a:pt x="769" y="128"/>
                      </a:lnTo>
                      <a:lnTo>
                        <a:pt x="775" y="113"/>
                      </a:lnTo>
                      <a:lnTo>
                        <a:pt x="780" y="97"/>
                      </a:lnTo>
                      <a:lnTo>
                        <a:pt x="786" y="82"/>
                      </a:lnTo>
                      <a:lnTo>
                        <a:pt x="792" y="67"/>
                      </a:lnTo>
                      <a:lnTo>
                        <a:pt x="748" y="63"/>
                      </a:lnTo>
                      <a:lnTo>
                        <a:pt x="704" y="59"/>
                      </a:lnTo>
                      <a:lnTo>
                        <a:pt x="659" y="55"/>
                      </a:lnTo>
                      <a:lnTo>
                        <a:pt x="616" y="50"/>
                      </a:lnTo>
                      <a:lnTo>
                        <a:pt x="572" y="46"/>
                      </a:lnTo>
                      <a:lnTo>
                        <a:pt x="528" y="42"/>
                      </a:lnTo>
                      <a:lnTo>
                        <a:pt x="483" y="37"/>
                      </a:lnTo>
                      <a:lnTo>
                        <a:pt x="439" y="34"/>
                      </a:lnTo>
                      <a:lnTo>
                        <a:pt x="395" y="29"/>
                      </a:lnTo>
                      <a:lnTo>
                        <a:pt x="352" y="25"/>
                      </a:lnTo>
                      <a:lnTo>
                        <a:pt x="307" y="21"/>
                      </a:lnTo>
                      <a:lnTo>
                        <a:pt x="263" y="16"/>
                      </a:lnTo>
                      <a:lnTo>
                        <a:pt x="219" y="13"/>
                      </a:lnTo>
                      <a:lnTo>
                        <a:pt x="175" y="8"/>
                      </a:lnTo>
                      <a:lnTo>
                        <a:pt x="130" y="5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05050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2" name="Freeform 253"/>
                <p:cNvSpPr>
                  <a:spLocks noChangeArrowheads="1"/>
                </p:cNvSpPr>
                <p:nvPr/>
              </p:nvSpPr>
              <p:spPr bwMode="auto">
                <a:xfrm>
                  <a:off x="5250" y="1351"/>
                  <a:ext cx="113" cy="212"/>
                </a:xfrm>
                <a:custGeom>
                  <a:avLst/>
                  <a:gdLst>
                    <a:gd name="T0" fmla="*/ 76 w 749"/>
                    <a:gd name="T1" fmla="*/ 7 h 1121"/>
                    <a:gd name="T2" fmla="*/ 61 w 749"/>
                    <a:gd name="T3" fmla="*/ 22 h 1121"/>
                    <a:gd name="T4" fmla="*/ 45 w 749"/>
                    <a:gd name="T5" fmla="*/ 38 h 1121"/>
                    <a:gd name="T6" fmla="*/ 30 w 749"/>
                    <a:gd name="T7" fmla="*/ 53 h 1121"/>
                    <a:gd name="T8" fmla="*/ 17 w 749"/>
                    <a:gd name="T9" fmla="*/ 88 h 1121"/>
                    <a:gd name="T10" fmla="*/ 5 w 749"/>
                    <a:gd name="T11" fmla="*/ 142 h 1121"/>
                    <a:gd name="T12" fmla="*/ 0 w 749"/>
                    <a:gd name="T13" fmla="*/ 372 h 1121"/>
                    <a:gd name="T14" fmla="*/ 0 w 749"/>
                    <a:gd name="T15" fmla="*/ 779 h 1121"/>
                    <a:gd name="T16" fmla="*/ 5 w 749"/>
                    <a:gd name="T17" fmla="*/ 991 h 1121"/>
                    <a:gd name="T18" fmla="*/ 17 w 749"/>
                    <a:gd name="T19" fmla="*/ 1008 h 1121"/>
                    <a:gd name="T20" fmla="*/ 27 w 749"/>
                    <a:gd name="T21" fmla="*/ 1024 h 1121"/>
                    <a:gd name="T22" fmla="*/ 39 w 749"/>
                    <a:gd name="T23" fmla="*/ 1042 h 1121"/>
                    <a:gd name="T24" fmla="*/ 58 w 749"/>
                    <a:gd name="T25" fmla="*/ 1051 h 1121"/>
                    <a:gd name="T26" fmla="*/ 87 w 749"/>
                    <a:gd name="T27" fmla="*/ 1054 h 1121"/>
                    <a:gd name="T28" fmla="*/ 115 w 749"/>
                    <a:gd name="T29" fmla="*/ 1058 h 1121"/>
                    <a:gd name="T30" fmla="*/ 144 w 749"/>
                    <a:gd name="T31" fmla="*/ 1060 h 1121"/>
                    <a:gd name="T32" fmla="*/ 186 w 749"/>
                    <a:gd name="T33" fmla="*/ 1065 h 1121"/>
                    <a:gd name="T34" fmla="*/ 243 w 749"/>
                    <a:gd name="T35" fmla="*/ 1073 h 1121"/>
                    <a:gd name="T36" fmla="*/ 300 w 749"/>
                    <a:gd name="T37" fmla="*/ 1081 h 1121"/>
                    <a:gd name="T38" fmla="*/ 358 w 749"/>
                    <a:gd name="T39" fmla="*/ 1088 h 1121"/>
                    <a:gd name="T40" fmla="*/ 414 w 749"/>
                    <a:gd name="T41" fmla="*/ 1096 h 1121"/>
                    <a:gd name="T42" fmla="*/ 472 w 749"/>
                    <a:gd name="T43" fmla="*/ 1103 h 1121"/>
                    <a:gd name="T44" fmla="*/ 530 w 749"/>
                    <a:gd name="T45" fmla="*/ 1110 h 1121"/>
                    <a:gd name="T46" fmla="*/ 586 w 749"/>
                    <a:gd name="T47" fmla="*/ 1118 h 1121"/>
                    <a:gd name="T48" fmla="*/ 626 w 749"/>
                    <a:gd name="T49" fmla="*/ 1117 h 1121"/>
                    <a:gd name="T50" fmla="*/ 651 w 749"/>
                    <a:gd name="T51" fmla="*/ 1106 h 1121"/>
                    <a:gd name="T52" fmla="*/ 675 w 749"/>
                    <a:gd name="T53" fmla="*/ 1097 h 1121"/>
                    <a:gd name="T54" fmla="*/ 699 w 749"/>
                    <a:gd name="T55" fmla="*/ 1087 h 1121"/>
                    <a:gd name="T56" fmla="*/ 712 w 749"/>
                    <a:gd name="T57" fmla="*/ 1035 h 1121"/>
                    <a:gd name="T58" fmla="*/ 712 w 749"/>
                    <a:gd name="T59" fmla="*/ 940 h 1121"/>
                    <a:gd name="T60" fmla="*/ 712 w 749"/>
                    <a:gd name="T61" fmla="*/ 720 h 1121"/>
                    <a:gd name="T62" fmla="*/ 712 w 749"/>
                    <a:gd name="T63" fmla="*/ 374 h 1121"/>
                    <a:gd name="T64" fmla="*/ 716 w 749"/>
                    <a:gd name="T65" fmla="*/ 181 h 1121"/>
                    <a:gd name="T66" fmla="*/ 730 w 749"/>
                    <a:gd name="T67" fmla="*/ 139 h 1121"/>
                    <a:gd name="T68" fmla="*/ 739 w 749"/>
                    <a:gd name="T69" fmla="*/ 104 h 1121"/>
                    <a:gd name="T70" fmla="*/ 746 w 749"/>
                    <a:gd name="T71" fmla="*/ 75 h 1121"/>
                    <a:gd name="T72" fmla="*/ 707 w 749"/>
                    <a:gd name="T73" fmla="*/ 56 h 1121"/>
                    <a:gd name="T74" fmla="*/ 624 w 749"/>
                    <a:gd name="T75" fmla="*/ 48 h 1121"/>
                    <a:gd name="T76" fmla="*/ 541 w 749"/>
                    <a:gd name="T77" fmla="*/ 40 h 1121"/>
                    <a:gd name="T78" fmla="*/ 458 w 749"/>
                    <a:gd name="T79" fmla="*/ 33 h 1121"/>
                    <a:gd name="T80" fmla="*/ 374 w 749"/>
                    <a:gd name="T81" fmla="*/ 25 h 1121"/>
                    <a:gd name="T82" fmla="*/ 291 w 749"/>
                    <a:gd name="T83" fmla="*/ 18 h 1121"/>
                    <a:gd name="T84" fmla="*/ 208 w 749"/>
                    <a:gd name="T85" fmla="*/ 12 h 1121"/>
                    <a:gd name="T86" fmla="*/ 124 w 749"/>
                    <a:gd name="T87" fmla="*/ 3 h 1121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749"/>
                    <a:gd name="T133" fmla="*/ 0 h 1121"/>
                    <a:gd name="T134" fmla="*/ 749 w 749"/>
                    <a:gd name="T135" fmla="*/ 1121 h 1121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749" h="1121">
                      <a:moveTo>
                        <a:pt x="83" y="0"/>
                      </a:moveTo>
                      <a:lnTo>
                        <a:pt x="76" y="7"/>
                      </a:lnTo>
                      <a:lnTo>
                        <a:pt x="69" y="14"/>
                      </a:lnTo>
                      <a:lnTo>
                        <a:pt x="61" y="22"/>
                      </a:lnTo>
                      <a:lnTo>
                        <a:pt x="53" y="30"/>
                      </a:lnTo>
                      <a:lnTo>
                        <a:pt x="45" y="38"/>
                      </a:lnTo>
                      <a:lnTo>
                        <a:pt x="36" y="46"/>
                      </a:lnTo>
                      <a:lnTo>
                        <a:pt x="30" y="53"/>
                      </a:lnTo>
                      <a:lnTo>
                        <a:pt x="23" y="60"/>
                      </a:lnTo>
                      <a:lnTo>
                        <a:pt x="17" y="88"/>
                      </a:lnTo>
                      <a:lnTo>
                        <a:pt x="11" y="114"/>
                      </a:lnTo>
                      <a:lnTo>
                        <a:pt x="5" y="142"/>
                      </a:lnTo>
                      <a:lnTo>
                        <a:pt x="0" y="169"/>
                      </a:lnTo>
                      <a:lnTo>
                        <a:pt x="0" y="372"/>
                      </a:lnTo>
                      <a:lnTo>
                        <a:pt x="0" y="576"/>
                      </a:lnTo>
                      <a:lnTo>
                        <a:pt x="0" y="779"/>
                      </a:lnTo>
                      <a:lnTo>
                        <a:pt x="0" y="983"/>
                      </a:lnTo>
                      <a:lnTo>
                        <a:pt x="5" y="991"/>
                      </a:lnTo>
                      <a:lnTo>
                        <a:pt x="11" y="999"/>
                      </a:lnTo>
                      <a:lnTo>
                        <a:pt x="17" y="1008"/>
                      </a:lnTo>
                      <a:lnTo>
                        <a:pt x="23" y="1016"/>
                      </a:lnTo>
                      <a:lnTo>
                        <a:pt x="27" y="1024"/>
                      </a:lnTo>
                      <a:lnTo>
                        <a:pt x="33" y="1034"/>
                      </a:lnTo>
                      <a:lnTo>
                        <a:pt x="39" y="1042"/>
                      </a:lnTo>
                      <a:lnTo>
                        <a:pt x="45" y="1050"/>
                      </a:lnTo>
                      <a:lnTo>
                        <a:pt x="58" y="1051"/>
                      </a:lnTo>
                      <a:lnTo>
                        <a:pt x="73" y="1053"/>
                      </a:lnTo>
                      <a:lnTo>
                        <a:pt x="87" y="1054"/>
                      </a:lnTo>
                      <a:lnTo>
                        <a:pt x="101" y="1055"/>
                      </a:lnTo>
                      <a:lnTo>
                        <a:pt x="115" y="1058"/>
                      </a:lnTo>
                      <a:lnTo>
                        <a:pt x="129" y="1059"/>
                      </a:lnTo>
                      <a:lnTo>
                        <a:pt x="144" y="1060"/>
                      </a:lnTo>
                      <a:lnTo>
                        <a:pt x="157" y="1061"/>
                      </a:lnTo>
                      <a:lnTo>
                        <a:pt x="186" y="1065"/>
                      </a:lnTo>
                      <a:lnTo>
                        <a:pt x="215" y="1069"/>
                      </a:lnTo>
                      <a:lnTo>
                        <a:pt x="243" y="1073"/>
                      </a:lnTo>
                      <a:lnTo>
                        <a:pt x="272" y="1076"/>
                      </a:lnTo>
                      <a:lnTo>
                        <a:pt x="300" y="1081"/>
                      </a:lnTo>
                      <a:lnTo>
                        <a:pt x="329" y="1084"/>
                      </a:lnTo>
                      <a:lnTo>
                        <a:pt x="358" y="1088"/>
                      </a:lnTo>
                      <a:lnTo>
                        <a:pt x="387" y="1091"/>
                      </a:lnTo>
                      <a:lnTo>
                        <a:pt x="414" y="1096"/>
                      </a:lnTo>
                      <a:lnTo>
                        <a:pt x="443" y="1099"/>
                      </a:lnTo>
                      <a:lnTo>
                        <a:pt x="472" y="1103"/>
                      </a:lnTo>
                      <a:lnTo>
                        <a:pt x="501" y="1106"/>
                      </a:lnTo>
                      <a:lnTo>
                        <a:pt x="530" y="1110"/>
                      </a:lnTo>
                      <a:lnTo>
                        <a:pt x="557" y="1114"/>
                      </a:lnTo>
                      <a:lnTo>
                        <a:pt x="586" y="1118"/>
                      </a:lnTo>
                      <a:lnTo>
                        <a:pt x="615" y="1121"/>
                      </a:lnTo>
                      <a:lnTo>
                        <a:pt x="626" y="1117"/>
                      </a:lnTo>
                      <a:lnTo>
                        <a:pt x="639" y="1112"/>
                      </a:lnTo>
                      <a:lnTo>
                        <a:pt x="651" y="1106"/>
                      </a:lnTo>
                      <a:lnTo>
                        <a:pt x="663" y="1102"/>
                      </a:lnTo>
                      <a:lnTo>
                        <a:pt x="675" y="1097"/>
                      </a:lnTo>
                      <a:lnTo>
                        <a:pt x="686" y="1091"/>
                      </a:lnTo>
                      <a:lnTo>
                        <a:pt x="699" y="1087"/>
                      </a:lnTo>
                      <a:lnTo>
                        <a:pt x="710" y="1082"/>
                      </a:lnTo>
                      <a:lnTo>
                        <a:pt x="712" y="1035"/>
                      </a:lnTo>
                      <a:lnTo>
                        <a:pt x="712" y="987"/>
                      </a:lnTo>
                      <a:lnTo>
                        <a:pt x="712" y="940"/>
                      </a:lnTo>
                      <a:lnTo>
                        <a:pt x="713" y="893"/>
                      </a:lnTo>
                      <a:lnTo>
                        <a:pt x="712" y="720"/>
                      </a:lnTo>
                      <a:lnTo>
                        <a:pt x="712" y="547"/>
                      </a:lnTo>
                      <a:lnTo>
                        <a:pt x="712" y="374"/>
                      </a:lnTo>
                      <a:lnTo>
                        <a:pt x="710" y="202"/>
                      </a:lnTo>
                      <a:lnTo>
                        <a:pt x="716" y="181"/>
                      </a:lnTo>
                      <a:lnTo>
                        <a:pt x="723" y="160"/>
                      </a:lnTo>
                      <a:lnTo>
                        <a:pt x="730" y="139"/>
                      </a:lnTo>
                      <a:lnTo>
                        <a:pt x="736" y="119"/>
                      </a:lnTo>
                      <a:lnTo>
                        <a:pt x="739" y="104"/>
                      </a:lnTo>
                      <a:lnTo>
                        <a:pt x="743" y="89"/>
                      </a:lnTo>
                      <a:lnTo>
                        <a:pt x="746" y="75"/>
                      </a:lnTo>
                      <a:lnTo>
                        <a:pt x="749" y="60"/>
                      </a:lnTo>
                      <a:lnTo>
                        <a:pt x="707" y="56"/>
                      </a:lnTo>
                      <a:lnTo>
                        <a:pt x="666" y="52"/>
                      </a:lnTo>
                      <a:lnTo>
                        <a:pt x="624" y="48"/>
                      </a:lnTo>
                      <a:lnTo>
                        <a:pt x="583" y="45"/>
                      </a:lnTo>
                      <a:lnTo>
                        <a:pt x="541" y="40"/>
                      </a:lnTo>
                      <a:lnTo>
                        <a:pt x="500" y="37"/>
                      </a:lnTo>
                      <a:lnTo>
                        <a:pt x="458" y="33"/>
                      </a:lnTo>
                      <a:lnTo>
                        <a:pt x="416" y="30"/>
                      </a:lnTo>
                      <a:lnTo>
                        <a:pt x="374" y="25"/>
                      </a:lnTo>
                      <a:lnTo>
                        <a:pt x="333" y="22"/>
                      </a:lnTo>
                      <a:lnTo>
                        <a:pt x="291" y="18"/>
                      </a:lnTo>
                      <a:lnTo>
                        <a:pt x="250" y="15"/>
                      </a:lnTo>
                      <a:lnTo>
                        <a:pt x="208" y="12"/>
                      </a:lnTo>
                      <a:lnTo>
                        <a:pt x="166" y="7"/>
                      </a:lnTo>
                      <a:lnTo>
                        <a:pt x="124" y="3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07070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3" name="Freeform 254"/>
                <p:cNvSpPr>
                  <a:spLocks noChangeArrowheads="1"/>
                </p:cNvSpPr>
                <p:nvPr/>
              </p:nvSpPr>
              <p:spPr bwMode="auto">
                <a:xfrm>
                  <a:off x="5254" y="1360"/>
                  <a:ext cx="107" cy="204"/>
                </a:xfrm>
                <a:custGeom>
                  <a:avLst/>
                  <a:gdLst>
                    <a:gd name="T0" fmla="*/ 73 w 707"/>
                    <a:gd name="T1" fmla="*/ 7 h 1077"/>
                    <a:gd name="T2" fmla="*/ 59 w 707"/>
                    <a:gd name="T3" fmla="*/ 20 h 1077"/>
                    <a:gd name="T4" fmla="*/ 44 w 707"/>
                    <a:gd name="T5" fmla="*/ 36 h 1077"/>
                    <a:gd name="T6" fmla="*/ 29 w 707"/>
                    <a:gd name="T7" fmla="*/ 50 h 1077"/>
                    <a:gd name="T8" fmla="*/ 16 w 707"/>
                    <a:gd name="T9" fmla="*/ 84 h 1077"/>
                    <a:gd name="T10" fmla="*/ 6 w 707"/>
                    <a:gd name="T11" fmla="*/ 136 h 1077"/>
                    <a:gd name="T12" fmla="*/ 0 w 707"/>
                    <a:gd name="T13" fmla="*/ 357 h 1077"/>
                    <a:gd name="T14" fmla="*/ 0 w 707"/>
                    <a:gd name="T15" fmla="*/ 747 h 1077"/>
                    <a:gd name="T16" fmla="*/ 6 w 707"/>
                    <a:gd name="T17" fmla="*/ 951 h 1077"/>
                    <a:gd name="T18" fmla="*/ 16 w 707"/>
                    <a:gd name="T19" fmla="*/ 968 h 1077"/>
                    <a:gd name="T20" fmla="*/ 28 w 707"/>
                    <a:gd name="T21" fmla="*/ 985 h 1077"/>
                    <a:gd name="T22" fmla="*/ 38 w 707"/>
                    <a:gd name="T23" fmla="*/ 1001 h 1077"/>
                    <a:gd name="T24" fmla="*/ 58 w 707"/>
                    <a:gd name="T25" fmla="*/ 1010 h 1077"/>
                    <a:gd name="T26" fmla="*/ 84 w 707"/>
                    <a:gd name="T27" fmla="*/ 1012 h 1077"/>
                    <a:gd name="T28" fmla="*/ 111 w 707"/>
                    <a:gd name="T29" fmla="*/ 1016 h 1077"/>
                    <a:gd name="T30" fmla="*/ 137 w 707"/>
                    <a:gd name="T31" fmla="*/ 1018 h 1077"/>
                    <a:gd name="T32" fmla="*/ 179 w 707"/>
                    <a:gd name="T33" fmla="*/ 1023 h 1077"/>
                    <a:gd name="T34" fmla="*/ 233 w 707"/>
                    <a:gd name="T35" fmla="*/ 1030 h 1077"/>
                    <a:gd name="T36" fmla="*/ 288 w 707"/>
                    <a:gd name="T37" fmla="*/ 1038 h 1077"/>
                    <a:gd name="T38" fmla="*/ 343 w 707"/>
                    <a:gd name="T39" fmla="*/ 1045 h 1077"/>
                    <a:gd name="T40" fmla="*/ 397 w 707"/>
                    <a:gd name="T41" fmla="*/ 1052 h 1077"/>
                    <a:gd name="T42" fmla="*/ 453 w 707"/>
                    <a:gd name="T43" fmla="*/ 1059 h 1077"/>
                    <a:gd name="T44" fmla="*/ 508 w 707"/>
                    <a:gd name="T45" fmla="*/ 1067 h 1077"/>
                    <a:gd name="T46" fmla="*/ 563 w 707"/>
                    <a:gd name="T47" fmla="*/ 1074 h 1077"/>
                    <a:gd name="T48" fmla="*/ 603 w 707"/>
                    <a:gd name="T49" fmla="*/ 1072 h 1077"/>
                    <a:gd name="T50" fmla="*/ 626 w 707"/>
                    <a:gd name="T51" fmla="*/ 1062 h 1077"/>
                    <a:gd name="T52" fmla="*/ 650 w 707"/>
                    <a:gd name="T53" fmla="*/ 1052 h 1077"/>
                    <a:gd name="T54" fmla="*/ 673 w 707"/>
                    <a:gd name="T55" fmla="*/ 1041 h 1077"/>
                    <a:gd name="T56" fmla="*/ 685 w 707"/>
                    <a:gd name="T57" fmla="*/ 992 h 1077"/>
                    <a:gd name="T58" fmla="*/ 685 w 707"/>
                    <a:gd name="T59" fmla="*/ 902 h 1077"/>
                    <a:gd name="T60" fmla="*/ 685 w 707"/>
                    <a:gd name="T61" fmla="*/ 691 h 1077"/>
                    <a:gd name="T62" fmla="*/ 685 w 707"/>
                    <a:gd name="T63" fmla="*/ 359 h 1077"/>
                    <a:gd name="T64" fmla="*/ 690 w 707"/>
                    <a:gd name="T65" fmla="*/ 171 h 1077"/>
                    <a:gd name="T66" fmla="*/ 700 w 707"/>
                    <a:gd name="T67" fmla="*/ 130 h 1077"/>
                    <a:gd name="T68" fmla="*/ 706 w 707"/>
                    <a:gd name="T69" fmla="*/ 95 h 1077"/>
                    <a:gd name="T70" fmla="*/ 706 w 707"/>
                    <a:gd name="T71" fmla="*/ 66 h 1077"/>
                    <a:gd name="T72" fmla="*/ 668 w 707"/>
                    <a:gd name="T73" fmla="*/ 49 h 1077"/>
                    <a:gd name="T74" fmla="*/ 590 w 707"/>
                    <a:gd name="T75" fmla="*/ 42 h 1077"/>
                    <a:gd name="T76" fmla="*/ 512 w 707"/>
                    <a:gd name="T77" fmla="*/ 35 h 1077"/>
                    <a:gd name="T78" fmla="*/ 433 w 707"/>
                    <a:gd name="T79" fmla="*/ 28 h 1077"/>
                    <a:gd name="T80" fmla="*/ 355 w 707"/>
                    <a:gd name="T81" fmla="*/ 23 h 1077"/>
                    <a:gd name="T82" fmla="*/ 276 w 707"/>
                    <a:gd name="T83" fmla="*/ 16 h 1077"/>
                    <a:gd name="T84" fmla="*/ 197 w 707"/>
                    <a:gd name="T85" fmla="*/ 9 h 1077"/>
                    <a:gd name="T86" fmla="*/ 119 w 707"/>
                    <a:gd name="T87" fmla="*/ 3 h 1077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707"/>
                    <a:gd name="T133" fmla="*/ 0 h 1077"/>
                    <a:gd name="T134" fmla="*/ 707 w 707"/>
                    <a:gd name="T135" fmla="*/ 1077 h 1077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707" h="1077">
                      <a:moveTo>
                        <a:pt x="79" y="0"/>
                      </a:moveTo>
                      <a:lnTo>
                        <a:pt x="73" y="7"/>
                      </a:lnTo>
                      <a:lnTo>
                        <a:pt x="66" y="13"/>
                      </a:lnTo>
                      <a:lnTo>
                        <a:pt x="59" y="20"/>
                      </a:lnTo>
                      <a:lnTo>
                        <a:pt x="51" y="28"/>
                      </a:lnTo>
                      <a:lnTo>
                        <a:pt x="44" y="36"/>
                      </a:lnTo>
                      <a:lnTo>
                        <a:pt x="36" y="43"/>
                      </a:lnTo>
                      <a:lnTo>
                        <a:pt x="29" y="50"/>
                      </a:lnTo>
                      <a:lnTo>
                        <a:pt x="22" y="57"/>
                      </a:lnTo>
                      <a:lnTo>
                        <a:pt x="16" y="84"/>
                      </a:lnTo>
                      <a:lnTo>
                        <a:pt x="11" y="109"/>
                      </a:lnTo>
                      <a:lnTo>
                        <a:pt x="6" y="136"/>
                      </a:lnTo>
                      <a:lnTo>
                        <a:pt x="0" y="162"/>
                      </a:lnTo>
                      <a:lnTo>
                        <a:pt x="0" y="357"/>
                      </a:lnTo>
                      <a:lnTo>
                        <a:pt x="0" y="553"/>
                      </a:lnTo>
                      <a:lnTo>
                        <a:pt x="0" y="747"/>
                      </a:lnTo>
                      <a:lnTo>
                        <a:pt x="0" y="943"/>
                      </a:lnTo>
                      <a:lnTo>
                        <a:pt x="6" y="951"/>
                      </a:lnTo>
                      <a:lnTo>
                        <a:pt x="11" y="959"/>
                      </a:lnTo>
                      <a:lnTo>
                        <a:pt x="16" y="968"/>
                      </a:lnTo>
                      <a:lnTo>
                        <a:pt x="22" y="976"/>
                      </a:lnTo>
                      <a:lnTo>
                        <a:pt x="28" y="985"/>
                      </a:lnTo>
                      <a:lnTo>
                        <a:pt x="32" y="993"/>
                      </a:lnTo>
                      <a:lnTo>
                        <a:pt x="38" y="1001"/>
                      </a:lnTo>
                      <a:lnTo>
                        <a:pt x="44" y="1009"/>
                      </a:lnTo>
                      <a:lnTo>
                        <a:pt x="58" y="1010"/>
                      </a:lnTo>
                      <a:lnTo>
                        <a:pt x="70" y="1011"/>
                      </a:lnTo>
                      <a:lnTo>
                        <a:pt x="84" y="1012"/>
                      </a:lnTo>
                      <a:lnTo>
                        <a:pt x="98" y="1014"/>
                      </a:lnTo>
                      <a:lnTo>
                        <a:pt x="111" y="1016"/>
                      </a:lnTo>
                      <a:lnTo>
                        <a:pt x="124" y="1017"/>
                      </a:lnTo>
                      <a:lnTo>
                        <a:pt x="137" y="1018"/>
                      </a:lnTo>
                      <a:lnTo>
                        <a:pt x="151" y="1019"/>
                      </a:lnTo>
                      <a:lnTo>
                        <a:pt x="179" y="1023"/>
                      </a:lnTo>
                      <a:lnTo>
                        <a:pt x="206" y="1026"/>
                      </a:lnTo>
                      <a:lnTo>
                        <a:pt x="233" y="1030"/>
                      </a:lnTo>
                      <a:lnTo>
                        <a:pt x="260" y="1034"/>
                      </a:lnTo>
                      <a:lnTo>
                        <a:pt x="288" y="1038"/>
                      </a:lnTo>
                      <a:lnTo>
                        <a:pt x="316" y="1041"/>
                      </a:lnTo>
                      <a:lnTo>
                        <a:pt x="343" y="1045"/>
                      </a:lnTo>
                      <a:lnTo>
                        <a:pt x="371" y="1048"/>
                      </a:lnTo>
                      <a:lnTo>
                        <a:pt x="397" y="1052"/>
                      </a:lnTo>
                      <a:lnTo>
                        <a:pt x="425" y="1055"/>
                      </a:lnTo>
                      <a:lnTo>
                        <a:pt x="453" y="1059"/>
                      </a:lnTo>
                      <a:lnTo>
                        <a:pt x="480" y="1062"/>
                      </a:lnTo>
                      <a:lnTo>
                        <a:pt x="508" y="1067"/>
                      </a:lnTo>
                      <a:lnTo>
                        <a:pt x="536" y="1070"/>
                      </a:lnTo>
                      <a:lnTo>
                        <a:pt x="563" y="1074"/>
                      </a:lnTo>
                      <a:lnTo>
                        <a:pt x="591" y="1077"/>
                      </a:lnTo>
                      <a:lnTo>
                        <a:pt x="603" y="1072"/>
                      </a:lnTo>
                      <a:lnTo>
                        <a:pt x="614" y="1067"/>
                      </a:lnTo>
                      <a:lnTo>
                        <a:pt x="626" y="1062"/>
                      </a:lnTo>
                      <a:lnTo>
                        <a:pt x="638" y="1056"/>
                      </a:lnTo>
                      <a:lnTo>
                        <a:pt x="650" y="1052"/>
                      </a:lnTo>
                      <a:lnTo>
                        <a:pt x="661" y="1047"/>
                      </a:lnTo>
                      <a:lnTo>
                        <a:pt x="673" y="1041"/>
                      </a:lnTo>
                      <a:lnTo>
                        <a:pt x="684" y="1037"/>
                      </a:lnTo>
                      <a:lnTo>
                        <a:pt x="685" y="992"/>
                      </a:lnTo>
                      <a:lnTo>
                        <a:pt x="685" y="947"/>
                      </a:lnTo>
                      <a:lnTo>
                        <a:pt x="685" y="902"/>
                      </a:lnTo>
                      <a:lnTo>
                        <a:pt x="687" y="857"/>
                      </a:lnTo>
                      <a:lnTo>
                        <a:pt x="685" y="691"/>
                      </a:lnTo>
                      <a:lnTo>
                        <a:pt x="685" y="525"/>
                      </a:lnTo>
                      <a:lnTo>
                        <a:pt x="685" y="359"/>
                      </a:lnTo>
                      <a:lnTo>
                        <a:pt x="684" y="193"/>
                      </a:lnTo>
                      <a:lnTo>
                        <a:pt x="690" y="171"/>
                      </a:lnTo>
                      <a:lnTo>
                        <a:pt x="695" y="151"/>
                      </a:lnTo>
                      <a:lnTo>
                        <a:pt x="700" y="130"/>
                      </a:lnTo>
                      <a:lnTo>
                        <a:pt x="705" y="109"/>
                      </a:lnTo>
                      <a:lnTo>
                        <a:pt x="706" y="95"/>
                      </a:lnTo>
                      <a:lnTo>
                        <a:pt x="706" y="80"/>
                      </a:lnTo>
                      <a:lnTo>
                        <a:pt x="706" y="66"/>
                      </a:lnTo>
                      <a:lnTo>
                        <a:pt x="707" y="53"/>
                      </a:lnTo>
                      <a:lnTo>
                        <a:pt x="668" y="49"/>
                      </a:lnTo>
                      <a:lnTo>
                        <a:pt x="629" y="46"/>
                      </a:lnTo>
                      <a:lnTo>
                        <a:pt x="590" y="42"/>
                      </a:lnTo>
                      <a:lnTo>
                        <a:pt x="551" y="39"/>
                      </a:lnTo>
                      <a:lnTo>
                        <a:pt x="512" y="35"/>
                      </a:lnTo>
                      <a:lnTo>
                        <a:pt x="472" y="32"/>
                      </a:lnTo>
                      <a:lnTo>
                        <a:pt x="433" y="28"/>
                      </a:lnTo>
                      <a:lnTo>
                        <a:pt x="394" y="26"/>
                      </a:lnTo>
                      <a:lnTo>
                        <a:pt x="355" y="23"/>
                      </a:lnTo>
                      <a:lnTo>
                        <a:pt x="316" y="19"/>
                      </a:lnTo>
                      <a:lnTo>
                        <a:pt x="276" y="16"/>
                      </a:lnTo>
                      <a:lnTo>
                        <a:pt x="236" y="12"/>
                      </a:lnTo>
                      <a:lnTo>
                        <a:pt x="197" y="9"/>
                      </a:lnTo>
                      <a:lnTo>
                        <a:pt x="158" y="7"/>
                      </a:lnTo>
                      <a:lnTo>
                        <a:pt x="119" y="3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070A0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4" name="Freeform 255"/>
                <p:cNvSpPr>
                  <a:spLocks noChangeArrowheads="1"/>
                </p:cNvSpPr>
                <p:nvPr/>
              </p:nvSpPr>
              <p:spPr bwMode="auto">
                <a:xfrm>
                  <a:off x="5258" y="1367"/>
                  <a:ext cx="101" cy="196"/>
                </a:xfrm>
                <a:custGeom>
                  <a:avLst/>
                  <a:gdLst>
                    <a:gd name="T0" fmla="*/ 71 w 673"/>
                    <a:gd name="T1" fmla="*/ 6 h 1034"/>
                    <a:gd name="T2" fmla="*/ 57 w 673"/>
                    <a:gd name="T3" fmla="*/ 20 h 1034"/>
                    <a:gd name="T4" fmla="*/ 42 w 673"/>
                    <a:gd name="T5" fmla="*/ 35 h 1034"/>
                    <a:gd name="T6" fmla="*/ 28 w 673"/>
                    <a:gd name="T7" fmla="*/ 49 h 1034"/>
                    <a:gd name="T8" fmla="*/ 16 w 673"/>
                    <a:gd name="T9" fmla="*/ 81 h 1034"/>
                    <a:gd name="T10" fmla="*/ 6 w 673"/>
                    <a:gd name="T11" fmla="*/ 130 h 1034"/>
                    <a:gd name="T12" fmla="*/ 0 w 673"/>
                    <a:gd name="T13" fmla="*/ 344 h 1034"/>
                    <a:gd name="T14" fmla="*/ 0 w 673"/>
                    <a:gd name="T15" fmla="*/ 718 h 1034"/>
                    <a:gd name="T16" fmla="*/ 6 w 673"/>
                    <a:gd name="T17" fmla="*/ 914 h 1034"/>
                    <a:gd name="T18" fmla="*/ 16 w 673"/>
                    <a:gd name="T19" fmla="*/ 929 h 1034"/>
                    <a:gd name="T20" fmla="*/ 27 w 673"/>
                    <a:gd name="T21" fmla="*/ 945 h 1034"/>
                    <a:gd name="T22" fmla="*/ 37 w 673"/>
                    <a:gd name="T23" fmla="*/ 960 h 1034"/>
                    <a:gd name="T24" fmla="*/ 54 w 673"/>
                    <a:gd name="T25" fmla="*/ 969 h 1034"/>
                    <a:gd name="T26" fmla="*/ 81 w 673"/>
                    <a:gd name="T27" fmla="*/ 972 h 1034"/>
                    <a:gd name="T28" fmla="*/ 106 w 673"/>
                    <a:gd name="T29" fmla="*/ 975 h 1034"/>
                    <a:gd name="T30" fmla="*/ 133 w 673"/>
                    <a:gd name="T31" fmla="*/ 977 h 1034"/>
                    <a:gd name="T32" fmla="*/ 172 w 673"/>
                    <a:gd name="T33" fmla="*/ 982 h 1034"/>
                    <a:gd name="T34" fmla="*/ 225 w 673"/>
                    <a:gd name="T35" fmla="*/ 989 h 1034"/>
                    <a:gd name="T36" fmla="*/ 277 w 673"/>
                    <a:gd name="T37" fmla="*/ 996 h 1034"/>
                    <a:gd name="T38" fmla="*/ 330 w 673"/>
                    <a:gd name="T39" fmla="*/ 1003 h 1034"/>
                    <a:gd name="T40" fmla="*/ 382 w 673"/>
                    <a:gd name="T41" fmla="*/ 1010 h 1034"/>
                    <a:gd name="T42" fmla="*/ 435 w 673"/>
                    <a:gd name="T43" fmla="*/ 1017 h 1034"/>
                    <a:gd name="T44" fmla="*/ 487 w 673"/>
                    <a:gd name="T45" fmla="*/ 1023 h 1034"/>
                    <a:gd name="T46" fmla="*/ 540 w 673"/>
                    <a:gd name="T47" fmla="*/ 1030 h 1034"/>
                    <a:gd name="T48" fmla="*/ 578 w 673"/>
                    <a:gd name="T49" fmla="*/ 1029 h 1034"/>
                    <a:gd name="T50" fmla="*/ 601 w 673"/>
                    <a:gd name="T51" fmla="*/ 1019 h 1034"/>
                    <a:gd name="T52" fmla="*/ 624 w 673"/>
                    <a:gd name="T53" fmla="*/ 1009 h 1034"/>
                    <a:gd name="T54" fmla="*/ 647 w 673"/>
                    <a:gd name="T55" fmla="*/ 998 h 1034"/>
                    <a:gd name="T56" fmla="*/ 659 w 673"/>
                    <a:gd name="T57" fmla="*/ 951 h 1034"/>
                    <a:gd name="T58" fmla="*/ 660 w 673"/>
                    <a:gd name="T59" fmla="*/ 866 h 1034"/>
                    <a:gd name="T60" fmla="*/ 660 w 673"/>
                    <a:gd name="T61" fmla="*/ 663 h 1034"/>
                    <a:gd name="T62" fmla="*/ 659 w 673"/>
                    <a:gd name="T63" fmla="*/ 345 h 1034"/>
                    <a:gd name="T64" fmla="*/ 662 w 673"/>
                    <a:gd name="T65" fmla="*/ 164 h 1034"/>
                    <a:gd name="T66" fmla="*/ 670 w 673"/>
                    <a:gd name="T67" fmla="*/ 122 h 1034"/>
                    <a:gd name="T68" fmla="*/ 672 w 673"/>
                    <a:gd name="T69" fmla="*/ 87 h 1034"/>
                    <a:gd name="T70" fmla="*/ 669 w 673"/>
                    <a:gd name="T71" fmla="*/ 60 h 1034"/>
                    <a:gd name="T72" fmla="*/ 629 w 673"/>
                    <a:gd name="T73" fmla="*/ 43 h 1034"/>
                    <a:gd name="T74" fmla="*/ 556 w 673"/>
                    <a:gd name="T75" fmla="*/ 37 h 1034"/>
                    <a:gd name="T76" fmla="*/ 482 w 673"/>
                    <a:gd name="T77" fmla="*/ 31 h 1034"/>
                    <a:gd name="T78" fmla="*/ 408 w 673"/>
                    <a:gd name="T79" fmla="*/ 26 h 1034"/>
                    <a:gd name="T80" fmla="*/ 336 w 673"/>
                    <a:gd name="T81" fmla="*/ 20 h 1034"/>
                    <a:gd name="T82" fmla="*/ 262 w 673"/>
                    <a:gd name="T83" fmla="*/ 14 h 1034"/>
                    <a:gd name="T84" fmla="*/ 188 w 673"/>
                    <a:gd name="T85" fmla="*/ 8 h 1034"/>
                    <a:gd name="T86" fmla="*/ 114 w 673"/>
                    <a:gd name="T87" fmla="*/ 3 h 103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673"/>
                    <a:gd name="T133" fmla="*/ 0 h 1034"/>
                    <a:gd name="T134" fmla="*/ 673 w 673"/>
                    <a:gd name="T135" fmla="*/ 1034 h 1034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673" h="1034">
                      <a:moveTo>
                        <a:pt x="78" y="0"/>
                      </a:moveTo>
                      <a:lnTo>
                        <a:pt x="71" y="6"/>
                      </a:lnTo>
                      <a:lnTo>
                        <a:pt x="64" y="13"/>
                      </a:lnTo>
                      <a:lnTo>
                        <a:pt x="57" y="20"/>
                      </a:lnTo>
                      <a:lnTo>
                        <a:pt x="50" y="28"/>
                      </a:lnTo>
                      <a:lnTo>
                        <a:pt x="42" y="35"/>
                      </a:lnTo>
                      <a:lnTo>
                        <a:pt x="35" y="42"/>
                      </a:lnTo>
                      <a:lnTo>
                        <a:pt x="28" y="49"/>
                      </a:lnTo>
                      <a:lnTo>
                        <a:pt x="22" y="56"/>
                      </a:lnTo>
                      <a:lnTo>
                        <a:pt x="16" y="81"/>
                      </a:lnTo>
                      <a:lnTo>
                        <a:pt x="12" y="105"/>
                      </a:lnTo>
                      <a:lnTo>
                        <a:pt x="6" y="130"/>
                      </a:lnTo>
                      <a:lnTo>
                        <a:pt x="0" y="156"/>
                      </a:lnTo>
                      <a:lnTo>
                        <a:pt x="0" y="344"/>
                      </a:lnTo>
                      <a:lnTo>
                        <a:pt x="0" y="530"/>
                      </a:lnTo>
                      <a:lnTo>
                        <a:pt x="0" y="718"/>
                      </a:lnTo>
                      <a:lnTo>
                        <a:pt x="0" y="906"/>
                      </a:lnTo>
                      <a:lnTo>
                        <a:pt x="6" y="914"/>
                      </a:lnTo>
                      <a:lnTo>
                        <a:pt x="11" y="921"/>
                      </a:lnTo>
                      <a:lnTo>
                        <a:pt x="16" y="929"/>
                      </a:lnTo>
                      <a:lnTo>
                        <a:pt x="21" y="937"/>
                      </a:lnTo>
                      <a:lnTo>
                        <a:pt x="27" y="945"/>
                      </a:lnTo>
                      <a:lnTo>
                        <a:pt x="31" y="952"/>
                      </a:lnTo>
                      <a:lnTo>
                        <a:pt x="37" y="960"/>
                      </a:lnTo>
                      <a:lnTo>
                        <a:pt x="42" y="968"/>
                      </a:lnTo>
                      <a:lnTo>
                        <a:pt x="54" y="969"/>
                      </a:lnTo>
                      <a:lnTo>
                        <a:pt x="68" y="970"/>
                      </a:lnTo>
                      <a:lnTo>
                        <a:pt x="81" y="972"/>
                      </a:lnTo>
                      <a:lnTo>
                        <a:pt x="94" y="973"/>
                      </a:lnTo>
                      <a:lnTo>
                        <a:pt x="106" y="975"/>
                      </a:lnTo>
                      <a:lnTo>
                        <a:pt x="120" y="976"/>
                      </a:lnTo>
                      <a:lnTo>
                        <a:pt x="133" y="977"/>
                      </a:lnTo>
                      <a:lnTo>
                        <a:pt x="145" y="979"/>
                      </a:lnTo>
                      <a:lnTo>
                        <a:pt x="172" y="982"/>
                      </a:lnTo>
                      <a:lnTo>
                        <a:pt x="198" y="985"/>
                      </a:lnTo>
                      <a:lnTo>
                        <a:pt x="225" y="989"/>
                      </a:lnTo>
                      <a:lnTo>
                        <a:pt x="250" y="992"/>
                      </a:lnTo>
                      <a:lnTo>
                        <a:pt x="277" y="996"/>
                      </a:lnTo>
                      <a:lnTo>
                        <a:pt x="303" y="999"/>
                      </a:lnTo>
                      <a:lnTo>
                        <a:pt x="330" y="1003"/>
                      </a:lnTo>
                      <a:lnTo>
                        <a:pt x="356" y="1006"/>
                      </a:lnTo>
                      <a:lnTo>
                        <a:pt x="382" y="1010"/>
                      </a:lnTo>
                      <a:lnTo>
                        <a:pt x="408" y="1013"/>
                      </a:lnTo>
                      <a:lnTo>
                        <a:pt x="435" y="1017"/>
                      </a:lnTo>
                      <a:lnTo>
                        <a:pt x="461" y="1020"/>
                      </a:lnTo>
                      <a:lnTo>
                        <a:pt x="487" y="1023"/>
                      </a:lnTo>
                      <a:lnTo>
                        <a:pt x="513" y="1027"/>
                      </a:lnTo>
                      <a:lnTo>
                        <a:pt x="540" y="1030"/>
                      </a:lnTo>
                      <a:lnTo>
                        <a:pt x="566" y="1034"/>
                      </a:lnTo>
                      <a:lnTo>
                        <a:pt x="578" y="1029"/>
                      </a:lnTo>
                      <a:lnTo>
                        <a:pt x="589" y="1023"/>
                      </a:lnTo>
                      <a:lnTo>
                        <a:pt x="601" y="1019"/>
                      </a:lnTo>
                      <a:lnTo>
                        <a:pt x="612" y="1013"/>
                      </a:lnTo>
                      <a:lnTo>
                        <a:pt x="624" y="1009"/>
                      </a:lnTo>
                      <a:lnTo>
                        <a:pt x="635" y="1003"/>
                      </a:lnTo>
                      <a:lnTo>
                        <a:pt x="647" y="998"/>
                      </a:lnTo>
                      <a:lnTo>
                        <a:pt x="658" y="994"/>
                      </a:lnTo>
                      <a:lnTo>
                        <a:pt x="659" y="951"/>
                      </a:lnTo>
                      <a:lnTo>
                        <a:pt x="660" y="908"/>
                      </a:lnTo>
                      <a:lnTo>
                        <a:pt x="660" y="866"/>
                      </a:lnTo>
                      <a:lnTo>
                        <a:pt x="662" y="823"/>
                      </a:lnTo>
                      <a:lnTo>
                        <a:pt x="660" y="663"/>
                      </a:lnTo>
                      <a:lnTo>
                        <a:pt x="660" y="504"/>
                      </a:lnTo>
                      <a:lnTo>
                        <a:pt x="659" y="345"/>
                      </a:lnTo>
                      <a:lnTo>
                        <a:pt x="658" y="185"/>
                      </a:lnTo>
                      <a:lnTo>
                        <a:pt x="662" y="164"/>
                      </a:lnTo>
                      <a:lnTo>
                        <a:pt x="666" y="143"/>
                      </a:lnTo>
                      <a:lnTo>
                        <a:pt x="670" y="122"/>
                      </a:lnTo>
                      <a:lnTo>
                        <a:pt x="673" y="101"/>
                      </a:lnTo>
                      <a:lnTo>
                        <a:pt x="672" y="87"/>
                      </a:lnTo>
                      <a:lnTo>
                        <a:pt x="670" y="73"/>
                      </a:lnTo>
                      <a:lnTo>
                        <a:pt x="669" y="60"/>
                      </a:lnTo>
                      <a:lnTo>
                        <a:pt x="666" y="46"/>
                      </a:lnTo>
                      <a:lnTo>
                        <a:pt x="629" y="43"/>
                      </a:lnTo>
                      <a:lnTo>
                        <a:pt x="593" y="41"/>
                      </a:lnTo>
                      <a:lnTo>
                        <a:pt x="556" y="37"/>
                      </a:lnTo>
                      <a:lnTo>
                        <a:pt x="519" y="34"/>
                      </a:lnTo>
                      <a:lnTo>
                        <a:pt x="482" y="31"/>
                      </a:lnTo>
                      <a:lnTo>
                        <a:pt x="445" y="28"/>
                      </a:lnTo>
                      <a:lnTo>
                        <a:pt x="408" y="26"/>
                      </a:lnTo>
                      <a:lnTo>
                        <a:pt x="372" y="22"/>
                      </a:lnTo>
                      <a:lnTo>
                        <a:pt x="336" y="20"/>
                      </a:lnTo>
                      <a:lnTo>
                        <a:pt x="299" y="16"/>
                      </a:lnTo>
                      <a:lnTo>
                        <a:pt x="262" y="14"/>
                      </a:lnTo>
                      <a:lnTo>
                        <a:pt x="225" y="12"/>
                      </a:lnTo>
                      <a:lnTo>
                        <a:pt x="188" y="8"/>
                      </a:lnTo>
                      <a:lnTo>
                        <a:pt x="151" y="6"/>
                      </a:lnTo>
                      <a:lnTo>
                        <a:pt x="114" y="3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0A0F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5" name="Freeform 256"/>
                <p:cNvSpPr>
                  <a:spLocks noChangeArrowheads="1"/>
                </p:cNvSpPr>
                <p:nvPr/>
              </p:nvSpPr>
              <p:spPr bwMode="auto">
                <a:xfrm>
                  <a:off x="5262" y="1376"/>
                  <a:ext cx="97" cy="187"/>
                </a:xfrm>
                <a:custGeom>
                  <a:avLst/>
                  <a:gdLst>
                    <a:gd name="T0" fmla="*/ 68 w 641"/>
                    <a:gd name="T1" fmla="*/ 6 h 989"/>
                    <a:gd name="T2" fmla="*/ 54 w 641"/>
                    <a:gd name="T3" fmla="*/ 19 h 989"/>
                    <a:gd name="T4" fmla="*/ 40 w 641"/>
                    <a:gd name="T5" fmla="*/ 33 h 989"/>
                    <a:gd name="T6" fmla="*/ 26 w 641"/>
                    <a:gd name="T7" fmla="*/ 47 h 989"/>
                    <a:gd name="T8" fmla="*/ 16 w 641"/>
                    <a:gd name="T9" fmla="*/ 76 h 989"/>
                    <a:gd name="T10" fmla="*/ 5 w 641"/>
                    <a:gd name="T11" fmla="*/ 124 h 989"/>
                    <a:gd name="T12" fmla="*/ 0 w 641"/>
                    <a:gd name="T13" fmla="*/ 328 h 989"/>
                    <a:gd name="T14" fmla="*/ 0 w 641"/>
                    <a:gd name="T15" fmla="*/ 688 h 989"/>
                    <a:gd name="T16" fmla="*/ 4 w 641"/>
                    <a:gd name="T17" fmla="*/ 874 h 989"/>
                    <a:gd name="T18" fmla="*/ 15 w 641"/>
                    <a:gd name="T19" fmla="*/ 889 h 989"/>
                    <a:gd name="T20" fmla="*/ 24 w 641"/>
                    <a:gd name="T21" fmla="*/ 906 h 989"/>
                    <a:gd name="T22" fmla="*/ 34 w 641"/>
                    <a:gd name="T23" fmla="*/ 921 h 989"/>
                    <a:gd name="T24" fmla="*/ 52 w 641"/>
                    <a:gd name="T25" fmla="*/ 929 h 989"/>
                    <a:gd name="T26" fmla="*/ 77 w 641"/>
                    <a:gd name="T27" fmla="*/ 931 h 989"/>
                    <a:gd name="T28" fmla="*/ 101 w 641"/>
                    <a:gd name="T29" fmla="*/ 934 h 989"/>
                    <a:gd name="T30" fmla="*/ 125 w 641"/>
                    <a:gd name="T31" fmla="*/ 937 h 989"/>
                    <a:gd name="T32" fmla="*/ 163 w 641"/>
                    <a:gd name="T33" fmla="*/ 941 h 989"/>
                    <a:gd name="T34" fmla="*/ 214 w 641"/>
                    <a:gd name="T35" fmla="*/ 947 h 989"/>
                    <a:gd name="T36" fmla="*/ 263 w 641"/>
                    <a:gd name="T37" fmla="*/ 954 h 989"/>
                    <a:gd name="T38" fmla="*/ 314 w 641"/>
                    <a:gd name="T39" fmla="*/ 961 h 989"/>
                    <a:gd name="T40" fmla="*/ 365 w 641"/>
                    <a:gd name="T41" fmla="*/ 967 h 989"/>
                    <a:gd name="T42" fmla="*/ 414 w 641"/>
                    <a:gd name="T43" fmla="*/ 974 h 989"/>
                    <a:gd name="T44" fmla="*/ 465 w 641"/>
                    <a:gd name="T45" fmla="*/ 979 h 989"/>
                    <a:gd name="T46" fmla="*/ 515 w 641"/>
                    <a:gd name="T47" fmla="*/ 985 h 989"/>
                    <a:gd name="T48" fmla="*/ 552 w 641"/>
                    <a:gd name="T49" fmla="*/ 984 h 989"/>
                    <a:gd name="T50" fmla="*/ 575 w 641"/>
                    <a:gd name="T51" fmla="*/ 974 h 989"/>
                    <a:gd name="T52" fmla="*/ 598 w 641"/>
                    <a:gd name="T53" fmla="*/ 963 h 989"/>
                    <a:gd name="T54" fmla="*/ 620 w 641"/>
                    <a:gd name="T55" fmla="*/ 953 h 989"/>
                    <a:gd name="T56" fmla="*/ 632 w 641"/>
                    <a:gd name="T57" fmla="*/ 908 h 989"/>
                    <a:gd name="T58" fmla="*/ 633 w 641"/>
                    <a:gd name="T59" fmla="*/ 827 h 989"/>
                    <a:gd name="T60" fmla="*/ 633 w 641"/>
                    <a:gd name="T61" fmla="*/ 634 h 989"/>
                    <a:gd name="T62" fmla="*/ 632 w 641"/>
                    <a:gd name="T63" fmla="*/ 329 h 989"/>
                    <a:gd name="T64" fmla="*/ 633 w 641"/>
                    <a:gd name="T65" fmla="*/ 154 h 989"/>
                    <a:gd name="T66" fmla="*/ 639 w 641"/>
                    <a:gd name="T67" fmla="*/ 113 h 989"/>
                    <a:gd name="T68" fmla="*/ 637 w 641"/>
                    <a:gd name="T69" fmla="*/ 78 h 989"/>
                    <a:gd name="T70" fmla="*/ 629 w 641"/>
                    <a:gd name="T71" fmla="*/ 52 h 989"/>
                    <a:gd name="T72" fmla="*/ 590 w 641"/>
                    <a:gd name="T73" fmla="*/ 37 h 989"/>
                    <a:gd name="T74" fmla="*/ 520 w 641"/>
                    <a:gd name="T75" fmla="*/ 31 h 989"/>
                    <a:gd name="T76" fmla="*/ 452 w 641"/>
                    <a:gd name="T77" fmla="*/ 26 h 989"/>
                    <a:gd name="T78" fmla="*/ 383 w 641"/>
                    <a:gd name="T79" fmla="*/ 22 h 989"/>
                    <a:gd name="T80" fmla="*/ 314 w 641"/>
                    <a:gd name="T81" fmla="*/ 17 h 989"/>
                    <a:gd name="T82" fmla="*/ 245 w 641"/>
                    <a:gd name="T83" fmla="*/ 11 h 989"/>
                    <a:gd name="T84" fmla="*/ 177 w 641"/>
                    <a:gd name="T85" fmla="*/ 7 h 989"/>
                    <a:gd name="T86" fmla="*/ 108 w 641"/>
                    <a:gd name="T87" fmla="*/ 2 h 98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641"/>
                    <a:gd name="T133" fmla="*/ 0 h 989"/>
                    <a:gd name="T134" fmla="*/ 641 w 641"/>
                    <a:gd name="T135" fmla="*/ 989 h 98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641" h="989">
                      <a:moveTo>
                        <a:pt x="73" y="0"/>
                      </a:moveTo>
                      <a:lnTo>
                        <a:pt x="68" y="6"/>
                      </a:lnTo>
                      <a:lnTo>
                        <a:pt x="61" y="13"/>
                      </a:lnTo>
                      <a:lnTo>
                        <a:pt x="54" y="19"/>
                      </a:lnTo>
                      <a:lnTo>
                        <a:pt x="47" y="26"/>
                      </a:lnTo>
                      <a:lnTo>
                        <a:pt x="40" y="33"/>
                      </a:lnTo>
                      <a:lnTo>
                        <a:pt x="33" y="40"/>
                      </a:lnTo>
                      <a:lnTo>
                        <a:pt x="26" y="47"/>
                      </a:lnTo>
                      <a:lnTo>
                        <a:pt x="20" y="53"/>
                      </a:lnTo>
                      <a:lnTo>
                        <a:pt x="16" y="76"/>
                      </a:lnTo>
                      <a:lnTo>
                        <a:pt x="10" y="100"/>
                      </a:lnTo>
                      <a:lnTo>
                        <a:pt x="5" y="124"/>
                      </a:lnTo>
                      <a:lnTo>
                        <a:pt x="0" y="149"/>
                      </a:lnTo>
                      <a:lnTo>
                        <a:pt x="0" y="328"/>
                      </a:lnTo>
                      <a:lnTo>
                        <a:pt x="0" y="508"/>
                      </a:lnTo>
                      <a:lnTo>
                        <a:pt x="0" y="688"/>
                      </a:lnTo>
                      <a:lnTo>
                        <a:pt x="0" y="868"/>
                      </a:lnTo>
                      <a:lnTo>
                        <a:pt x="4" y="874"/>
                      </a:lnTo>
                      <a:lnTo>
                        <a:pt x="9" y="883"/>
                      </a:lnTo>
                      <a:lnTo>
                        <a:pt x="15" y="889"/>
                      </a:lnTo>
                      <a:lnTo>
                        <a:pt x="19" y="898"/>
                      </a:lnTo>
                      <a:lnTo>
                        <a:pt x="24" y="906"/>
                      </a:lnTo>
                      <a:lnTo>
                        <a:pt x="30" y="913"/>
                      </a:lnTo>
                      <a:lnTo>
                        <a:pt x="34" y="921"/>
                      </a:lnTo>
                      <a:lnTo>
                        <a:pt x="39" y="927"/>
                      </a:lnTo>
                      <a:lnTo>
                        <a:pt x="52" y="929"/>
                      </a:lnTo>
                      <a:lnTo>
                        <a:pt x="64" y="930"/>
                      </a:lnTo>
                      <a:lnTo>
                        <a:pt x="77" y="931"/>
                      </a:lnTo>
                      <a:lnTo>
                        <a:pt x="88" y="932"/>
                      </a:lnTo>
                      <a:lnTo>
                        <a:pt x="101" y="934"/>
                      </a:lnTo>
                      <a:lnTo>
                        <a:pt x="114" y="936"/>
                      </a:lnTo>
                      <a:lnTo>
                        <a:pt x="125" y="937"/>
                      </a:lnTo>
                      <a:lnTo>
                        <a:pt x="138" y="938"/>
                      </a:lnTo>
                      <a:lnTo>
                        <a:pt x="163" y="941"/>
                      </a:lnTo>
                      <a:lnTo>
                        <a:pt x="189" y="945"/>
                      </a:lnTo>
                      <a:lnTo>
                        <a:pt x="214" y="947"/>
                      </a:lnTo>
                      <a:lnTo>
                        <a:pt x="239" y="951"/>
                      </a:lnTo>
                      <a:lnTo>
                        <a:pt x="263" y="954"/>
                      </a:lnTo>
                      <a:lnTo>
                        <a:pt x="289" y="957"/>
                      </a:lnTo>
                      <a:lnTo>
                        <a:pt x="314" y="961"/>
                      </a:lnTo>
                      <a:lnTo>
                        <a:pt x="340" y="963"/>
                      </a:lnTo>
                      <a:lnTo>
                        <a:pt x="365" y="967"/>
                      </a:lnTo>
                      <a:lnTo>
                        <a:pt x="389" y="970"/>
                      </a:lnTo>
                      <a:lnTo>
                        <a:pt x="414" y="974"/>
                      </a:lnTo>
                      <a:lnTo>
                        <a:pt x="440" y="976"/>
                      </a:lnTo>
                      <a:lnTo>
                        <a:pt x="465" y="979"/>
                      </a:lnTo>
                      <a:lnTo>
                        <a:pt x="489" y="983"/>
                      </a:lnTo>
                      <a:lnTo>
                        <a:pt x="515" y="985"/>
                      </a:lnTo>
                      <a:lnTo>
                        <a:pt x="540" y="989"/>
                      </a:lnTo>
                      <a:lnTo>
                        <a:pt x="552" y="984"/>
                      </a:lnTo>
                      <a:lnTo>
                        <a:pt x="563" y="979"/>
                      </a:lnTo>
                      <a:lnTo>
                        <a:pt x="575" y="974"/>
                      </a:lnTo>
                      <a:lnTo>
                        <a:pt x="586" y="969"/>
                      </a:lnTo>
                      <a:lnTo>
                        <a:pt x="598" y="963"/>
                      </a:lnTo>
                      <a:lnTo>
                        <a:pt x="608" y="959"/>
                      </a:lnTo>
                      <a:lnTo>
                        <a:pt x="620" y="953"/>
                      </a:lnTo>
                      <a:lnTo>
                        <a:pt x="631" y="948"/>
                      </a:lnTo>
                      <a:lnTo>
                        <a:pt x="632" y="908"/>
                      </a:lnTo>
                      <a:lnTo>
                        <a:pt x="633" y="868"/>
                      </a:lnTo>
                      <a:lnTo>
                        <a:pt x="633" y="827"/>
                      </a:lnTo>
                      <a:lnTo>
                        <a:pt x="634" y="787"/>
                      </a:lnTo>
                      <a:lnTo>
                        <a:pt x="633" y="634"/>
                      </a:lnTo>
                      <a:lnTo>
                        <a:pt x="633" y="482"/>
                      </a:lnTo>
                      <a:lnTo>
                        <a:pt x="632" y="329"/>
                      </a:lnTo>
                      <a:lnTo>
                        <a:pt x="631" y="176"/>
                      </a:lnTo>
                      <a:lnTo>
                        <a:pt x="633" y="154"/>
                      </a:lnTo>
                      <a:lnTo>
                        <a:pt x="637" y="134"/>
                      </a:lnTo>
                      <a:lnTo>
                        <a:pt x="639" y="113"/>
                      </a:lnTo>
                      <a:lnTo>
                        <a:pt x="641" y="91"/>
                      </a:lnTo>
                      <a:lnTo>
                        <a:pt x="637" y="78"/>
                      </a:lnTo>
                      <a:lnTo>
                        <a:pt x="633" y="64"/>
                      </a:lnTo>
                      <a:lnTo>
                        <a:pt x="629" y="52"/>
                      </a:lnTo>
                      <a:lnTo>
                        <a:pt x="624" y="39"/>
                      </a:lnTo>
                      <a:lnTo>
                        <a:pt x="590" y="37"/>
                      </a:lnTo>
                      <a:lnTo>
                        <a:pt x="555" y="34"/>
                      </a:lnTo>
                      <a:lnTo>
                        <a:pt x="520" y="31"/>
                      </a:lnTo>
                      <a:lnTo>
                        <a:pt x="487" y="29"/>
                      </a:lnTo>
                      <a:lnTo>
                        <a:pt x="452" y="26"/>
                      </a:lnTo>
                      <a:lnTo>
                        <a:pt x="418" y="24"/>
                      </a:lnTo>
                      <a:lnTo>
                        <a:pt x="383" y="22"/>
                      </a:lnTo>
                      <a:lnTo>
                        <a:pt x="349" y="19"/>
                      </a:lnTo>
                      <a:lnTo>
                        <a:pt x="314" y="17"/>
                      </a:lnTo>
                      <a:lnTo>
                        <a:pt x="280" y="14"/>
                      </a:lnTo>
                      <a:lnTo>
                        <a:pt x="245" y="11"/>
                      </a:lnTo>
                      <a:lnTo>
                        <a:pt x="211" y="9"/>
                      </a:lnTo>
                      <a:lnTo>
                        <a:pt x="177" y="7"/>
                      </a:lnTo>
                      <a:lnTo>
                        <a:pt x="143" y="4"/>
                      </a:lnTo>
                      <a:lnTo>
                        <a:pt x="108" y="2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rgbClr val="0C11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6" name="Freeform 257"/>
                <p:cNvSpPr>
                  <a:spLocks noChangeArrowheads="1"/>
                </p:cNvSpPr>
                <p:nvPr/>
              </p:nvSpPr>
              <p:spPr bwMode="auto">
                <a:xfrm>
                  <a:off x="5266" y="1384"/>
                  <a:ext cx="92" cy="178"/>
                </a:xfrm>
                <a:custGeom>
                  <a:avLst/>
                  <a:gdLst>
                    <a:gd name="T0" fmla="*/ 65 w 611"/>
                    <a:gd name="T1" fmla="*/ 5 h 944"/>
                    <a:gd name="T2" fmla="*/ 52 w 611"/>
                    <a:gd name="T3" fmla="*/ 17 h 944"/>
                    <a:gd name="T4" fmla="*/ 39 w 611"/>
                    <a:gd name="T5" fmla="*/ 31 h 944"/>
                    <a:gd name="T6" fmla="*/ 27 w 611"/>
                    <a:gd name="T7" fmla="*/ 43 h 944"/>
                    <a:gd name="T8" fmla="*/ 16 w 611"/>
                    <a:gd name="T9" fmla="*/ 72 h 944"/>
                    <a:gd name="T10" fmla="*/ 6 w 611"/>
                    <a:gd name="T11" fmla="*/ 117 h 944"/>
                    <a:gd name="T12" fmla="*/ 0 w 611"/>
                    <a:gd name="T13" fmla="*/ 313 h 944"/>
                    <a:gd name="T14" fmla="*/ 0 w 611"/>
                    <a:gd name="T15" fmla="*/ 657 h 944"/>
                    <a:gd name="T16" fmla="*/ 5 w 611"/>
                    <a:gd name="T17" fmla="*/ 836 h 944"/>
                    <a:gd name="T18" fmla="*/ 14 w 611"/>
                    <a:gd name="T19" fmla="*/ 850 h 944"/>
                    <a:gd name="T20" fmla="*/ 24 w 611"/>
                    <a:gd name="T21" fmla="*/ 865 h 944"/>
                    <a:gd name="T22" fmla="*/ 33 w 611"/>
                    <a:gd name="T23" fmla="*/ 879 h 944"/>
                    <a:gd name="T24" fmla="*/ 50 w 611"/>
                    <a:gd name="T25" fmla="*/ 887 h 944"/>
                    <a:gd name="T26" fmla="*/ 74 w 611"/>
                    <a:gd name="T27" fmla="*/ 889 h 944"/>
                    <a:gd name="T28" fmla="*/ 97 w 611"/>
                    <a:gd name="T29" fmla="*/ 893 h 944"/>
                    <a:gd name="T30" fmla="*/ 121 w 611"/>
                    <a:gd name="T31" fmla="*/ 895 h 944"/>
                    <a:gd name="T32" fmla="*/ 157 w 611"/>
                    <a:gd name="T33" fmla="*/ 899 h 944"/>
                    <a:gd name="T34" fmla="*/ 204 w 611"/>
                    <a:gd name="T35" fmla="*/ 905 h 944"/>
                    <a:gd name="T36" fmla="*/ 252 w 611"/>
                    <a:gd name="T37" fmla="*/ 911 h 944"/>
                    <a:gd name="T38" fmla="*/ 301 w 611"/>
                    <a:gd name="T39" fmla="*/ 917 h 944"/>
                    <a:gd name="T40" fmla="*/ 348 w 611"/>
                    <a:gd name="T41" fmla="*/ 924 h 944"/>
                    <a:gd name="T42" fmla="*/ 396 w 611"/>
                    <a:gd name="T43" fmla="*/ 929 h 944"/>
                    <a:gd name="T44" fmla="*/ 445 w 611"/>
                    <a:gd name="T45" fmla="*/ 935 h 944"/>
                    <a:gd name="T46" fmla="*/ 492 w 611"/>
                    <a:gd name="T47" fmla="*/ 941 h 944"/>
                    <a:gd name="T48" fmla="*/ 527 w 611"/>
                    <a:gd name="T49" fmla="*/ 939 h 944"/>
                    <a:gd name="T50" fmla="*/ 548 w 611"/>
                    <a:gd name="T51" fmla="*/ 928 h 944"/>
                    <a:gd name="T52" fmla="*/ 571 w 611"/>
                    <a:gd name="T53" fmla="*/ 918 h 944"/>
                    <a:gd name="T54" fmla="*/ 593 w 611"/>
                    <a:gd name="T55" fmla="*/ 908 h 944"/>
                    <a:gd name="T56" fmla="*/ 606 w 611"/>
                    <a:gd name="T57" fmla="*/ 865 h 944"/>
                    <a:gd name="T58" fmla="*/ 608 w 611"/>
                    <a:gd name="T59" fmla="*/ 789 h 944"/>
                    <a:gd name="T60" fmla="*/ 608 w 611"/>
                    <a:gd name="T61" fmla="*/ 604 h 944"/>
                    <a:gd name="T62" fmla="*/ 606 w 611"/>
                    <a:gd name="T63" fmla="*/ 313 h 944"/>
                    <a:gd name="T64" fmla="*/ 606 w 611"/>
                    <a:gd name="T65" fmla="*/ 146 h 944"/>
                    <a:gd name="T66" fmla="*/ 609 w 611"/>
                    <a:gd name="T67" fmla="*/ 102 h 944"/>
                    <a:gd name="T68" fmla="*/ 604 w 611"/>
                    <a:gd name="T69" fmla="*/ 69 h 944"/>
                    <a:gd name="T70" fmla="*/ 590 w 611"/>
                    <a:gd name="T71" fmla="*/ 44 h 944"/>
                    <a:gd name="T72" fmla="*/ 551 w 611"/>
                    <a:gd name="T73" fmla="*/ 29 h 944"/>
                    <a:gd name="T74" fmla="*/ 487 w 611"/>
                    <a:gd name="T75" fmla="*/ 25 h 944"/>
                    <a:gd name="T76" fmla="*/ 423 w 611"/>
                    <a:gd name="T77" fmla="*/ 21 h 944"/>
                    <a:gd name="T78" fmla="*/ 358 w 611"/>
                    <a:gd name="T79" fmla="*/ 17 h 944"/>
                    <a:gd name="T80" fmla="*/ 295 w 611"/>
                    <a:gd name="T81" fmla="*/ 13 h 944"/>
                    <a:gd name="T82" fmla="*/ 230 w 611"/>
                    <a:gd name="T83" fmla="*/ 9 h 944"/>
                    <a:gd name="T84" fmla="*/ 166 w 611"/>
                    <a:gd name="T85" fmla="*/ 5 h 944"/>
                    <a:gd name="T86" fmla="*/ 103 w 611"/>
                    <a:gd name="T87" fmla="*/ 2 h 94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611"/>
                    <a:gd name="T133" fmla="*/ 0 h 944"/>
                    <a:gd name="T134" fmla="*/ 611 w 611"/>
                    <a:gd name="T135" fmla="*/ 944 h 944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611" h="944">
                      <a:moveTo>
                        <a:pt x="70" y="0"/>
                      </a:moveTo>
                      <a:lnTo>
                        <a:pt x="65" y="5"/>
                      </a:lnTo>
                      <a:lnTo>
                        <a:pt x="59" y="11"/>
                      </a:lnTo>
                      <a:lnTo>
                        <a:pt x="52" y="17"/>
                      </a:lnTo>
                      <a:lnTo>
                        <a:pt x="46" y="24"/>
                      </a:lnTo>
                      <a:lnTo>
                        <a:pt x="39" y="31"/>
                      </a:lnTo>
                      <a:lnTo>
                        <a:pt x="32" y="36"/>
                      </a:lnTo>
                      <a:lnTo>
                        <a:pt x="27" y="43"/>
                      </a:lnTo>
                      <a:lnTo>
                        <a:pt x="21" y="49"/>
                      </a:lnTo>
                      <a:lnTo>
                        <a:pt x="16" y="72"/>
                      </a:lnTo>
                      <a:lnTo>
                        <a:pt x="10" y="95"/>
                      </a:lnTo>
                      <a:lnTo>
                        <a:pt x="6" y="117"/>
                      </a:lnTo>
                      <a:lnTo>
                        <a:pt x="0" y="140"/>
                      </a:lnTo>
                      <a:lnTo>
                        <a:pt x="0" y="313"/>
                      </a:lnTo>
                      <a:lnTo>
                        <a:pt x="0" y="485"/>
                      </a:lnTo>
                      <a:lnTo>
                        <a:pt x="0" y="657"/>
                      </a:lnTo>
                      <a:lnTo>
                        <a:pt x="0" y="829"/>
                      </a:lnTo>
                      <a:lnTo>
                        <a:pt x="5" y="836"/>
                      </a:lnTo>
                      <a:lnTo>
                        <a:pt x="9" y="843"/>
                      </a:lnTo>
                      <a:lnTo>
                        <a:pt x="14" y="850"/>
                      </a:lnTo>
                      <a:lnTo>
                        <a:pt x="20" y="857"/>
                      </a:lnTo>
                      <a:lnTo>
                        <a:pt x="24" y="865"/>
                      </a:lnTo>
                      <a:lnTo>
                        <a:pt x="29" y="872"/>
                      </a:lnTo>
                      <a:lnTo>
                        <a:pt x="33" y="879"/>
                      </a:lnTo>
                      <a:lnTo>
                        <a:pt x="38" y="886"/>
                      </a:lnTo>
                      <a:lnTo>
                        <a:pt x="50" y="887"/>
                      </a:lnTo>
                      <a:lnTo>
                        <a:pt x="61" y="888"/>
                      </a:lnTo>
                      <a:lnTo>
                        <a:pt x="74" y="889"/>
                      </a:lnTo>
                      <a:lnTo>
                        <a:pt x="85" y="890"/>
                      </a:lnTo>
                      <a:lnTo>
                        <a:pt x="97" y="893"/>
                      </a:lnTo>
                      <a:lnTo>
                        <a:pt x="109" y="894"/>
                      </a:lnTo>
                      <a:lnTo>
                        <a:pt x="121" y="895"/>
                      </a:lnTo>
                      <a:lnTo>
                        <a:pt x="133" y="896"/>
                      </a:lnTo>
                      <a:lnTo>
                        <a:pt x="157" y="899"/>
                      </a:lnTo>
                      <a:lnTo>
                        <a:pt x="181" y="902"/>
                      </a:lnTo>
                      <a:lnTo>
                        <a:pt x="204" y="905"/>
                      </a:lnTo>
                      <a:lnTo>
                        <a:pt x="228" y="908"/>
                      </a:lnTo>
                      <a:lnTo>
                        <a:pt x="252" y="911"/>
                      </a:lnTo>
                      <a:lnTo>
                        <a:pt x="277" y="914"/>
                      </a:lnTo>
                      <a:lnTo>
                        <a:pt x="301" y="917"/>
                      </a:lnTo>
                      <a:lnTo>
                        <a:pt x="325" y="920"/>
                      </a:lnTo>
                      <a:lnTo>
                        <a:pt x="348" y="924"/>
                      </a:lnTo>
                      <a:lnTo>
                        <a:pt x="372" y="926"/>
                      </a:lnTo>
                      <a:lnTo>
                        <a:pt x="396" y="929"/>
                      </a:lnTo>
                      <a:lnTo>
                        <a:pt x="421" y="932"/>
                      </a:lnTo>
                      <a:lnTo>
                        <a:pt x="445" y="935"/>
                      </a:lnTo>
                      <a:lnTo>
                        <a:pt x="468" y="939"/>
                      </a:lnTo>
                      <a:lnTo>
                        <a:pt x="492" y="941"/>
                      </a:lnTo>
                      <a:lnTo>
                        <a:pt x="516" y="944"/>
                      </a:lnTo>
                      <a:lnTo>
                        <a:pt x="527" y="939"/>
                      </a:lnTo>
                      <a:lnTo>
                        <a:pt x="538" y="934"/>
                      </a:lnTo>
                      <a:lnTo>
                        <a:pt x="548" y="928"/>
                      </a:lnTo>
                      <a:lnTo>
                        <a:pt x="560" y="924"/>
                      </a:lnTo>
                      <a:lnTo>
                        <a:pt x="571" y="918"/>
                      </a:lnTo>
                      <a:lnTo>
                        <a:pt x="583" y="913"/>
                      </a:lnTo>
                      <a:lnTo>
                        <a:pt x="593" y="908"/>
                      </a:lnTo>
                      <a:lnTo>
                        <a:pt x="605" y="903"/>
                      </a:lnTo>
                      <a:lnTo>
                        <a:pt x="606" y="865"/>
                      </a:lnTo>
                      <a:lnTo>
                        <a:pt x="607" y="827"/>
                      </a:lnTo>
                      <a:lnTo>
                        <a:pt x="608" y="789"/>
                      </a:lnTo>
                      <a:lnTo>
                        <a:pt x="609" y="751"/>
                      </a:lnTo>
                      <a:lnTo>
                        <a:pt x="608" y="604"/>
                      </a:lnTo>
                      <a:lnTo>
                        <a:pt x="607" y="458"/>
                      </a:lnTo>
                      <a:lnTo>
                        <a:pt x="606" y="313"/>
                      </a:lnTo>
                      <a:lnTo>
                        <a:pt x="605" y="167"/>
                      </a:lnTo>
                      <a:lnTo>
                        <a:pt x="606" y="146"/>
                      </a:lnTo>
                      <a:lnTo>
                        <a:pt x="607" y="124"/>
                      </a:lnTo>
                      <a:lnTo>
                        <a:pt x="609" y="102"/>
                      </a:lnTo>
                      <a:lnTo>
                        <a:pt x="611" y="80"/>
                      </a:lnTo>
                      <a:lnTo>
                        <a:pt x="604" y="69"/>
                      </a:lnTo>
                      <a:lnTo>
                        <a:pt x="597" y="56"/>
                      </a:lnTo>
                      <a:lnTo>
                        <a:pt x="590" y="44"/>
                      </a:lnTo>
                      <a:lnTo>
                        <a:pt x="583" y="32"/>
                      </a:lnTo>
                      <a:lnTo>
                        <a:pt x="551" y="29"/>
                      </a:lnTo>
                      <a:lnTo>
                        <a:pt x="518" y="27"/>
                      </a:lnTo>
                      <a:lnTo>
                        <a:pt x="487" y="25"/>
                      </a:lnTo>
                      <a:lnTo>
                        <a:pt x="455" y="24"/>
                      </a:lnTo>
                      <a:lnTo>
                        <a:pt x="423" y="21"/>
                      </a:lnTo>
                      <a:lnTo>
                        <a:pt x="391" y="19"/>
                      </a:lnTo>
                      <a:lnTo>
                        <a:pt x="358" y="17"/>
                      </a:lnTo>
                      <a:lnTo>
                        <a:pt x="327" y="16"/>
                      </a:lnTo>
                      <a:lnTo>
                        <a:pt x="295" y="13"/>
                      </a:lnTo>
                      <a:lnTo>
                        <a:pt x="263" y="11"/>
                      </a:lnTo>
                      <a:lnTo>
                        <a:pt x="230" y="9"/>
                      </a:lnTo>
                      <a:lnTo>
                        <a:pt x="198" y="8"/>
                      </a:lnTo>
                      <a:lnTo>
                        <a:pt x="166" y="5"/>
                      </a:lnTo>
                      <a:lnTo>
                        <a:pt x="135" y="3"/>
                      </a:lnTo>
                      <a:lnTo>
                        <a:pt x="103" y="2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0F14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7" name="Freeform 258"/>
                <p:cNvSpPr>
                  <a:spLocks noChangeArrowheads="1"/>
                </p:cNvSpPr>
                <p:nvPr/>
              </p:nvSpPr>
              <p:spPr bwMode="auto">
                <a:xfrm>
                  <a:off x="5269" y="1392"/>
                  <a:ext cx="88" cy="171"/>
                </a:xfrm>
                <a:custGeom>
                  <a:avLst/>
                  <a:gdLst>
                    <a:gd name="T0" fmla="*/ 62 w 584"/>
                    <a:gd name="T1" fmla="*/ 6 h 901"/>
                    <a:gd name="T2" fmla="*/ 51 w 584"/>
                    <a:gd name="T3" fmla="*/ 17 h 901"/>
                    <a:gd name="T4" fmla="*/ 39 w 584"/>
                    <a:gd name="T5" fmla="*/ 30 h 901"/>
                    <a:gd name="T6" fmla="*/ 27 w 584"/>
                    <a:gd name="T7" fmla="*/ 42 h 901"/>
                    <a:gd name="T8" fmla="*/ 16 w 584"/>
                    <a:gd name="T9" fmla="*/ 69 h 901"/>
                    <a:gd name="T10" fmla="*/ 6 w 584"/>
                    <a:gd name="T11" fmla="*/ 112 h 901"/>
                    <a:gd name="T12" fmla="*/ 0 w 584"/>
                    <a:gd name="T13" fmla="*/ 297 h 901"/>
                    <a:gd name="T14" fmla="*/ 0 w 584"/>
                    <a:gd name="T15" fmla="*/ 626 h 901"/>
                    <a:gd name="T16" fmla="*/ 5 w 584"/>
                    <a:gd name="T17" fmla="*/ 798 h 901"/>
                    <a:gd name="T18" fmla="*/ 14 w 584"/>
                    <a:gd name="T19" fmla="*/ 811 h 901"/>
                    <a:gd name="T20" fmla="*/ 23 w 584"/>
                    <a:gd name="T21" fmla="*/ 825 h 901"/>
                    <a:gd name="T22" fmla="*/ 32 w 584"/>
                    <a:gd name="T23" fmla="*/ 839 h 901"/>
                    <a:gd name="T24" fmla="*/ 49 w 584"/>
                    <a:gd name="T25" fmla="*/ 847 h 901"/>
                    <a:gd name="T26" fmla="*/ 70 w 584"/>
                    <a:gd name="T27" fmla="*/ 849 h 901"/>
                    <a:gd name="T28" fmla="*/ 94 w 584"/>
                    <a:gd name="T29" fmla="*/ 852 h 901"/>
                    <a:gd name="T30" fmla="*/ 117 w 584"/>
                    <a:gd name="T31" fmla="*/ 854 h 901"/>
                    <a:gd name="T32" fmla="*/ 151 w 584"/>
                    <a:gd name="T33" fmla="*/ 857 h 901"/>
                    <a:gd name="T34" fmla="*/ 196 w 584"/>
                    <a:gd name="T35" fmla="*/ 863 h 901"/>
                    <a:gd name="T36" fmla="*/ 242 w 584"/>
                    <a:gd name="T37" fmla="*/ 869 h 901"/>
                    <a:gd name="T38" fmla="*/ 287 w 584"/>
                    <a:gd name="T39" fmla="*/ 875 h 901"/>
                    <a:gd name="T40" fmla="*/ 333 w 584"/>
                    <a:gd name="T41" fmla="*/ 882 h 901"/>
                    <a:gd name="T42" fmla="*/ 378 w 584"/>
                    <a:gd name="T43" fmla="*/ 887 h 901"/>
                    <a:gd name="T44" fmla="*/ 424 w 584"/>
                    <a:gd name="T45" fmla="*/ 893 h 901"/>
                    <a:gd name="T46" fmla="*/ 469 w 584"/>
                    <a:gd name="T47" fmla="*/ 899 h 901"/>
                    <a:gd name="T48" fmla="*/ 503 w 584"/>
                    <a:gd name="T49" fmla="*/ 895 h 901"/>
                    <a:gd name="T50" fmla="*/ 524 w 584"/>
                    <a:gd name="T51" fmla="*/ 885 h 901"/>
                    <a:gd name="T52" fmla="*/ 547 w 584"/>
                    <a:gd name="T53" fmla="*/ 875 h 901"/>
                    <a:gd name="T54" fmla="*/ 569 w 584"/>
                    <a:gd name="T55" fmla="*/ 864 h 901"/>
                    <a:gd name="T56" fmla="*/ 581 w 584"/>
                    <a:gd name="T57" fmla="*/ 824 h 901"/>
                    <a:gd name="T58" fmla="*/ 583 w 584"/>
                    <a:gd name="T59" fmla="*/ 753 h 901"/>
                    <a:gd name="T60" fmla="*/ 583 w 584"/>
                    <a:gd name="T61" fmla="*/ 577 h 901"/>
                    <a:gd name="T62" fmla="*/ 581 w 584"/>
                    <a:gd name="T63" fmla="*/ 299 h 901"/>
                    <a:gd name="T64" fmla="*/ 580 w 584"/>
                    <a:gd name="T65" fmla="*/ 137 h 901"/>
                    <a:gd name="T66" fmla="*/ 580 w 584"/>
                    <a:gd name="T67" fmla="*/ 95 h 901"/>
                    <a:gd name="T68" fmla="*/ 575 w 584"/>
                    <a:gd name="T69" fmla="*/ 67 h 901"/>
                    <a:gd name="T70" fmla="*/ 566 w 584"/>
                    <a:gd name="T71" fmla="*/ 54 h 901"/>
                    <a:gd name="T72" fmla="*/ 557 w 584"/>
                    <a:gd name="T73" fmla="*/ 43 h 901"/>
                    <a:gd name="T74" fmla="*/ 547 w 584"/>
                    <a:gd name="T75" fmla="*/ 31 h 901"/>
                    <a:gd name="T76" fmla="*/ 513 w 584"/>
                    <a:gd name="T77" fmla="*/ 24 h 901"/>
                    <a:gd name="T78" fmla="*/ 454 w 584"/>
                    <a:gd name="T79" fmla="*/ 21 h 901"/>
                    <a:gd name="T80" fmla="*/ 394 w 584"/>
                    <a:gd name="T81" fmla="*/ 17 h 901"/>
                    <a:gd name="T82" fmla="*/ 335 w 584"/>
                    <a:gd name="T83" fmla="*/ 14 h 901"/>
                    <a:gd name="T84" fmla="*/ 276 w 584"/>
                    <a:gd name="T85" fmla="*/ 11 h 901"/>
                    <a:gd name="T86" fmla="*/ 217 w 584"/>
                    <a:gd name="T87" fmla="*/ 8 h 901"/>
                    <a:gd name="T88" fmla="*/ 157 w 584"/>
                    <a:gd name="T89" fmla="*/ 5 h 901"/>
                    <a:gd name="T90" fmla="*/ 98 w 584"/>
                    <a:gd name="T91" fmla="*/ 1 h 901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84"/>
                    <a:gd name="T139" fmla="*/ 0 h 901"/>
                    <a:gd name="T140" fmla="*/ 584 w 584"/>
                    <a:gd name="T141" fmla="*/ 901 h 901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84" h="901">
                      <a:moveTo>
                        <a:pt x="68" y="0"/>
                      </a:moveTo>
                      <a:lnTo>
                        <a:pt x="62" y="6"/>
                      </a:lnTo>
                      <a:lnTo>
                        <a:pt x="57" y="12"/>
                      </a:lnTo>
                      <a:lnTo>
                        <a:pt x="51" y="17"/>
                      </a:lnTo>
                      <a:lnTo>
                        <a:pt x="45" y="23"/>
                      </a:lnTo>
                      <a:lnTo>
                        <a:pt x="39" y="30"/>
                      </a:lnTo>
                      <a:lnTo>
                        <a:pt x="32" y="36"/>
                      </a:lnTo>
                      <a:lnTo>
                        <a:pt x="27" y="42"/>
                      </a:lnTo>
                      <a:lnTo>
                        <a:pt x="21" y="47"/>
                      </a:lnTo>
                      <a:lnTo>
                        <a:pt x="16" y="69"/>
                      </a:lnTo>
                      <a:lnTo>
                        <a:pt x="11" y="90"/>
                      </a:lnTo>
                      <a:lnTo>
                        <a:pt x="6" y="112"/>
                      </a:lnTo>
                      <a:lnTo>
                        <a:pt x="0" y="134"/>
                      </a:lnTo>
                      <a:lnTo>
                        <a:pt x="0" y="297"/>
                      </a:lnTo>
                      <a:lnTo>
                        <a:pt x="0" y="462"/>
                      </a:lnTo>
                      <a:lnTo>
                        <a:pt x="0" y="626"/>
                      </a:lnTo>
                      <a:lnTo>
                        <a:pt x="0" y="791"/>
                      </a:lnTo>
                      <a:lnTo>
                        <a:pt x="5" y="798"/>
                      </a:lnTo>
                      <a:lnTo>
                        <a:pt x="9" y="804"/>
                      </a:lnTo>
                      <a:lnTo>
                        <a:pt x="14" y="811"/>
                      </a:lnTo>
                      <a:lnTo>
                        <a:pt x="19" y="818"/>
                      </a:lnTo>
                      <a:lnTo>
                        <a:pt x="23" y="825"/>
                      </a:lnTo>
                      <a:lnTo>
                        <a:pt x="28" y="832"/>
                      </a:lnTo>
                      <a:lnTo>
                        <a:pt x="32" y="839"/>
                      </a:lnTo>
                      <a:lnTo>
                        <a:pt x="37" y="846"/>
                      </a:lnTo>
                      <a:lnTo>
                        <a:pt x="49" y="847"/>
                      </a:lnTo>
                      <a:lnTo>
                        <a:pt x="60" y="848"/>
                      </a:lnTo>
                      <a:lnTo>
                        <a:pt x="70" y="849"/>
                      </a:lnTo>
                      <a:lnTo>
                        <a:pt x="82" y="851"/>
                      </a:lnTo>
                      <a:lnTo>
                        <a:pt x="94" y="852"/>
                      </a:lnTo>
                      <a:lnTo>
                        <a:pt x="105" y="853"/>
                      </a:lnTo>
                      <a:lnTo>
                        <a:pt x="117" y="854"/>
                      </a:lnTo>
                      <a:lnTo>
                        <a:pt x="128" y="855"/>
                      </a:lnTo>
                      <a:lnTo>
                        <a:pt x="151" y="857"/>
                      </a:lnTo>
                      <a:lnTo>
                        <a:pt x="173" y="861"/>
                      </a:lnTo>
                      <a:lnTo>
                        <a:pt x="196" y="863"/>
                      </a:lnTo>
                      <a:lnTo>
                        <a:pt x="219" y="867"/>
                      </a:lnTo>
                      <a:lnTo>
                        <a:pt x="242" y="869"/>
                      </a:lnTo>
                      <a:lnTo>
                        <a:pt x="264" y="872"/>
                      </a:lnTo>
                      <a:lnTo>
                        <a:pt x="287" y="875"/>
                      </a:lnTo>
                      <a:lnTo>
                        <a:pt x="310" y="878"/>
                      </a:lnTo>
                      <a:lnTo>
                        <a:pt x="333" y="882"/>
                      </a:lnTo>
                      <a:lnTo>
                        <a:pt x="356" y="884"/>
                      </a:lnTo>
                      <a:lnTo>
                        <a:pt x="378" y="887"/>
                      </a:lnTo>
                      <a:lnTo>
                        <a:pt x="401" y="890"/>
                      </a:lnTo>
                      <a:lnTo>
                        <a:pt x="424" y="893"/>
                      </a:lnTo>
                      <a:lnTo>
                        <a:pt x="447" y="895"/>
                      </a:lnTo>
                      <a:lnTo>
                        <a:pt x="469" y="899"/>
                      </a:lnTo>
                      <a:lnTo>
                        <a:pt x="492" y="901"/>
                      </a:lnTo>
                      <a:lnTo>
                        <a:pt x="503" y="895"/>
                      </a:lnTo>
                      <a:lnTo>
                        <a:pt x="514" y="891"/>
                      </a:lnTo>
                      <a:lnTo>
                        <a:pt x="524" y="885"/>
                      </a:lnTo>
                      <a:lnTo>
                        <a:pt x="536" y="881"/>
                      </a:lnTo>
                      <a:lnTo>
                        <a:pt x="547" y="875"/>
                      </a:lnTo>
                      <a:lnTo>
                        <a:pt x="558" y="870"/>
                      </a:lnTo>
                      <a:lnTo>
                        <a:pt x="569" y="864"/>
                      </a:lnTo>
                      <a:lnTo>
                        <a:pt x="580" y="860"/>
                      </a:lnTo>
                      <a:lnTo>
                        <a:pt x="581" y="824"/>
                      </a:lnTo>
                      <a:lnTo>
                        <a:pt x="582" y="788"/>
                      </a:lnTo>
                      <a:lnTo>
                        <a:pt x="583" y="753"/>
                      </a:lnTo>
                      <a:lnTo>
                        <a:pt x="584" y="717"/>
                      </a:lnTo>
                      <a:lnTo>
                        <a:pt x="583" y="577"/>
                      </a:lnTo>
                      <a:lnTo>
                        <a:pt x="582" y="438"/>
                      </a:lnTo>
                      <a:lnTo>
                        <a:pt x="581" y="299"/>
                      </a:lnTo>
                      <a:lnTo>
                        <a:pt x="580" y="159"/>
                      </a:lnTo>
                      <a:lnTo>
                        <a:pt x="580" y="137"/>
                      </a:lnTo>
                      <a:lnTo>
                        <a:pt x="580" y="115"/>
                      </a:lnTo>
                      <a:lnTo>
                        <a:pt x="580" y="95"/>
                      </a:lnTo>
                      <a:lnTo>
                        <a:pt x="580" y="73"/>
                      </a:lnTo>
                      <a:lnTo>
                        <a:pt x="575" y="67"/>
                      </a:lnTo>
                      <a:lnTo>
                        <a:pt x="571" y="61"/>
                      </a:lnTo>
                      <a:lnTo>
                        <a:pt x="566" y="54"/>
                      </a:lnTo>
                      <a:lnTo>
                        <a:pt x="561" y="49"/>
                      </a:lnTo>
                      <a:lnTo>
                        <a:pt x="557" y="43"/>
                      </a:lnTo>
                      <a:lnTo>
                        <a:pt x="552" y="37"/>
                      </a:lnTo>
                      <a:lnTo>
                        <a:pt x="547" y="31"/>
                      </a:lnTo>
                      <a:lnTo>
                        <a:pt x="543" y="26"/>
                      </a:lnTo>
                      <a:lnTo>
                        <a:pt x="513" y="24"/>
                      </a:lnTo>
                      <a:lnTo>
                        <a:pt x="484" y="22"/>
                      </a:lnTo>
                      <a:lnTo>
                        <a:pt x="454" y="21"/>
                      </a:lnTo>
                      <a:lnTo>
                        <a:pt x="424" y="19"/>
                      </a:lnTo>
                      <a:lnTo>
                        <a:pt x="394" y="17"/>
                      </a:lnTo>
                      <a:lnTo>
                        <a:pt x="365" y="15"/>
                      </a:lnTo>
                      <a:lnTo>
                        <a:pt x="335" y="14"/>
                      </a:lnTo>
                      <a:lnTo>
                        <a:pt x="306" y="13"/>
                      </a:lnTo>
                      <a:lnTo>
                        <a:pt x="276" y="11"/>
                      </a:lnTo>
                      <a:lnTo>
                        <a:pt x="246" y="9"/>
                      </a:lnTo>
                      <a:lnTo>
                        <a:pt x="217" y="8"/>
                      </a:lnTo>
                      <a:lnTo>
                        <a:pt x="187" y="6"/>
                      </a:lnTo>
                      <a:lnTo>
                        <a:pt x="157" y="5"/>
                      </a:lnTo>
                      <a:lnTo>
                        <a:pt x="127" y="4"/>
                      </a:lnTo>
                      <a:lnTo>
                        <a:pt x="98" y="1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1116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8" name="Freeform 259"/>
                <p:cNvSpPr>
                  <a:spLocks noChangeArrowheads="1"/>
                </p:cNvSpPr>
                <p:nvPr/>
              </p:nvSpPr>
              <p:spPr bwMode="auto">
                <a:xfrm>
                  <a:off x="5273" y="1400"/>
                  <a:ext cx="84" cy="162"/>
                </a:xfrm>
                <a:custGeom>
                  <a:avLst/>
                  <a:gdLst>
                    <a:gd name="T0" fmla="*/ 59 w 558"/>
                    <a:gd name="T1" fmla="*/ 4 h 857"/>
                    <a:gd name="T2" fmla="*/ 48 w 558"/>
                    <a:gd name="T3" fmla="*/ 16 h 857"/>
                    <a:gd name="T4" fmla="*/ 36 w 558"/>
                    <a:gd name="T5" fmla="*/ 27 h 857"/>
                    <a:gd name="T6" fmla="*/ 25 w 558"/>
                    <a:gd name="T7" fmla="*/ 39 h 857"/>
                    <a:gd name="T8" fmla="*/ 16 w 558"/>
                    <a:gd name="T9" fmla="*/ 65 h 857"/>
                    <a:gd name="T10" fmla="*/ 5 w 558"/>
                    <a:gd name="T11" fmla="*/ 107 h 857"/>
                    <a:gd name="T12" fmla="*/ 0 w 558"/>
                    <a:gd name="T13" fmla="*/ 283 h 857"/>
                    <a:gd name="T14" fmla="*/ 0 w 558"/>
                    <a:gd name="T15" fmla="*/ 596 h 857"/>
                    <a:gd name="T16" fmla="*/ 4 w 558"/>
                    <a:gd name="T17" fmla="*/ 759 h 857"/>
                    <a:gd name="T18" fmla="*/ 12 w 558"/>
                    <a:gd name="T19" fmla="*/ 772 h 857"/>
                    <a:gd name="T20" fmla="*/ 21 w 558"/>
                    <a:gd name="T21" fmla="*/ 785 h 857"/>
                    <a:gd name="T22" fmla="*/ 30 w 558"/>
                    <a:gd name="T23" fmla="*/ 797 h 857"/>
                    <a:gd name="T24" fmla="*/ 44 w 558"/>
                    <a:gd name="T25" fmla="*/ 805 h 857"/>
                    <a:gd name="T26" fmla="*/ 66 w 558"/>
                    <a:gd name="T27" fmla="*/ 808 h 857"/>
                    <a:gd name="T28" fmla="*/ 88 w 558"/>
                    <a:gd name="T29" fmla="*/ 810 h 857"/>
                    <a:gd name="T30" fmla="*/ 110 w 558"/>
                    <a:gd name="T31" fmla="*/ 812 h 857"/>
                    <a:gd name="T32" fmla="*/ 142 w 558"/>
                    <a:gd name="T33" fmla="*/ 816 h 857"/>
                    <a:gd name="T34" fmla="*/ 185 w 558"/>
                    <a:gd name="T35" fmla="*/ 821 h 857"/>
                    <a:gd name="T36" fmla="*/ 229 w 558"/>
                    <a:gd name="T37" fmla="*/ 827 h 857"/>
                    <a:gd name="T38" fmla="*/ 271 w 558"/>
                    <a:gd name="T39" fmla="*/ 833 h 857"/>
                    <a:gd name="T40" fmla="*/ 315 w 558"/>
                    <a:gd name="T41" fmla="*/ 838 h 857"/>
                    <a:gd name="T42" fmla="*/ 358 w 558"/>
                    <a:gd name="T43" fmla="*/ 843 h 857"/>
                    <a:gd name="T44" fmla="*/ 402 w 558"/>
                    <a:gd name="T45" fmla="*/ 849 h 857"/>
                    <a:gd name="T46" fmla="*/ 444 w 558"/>
                    <a:gd name="T47" fmla="*/ 855 h 857"/>
                    <a:gd name="T48" fmla="*/ 477 w 558"/>
                    <a:gd name="T49" fmla="*/ 851 h 857"/>
                    <a:gd name="T50" fmla="*/ 498 w 558"/>
                    <a:gd name="T51" fmla="*/ 841 h 857"/>
                    <a:gd name="T52" fmla="*/ 520 w 558"/>
                    <a:gd name="T53" fmla="*/ 831 h 857"/>
                    <a:gd name="T54" fmla="*/ 542 w 558"/>
                    <a:gd name="T55" fmla="*/ 820 h 857"/>
                    <a:gd name="T56" fmla="*/ 554 w 558"/>
                    <a:gd name="T57" fmla="*/ 781 h 857"/>
                    <a:gd name="T58" fmla="*/ 557 w 558"/>
                    <a:gd name="T59" fmla="*/ 714 h 857"/>
                    <a:gd name="T60" fmla="*/ 557 w 558"/>
                    <a:gd name="T61" fmla="*/ 548 h 857"/>
                    <a:gd name="T62" fmla="*/ 554 w 558"/>
                    <a:gd name="T63" fmla="*/ 282 h 857"/>
                    <a:gd name="T64" fmla="*/ 551 w 558"/>
                    <a:gd name="T65" fmla="*/ 128 h 857"/>
                    <a:gd name="T66" fmla="*/ 549 w 558"/>
                    <a:gd name="T67" fmla="*/ 84 h 857"/>
                    <a:gd name="T68" fmla="*/ 542 w 558"/>
                    <a:gd name="T69" fmla="*/ 57 h 857"/>
                    <a:gd name="T70" fmla="*/ 530 w 558"/>
                    <a:gd name="T71" fmla="*/ 46 h 857"/>
                    <a:gd name="T72" fmla="*/ 518 w 558"/>
                    <a:gd name="T73" fmla="*/ 36 h 857"/>
                    <a:gd name="T74" fmla="*/ 505 w 558"/>
                    <a:gd name="T75" fmla="*/ 24 h 857"/>
                    <a:gd name="T76" fmla="*/ 472 w 558"/>
                    <a:gd name="T77" fmla="*/ 17 h 857"/>
                    <a:gd name="T78" fmla="*/ 418 w 558"/>
                    <a:gd name="T79" fmla="*/ 15 h 857"/>
                    <a:gd name="T80" fmla="*/ 364 w 558"/>
                    <a:gd name="T81" fmla="*/ 12 h 857"/>
                    <a:gd name="T82" fmla="*/ 309 w 558"/>
                    <a:gd name="T83" fmla="*/ 10 h 857"/>
                    <a:gd name="T84" fmla="*/ 255 w 558"/>
                    <a:gd name="T85" fmla="*/ 8 h 857"/>
                    <a:gd name="T86" fmla="*/ 201 w 558"/>
                    <a:gd name="T87" fmla="*/ 6 h 857"/>
                    <a:gd name="T88" fmla="*/ 147 w 558"/>
                    <a:gd name="T89" fmla="*/ 3 h 857"/>
                    <a:gd name="T90" fmla="*/ 93 w 558"/>
                    <a:gd name="T91" fmla="*/ 1 h 85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58"/>
                    <a:gd name="T139" fmla="*/ 0 h 857"/>
                    <a:gd name="T140" fmla="*/ 558 w 558"/>
                    <a:gd name="T141" fmla="*/ 857 h 85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58" h="857">
                      <a:moveTo>
                        <a:pt x="65" y="0"/>
                      </a:moveTo>
                      <a:lnTo>
                        <a:pt x="59" y="4"/>
                      </a:lnTo>
                      <a:lnTo>
                        <a:pt x="54" y="10"/>
                      </a:lnTo>
                      <a:lnTo>
                        <a:pt x="48" y="16"/>
                      </a:lnTo>
                      <a:lnTo>
                        <a:pt x="42" y="22"/>
                      </a:lnTo>
                      <a:lnTo>
                        <a:pt x="36" y="27"/>
                      </a:lnTo>
                      <a:lnTo>
                        <a:pt x="31" y="33"/>
                      </a:lnTo>
                      <a:lnTo>
                        <a:pt x="25" y="39"/>
                      </a:lnTo>
                      <a:lnTo>
                        <a:pt x="20" y="44"/>
                      </a:lnTo>
                      <a:lnTo>
                        <a:pt x="16" y="65"/>
                      </a:lnTo>
                      <a:lnTo>
                        <a:pt x="10" y="86"/>
                      </a:lnTo>
                      <a:lnTo>
                        <a:pt x="5" y="107"/>
                      </a:lnTo>
                      <a:lnTo>
                        <a:pt x="0" y="127"/>
                      </a:lnTo>
                      <a:lnTo>
                        <a:pt x="0" y="283"/>
                      </a:lnTo>
                      <a:lnTo>
                        <a:pt x="0" y="439"/>
                      </a:lnTo>
                      <a:lnTo>
                        <a:pt x="0" y="596"/>
                      </a:lnTo>
                      <a:lnTo>
                        <a:pt x="0" y="752"/>
                      </a:lnTo>
                      <a:lnTo>
                        <a:pt x="4" y="759"/>
                      </a:lnTo>
                      <a:lnTo>
                        <a:pt x="9" y="765"/>
                      </a:lnTo>
                      <a:lnTo>
                        <a:pt x="12" y="772"/>
                      </a:lnTo>
                      <a:lnTo>
                        <a:pt x="17" y="778"/>
                      </a:lnTo>
                      <a:lnTo>
                        <a:pt x="21" y="785"/>
                      </a:lnTo>
                      <a:lnTo>
                        <a:pt x="26" y="791"/>
                      </a:lnTo>
                      <a:lnTo>
                        <a:pt x="30" y="797"/>
                      </a:lnTo>
                      <a:lnTo>
                        <a:pt x="34" y="804"/>
                      </a:lnTo>
                      <a:lnTo>
                        <a:pt x="44" y="805"/>
                      </a:lnTo>
                      <a:lnTo>
                        <a:pt x="56" y="806"/>
                      </a:lnTo>
                      <a:lnTo>
                        <a:pt x="66" y="808"/>
                      </a:lnTo>
                      <a:lnTo>
                        <a:pt x="78" y="809"/>
                      </a:lnTo>
                      <a:lnTo>
                        <a:pt x="88" y="810"/>
                      </a:lnTo>
                      <a:lnTo>
                        <a:pt x="99" y="811"/>
                      </a:lnTo>
                      <a:lnTo>
                        <a:pt x="110" y="812"/>
                      </a:lnTo>
                      <a:lnTo>
                        <a:pt x="121" y="813"/>
                      </a:lnTo>
                      <a:lnTo>
                        <a:pt x="142" y="816"/>
                      </a:lnTo>
                      <a:lnTo>
                        <a:pt x="164" y="819"/>
                      </a:lnTo>
                      <a:lnTo>
                        <a:pt x="185" y="821"/>
                      </a:lnTo>
                      <a:lnTo>
                        <a:pt x="207" y="825"/>
                      </a:lnTo>
                      <a:lnTo>
                        <a:pt x="229" y="827"/>
                      </a:lnTo>
                      <a:lnTo>
                        <a:pt x="251" y="829"/>
                      </a:lnTo>
                      <a:lnTo>
                        <a:pt x="271" y="833"/>
                      </a:lnTo>
                      <a:lnTo>
                        <a:pt x="293" y="835"/>
                      </a:lnTo>
                      <a:lnTo>
                        <a:pt x="315" y="838"/>
                      </a:lnTo>
                      <a:lnTo>
                        <a:pt x="337" y="841"/>
                      </a:lnTo>
                      <a:lnTo>
                        <a:pt x="358" y="843"/>
                      </a:lnTo>
                      <a:lnTo>
                        <a:pt x="380" y="846"/>
                      </a:lnTo>
                      <a:lnTo>
                        <a:pt x="402" y="849"/>
                      </a:lnTo>
                      <a:lnTo>
                        <a:pt x="424" y="851"/>
                      </a:lnTo>
                      <a:lnTo>
                        <a:pt x="444" y="855"/>
                      </a:lnTo>
                      <a:lnTo>
                        <a:pt x="466" y="857"/>
                      </a:lnTo>
                      <a:lnTo>
                        <a:pt x="477" y="851"/>
                      </a:lnTo>
                      <a:lnTo>
                        <a:pt x="488" y="847"/>
                      </a:lnTo>
                      <a:lnTo>
                        <a:pt x="498" y="841"/>
                      </a:lnTo>
                      <a:lnTo>
                        <a:pt x="510" y="835"/>
                      </a:lnTo>
                      <a:lnTo>
                        <a:pt x="520" y="831"/>
                      </a:lnTo>
                      <a:lnTo>
                        <a:pt x="531" y="825"/>
                      </a:lnTo>
                      <a:lnTo>
                        <a:pt x="542" y="820"/>
                      </a:lnTo>
                      <a:lnTo>
                        <a:pt x="553" y="814"/>
                      </a:lnTo>
                      <a:lnTo>
                        <a:pt x="554" y="781"/>
                      </a:lnTo>
                      <a:lnTo>
                        <a:pt x="556" y="748"/>
                      </a:lnTo>
                      <a:lnTo>
                        <a:pt x="557" y="714"/>
                      </a:lnTo>
                      <a:lnTo>
                        <a:pt x="558" y="681"/>
                      </a:lnTo>
                      <a:lnTo>
                        <a:pt x="557" y="548"/>
                      </a:lnTo>
                      <a:lnTo>
                        <a:pt x="555" y="416"/>
                      </a:lnTo>
                      <a:lnTo>
                        <a:pt x="554" y="282"/>
                      </a:lnTo>
                      <a:lnTo>
                        <a:pt x="553" y="150"/>
                      </a:lnTo>
                      <a:lnTo>
                        <a:pt x="551" y="128"/>
                      </a:lnTo>
                      <a:lnTo>
                        <a:pt x="550" y="106"/>
                      </a:lnTo>
                      <a:lnTo>
                        <a:pt x="549" y="84"/>
                      </a:lnTo>
                      <a:lnTo>
                        <a:pt x="548" y="63"/>
                      </a:lnTo>
                      <a:lnTo>
                        <a:pt x="542" y="57"/>
                      </a:lnTo>
                      <a:lnTo>
                        <a:pt x="536" y="52"/>
                      </a:lnTo>
                      <a:lnTo>
                        <a:pt x="530" y="46"/>
                      </a:lnTo>
                      <a:lnTo>
                        <a:pt x="524" y="40"/>
                      </a:lnTo>
                      <a:lnTo>
                        <a:pt x="518" y="36"/>
                      </a:lnTo>
                      <a:lnTo>
                        <a:pt x="512" y="30"/>
                      </a:lnTo>
                      <a:lnTo>
                        <a:pt x="505" y="24"/>
                      </a:lnTo>
                      <a:lnTo>
                        <a:pt x="500" y="18"/>
                      </a:lnTo>
                      <a:lnTo>
                        <a:pt x="472" y="17"/>
                      </a:lnTo>
                      <a:lnTo>
                        <a:pt x="445" y="16"/>
                      </a:lnTo>
                      <a:lnTo>
                        <a:pt x="418" y="15"/>
                      </a:lnTo>
                      <a:lnTo>
                        <a:pt x="391" y="14"/>
                      </a:lnTo>
                      <a:lnTo>
                        <a:pt x="364" y="12"/>
                      </a:lnTo>
                      <a:lnTo>
                        <a:pt x="337" y="11"/>
                      </a:lnTo>
                      <a:lnTo>
                        <a:pt x="309" y="10"/>
                      </a:lnTo>
                      <a:lnTo>
                        <a:pt x="283" y="9"/>
                      </a:lnTo>
                      <a:lnTo>
                        <a:pt x="255" y="8"/>
                      </a:lnTo>
                      <a:lnTo>
                        <a:pt x="228" y="7"/>
                      </a:lnTo>
                      <a:lnTo>
                        <a:pt x="201" y="6"/>
                      </a:lnTo>
                      <a:lnTo>
                        <a:pt x="174" y="4"/>
                      </a:lnTo>
                      <a:lnTo>
                        <a:pt x="147" y="3"/>
                      </a:lnTo>
                      <a:lnTo>
                        <a:pt x="119" y="2"/>
                      </a:lnTo>
                      <a:lnTo>
                        <a:pt x="93" y="1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solidFill>
                  <a:srgbClr val="14192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9" name="Freeform 260"/>
                <p:cNvSpPr>
                  <a:spLocks noChangeArrowheads="1"/>
                </p:cNvSpPr>
                <p:nvPr/>
              </p:nvSpPr>
              <p:spPr bwMode="auto">
                <a:xfrm>
                  <a:off x="5277" y="1408"/>
                  <a:ext cx="81" cy="154"/>
                </a:xfrm>
                <a:custGeom>
                  <a:avLst/>
                  <a:gdLst>
                    <a:gd name="T0" fmla="*/ 58 w 532"/>
                    <a:gd name="T1" fmla="*/ 5 h 814"/>
                    <a:gd name="T2" fmla="*/ 46 w 532"/>
                    <a:gd name="T3" fmla="*/ 17 h 814"/>
                    <a:gd name="T4" fmla="*/ 36 w 532"/>
                    <a:gd name="T5" fmla="*/ 27 h 814"/>
                    <a:gd name="T6" fmla="*/ 24 w 532"/>
                    <a:gd name="T7" fmla="*/ 38 h 814"/>
                    <a:gd name="T8" fmla="*/ 15 w 532"/>
                    <a:gd name="T9" fmla="*/ 63 h 814"/>
                    <a:gd name="T10" fmla="*/ 5 w 532"/>
                    <a:gd name="T11" fmla="*/ 101 h 814"/>
                    <a:gd name="T12" fmla="*/ 0 w 532"/>
                    <a:gd name="T13" fmla="*/ 269 h 814"/>
                    <a:gd name="T14" fmla="*/ 0 w 532"/>
                    <a:gd name="T15" fmla="*/ 566 h 814"/>
                    <a:gd name="T16" fmla="*/ 8 w 532"/>
                    <a:gd name="T17" fmla="*/ 728 h 814"/>
                    <a:gd name="T18" fmla="*/ 24 w 532"/>
                    <a:gd name="T19" fmla="*/ 752 h 814"/>
                    <a:gd name="T20" fmla="*/ 43 w 532"/>
                    <a:gd name="T21" fmla="*/ 766 h 814"/>
                    <a:gd name="T22" fmla="*/ 63 w 532"/>
                    <a:gd name="T23" fmla="*/ 768 h 814"/>
                    <a:gd name="T24" fmla="*/ 84 w 532"/>
                    <a:gd name="T25" fmla="*/ 769 h 814"/>
                    <a:gd name="T26" fmla="*/ 105 w 532"/>
                    <a:gd name="T27" fmla="*/ 771 h 814"/>
                    <a:gd name="T28" fmla="*/ 136 w 532"/>
                    <a:gd name="T29" fmla="*/ 775 h 814"/>
                    <a:gd name="T30" fmla="*/ 176 w 532"/>
                    <a:gd name="T31" fmla="*/ 781 h 814"/>
                    <a:gd name="T32" fmla="*/ 216 w 532"/>
                    <a:gd name="T33" fmla="*/ 785 h 814"/>
                    <a:gd name="T34" fmla="*/ 258 w 532"/>
                    <a:gd name="T35" fmla="*/ 791 h 814"/>
                    <a:gd name="T36" fmla="*/ 298 w 532"/>
                    <a:gd name="T37" fmla="*/ 796 h 814"/>
                    <a:gd name="T38" fmla="*/ 340 w 532"/>
                    <a:gd name="T39" fmla="*/ 801 h 814"/>
                    <a:gd name="T40" fmla="*/ 381 w 532"/>
                    <a:gd name="T41" fmla="*/ 806 h 814"/>
                    <a:gd name="T42" fmla="*/ 422 w 532"/>
                    <a:gd name="T43" fmla="*/ 812 h 814"/>
                    <a:gd name="T44" fmla="*/ 453 w 532"/>
                    <a:gd name="T45" fmla="*/ 808 h 814"/>
                    <a:gd name="T46" fmla="*/ 473 w 532"/>
                    <a:gd name="T47" fmla="*/ 798 h 814"/>
                    <a:gd name="T48" fmla="*/ 495 w 532"/>
                    <a:gd name="T49" fmla="*/ 786 h 814"/>
                    <a:gd name="T50" fmla="*/ 516 w 532"/>
                    <a:gd name="T51" fmla="*/ 776 h 814"/>
                    <a:gd name="T52" fmla="*/ 528 w 532"/>
                    <a:gd name="T53" fmla="*/ 739 h 814"/>
                    <a:gd name="T54" fmla="*/ 531 w 532"/>
                    <a:gd name="T55" fmla="*/ 677 h 814"/>
                    <a:gd name="T56" fmla="*/ 531 w 532"/>
                    <a:gd name="T57" fmla="*/ 520 h 814"/>
                    <a:gd name="T58" fmla="*/ 528 w 532"/>
                    <a:gd name="T59" fmla="*/ 268 h 814"/>
                    <a:gd name="T60" fmla="*/ 524 w 532"/>
                    <a:gd name="T61" fmla="*/ 120 h 814"/>
                    <a:gd name="T62" fmla="*/ 518 w 532"/>
                    <a:gd name="T63" fmla="*/ 75 h 814"/>
                    <a:gd name="T64" fmla="*/ 509 w 532"/>
                    <a:gd name="T65" fmla="*/ 49 h 814"/>
                    <a:gd name="T66" fmla="*/ 495 w 532"/>
                    <a:gd name="T67" fmla="*/ 38 h 814"/>
                    <a:gd name="T68" fmla="*/ 480 w 532"/>
                    <a:gd name="T69" fmla="*/ 28 h 814"/>
                    <a:gd name="T70" fmla="*/ 465 w 532"/>
                    <a:gd name="T71" fmla="*/ 18 h 814"/>
                    <a:gd name="T72" fmla="*/ 433 w 532"/>
                    <a:gd name="T73" fmla="*/ 11 h 814"/>
                    <a:gd name="T74" fmla="*/ 384 w 532"/>
                    <a:gd name="T75" fmla="*/ 10 h 814"/>
                    <a:gd name="T76" fmla="*/ 334 w 532"/>
                    <a:gd name="T77" fmla="*/ 8 h 814"/>
                    <a:gd name="T78" fmla="*/ 284 w 532"/>
                    <a:gd name="T79" fmla="*/ 7 h 814"/>
                    <a:gd name="T80" fmla="*/ 236 w 532"/>
                    <a:gd name="T81" fmla="*/ 5 h 814"/>
                    <a:gd name="T82" fmla="*/ 187 w 532"/>
                    <a:gd name="T83" fmla="*/ 4 h 814"/>
                    <a:gd name="T84" fmla="*/ 137 w 532"/>
                    <a:gd name="T85" fmla="*/ 3 h 814"/>
                    <a:gd name="T86" fmla="*/ 87 w 532"/>
                    <a:gd name="T87" fmla="*/ 2 h 81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532"/>
                    <a:gd name="T133" fmla="*/ 0 h 814"/>
                    <a:gd name="T134" fmla="*/ 532 w 532"/>
                    <a:gd name="T135" fmla="*/ 814 h 814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532" h="814">
                      <a:moveTo>
                        <a:pt x="62" y="0"/>
                      </a:moveTo>
                      <a:lnTo>
                        <a:pt x="58" y="5"/>
                      </a:lnTo>
                      <a:lnTo>
                        <a:pt x="52" y="11"/>
                      </a:lnTo>
                      <a:lnTo>
                        <a:pt x="46" y="17"/>
                      </a:lnTo>
                      <a:lnTo>
                        <a:pt x="41" y="21"/>
                      </a:lnTo>
                      <a:lnTo>
                        <a:pt x="36" y="27"/>
                      </a:lnTo>
                      <a:lnTo>
                        <a:pt x="30" y="33"/>
                      </a:lnTo>
                      <a:lnTo>
                        <a:pt x="24" y="38"/>
                      </a:lnTo>
                      <a:lnTo>
                        <a:pt x="19" y="43"/>
                      </a:lnTo>
                      <a:lnTo>
                        <a:pt x="15" y="63"/>
                      </a:lnTo>
                      <a:lnTo>
                        <a:pt x="10" y="81"/>
                      </a:lnTo>
                      <a:lnTo>
                        <a:pt x="5" y="101"/>
                      </a:lnTo>
                      <a:lnTo>
                        <a:pt x="0" y="120"/>
                      </a:lnTo>
                      <a:lnTo>
                        <a:pt x="0" y="269"/>
                      </a:lnTo>
                      <a:lnTo>
                        <a:pt x="0" y="418"/>
                      </a:lnTo>
                      <a:lnTo>
                        <a:pt x="0" y="566"/>
                      </a:lnTo>
                      <a:lnTo>
                        <a:pt x="0" y="715"/>
                      </a:lnTo>
                      <a:lnTo>
                        <a:pt x="8" y="728"/>
                      </a:lnTo>
                      <a:lnTo>
                        <a:pt x="16" y="739"/>
                      </a:lnTo>
                      <a:lnTo>
                        <a:pt x="24" y="752"/>
                      </a:lnTo>
                      <a:lnTo>
                        <a:pt x="32" y="764"/>
                      </a:lnTo>
                      <a:lnTo>
                        <a:pt x="43" y="766"/>
                      </a:lnTo>
                      <a:lnTo>
                        <a:pt x="53" y="767"/>
                      </a:lnTo>
                      <a:lnTo>
                        <a:pt x="63" y="768"/>
                      </a:lnTo>
                      <a:lnTo>
                        <a:pt x="74" y="768"/>
                      </a:lnTo>
                      <a:lnTo>
                        <a:pt x="84" y="769"/>
                      </a:lnTo>
                      <a:lnTo>
                        <a:pt x="94" y="770"/>
                      </a:lnTo>
                      <a:lnTo>
                        <a:pt x="105" y="771"/>
                      </a:lnTo>
                      <a:lnTo>
                        <a:pt x="115" y="772"/>
                      </a:lnTo>
                      <a:lnTo>
                        <a:pt x="136" y="775"/>
                      </a:lnTo>
                      <a:lnTo>
                        <a:pt x="155" y="777"/>
                      </a:lnTo>
                      <a:lnTo>
                        <a:pt x="176" y="781"/>
                      </a:lnTo>
                      <a:lnTo>
                        <a:pt x="197" y="783"/>
                      </a:lnTo>
                      <a:lnTo>
                        <a:pt x="216" y="785"/>
                      </a:lnTo>
                      <a:lnTo>
                        <a:pt x="237" y="787"/>
                      </a:lnTo>
                      <a:lnTo>
                        <a:pt x="258" y="791"/>
                      </a:lnTo>
                      <a:lnTo>
                        <a:pt x="279" y="793"/>
                      </a:lnTo>
                      <a:lnTo>
                        <a:pt x="298" y="796"/>
                      </a:lnTo>
                      <a:lnTo>
                        <a:pt x="319" y="798"/>
                      </a:lnTo>
                      <a:lnTo>
                        <a:pt x="340" y="801"/>
                      </a:lnTo>
                      <a:lnTo>
                        <a:pt x="361" y="804"/>
                      </a:lnTo>
                      <a:lnTo>
                        <a:pt x="381" y="806"/>
                      </a:lnTo>
                      <a:lnTo>
                        <a:pt x="401" y="808"/>
                      </a:lnTo>
                      <a:lnTo>
                        <a:pt x="422" y="812"/>
                      </a:lnTo>
                      <a:lnTo>
                        <a:pt x="442" y="814"/>
                      </a:lnTo>
                      <a:lnTo>
                        <a:pt x="453" y="808"/>
                      </a:lnTo>
                      <a:lnTo>
                        <a:pt x="463" y="802"/>
                      </a:lnTo>
                      <a:lnTo>
                        <a:pt x="473" y="798"/>
                      </a:lnTo>
                      <a:lnTo>
                        <a:pt x="485" y="792"/>
                      </a:lnTo>
                      <a:lnTo>
                        <a:pt x="495" y="786"/>
                      </a:lnTo>
                      <a:lnTo>
                        <a:pt x="506" y="782"/>
                      </a:lnTo>
                      <a:lnTo>
                        <a:pt x="516" y="776"/>
                      </a:lnTo>
                      <a:lnTo>
                        <a:pt x="526" y="770"/>
                      </a:lnTo>
                      <a:lnTo>
                        <a:pt x="528" y="739"/>
                      </a:lnTo>
                      <a:lnTo>
                        <a:pt x="530" y="708"/>
                      </a:lnTo>
                      <a:lnTo>
                        <a:pt x="531" y="677"/>
                      </a:lnTo>
                      <a:lnTo>
                        <a:pt x="532" y="647"/>
                      </a:lnTo>
                      <a:lnTo>
                        <a:pt x="531" y="520"/>
                      </a:lnTo>
                      <a:lnTo>
                        <a:pt x="530" y="395"/>
                      </a:lnTo>
                      <a:lnTo>
                        <a:pt x="528" y="268"/>
                      </a:lnTo>
                      <a:lnTo>
                        <a:pt x="526" y="142"/>
                      </a:lnTo>
                      <a:lnTo>
                        <a:pt x="524" y="120"/>
                      </a:lnTo>
                      <a:lnTo>
                        <a:pt x="522" y="98"/>
                      </a:lnTo>
                      <a:lnTo>
                        <a:pt x="518" y="75"/>
                      </a:lnTo>
                      <a:lnTo>
                        <a:pt x="516" y="53"/>
                      </a:lnTo>
                      <a:lnTo>
                        <a:pt x="509" y="49"/>
                      </a:lnTo>
                      <a:lnTo>
                        <a:pt x="502" y="43"/>
                      </a:lnTo>
                      <a:lnTo>
                        <a:pt x="495" y="38"/>
                      </a:lnTo>
                      <a:lnTo>
                        <a:pt x="487" y="33"/>
                      </a:lnTo>
                      <a:lnTo>
                        <a:pt x="480" y="28"/>
                      </a:lnTo>
                      <a:lnTo>
                        <a:pt x="473" y="22"/>
                      </a:lnTo>
                      <a:lnTo>
                        <a:pt x="465" y="18"/>
                      </a:lnTo>
                      <a:lnTo>
                        <a:pt x="458" y="12"/>
                      </a:lnTo>
                      <a:lnTo>
                        <a:pt x="433" y="11"/>
                      </a:lnTo>
                      <a:lnTo>
                        <a:pt x="409" y="11"/>
                      </a:lnTo>
                      <a:lnTo>
                        <a:pt x="384" y="10"/>
                      </a:lnTo>
                      <a:lnTo>
                        <a:pt x="359" y="10"/>
                      </a:lnTo>
                      <a:lnTo>
                        <a:pt x="334" y="8"/>
                      </a:lnTo>
                      <a:lnTo>
                        <a:pt x="310" y="7"/>
                      </a:lnTo>
                      <a:lnTo>
                        <a:pt x="284" y="7"/>
                      </a:lnTo>
                      <a:lnTo>
                        <a:pt x="260" y="6"/>
                      </a:lnTo>
                      <a:lnTo>
                        <a:pt x="236" y="5"/>
                      </a:lnTo>
                      <a:lnTo>
                        <a:pt x="211" y="5"/>
                      </a:lnTo>
                      <a:lnTo>
                        <a:pt x="187" y="4"/>
                      </a:lnTo>
                      <a:lnTo>
                        <a:pt x="161" y="3"/>
                      </a:lnTo>
                      <a:lnTo>
                        <a:pt x="137" y="3"/>
                      </a:lnTo>
                      <a:lnTo>
                        <a:pt x="112" y="2"/>
                      </a:lnTo>
                      <a:lnTo>
                        <a:pt x="87" y="2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161C2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0" name="Freeform 261"/>
                <p:cNvSpPr>
                  <a:spLocks noChangeArrowheads="1"/>
                </p:cNvSpPr>
                <p:nvPr/>
              </p:nvSpPr>
              <p:spPr bwMode="auto">
                <a:xfrm>
                  <a:off x="5281" y="1416"/>
                  <a:ext cx="77" cy="145"/>
                </a:xfrm>
                <a:custGeom>
                  <a:avLst/>
                  <a:gdLst>
                    <a:gd name="T0" fmla="*/ 54 w 507"/>
                    <a:gd name="T1" fmla="*/ 5 h 769"/>
                    <a:gd name="T2" fmla="*/ 44 w 507"/>
                    <a:gd name="T3" fmla="*/ 14 h 769"/>
                    <a:gd name="T4" fmla="*/ 34 w 507"/>
                    <a:gd name="T5" fmla="*/ 24 h 769"/>
                    <a:gd name="T6" fmla="*/ 23 w 507"/>
                    <a:gd name="T7" fmla="*/ 36 h 769"/>
                    <a:gd name="T8" fmla="*/ 14 w 507"/>
                    <a:gd name="T9" fmla="*/ 59 h 769"/>
                    <a:gd name="T10" fmla="*/ 5 w 507"/>
                    <a:gd name="T11" fmla="*/ 95 h 769"/>
                    <a:gd name="T12" fmla="*/ 0 w 507"/>
                    <a:gd name="T13" fmla="*/ 254 h 769"/>
                    <a:gd name="T14" fmla="*/ 0 w 507"/>
                    <a:gd name="T15" fmla="*/ 536 h 769"/>
                    <a:gd name="T16" fmla="*/ 8 w 507"/>
                    <a:gd name="T17" fmla="*/ 688 h 769"/>
                    <a:gd name="T18" fmla="*/ 23 w 507"/>
                    <a:gd name="T19" fmla="*/ 711 h 769"/>
                    <a:gd name="T20" fmla="*/ 41 w 507"/>
                    <a:gd name="T21" fmla="*/ 724 h 769"/>
                    <a:gd name="T22" fmla="*/ 60 w 507"/>
                    <a:gd name="T23" fmla="*/ 726 h 769"/>
                    <a:gd name="T24" fmla="*/ 80 w 507"/>
                    <a:gd name="T25" fmla="*/ 728 h 769"/>
                    <a:gd name="T26" fmla="*/ 99 w 507"/>
                    <a:gd name="T27" fmla="*/ 729 h 769"/>
                    <a:gd name="T28" fmla="*/ 128 w 507"/>
                    <a:gd name="T29" fmla="*/ 733 h 769"/>
                    <a:gd name="T30" fmla="*/ 167 w 507"/>
                    <a:gd name="T31" fmla="*/ 738 h 769"/>
                    <a:gd name="T32" fmla="*/ 205 w 507"/>
                    <a:gd name="T33" fmla="*/ 742 h 769"/>
                    <a:gd name="T34" fmla="*/ 244 w 507"/>
                    <a:gd name="T35" fmla="*/ 747 h 769"/>
                    <a:gd name="T36" fmla="*/ 283 w 507"/>
                    <a:gd name="T37" fmla="*/ 753 h 769"/>
                    <a:gd name="T38" fmla="*/ 322 w 507"/>
                    <a:gd name="T39" fmla="*/ 757 h 769"/>
                    <a:gd name="T40" fmla="*/ 360 w 507"/>
                    <a:gd name="T41" fmla="*/ 762 h 769"/>
                    <a:gd name="T42" fmla="*/ 398 w 507"/>
                    <a:gd name="T43" fmla="*/ 766 h 769"/>
                    <a:gd name="T44" fmla="*/ 428 w 507"/>
                    <a:gd name="T45" fmla="*/ 763 h 769"/>
                    <a:gd name="T46" fmla="*/ 448 w 507"/>
                    <a:gd name="T47" fmla="*/ 753 h 769"/>
                    <a:gd name="T48" fmla="*/ 469 w 507"/>
                    <a:gd name="T49" fmla="*/ 742 h 769"/>
                    <a:gd name="T50" fmla="*/ 490 w 507"/>
                    <a:gd name="T51" fmla="*/ 732 h 769"/>
                    <a:gd name="T52" fmla="*/ 503 w 507"/>
                    <a:gd name="T53" fmla="*/ 697 h 769"/>
                    <a:gd name="T54" fmla="*/ 506 w 507"/>
                    <a:gd name="T55" fmla="*/ 640 h 769"/>
                    <a:gd name="T56" fmla="*/ 506 w 507"/>
                    <a:gd name="T57" fmla="*/ 491 h 769"/>
                    <a:gd name="T58" fmla="*/ 503 w 507"/>
                    <a:gd name="T59" fmla="*/ 252 h 769"/>
                    <a:gd name="T60" fmla="*/ 496 w 507"/>
                    <a:gd name="T61" fmla="*/ 111 h 769"/>
                    <a:gd name="T62" fmla="*/ 489 w 507"/>
                    <a:gd name="T63" fmla="*/ 67 h 769"/>
                    <a:gd name="T64" fmla="*/ 477 w 507"/>
                    <a:gd name="T65" fmla="*/ 40 h 769"/>
                    <a:gd name="T66" fmla="*/ 460 w 507"/>
                    <a:gd name="T67" fmla="*/ 30 h 769"/>
                    <a:gd name="T68" fmla="*/ 443 w 507"/>
                    <a:gd name="T69" fmla="*/ 20 h 769"/>
                    <a:gd name="T70" fmla="*/ 425 w 507"/>
                    <a:gd name="T71" fmla="*/ 9 h 769"/>
                    <a:gd name="T72" fmla="*/ 395 w 507"/>
                    <a:gd name="T73" fmla="*/ 5 h 769"/>
                    <a:gd name="T74" fmla="*/ 350 w 507"/>
                    <a:gd name="T75" fmla="*/ 4 h 769"/>
                    <a:gd name="T76" fmla="*/ 306 w 507"/>
                    <a:gd name="T77" fmla="*/ 4 h 769"/>
                    <a:gd name="T78" fmla="*/ 261 w 507"/>
                    <a:gd name="T79" fmla="*/ 2 h 769"/>
                    <a:gd name="T80" fmla="*/ 216 w 507"/>
                    <a:gd name="T81" fmla="*/ 2 h 769"/>
                    <a:gd name="T82" fmla="*/ 171 w 507"/>
                    <a:gd name="T83" fmla="*/ 1 h 769"/>
                    <a:gd name="T84" fmla="*/ 126 w 507"/>
                    <a:gd name="T85" fmla="*/ 1 h 769"/>
                    <a:gd name="T86" fmla="*/ 81 w 507"/>
                    <a:gd name="T87" fmla="*/ 0 h 76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507"/>
                    <a:gd name="T133" fmla="*/ 0 h 769"/>
                    <a:gd name="T134" fmla="*/ 507 w 507"/>
                    <a:gd name="T135" fmla="*/ 769 h 76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507" h="769">
                      <a:moveTo>
                        <a:pt x="59" y="0"/>
                      </a:moveTo>
                      <a:lnTo>
                        <a:pt x="54" y="5"/>
                      </a:lnTo>
                      <a:lnTo>
                        <a:pt x="50" y="9"/>
                      </a:lnTo>
                      <a:lnTo>
                        <a:pt x="44" y="14"/>
                      </a:lnTo>
                      <a:lnTo>
                        <a:pt x="39" y="20"/>
                      </a:lnTo>
                      <a:lnTo>
                        <a:pt x="34" y="24"/>
                      </a:lnTo>
                      <a:lnTo>
                        <a:pt x="29" y="30"/>
                      </a:lnTo>
                      <a:lnTo>
                        <a:pt x="23" y="36"/>
                      </a:lnTo>
                      <a:lnTo>
                        <a:pt x="19" y="40"/>
                      </a:lnTo>
                      <a:lnTo>
                        <a:pt x="14" y="59"/>
                      </a:lnTo>
                      <a:lnTo>
                        <a:pt x="9" y="76"/>
                      </a:lnTo>
                      <a:lnTo>
                        <a:pt x="5" y="95"/>
                      </a:lnTo>
                      <a:lnTo>
                        <a:pt x="0" y="113"/>
                      </a:lnTo>
                      <a:lnTo>
                        <a:pt x="0" y="254"/>
                      </a:lnTo>
                      <a:lnTo>
                        <a:pt x="0" y="394"/>
                      </a:lnTo>
                      <a:lnTo>
                        <a:pt x="0" y="536"/>
                      </a:lnTo>
                      <a:lnTo>
                        <a:pt x="0" y="676"/>
                      </a:lnTo>
                      <a:lnTo>
                        <a:pt x="8" y="688"/>
                      </a:lnTo>
                      <a:lnTo>
                        <a:pt x="16" y="700"/>
                      </a:lnTo>
                      <a:lnTo>
                        <a:pt x="23" y="711"/>
                      </a:lnTo>
                      <a:lnTo>
                        <a:pt x="31" y="723"/>
                      </a:lnTo>
                      <a:lnTo>
                        <a:pt x="41" y="724"/>
                      </a:lnTo>
                      <a:lnTo>
                        <a:pt x="51" y="725"/>
                      </a:lnTo>
                      <a:lnTo>
                        <a:pt x="60" y="726"/>
                      </a:lnTo>
                      <a:lnTo>
                        <a:pt x="71" y="727"/>
                      </a:lnTo>
                      <a:lnTo>
                        <a:pt x="80" y="728"/>
                      </a:lnTo>
                      <a:lnTo>
                        <a:pt x="89" y="728"/>
                      </a:lnTo>
                      <a:lnTo>
                        <a:pt x="99" y="729"/>
                      </a:lnTo>
                      <a:lnTo>
                        <a:pt x="109" y="731"/>
                      </a:lnTo>
                      <a:lnTo>
                        <a:pt x="128" y="733"/>
                      </a:lnTo>
                      <a:lnTo>
                        <a:pt x="148" y="735"/>
                      </a:lnTo>
                      <a:lnTo>
                        <a:pt x="167" y="738"/>
                      </a:lnTo>
                      <a:lnTo>
                        <a:pt x="186" y="740"/>
                      </a:lnTo>
                      <a:lnTo>
                        <a:pt x="205" y="742"/>
                      </a:lnTo>
                      <a:lnTo>
                        <a:pt x="225" y="744"/>
                      </a:lnTo>
                      <a:lnTo>
                        <a:pt x="244" y="747"/>
                      </a:lnTo>
                      <a:lnTo>
                        <a:pt x="263" y="749"/>
                      </a:lnTo>
                      <a:lnTo>
                        <a:pt x="283" y="753"/>
                      </a:lnTo>
                      <a:lnTo>
                        <a:pt x="302" y="755"/>
                      </a:lnTo>
                      <a:lnTo>
                        <a:pt x="322" y="757"/>
                      </a:lnTo>
                      <a:lnTo>
                        <a:pt x="340" y="759"/>
                      </a:lnTo>
                      <a:lnTo>
                        <a:pt x="360" y="762"/>
                      </a:lnTo>
                      <a:lnTo>
                        <a:pt x="379" y="764"/>
                      </a:lnTo>
                      <a:lnTo>
                        <a:pt x="398" y="766"/>
                      </a:lnTo>
                      <a:lnTo>
                        <a:pt x="417" y="769"/>
                      </a:lnTo>
                      <a:lnTo>
                        <a:pt x="428" y="763"/>
                      </a:lnTo>
                      <a:lnTo>
                        <a:pt x="438" y="758"/>
                      </a:lnTo>
                      <a:lnTo>
                        <a:pt x="448" y="753"/>
                      </a:lnTo>
                      <a:lnTo>
                        <a:pt x="459" y="747"/>
                      </a:lnTo>
                      <a:lnTo>
                        <a:pt x="469" y="742"/>
                      </a:lnTo>
                      <a:lnTo>
                        <a:pt x="480" y="736"/>
                      </a:lnTo>
                      <a:lnTo>
                        <a:pt x="490" y="732"/>
                      </a:lnTo>
                      <a:lnTo>
                        <a:pt x="500" y="726"/>
                      </a:lnTo>
                      <a:lnTo>
                        <a:pt x="503" y="697"/>
                      </a:lnTo>
                      <a:lnTo>
                        <a:pt x="504" y="668"/>
                      </a:lnTo>
                      <a:lnTo>
                        <a:pt x="506" y="640"/>
                      </a:lnTo>
                      <a:lnTo>
                        <a:pt x="507" y="611"/>
                      </a:lnTo>
                      <a:lnTo>
                        <a:pt x="506" y="491"/>
                      </a:lnTo>
                      <a:lnTo>
                        <a:pt x="504" y="372"/>
                      </a:lnTo>
                      <a:lnTo>
                        <a:pt x="503" y="252"/>
                      </a:lnTo>
                      <a:lnTo>
                        <a:pt x="500" y="133"/>
                      </a:lnTo>
                      <a:lnTo>
                        <a:pt x="496" y="111"/>
                      </a:lnTo>
                      <a:lnTo>
                        <a:pt x="492" y="89"/>
                      </a:lnTo>
                      <a:lnTo>
                        <a:pt x="489" y="67"/>
                      </a:lnTo>
                      <a:lnTo>
                        <a:pt x="485" y="45"/>
                      </a:lnTo>
                      <a:lnTo>
                        <a:pt x="477" y="40"/>
                      </a:lnTo>
                      <a:lnTo>
                        <a:pt x="468" y="35"/>
                      </a:lnTo>
                      <a:lnTo>
                        <a:pt x="460" y="30"/>
                      </a:lnTo>
                      <a:lnTo>
                        <a:pt x="452" y="24"/>
                      </a:lnTo>
                      <a:lnTo>
                        <a:pt x="443" y="20"/>
                      </a:lnTo>
                      <a:lnTo>
                        <a:pt x="435" y="15"/>
                      </a:lnTo>
                      <a:lnTo>
                        <a:pt x="425" y="9"/>
                      </a:lnTo>
                      <a:lnTo>
                        <a:pt x="417" y="5"/>
                      </a:lnTo>
                      <a:lnTo>
                        <a:pt x="395" y="5"/>
                      </a:lnTo>
                      <a:lnTo>
                        <a:pt x="372" y="5"/>
                      </a:lnTo>
                      <a:lnTo>
                        <a:pt x="350" y="4"/>
                      </a:lnTo>
                      <a:lnTo>
                        <a:pt x="327" y="4"/>
                      </a:lnTo>
                      <a:lnTo>
                        <a:pt x="306" y="4"/>
                      </a:lnTo>
                      <a:lnTo>
                        <a:pt x="283" y="4"/>
                      </a:lnTo>
                      <a:lnTo>
                        <a:pt x="261" y="2"/>
                      </a:lnTo>
                      <a:lnTo>
                        <a:pt x="239" y="2"/>
                      </a:lnTo>
                      <a:lnTo>
                        <a:pt x="216" y="2"/>
                      </a:lnTo>
                      <a:lnTo>
                        <a:pt x="194" y="1"/>
                      </a:lnTo>
                      <a:lnTo>
                        <a:pt x="171" y="1"/>
                      </a:lnTo>
                      <a:lnTo>
                        <a:pt x="149" y="1"/>
                      </a:lnTo>
                      <a:lnTo>
                        <a:pt x="126" y="1"/>
                      </a:lnTo>
                      <a:lnTo>
                        <a:pt x="104" y="0"/>
                      </a:lnTo>
                      <a:lnTo>
                        <a:pt x="81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191E2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1" name="Freeform 262"/>
                <p:cNvSpPr>
                  <a:spLocks noChangeArrowheads="1"/>
                </p:cNvSpPr>
                <p:nvPr/>
              </p:nvSpPr>
              <p:spPr bwMode="auto">
                <a:xfrm>
                  <a:off x="5284" y="1423"/>
                  <a:ext cx="72" cy="138"/>
                </a:xfrm>
                <a:custGeom>
                  <a:avLst/>
                  <a:gdLst>
                    <a:gd name="T0" fmla="*/ 51 w 480"/>
                    <a:gd name="T1" fmla="*/ 7 h 727"/>
                    <a:gd name="T2" fmla="*/ 41 w 480"/>
                    <a:gd name="T3" fmla="*/ 17 h 727"/>
                    <a:gd name="T4" fmla="*/ 32 w 480"/>
                    <a:gd name="T5" fmla="*/ 27 h 727"/>
                    <a:gd name="T6" fmla="*/ 23 w 480"/>
                    <a:gd name="T7" fmla="*/ 36 h 727"/>
                    <a:gd name="T8" fmla="*/ 13 w 480"/>
                    <a:gd name="T9" fmla="*/ 57 h 727"/>
                    <a:gd name="T10" fmla="*/ 4 w 480"/>
                    <a:gd name="T11" fmla="*/ 91 h 727"/>
                    <a:gd name="T12" fmla="*/ 0 w 480"/>
                    <a:gd name="T13" fmla="*/ 241 h 727"/>
                    <a:gd name="T14" fmla="*/ 0 w 480"/>
                    <a:gd name="T15" fmla="*/ 507 h 727"/>
                    <a:gd name="T16" fmla="*/ 7 w 480"/>
                    <a:gd name="T17" fmla="*/ 651 h 727"/>
                    <a:gd name="T18" fmla="*/ 21 w 480"/>
                    <a:gd name="T19" fmla="*/ 673 h 727"/>
                    <a:gd name="T20" fmla="*/ 38 w 480"/>
                    <a:gd name="T21" fmla="*/ 686 h 727"/>
                    <a:gd name="T22" fmla="*/ 56 w 480"/>
                    <a:gd name="T23" fmla="*/ 687 h 727"/>
                    <a:gd name="T24" fmla="*/ 74 w 480"/>
                    <a:gd name="T25" fmla="*/ 689 h 727"/>
                    <a:gd name="T26" fmla="*/ 93 w 480"/>
                    <a:gd name="T27" fmla="*/ 691 h 727"/>
                    <a:gd name="T28" fmla="*/ 121 w 480"/>
                    <a:gd name="T29" fmla="*/ 694 h 727"/>
                    <a:gd name="T30" fmla="*/ 156 w 480"/>
                    <a:gd name="T31" fmla="*/ 699 h 727"/>
                    <a:gd name="T32" fmla="*/ 193 w 480"/>
                    <a:gd name="T33" fmla="*/ 703 h 727"/>
                    <a:gd name="T34" fmla="*/ 229 w 480"/>
                    <a:gd name="T35" fmla="*/ 708 h 727"/>
                    <a:gd name="T36" fmla="*/ 266 w 480"/>
                    <a:gd name="T37" fmla="*/ 713 h 727"/>
                    <a:gd name="T38" fmla="*/ 301 w 480"/>
                    <a:gd name="T39" fmla="*/ 717 h 727"/>
                    <a:gd name="T40" fmla="*/ 338 w 480"/>
                    <a:gd name="T41" fmla="*/ 721 h 727"/>
                    <a:gd name="T42" fmla="*/ 374 w 480"/>
                    <a:gd name="T43" fmla="*/ 725 h 727"/>
                    <a:gd name="T44" fmla="*/ 403 w 480"/>
                    <a:gd name="T45" fmla="*/ 722 h 727"/>
                    <a:gd name="T46" fmla="*/ 422 w 480"/>
                    <a:gd name="T47" fmla="*/ 711 h 727"/>
                    <a:gd name="T48" fmla="*/ 443 w 480"/>
                    <a:gd name="T49" fmla="*/ 700 h 727"/>
                    <a:gd name="T50" fmla="*/ 463 w 480"/>
                    <a:gd name="T51" fmla="*/ 689 h 727"/>
                    <a:gd name="T52" fmla="*/ 475 w 480"/>
                    <a:gd name="T53" fmla="*/ 657 h 727"/>
                    <a:gd name="T54" fmla="*/ 479 w 480"/>
                    <a:gd name="T55" fmla="*/ 604 h 727"/>
                    <a:gd name="T56" fmla="*/ 479 w 480"/>
                    <a:gd name="T57" fmla="*/ 465 h 727"/>
                    <a:gd name="T58" fmla="*/ 475 w 480"/>
                    <a:gd name="T59" fmla="*/ 240 h 727"/>
                    <a:gd name="T60" fmla="*/ 469 w 480"/>
                    <a:gd name="T61" fmla="*/ 105 h 727"/>
                    <a:gd name="T62" fmla="*/ 458 w 480"/>
                    <a:gd name="T63" fmla="*/ 60 h 727"/>
                    <a:gd name="T64" fmla="*/ 443 w 480"/>
                    <a:gd name="T65" fmla="*/ 34 h 727"/>
                    <a:gd name="T66" fmla="*/ 424 w 480"/>
                    <a:gd name="T67" fmla="*/ 25 h 727"/>
                    <a:gd name="T68" fmla="*/ 404 w 480"/>
                    <a:gd name="T69" fmla="*/ 14 h 727"/>
                    <a:gd name="T70" fmla="*/ 384 w 480"/>
                    <a:gd name="T71" fmla="*/ 5 h 727"/>
                    <a:gd name="T72" fmla="*/ 356 w 480"/>
                    <a:gd name="T73" fmla="*/ 0 h 727"/>
                    <a:gd name="T74" fmla="*/ 315 w 480"/>
                    <a:gd name="T75" fmla="*/ 0 h 727"/>
                    <a:gd name="T76" fmla="*/ 275 w 480"/>
                    <a:gd name="T77" fmla="*/ 2 h 727"/>
                    <a:gd name="T78" fmla="*/ 235 w 480"/>
                    <a:gd name="T79" fmla="*/ 2 h 727"/>
                    <a:gd name="T80" fmla="*/ 195 w 480"/>
                    <a:gd name="T81" fmla="*/ 2 h 727"/>
                    <a:gd name="T82" fmla="*/ 155 w 480"/>
                    <a:gd name="T83" fmla="*/ 2 h 727"/>
                    <a:gd name="T84" fmla="*/ 116 w 480"/>
                    <a:gd name="T85" fmla="*/ 3 h 727"/>
                    <a:gd name="T86" fmla="*/ 76 w 480"/>
                    <a:gd name="T87" fmla="*/ 3 h 727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80"/>
                    <a:gd name="T133" fmla="*/ 0 h 727"/>
                    <a:gd name="T134" fmla="*/ 480 w 480"/>
                    <a:gd name="T135" fmla="*/ 727 h 727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80" h="727">
                      <a:moveTo>
                        <a:pt x="56" y="3"/>
                      </a:moveTo>
                      <a:lnTo>
                        <a:pt x="51" y="7"/>
                      </a:lnTo>
                      <a:lnTo>
                        <a:pt x="47" y="12"/>
                      </a:lnTo>
                      <a:lnTo>
                        <a:pt x="41" y="17"/>
                      </a:lnTo>
                      <a:lnTo>
                        <a:pt x="36" y="21"/>
                      </a:lnTo>
                      <a:lnTo>
                        <a:pt x="32" y="27"/>
                      </a:lnTo>
                      <a:lnTo>
                        <a:pt x="27" y="32"/>
                      </a:lnTo>
                      <a:lnTo>
                        <a:pt x="23" y="36"/>
                      </a:lnTo>
                      <a:lnTo>
                        <a:pt x="18" y="41"/>
                      </a:lnTo>
                      <a:lnTo>
                        <a:pt x="13" y="57"/>
                      </a:lnTo>
                      <a:lnTo>
                        <a:pt x="9" y="74"/>
                      </a:lnTo>
                      <a:lnTo>
                        <a:pt x="4" y="91"/>
                      </a:lnTo>
                      <a:lnTo>
                        <a:pt x="0" y="109"/>
                      </a:lnTo>
                      <a:lnTo>
                        <a:pt x="0" y="241"/>
                      </a:lnTo>
                      <a:lnTo>
                        <a:pt x="0" y="375"/>
                      </a:lnTo>
                      <a:lnTo>
                        <a:pt x="0" y="507"/>
                      </a:lnTo>
                      <a:lnTo>
                        <a:pt x="0" y="641"/>
                      </a:lnTo>
                      <a:lnTo>
                        <a:pt x="7" y="651"/>
                      </a:lnTo>
                      <a:lnTo>
                        <a:pt x="15" y="663"/>
                      </a:lnTo>
                      <a:lnTo>
                        <a:pt x="21" y="673"/>
                      </a:lnTo>
                      <a:lnTo>
                        <a:pt x="28" y="685"/>
                      </a:lnTo>
                      <a:lnTo>
                        <a:pt x="38" y="686"/>
                      </a:lnTo>
                      <a:lnTo>
                        <a:pt x="47" y="686"/>
                      </a:lnTo>
                      <a:lnTo>
                        <a:pt x="56" y="687"/>
                      </a:lnTo>
                      <a:lnTo>
                        <a:pt x="65" y="688"/>
                      </a:lnTo>
                      <a:lnTo>
                        <a:pt x="74" y="689"/>
                      </a:lnTo>
                      <a:lnTo>
                        <a:pt x="84" y="689"/>
                      </a:lnTo>
                      <a:lnTo>
                        <a:pt x="93" y="691"/>
                      </a:lnTo>
                      <a:lnTo>
                        <a:pt x="102" y="692"/>
                      </a:lnTo>
                      <a:lnTo>
                        <a:pt x="121" y="694"/>
                      </a:lnTo>
                      <a:lnTo>
                        <a:pt x="139" y="696"/>
                      </a:lnTo>
                      <a:lnTo>
                        <a:pt x="156" y="699"/>
                      </a:lnTo>
                      <a:lnTo>
                        <a:pt x="175" y="701"/>
                      </a:lnTo>
                      <a:lnTo>
                        <a:pt x="193" y="703"/>
                      </a:lnTo>
                      <a:lnTo>
                        <a:pt x="212" y="706"/>
                      </a:lnTo>
                      <a:lnTo>
                        <a:pt x="229" y="708"/>
                      </a:lnTo>
                      <a:lnTo>
                        <a:pt x="247" y="710"/>
                      </a:lnTo>
                      <a:lnTo>
                        <a:pt x="266" y="713"/>
                      </a:lnTo>
                      <a:lnTo>
                        <a:pt x="284" y="715"/>
                      </a:lnTo>
                      <a:lnTo>
                        <a:pt x="301" y="717"/>
                      </a:lnTo>
                      <a:lnTo>
                        <a:pt x="320" y="718"/>
                      </a:lnTo>
                      <a:lnTo>
                        <a:pt x="338" y="721"/>
                      </a:lnTo>
                      <a:lnTo>
                        <a:pt x="357" y="723"/>
                      </a:lnTo>
                      <a:lnTo>
                        <a:pt x="374" y="725"/>
                      </a:lnTo>
                      <a:lnTo>
                        <a:pt x="392" y="727"/>
                      </a:lnTo>
                      <a:lnTo>
                        <a:pt x="403" y="722"/>
                      </a:lnTo>
                      <a:lnTo>
                        <a:pt x="412" y="716"/>
                      </a:lnTo>
                      <a:lnTo>
                        <a:pt x="422" y="711"/>
                      </a:lnTo>
                      <a:lnTo>
                        <a:pt x="433" y="706"/>
                      </a:lnTo>
                      <a:lnTo>
                        <a:pt x="443" y="700"/>
                      </a:lnTo>
                      <a:lnTo>
                        <a:pt x="454" y="695"/>
                      </a:lnTo>
                      <a:lnTo>
                        <a:pt x="463" y="689"/>
                      </a:lnTo>
                      <a:lnTo>
                        <a:pt x="473" y="684"/>
                      </a:lnTo>
                      <a:lnTo>
                        <a:pt x="475" y="657"/>
                      </a:lnTo>
                      <a:lnTo>
                        <a:pt x="477" y="631"/>
                      </a:lnTo>
                      <a:lnTo>
                        <a:pt x="479" y="604"/>
                      </a:lnTo>
                      <a:lnTo>
                        <a:pt x="480" y="578"/>
                      </a:lnTo>
                      <a:lnTo>
                        <a:pt x="479" y="465"/>
                      </a:lnTo>
                      <a:lnTo>
                        <a:pt x="477" y="352"/>
                      </a:lnTo>
                      <a:lnTo>
                        <a:pt x="475" y="240"/>
                      </a:lnTo>
                      <a:lnTo>
                        <a:pt x="473" y="127"/>
                      </a:lnTo>
                      <a:lnTo>
                        <a:pt x="469" y="105"/>
                      </a:lnTo>
                      <a:lnTo>
                        <a:pt x="463" y="82"/>
                      </a:lnTo>
                      <a:lnTo>
                        <a:pt x="458" y="60"/>
                      </a:lnTo>
                      <a:lnTo>
                        <a:pt x="452" y="38"/>
                      </a:lnTo>
                      <a:lnTo>
                        <a:pt x="443" y="34"/>
                      </a:lnTo>
                      <a:lnTo>
                        <a:pt x="433" y="29"/>
                      </a:lnTo>
                      <a:lnTo>
                        <a:pt x="424" y="25"/>
                      </a:lnTo>
                      <a:lnTo>
                        <a:pt x="414" y="19"/>
                      </a:lnTo>
                      <a:lnTo>
                        <a:pt x="404" y="14"/>
                      </a:lnTo>
                      <a:lnTo>
                        <a:pt x="395" y="10"/>
                      </a:lnTo>
                      <a:lnTo>
                        <a:pt x="384" y="5"/>
                      </a:lnTo>
                      <a:lnTo>
                        <a:pt x="375" y="0"/>
                      </a:lnTo>
                      <a:lnTo>
                        <a:pt x="356" y="0"/>
                      </a:lnTo>
                      <a:lnTo>
                        <a:pt x="335" y="0"/>
                      </a:lnTo>
                      <a:lnTo>
                        <a:pt x="315" y="0"/>
                      </a:lnTo>
                      <a:lnTo>
                        <a:pt x="295" y="2"/>
                      </a:lnTo>
                      <a:lnTo>
                        <a:pt x="275" y="2"/>
                      </a:lnTo>
                      <a:lnTo>
                        <a:pt x="255" y="2"/>
                      </a:lnTo>
                      <a:lnTo>
                        <a:pt x="235" y="2"/>
                      </a:lnTo>
                      <a:lnTo>
                        <a:pt x="215" y="2"/>
                      </a:lnTo>
                      <a:lnTo>
                        <a:pt x="195" y="2"/>
                      </a:lnTo>
                      <a:lnTo>
                        <a:pt x="176" y="2"/>
                      </a:lnTo>
                      <a:lnTo>
                        <a:pt x="155" y="2"/>
                      </a:lnTo>
                      <a:lnTo>
                        <a:pt x="136" y="2"/>
                      </a:lnTo>
                      <a:lnTo>
                        <a:pt x="116" y="3"/>
                      </a:lnTo>
                      <a:lnTo>
                        <a:pt x="96" y="3"/>
                      </a:lnTo>
                      <a:lnTo>
                        <a:pt x="76" y="3"/>
                      </a:lnTo>
                      <a:lnTo>
                        <a:pt x="56" y="3"/>
                      </a:lnTo>
                      <a:close/>
                    </a:path>
                  </a:pathLst>
                </a:custGeom>
                <a:solidFill>
                  <a:srgbClr val="19213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2" name="Freeform 263"/>
                <p:cNvSpPr>
                  <a:spLocks noChangeArrowheads="1"/>
                </p:cNvSpPr>
                <p:nvPr/>
              </p:nvSpPr>
              <p:spPr bwMode="auto">
                <a:xfrm>
                  <a:off x="5288" y="1430"/>
                  <a:ext cx="69" cy="131"/>
                </a:xfrm>
                <a:custGeom>
                  <a:avLst/>
                  <a:gdLst>
                    <a:gd name="T0" fmla="*/ 49 w 456"/>
                    <a:gd name="T1" fmla="*/ 13 h 690"/>
                    <a:gd name="T2" fmla="*/ 40 w 456"/>
                    <a:gd name="T3" fmla="*/ 22 h 690"/>
                    <a:gd name="T4" fmla="*/ 32 w 456"/>
                    <a:gd name="T5" fmla="*/ 31 h 690"/>
                    <a:gd name="T6" fmla="*/ 23 w 456"/>
                    <a:gd name="T7" fmla="*/ 39 h 690"/>
                    <a:gd name="T8" fmla="*/ 14 w 456"/>
                    <a:gd name="T9" fmla="*/ 60 h 690"/>
                    <a:gd name="T10" fmla="*/ 4 w 456"/>
                    <a:gd name="T11" fmla="*/ 92 h 690"/>
                    <a:gd name="T12" fmla="*/ 0 w 456"/>
                    <a:gd name="T13" fmla="*/ 234 h 690"/>
                    <a:gd name="T14" fmla="*/ 0 w 456"/>
                    <a:gd name="T15" fmla="*/ 484 h 690"/>
                    <a:gd name="T16" fmla="*/ 7 w 456"/>
                    <a:gd name="T17" fmla="*/ 619 h 690"/>
                    <a:gd name="T18" fmla="*/ 21 w 456"/>
                    <a:gd name="T19" fmla="*/ 640 h 690"/>
                    <a:gd name="T20" fmla="*/ 37 w 456"/>
                    <a:gd name="T21" fmla="*/ 651 h 690"/>
                    <a:gd name="T22" fmla="*/ 54 w 456"/>
                    <a:gd name="T23" fmla="*/ 653 h 690"/>
                    <a:gd name="T24" fmla="*/ 71 w 456"/>
                    <a:gd name="T25" fmla="*/ 655 h 690"/>
                    <a:gd name="T26" fmla="*/ 88 w 456"/>
                    <a:gd name="T27" fmla="*/ 657 h 690"/>
                    <a:gd name="T28" fmla="*/ 114 w 456"/>
                    <a:gd name="T29" fmla="*/ 660 h 690"/>
                    <a:gd name="T30" fmla="*/ 147 w 456"/>
                    <a:gd name="T31" fmla="*/ 664 h 690"/>
                    <a:gd name="T32" fmla="*/ 182 w 456"/>
                    <a:gd name="T33" fmla="*/ 667 h 690"/>
                    <a:gd name="T34" fmla="*/ 215 w 456"/>
                    <a:gd name="T35" fmla="*/ 672 h 690"/>
                    <a:gd name="T36" fmla="*/ 250 w 456"/>
                    <a:gd name="T37" fmla="*/ 675 h 690"/>
                    <a:gd name="T38" fmla="*/ 283 w 456"/>
                    <a:gd name="T39" fmla="*/ 680 h 690"/>
                    <a:gd name="T40" fmla="*/ 318 w 456"/>
                    <a:gd name="T41" fmla="*/ 683 h 690"/>
                    <a:gd name="T42" fmla="*/ 351 w 456"/>
                    <a:gd name="T43" fmla="*/ 688 h 690"/>
                    <a:gd name="T44" fmla="*/ 379 w 456"/>
                    <a:gd name="T45" fmla="*/ 685 h 690"/>
                    <a:gd name="T46" fmla="*/ 398 w 456"/>
                    <a:gd name="T47" fmla="*/ 673 h 690"/>
                    <a:gd name="T48" fmla="*/ 418 w 456"/>
                    <a:gd name="T49" fmla="*/ 663 h 690"/>
                    <a:gd name="T50" fmla="*/ 438 w 456"/>
                    <a:gd name="T51" fmla="*/ 651 h 690"/>
                    <a:gd name="T52" fmla="*/ 450 w 456"/>
                    <a:gd name="T53" fmla="*/ 621 h 690"/>
                    <a:gd name="T54" fmla="*/ 454 w 456"/>
                    <a:gd name="T55" fmla="*/ 574 h 690"/>
                    <a:gd name="T56" fmla="*/ 454 w 456"/>
                    <a:gd name="T57" fmla="*/ 444 h 690"/>
                    <a:gd name="T58" fmla="*/ 450 w 456"/>
                    <a:gd name="T59" fmla="*/ 232 h 690"/>
                    <a:gd name="T60" fmla="*/ 441 w 456"/>
                    <a:gd name="T61" fmla="*/ 103 h 690"/>
                    <a:gd name="T62" fmla="*/ 428 w 456"/>
                    <a:gd name="T63" fmla="*/ 58 h 690"/>
                    <a:gd name="T64" fmla="*/ 412 w 456"/>
                    <a:gd name="T65" fmla="*/ 31 h 690"/>
                    <a:gd name="T66" fmla="*/ 390 w 456"/>
                    <a:gd name="T67" fmla="*/ 22 h 690"/>
                    <a:gd name="T68" fmla="*/ 367 w 456"/>
                    <a:gd name="T69" fmla="*/ 14 h 690"/>
                    <a:gd name="T70" fmla="*/ 345 w 456"/>
                    <a:gd name="T71" fmla="*/ 5 h 690"/>
                    <a:gd name="T72" fmla="*/ 318 w 456"/>
                    <a:gd name="T73" fmla="*/ 1 h 690"/>
                    <a:gd name="T74" fmla="*/ 282 w 456"/>
                    <a:gd name="T75" fmla="*/ 2 h 690"/>
                    <a:gd name="T76" fmla="*/ 246 w 456"/>
                    <a:gd name="T77" fmla="*/ 4 h 690"/>
                    <a:gd name="T78" fmla="*/ 212 w 456"/>
                    <a:gd name="T79" fmla="*/ 4 h 690"/>
                    <a:gd name="T80" fmla="*/ 176 w 456"/>
                    <a:gd name="T81" fmla="*/ 5 h 690"/>
                    <a:gd name="T82" fmla="*/ 141 w 456"/>
                    <a:gd name="T83" fmla="*/ 6 h 690"/>
                    <a:gd name="T84" fmla="*/ 107 w 456"/>
                    <a:gd name="T85" fmla="*/ 7 h 690"/>
                    <a:gd name="T86" fmla="*/ 71 w 456"/>
                    <a:gd name="T87" fmla="*/ 8 h 690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56"/>
                    <a:gd name="T133" fmla="*/ 0 h 690"/>
                    <a:gd name="T134" fmla="*/ 456 w 456"/>
                    <a:gd name="T135" fmla="*/ 690 h 690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56" h="690">
                      <a:moveTo>
                        <a:pt x="54" y="8"/>
                      </a:moveTo>
                      <a:lnTo>
                        <a:pt x="49" y="13"/>
                      </a:lnTo>
                      <a:lnTo>
                        <a:pt x="45" y="17"/>
                      </a:lnTo>
                      <a:lnTo>
                        <a:pt x="40" y="22"/>
                      </a:lnTo>
                      <a:lnTo>
                        <a:pt x="37" y="27"/>
                      </a:lnTo>
                      <a:lnTo>
                        <a:pt x="32" y="31"/>
                      </a:lnTo>
                      <a:lnTo>
                        <a:pt x="27" y="36"/>
                      </a:lnTo>
                      <a:lnTo>
                        <a:pt x="23" y="39"/>
                      </a:lnTo>
                      <a:lnTo>
                        <a:pt x="18" y="44"/>
                      </a:lnTo>
                      <a:lnTo>
                        <a:pt x="14" y="60"/>
                      </a:lnTo>
                      <a:lnTo>
                        <a:pt x="9" y="76"/>
                      </a:lnTo>
                      <a:lnTo>
                        <a:pt x="4" y="92"/>
                      </a:lnTo>
                      <a:lnTo>
                        <a:pt x="0" y="108"/>
                      </a:lnTo>
                      <a:lnTo>
                        <a:pt x="0" y="234"/>
                      </a:lnTo>
                      <a:lnTo>
                        <a:pt x="0" y="358"/>
                      </a:lnTo>
                      <a:lnTo>
                        <a:pt x="0" y="484"/>
                      </a:lnTo>
                      <a:lnTo>
                        <a:pt x="0" y="609"/>
                      </a:lnTo>
                      <a:lnTo>
                        <a:pt x="7" y="619"/>
                      </a:lnTo>
                      <a:lnTo>
                        <a:pt x="14" y="629"/>
                      </a:lnTo>
                      <a:lnTo>
                        <a:pt x="21" y="640"/>
                      </a:lnTo>
                      <a:lnTo>
                        <a:pt x="27" y="650"/>
                      </a:lnTo>
                      <a:lnTo>
                        <a:pt x="37" y="651"/>
                      </a:lnTo>
                      <a:lnTo>
                        <a:pt x="45" y="652"/>
                      </a:lnTo>
                      <a:lnTo>
                        <a:pt x="54" y="653"/>
                      </a:lnTo>
                      <a:lnTo>
                        <a:pt x="62" y="653"/>
                      </a:lnTo>
                      <a:lnTo>
                        <a:pt x="71" y="655"/>
                      </a:lnTo>
                      <a:lnTo>
                        <a:pt x="79" y="656"/>
                      </a:lnTo>
                      <a:lnTo>
                        <a:pt x="88" y="657"/>
                      </a:lnTo>
                      <a:lnTo>
                        <a:pt x="97" y="658"/>
                      </a:lnTo>
                      <a:lnTo>
                        <a:pt x="114" y="660"/>
                      </a:lnTo>
                      <a:lnTo>
                        <a:pt x="131" y="662"/>
                      </a:lnTo>
                      <a:lnTo>
                        <a:pt x="147" y="664"/>
                      </a:lnTo>
                      <a:lnTo>
                        <a:pt x="165" y="666"/>
                      </a:lnTo>
                      <a:lnTo>
                        <a:pt x="182" y="667"/>
                      </a:lnTo>
                      <a:lnTo>
                        <a:pt x="199" y="670"/>
                      </a:lnTo>
                      <a:lnTo>
                        <a:pt x="215" y="672"/>
                      </a:lnTo>
                      <a:lnTo>
                        <a:pt x="233" y="674"/>
                      </a:lnTo>
                      <a:lnTo>
                        <a:pt x="250" y="675"/>
                      </a:lnTo>
                      <a:lnTo>
                        <a:pt x="266" y="678"/>
                      </a:lnTo>
                      <a:lnTo>
                        <a:pt x="283" y="680"/>
                      </a:lnTo>
                      <a:lnTo>
                        <a:pt x="300" y="682"/>
                      </a:lnTo>
                      <a:lnTo>
                        <a:pt x="318" y="683"/>
                      </a:lnTo>
                      <a:lnTo>
                        <a:pt x="334" y="686"/>
                      </a:lnTo>
                      <a:lnTo>
                        <a:pt x="351" y="688"/>
                      </a:lnTo>
                      <a:lnTo>
                        <a:pt x="368" y="690"/>
                      </a:lnTo>
                      <a:lnTo>
                        <a:pt x="379" y="685"/>
                      </a:lnTo>
                      <a:lnTo>
                        <a:pt x="388" y="679"/>
                      </a:lnTo>
                      <a:lnTo>
                        <a:pt x="398" y="673"/>
                      </a:lnTo>
                      <a:lnTo>
                        <a:pt x="409" y="667"/>
                      </a:lnTo>
                      <a:lnTo>
                        <a:pt x="418" y="663"/>
                      </a:lnTo>
                      <a:lnTo>
                        <a:pt x="428" y="657"/>
                      </a:lnTo>
                      <a:lnTo>
                        <a:pt x="438" y="651"/>
                      </a:lnTo>
                      <a:lnTo>
                        <a:pt x="448" y="645"/>
                      </a:lnTo>
                      <a:lnTo>
                        <a:pt x="450" y="621"/>
                      </a:lnTo>
                      <a:lnTo>
                        <a:pt x="453" y="597"/>
                      </a:lnTo>
                      <a:lnTo>
                        <a:pt x="454" y="574"/>
                      </a:lnTo>
                      <a:lnTo>
                        <a:pt x="456" y="550"/>
                      </a:lnTo>
                      <a:lnTo>
                        <a:pt x="454" y="444"/>
                      </a:lnTo>
                      <a:lnTo>
                        <a:pt x="453" y="338"/>
                      </a:lnTo>
                      <a:lnTo>
                        <a:pt x="450" y="232"/>
                      </a:lnTo>
                      <a:lnTo>
                        <a:pt x="448" y="126"/>
                      </a:lnTo>
                      <a:lnTo>
                        <a:pt x="441" y="103"/>
                      </a:lnTo>
                      <a:lnTo>
                        <a:pt x="435" y="81"/>
                      </a:lnTo>
                      <a:lnTo>
                        <a:pt x="428" y="58"/>
                      </a:lnTo>
                      <a:lnTo>
                        <a:pt x="423" y="36"/>
                      </a:lnTo>
                      <a:lnTo>
                        <a:pt x="412" y="31"/>
                      </a:lnTo>
                      <a:lnTo>
                        <a:pt x="401" y="27"/>
                      </a:lnTo>
                      <a:lnTo>
                        <a:pt x="390" y="22"/>
                      </a:lnTo>
                      <a:lnTo>
                        <a:pt x="379" y="17"/>
                      </a:lnTo>
                      <a:lnTo>
                        <a:pt x="367" y="14"/>
                      </a:lnTo>
                      <a:lnTo>
                        <a:pt x="357" y="9"/>
                      </a:lnTo>
                      <a:lnTo>
                        <a:pt x="345" y="5"/>
                      </a:lnTo>
                      <a:lnTo>
                        <a:pt x="335" y="0"/>
                      </a:lnTo>
                      <a:lnTo>
                        <a:pt x="318" y="1"/>
                      </a:lnTo>
                      <a:lnTo>
                        <a:pt x="299" y="1"/>
                      </a:lnTo>
                      <a:lnTo>
                        <a:pt x="282" y="2"/>
                      </a:lnTo>
                      <a:lnTo>
                        <a:pt x="265" y="2"/>
                      </a:lnTo>
                      <a:lnTo>
                        <a:pt x="246" y="4"/>
                      </a:lnTo>
                      <a:lnTo>
                        <a:pt x="229" y="4"/>
                      </a:lnTo>
                      <a:lnTo>
                        <a:pt x="212" y="4"/>
                      </a:lnTo>
                      <a:lnTo>
                        <a:pt x="194" y="5"/>
                      </a:lnTo>
                      <a:lnTo>
                        <a:pt x="176" y="5"/>
                      </a:lnTo>
                      <a:lnTo>
                        <a:pt x="159" y="6"/>
                      </a:lnTo>
                      <a:lnTo>
                        <a:pt x="141" y="6"/>
                      </a:lnTo>
                      <a:lnTo>
                        <a:pt x="124" y="6"/>
                      </a:lnTo>
                      <a:lnTo>
                        <a:pt x="107" y="7"/>
                      </a:lnTo>
                      <a:lnTo>
                        <a:pt x="88" y="7"/>
                      </a:lnTo>
                      <a:lnTo>
                        <a:pt x="71" y="8"/>
                      </a:lnTo>
                      <a:lnTo>
                        <a:pt x="54" y="8"/>
                      </a:lnTo>
                      <a:close/>
                    </a:path>
                  </a:pathLst>
                </a:custGeom>
                <a:solidFill>
                  <a:srgbClr val="1C263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3" name="Freeform 264"/>
                <p:cNvSpPr>
                  <a:spLocks noChangeArrowheads="1"/>
                </p:cNvSpPr>
                <p:nvPr/>
              </p:nvSpPr>
              <p:spPr bwMode="auto">
                <a:xfrm>
                  <a:off x="5292" y="1437"/>
                  <a:ext cx="65" cy="124"/>
                </a:xfrm>
                <a:custGeom>
                  <a:avLst/>
                  <a:gdLst>
                    <a:gd name="T0" fmla="*/ 43 w 431"/>
                    <a:gd name="T1" fmla="*/ 23 h 653"/>
                    <a:gd name="T2" fmla="*/ 27 w 431"/>
                    <a:gd name="T3" fmla="*/ 40 h 653"/>
                    <a:gd name="T4" fmla="*/ 14 w 431"/>
                    <a:gd name="T5" fmla="*/ 63 h 653"/>
                    <a:gd name="T6" fmla="*/ 5 w 431"/>
                    <a:gd name="T7" fmla="*/ 93 h 653"/>
                    <a:gd name="T8" fmla="*/ 0 w 431"/>
                    <a:gd name="T9" fmla="*/ 226 h 653"/>
                    <a:gd name="T10" fmla="*/ 0 w 431"/>
                    <a:gd name="T11" fmla="*/ 460 h 653"/>
                    <a:gd name="T12" fmla="*/ 7 w 431"/>
                    <a:gd name="T13" fmla="*/ 586 h 653"/>
                    <a:gd name="T14" fmla="*/ 20 w 431"/>
                    <a:gd name="T15" fmla="*/ 607 h 653"/>
                    <a:gd name="T16" fmla="*/ 35 w 431"/>
                    <a:gd name="T17" fmla="*/ 617 h 653"/>
                    <a:gd name="T18" fmla="*/ 51 w 431"/>
                    <a:gd name="T19" fmla="*/ 619 h 653"/>
                    <a:gd name="T20" fmla="*/ 67 w 431"/>
                    <a:gd name="T21" fmla="*/ 621 h 653"/>
                    <a:gd name="T22" fmla="*/ 83 w 431"/>
                    <a:gd name="T23" fmla="*/ 622 h 653"/>
                    <a:gd name="T24" fmla="*/ 107 w 431"/>
                    <a:gd name="T25" fmla="*/ 626 h 653"/>
                    <a:gd name="T26" fmla="*/ 138 w 431"/>
                    <a:gd name="T27" fmla="*/ 629 h 653"/>
                    <a:gd name="T28" fmla="*/ 169 w 431"/>
                    <a:gd name="T29" fmla="*/ 632 h 653"/>
                    <a:gd name="T30" fmla="*/ 202 w 431"/>
                    <a:gd name="T31" fmla="*/ 636 h 653"/>
                    <a:gd name="T32" fmla="*/ 233 w 431"/>
                    <a:gd name="T33" fmla="*/ 639 h 653"/>
                    <a:gd name="T34" fmla="*/ 265 w 431"/>
                    <a:gd name="T35" fmla="*/ 644 h 653"/>
                    <a:gd name="T36" fmla="*/ 296 w 431"/>
                    <a:gd name="T37" fmla="*/ 647 h 653"/>
                    <a:gd name="T38" fmla="*/ 327 w 431"/>
                    <a:gd name="T39" fmla="*/ 651 h 653"/>
                    <a:gd name="T40" fmla="*/ 354 w 431"/>
                    <a:gd name="T41" fmla="*/ 647 h 653"/>
                    <a:gd name="T42" fmla="*/ 373 w 431"/>
                    <a:gd name="T43" fmla="*/ 636 h 653"/>
                    <a:gd name="T44" fmla="*/ 393 w 431"/>
                    <a:gd name="T45" fmla="*/ 626 h 653"/>
                    <a:gd name="T46" fmla="*/ 413 w 431"/>
                    <a:gd name="T47" fmla="*/ 614 h 653"/>
                    <a:gd name="T48" fmla="*/ 424 w 431"/>
                    <a:gd name="T49" fmla="*/ 586 h 653"/>
                    <a:gd name="T50" fmla="*/ 429 w 431"/>
                    <a:gd name="T51" fmla="*/ 543 h 653"/>
                    <a:gd name="T52" fmla="*/ 429 w 431"/>
                    <a:gd name="T53" fmla="*/ 422 h 653"/>
                    <a:gd name="T54" fmla="*/ 424 w 431"/>
                    <a:gd name="T55" fmla="*/ 222 h 653"/>
                    <a:gd name="T56" fmla="*/ 414 w 431"/>
                    <a:gd name="T57" fmla="*/ 100 h 653"/>
                    <a:gd name="T58" fmla="*/ 399 w 431"/>
                    <a:gd name="T59" fmla="*/ 55 h 653"/>
                    <a:gd name="T60" fmla="*/ 379 w 431"/>
                    <a:gd name="T61" fmla="*/ 29 h 653"/>
                    <a:gd name="T62" fmla="*/ 355 w 431"/>
                    <a:gd name="T63" fmla="*/ 21 h 653"/>
                    <a:gd name="T64" fmla="*/ 330 w 431"/>
                    <a:gd name="T65" fmla="*/ 13 h 653"/>
                    <a:gd name="T66" fmla="*/ 305 w 431"/>
                    <a:gd name="T67" fmla="*/ 4 h 653"/>
                    <a:gd name="T68" fmla="*/ 278 w 431"/>
                    <a:gd name="T69" fmla="*/ 1 h 653"/>
                    <a:gd name="T70" fmla="*/ 248 w 431"/>
                    <a:gd name="T71" fmla="*/ 3 h 653"/>
                    <a:gd name="T72" fmla="*/ 217 w 431"/>
                    <a:gd name="T73" fmla="*/ 4 h 653"/>
                    <a:gd name="T74" fmla="*/ 187 w 431"/>
                    <a:gd name="T75" fmla="*/ 7 h 653"/>
                    <a:gd name="T76" fmla="*/ 157 w 431"/>
                    <a:gd name="T77" fmla="*/ 9 h 653"/>
                    <a:gd name="T78" fmla="*/ 127 w 431"/>
                    <a:gd name="T79" fmla="*/ 10 h 653"/>
                    <a:gd name="T80" fmla="*/ 96 w 431"/>
                    <a:gd name="T81" fmla="*/ 13 h 653"/>
                    <a:gd name="T82" fmla="*/ 66 w 431"/>
                    <a:gd name="T83" fmla="*/ 14 h 65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431"/>
                    <a:gd name="T127" fmla="*/ 0 h 653"/>
                    <a:gd name="T128" fmla="*/ 431 w 431"/>
                    <a:gd name="T129" fmla="*/ 653 h 653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431" h="653">
                      <a:moveTo>
                        <a:pt x="51" y="15"/>
                      </a:moveTo>
                      <a:lnTo>
                        <a:pt x="43" y="23"/>
                      </a:lnTo>
                      <a:lnTo>
                        <a:pt x="35" y="32"/>
                      </a:lnTo>
                      <a:lnTo>
                        <a:pt x="27" y="40"/>
                      </a:lnTo>
                      <a:lnTo>
                        <a:pt x="19" y="48"/>
                      </a:lnTo>
                      <a:lnTo>
                        <a:pt x="14" y="63"/>
                      </a:lnTo>
                      <a:lnTo>
                        <a:pt x="9" y="78"/>
                      </a:lnTo>
                      <a:lnTo>
                        <a:pt x="5" y="93"/>
                      </a:lnTo>
                      <a:lnTo>
                        <a:pt x="0" y="108"/>
                      </a:lnTo>
                      <a:lnTo>
                        <a:pt x="0" y="226"/>
                      </a:lnTo>
                      <a:lnTo>
                        <a:pt x="0" y="342"/>
                      </a:lnTo>
                      <a:lnTo>
                        <a:pt x="0" y="460"/>
                      </a:lnTo>
                      <a:lnTo>
                        <a:pt x="0" y="577"/>
                      </a:lnTo>
                      <a:lnTo>
                        <a:pt x="7" y="586"/>
                      </a:lnTo>
                      <a:lnTo>
                        <a:pt x="14" y="597"/>
                      </a:lnTo>
                      <a:lnTo>
                        <a:pt x="20" y="607"/>
                      </a:lnTo>
                      <a:lnTo>
                        <a:pt x="27" y="616"/>
                      </a:lnTo>
                      <a:lnTo>
                        <a:pt x="35" y="617"/>
                      </a:lnTo>
                      <a:lnTo>
                        <a:pt x="43" y="617"/>
                      </a:lnTo>
                      <a:lnTo>
                        <a:pt x="51" y="619"/>
                      </a:lnTo>
                      <a:lnTo>
                        <a:pt x="59" y="620"/>
                      </a:lnTo>
                      <a:lnTo>
                        <a:pt x="67" y="621"/>
                      </a:lnTo>
                      <a:lnTo>
                        <a:pt x="75" y="621"/>
                      </a:lnTo>
                      <a:lnTo>
                        <a:pt x="83" y="622"/>
                      </a:lnTo>
                      <a:lnTo>
                        <a:pt x="91" y="623"/>
                      </a:lnTo>
                      <a:lnTo>
                        <a:pt x="107" y="626"/>
                      </a:lnTo>
                      <a:lnTo>
                        <a:pt x="122" y="627"/>
                      </a:lnTo>
                      <a:lnTo>
                        <a:pt x="138" y="629"/>
                      </a:lnTo>
                      <a:lnTo>
                        <a:pt x="155" y="630"/>
                      </a:lnTo>
                      <a:lnTo>
                        <a:pt x="169" y="632"/>
                      </a:lnTo>
                      <a:lnTo>
                        <a:pt x="186" y="634"/>
                      </a:lnTo>
                      <a:lnTo>
                        <a:pt x="202" y="636"/>
                      </a:lnTo>
                      <a:lnTo>
                        <a:pt x="218" y="638"/>
                      </a:lnTo>
                      <a:lnTo>
                        <a:pt x="233" y="639"/>
                      </a:lnTo>
                      <a:lnTo>
                        <a:pt x="249" y="642"/>
                      </a:lnTo>
                      <a:lnTo>
                        <a:pt x="265" y="644"/>
                      </a:lnTo>
                      <a:lnTo>
                        <a:pt x="280" y="645"/>
                      </a:lnTo>
                      <a:lnTo>
                        <a:pt x="296" y="647"/>
                      </a:lnTo>
                      <a:lnTo>
                        <a:pt x="312" y="650"/>
                      </a:lnTo>
                      <a:lnTo>
                        <a:pt x="327" y="651"/>
                      </a:lnTo>
                      <a:lnTo>
                        <a:pt x="343" y="653"/>
                      </a:lnTo>
                      <a:lnTo>
                        <a:pt x="354" y="647"/>
                      </a:lnTo>
                      <a:lnTo>
                        <a:pt x="363" y="642"/>
                      </a:lnTo>
                      <a:lnTo>
                        <a:pt x="373" y="636"/>
                      </a:lnTo>
                      <a:lnTo>
                        <a:pt x="383" y="630"/>
                      </a:lnTo>
                      <a:lnTo>
                        <a:pt x="393" y="626"/>
                      </a:lnTo>
                      <a:lnTo>
                        <a:pt x="402" y="620"/>
                      </a:lnTo>
                      <a:lnTo>
                        <a:pt x="413" y="614"/>
                      </a:lnTo>
                      <a:lnTo>
                        <a:pt x="422" y="608"/>
                      </a:lnTo>
                      <a:lnTo>
                        <a:pt x="424" y="586"/>
                      </a:lnTo>
                      <a:lnTo>
                        <a:pt x="426" y="564"/>
                      </a:lnTo>
                      <a:lnTo>
                        <a:pt x="429" y="543"/>
                      </a:lnTo>
                      <a:lnTo>
                        <a:pt x="431" y="521"/>
                      </a:lnTo>
                      <a:lnTo>
                        <a:pt x="429" y="422"/>
                      </a:lnTo>
                      <a:lnTo>
                        <a:pt x="426" y="321"/>
                      </a:lnTo>
                      <a:lnTo>
                        <a:pt x="424" y="222"/>
                      </a:lnTo>
                      <a:lnTo>
                        <a:pt x="422" y="123"/>
                      </a:lnTo>
                      <a:lnTo>
                        <a:pt x="414" y="100"/>
                      </a:lnTo>
                      <a:lnTo>
                        <a:pt x="407" y="78"/>
                      </a:lnTo>
                      <a:lnTo>
                        <a:pt x="399" y="55"/>
                      </a:lnTo>
                      <a:lnTo>
                        <a:pt x="392" y="33"/>
                      </a:lnTo>
                      <a:lnTo>
                        <a:pt x="379" y="29"/>
                      </a:lnTo>
                      <a:lnTo>
                        <a:pt x="367" y="25"/>
                      </a:lnTo>
                      <a:lnTo>
                        <a:pt x="355" y="21"/>
                      </a:lnTo>
                      <a:lnTo>
                        <a:pt x="342" y="16"/>
                      </a:lnTo>
                      <a:lnTo>
                        <a:pt x="330" y="13"/>
                      </a:lnTo>
                      <a:lnTo>
                        <a:pt x="318" y="8"/>
                      </a:lnTo>
                      <a:lnTo>
                        <a:pt x="305" y="4"/>
                      </a:lnTo>
                      <a:lnTo>
                        <a:pt x="293" y="0"/>
                      </a:lnTo>
                      <a:lnTo>
                        <a:pt x="278" y="1"/>
                      </a:lnTo>
                      <a:lnTo>
                        <a:pt x="263" y="2"/>
                      </a:lnTo>
                      <a:lnTo>
                        <a:pt x="248" y="3"/>
                      </a:lnTo>
                      <a:lnTo>
                        <a:pt x="233" y="4"/>
                      </a:lnTo>
                      <a:lnTo>
                        <a:pt x="217" y="4"/>
                      </a:lnTo>
                      <a:lnTo>
                        <a:pt x="202" y="6"/>
                      </a:lnTo>
                      <a:lnTo>
                        <a:pt x="187" y="7"/>
                      </a:lnTo>
                      <a:lnTo>
                        <a:pt x="172" y="8"/>
                      </a:lnTo>
                      <a:lnTo>
                        <a:pt x="157" y="9"/>
                      </a:lnTo>
                      <a:lnTo>
                        <a:pt x="142" y="9"/>
                      </a:lnTo>
                      <a:lnTo>
                        <a:pt x="127" y="10"/>
                      </a:lnTo>
                      <a:lnTo>
                        <a:pt x="112" y="11"/>
                      </a:lnTo>
                      <a:lnTo>
                        <a:pt x="96" y="13"/>
                      </a:lnTo>
                      <a:lnTo>
                        <a:pt x="81" y="13"/>
                      </a:lnTo>
                      <a:lnTo>
                        <a:pt x="66" y="14"/>
                      </a:lnTo>
                      <a:lnTo>
                        <a:pt x="51" y="15"/>
                      </a:lnTo>
                      <a:close/>
                    </a:path>
                  </a:pathLst>
                </a:custGeom>
                <a:solidFill>
                  <a:srgbClr val="1E28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4" name="Freeform 265"/>
                <p:cNvSpPr>
                  <a:spLocks noChangeArrowheads="1"/>
                </p:cNvSpPr>
                <p:nvPr/>
              </p:nvSpPr>
              <p:spPr bwMode="auto">
                <a:xfrm>
                  <a:off x="5296" y="1444"/>
                  <a:ext cx="61" cy="116"/>
                </a:xfrm>
                <a:custGeom>
                  <a:avLst/>
                  <a:gdLst>
                    <a:gd name="T0" fmla="*/ 41 w 405"/>
                    <a:gd name="T1" fmla="*/ 30 h 615"/>
                    <a:gd name="T2" fmla="*/ 26 w 405"/>
                    <a:gd name="T3" fmla="*/ 44 h 615"/>
                    <a:gd name="T4" fmla="*/ 13 w 405"/>
                    <a:gd name="T5" fmla="*/ 66 h 615"/>
                    <a:gd name="T6" fmla="*/ 5 w 405"/>
                    <a:gd name="T7" fmla="*/ 94 h 615"/>
                    <a:gd name="T8" fmla="*/ 0 w 405"/>
                    <a:gd name="T9" fmla="*/ 217 h 615"/>
                    <a:gd name="T10" fmla="*/ 0 w 405"/>
                    <a:gd name="T11" fmla="*/ 436 h 615"/>
                    <a:gd name="T12" fmla="*/ 6 w 405"/>
                    <a:gd name="T13" fmla="*/ 555 h 615"/>
                    <a:gd name="T14" fmla="*/ 19 w 405"/>
                    <a:gd name="T15" fmla="*/ 573 h 615"/>
                    <a:gd name="T16" fmla="*/ 33 w 405"/>
                    <a:gd name="T17" fmla="*/ 583 h 615"/>
                    <a:gd name="T18" fmla="*/ 48 w 405"/>
                    <a:gd name="T19" fmla="*/ 584 h 615"/>
                    <a:gd name="T20" fmla="*/ 63 w 405"/>
                    <a:gd name="T21" fmla="*/ 586 h 615"/>
                    <a:gd name="T22" fmla="*/ 78 w 405"/>
                    <a:gd name="T23" fmla="*/ 587 h 615"/>
                    <a:gd name="T24" fmla="*/ 101 w 405"/>
                    <a:gd name="T25" fmla="*/ 590 h 615"/>
                    <a:gd name="T26" fmla="*/ 130 w 405"/>
                    <a:gd name="T27" fmla="*/ 593 h 615"/>
                    <a:gd name="T28" fmla="*/ 158 w 405"/>
                    <a:gd name="T29" fmla="*/ 596 h 615"/>
                    <a:gd name="T30" fmla="*/ 187 w 405"/>
                    <a:gd name="T31" fmla="*/ 600 h 615"/>
                    <a:gd name="T32" fmla="*/ 217 w 405"/>
                    <a:gd name="T33" fmla="*/ 603 h 615"/>
                    <a:gd name="T34" fmla="*/ 246 w 405"/>
                    <a:gd name="T35" fmla="*/ 607 h 615"/>
                    <a:gd name="T36" fmla="*/ 276 w 405"/>
                    <a:gd name="T37" fmla="*/ 610 h 615"/>
                    <a:gd name="T38" fmla="*/ 305 w 405"/>
                    <a:gd name="T39" fmla="*/ 614 h 615"/>
                    <a:gd name="T40" fmla="*/ 329 w 405"/>
                    <a:gd name="T41" fmla="*/ 609 h 615"/>
                    <a:gd name="T42" fmla="*/ 348 w 405"/>
                    <a:gd name="T43" fmla="*/ 598 h 615"/>
                    <a:gd name="T44" fmla="*/ 367 w 405"/>
                    <a:gd name="T45" fmla="*/ 587 h 615"/>
                    <a:gd name="T46" fmla="*/ 386 w 405"/>
                    <a:gd name="T47" fmla="*/ 576 h 615"/>
                    <a:gd name="T48" fmla="*/ 398 w 405"/>
                    <a:gd name="T49" fmla="*/ 550 h 615"/>
                    <a:gd name="T50" fmla="*/ 403 w 405"/>
                    <a:gd name="T51" fmla="*/ 511 h 615"/>
                    <a:gd name="T52" fmla="*/ 403 w 405"/>
                    <a:gd name="T53" fmla="*/ 399 h 615"/>
                    <a:gd name="T54" fmla="*/ 398 w 405"/>
                    <a:gd name="T55" fmla="*/ 214 h 615"/>
                    <a:gd name="T56" fmla="*/ 391 w 405"/>
                    <a:gd name="T57" fmla="*/ 110 h 615"/>
                    <a:gd name="T58" fmla="*/ 382 w 405"/>
                    <a:gd name="T59" fmla="*/ 87 h 615"/>
                    <a:gd name="T60" fmla="*/ 373 w 405"/>
                    <a:gd name="T61" fmla="*/ 64 h 615"/>
                    <a:gd name="T62" fmla="*/ 365 w 405"/>
                    <a:gd name="T63" fmla="*/ 42 h 615"/>
                    <a:gd name="T64" fmla="*/ 346 w 405"/>
                    <a:gd name="T65" fmla="*/ 27 h 615"/>
                    <a:gd name="T66" fmla="*/ 320 w 405"/>
                    <a:gd name="T67" fmla="*/ 19 h 615"/>
                    <a:gd name="T68" fmla="*/ 293 w 405"/>
                    <a:gd name="T69" fmla="*/ 11 h 615"/>
                    <a:gd name="T70" fmla="*/ 265 w 405"/>
                    <a:gd name="T71" fmla="*/ 3 h 615"/>
                    <a:gd name="T72" fmla="*/ 239 w 405"/>
                    <a:gd name="T73" fmla="*/ 1 h 615"/>
                    <a:gd name="T74" fmla="*/ 214 w 405"/>
                    <a:gd name="T75" fmla="*/ 4 h 615"/>
                    <a:gd name="T76" fmla="*/ 188 w 405"/>
                    <a:gd name="T77" fmla="*/ 6 h 615"/>
                    <a:gd name="T78" fmla="*/ 163 w 405"/>
                    <a:gd name="T79" fmla="*/ 10 h 615"/>
                    <a:gd name="T80" fmla="*/ 138 w 405"/>
                    <a:gd name="T81" fmla="*/ 12 h 615"/>
                    <a:gd name="T82" fmla="*/ 112 w 405"/>
                    <a:gd name="T83" fmla="*/ 15 h 615"/>
                    <a:gd name="T84" fmla="*/ 87 w 405"/>
                    <a:gd name="T85" fmla="*/ 18 h 615"/>
                    <a:gd name="T86" fmla="*/ 62 w 405"/>
                    <a:gd name="T87" fmla="*/ 20 h 615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05"/>
                    <a:gd name="T133" fmla="*/ 0 h 615"/>
                    <a:gd name="T134" fmla="*/ 405 w 405"/>
                    <a:gd name="T135" fmla="*/ 615 h 615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05" h="615">
                      <a:moveTo>
                        <a:pt x="49" y="21"/>
                      </a:moveTo>
                      <a:lnTo>
                        <a:pt x="41" y="30"/>
                      </a:lnTo>
                      <a:lnTo>
                        <a:pt x="34" y="36"/>
                      </a:lnTo>
                      <a:lnTo>
                        <a:pt x="26" y="44"/>
                      </a:lnTo>
                      <a:lnTo>
                        <a:pt x="18" y="53"/>
                      </a:lnTo>
                      <a:lnTo>
                        <a:pt x="13" y="66"/>
                      </a:lnTo>
                      <a:lnTo>
                        <a:pt x="10" y="80"/>
                      </a:lnTo>
                      <a:lnTo>
                        <a:pt x="5" y="94"/>
                      </a:lnTo>
                      <a:lnTo>
                        <a:pt x="0" y="108"/>
                      </a:lnTo>
                      <a:lnTo>
                        <a:pt x="0" y="217"/>
                      </a:lnTo>
                      <a:lnTo>
                        <a:pt x="0" y="327"/>
                      </a:lnTo>
                      <a:lnTo>
                        <a:pt x="0" y="436"/>
                      </a:lnTo>
                      <a:lnTo>
                        <a:pt x="0" y="546"/>
                      </a:lnTo>
                      <a:lnTo>
                        <a:pt x="6" y="555"/>
                      </a:lnTo>
                      <a:lnTo>
                        <a:pt x="13" y="564"/>
                      </a:lnTo>
                      <a:lnTo>
                        <a:pt x="19" y="573"/>
                      </a:lnTo>
                      <a:lnTo>
                        <a:pt x="25" y="583"/>
                      </a:lnTo>
                      <a:lnTo>
                        <a:pt x="33" y="583"/>
                      </a:lnTo>
                      <a:lnTo>
                        <a:pt x="40" y="584"/>
                      </a:lnTo>
                      <a:lnTo>
                        <a:pt x="48" y="584"/>
                      </a:lnTo>
                      <a:lnTo>
                        <a:pt x="56" y="585"/>
                      </a:lnTo>
                      <a:lnTo>
                        <a:pt x="63" y="586"/>
                      </a:lnTo>
                      <a:lnTo>
                        <a:pt x="71" y="587"/>
                      </a:lnTo>
                      <a:lnTo>
                        <a:pt x="78" y="587"/>
                      </a:lnTo>
                      <a:lnTo>
                        <a:pt x="86" y="588"/>
                      </a:lnTo>
                      <a:lnTo>
                        <a:pt x="101" y="590"/>
                      </a:lnTo>
                      <a:lnTo>
                        <a:pt x="115" y="592"/>
                      </a:lnTo>
                      <a:lnTo>
                        <a:pt x="130" y="593"/>
                      </a:lnTo>
                      <a:lnTo>
                        <a:pt x="143" y="595"/>
                      </a:lnTo>
                      <a:lnTo>
                        <a:pt x="158" y="596"/>
                      </a:lnTo>
                      <a:lnTo>
                        <a:pt x="173" y="599"/>
                      </a:lnTo>
                      <a:lnTo>
                        <a:pt x="187" y="600"/>
                      </a:lnTo>
                      <a:lnTo>
                        <a:pt x="202" y="602"/>
                      </a:lnTo>
                      <a:lnTo>
                        <a:pt x="217" y="603"/>
                      </a:lnTo>
                      <a:lnTo>
                        <a:pt x="232" y="606"/>
                      </a:lnTo>
                      <a:lnTo>
                        <a:pt x="246" y="607"/>
                      </a:lnTo>
                      <a:lnTo>
                        <a:pt x="261" y="609"/>
                      </a:lnTo>
                      <a:lnTo>
                        <a:pt x="276" y="610"/>
                      </a:lnTo>
                      <a:lnTo>
                        <a:pt x="291" y="611"/>
                      </a:lnTo>
                      <a:lnTo>
                        <a:pt x="305" y="614"/>
                      </a:lnTo>
                      <a:lnTo>
                        <a:pt x="320" y="615"/>
                      </a:lnTo>
                      <a:lnTo>
                        <a:pt x="329" y="609"/>
                      </a:lnTo>
                      <a:lnTo>
                        <a:pt x="339" y="603"/>
                      </a:lnTo>
                      <a:lnTo>
                        <a:pt x="348" y="598"/>
                      </a:lnTo>
                      <a:lnTo>
                        <a:pt x="358" y="592"/>
                      </a:lnTo>
                      <a:lnTo>
                        <a:pt x="367" y="587"/>
                      </a:lnTo>
                      <a:lnTo>
                        <a:pt x="377" y="581"/>
                      </a:lnTo>
                      <a:lnTo>
                        <a:pt x="386" y="576"/>
                      </a:lnTo>
                      <a:lnTo>
                        <a:pt x="396" y="570"/>
                      </a:lnTo>
                      <a:lnTo>
                        <a:pt x="398" y="550"/>
                      </a:lnTo>
                      <a:lnTo>
                        <a:pt x="400" y="531"/>
                      </a:lnTo>
                      <a:lnTo>
                        <a:pt x="403" y="511"/>
                      </a:lnTo>
                      <a:lnTo>
                        <a:pt x="405" y="492"/>
                      </a:lnTo>
                      <a:lnTo>
                        <a:pt x="403" y="399"/>
                      </a:lnTo>
                      <a:lnTo>
                        <a:pt x="400" y="306"/>
                      </a:lnTo>
                      <a:lnTo>
                        <a:pt x="398" y="214"/>
                      </a:lnTo>
                      <a:lnTo>
                        <a:pt x="396" y="122"/>
                      </a:lnTo>
                      <a:lnTo>
                        <a:pt x="391" y="110"/>
                      </a:lnTo>
                      <a:lnTo>
                        <a:pt x="386" y="99"/>
                      </a:lnTo>
                      <a:lnTo>
                        <a:pt x="382" y="87"/>
                      </a:lnTo>
                      <a:lnTo>
                        <a:pt x="377" y="76"/>
                      </a:lnTo>
                      <a:lnTo>
                        <a:pt x="373" y="64"/>
                      </a:lnTo>
                      <a:lnTo>
                        <a:pt x="369" y="54"/>
                      </a:lnTo>
                      <a:lnTo>
                        <a:pt x="365" y="42"/>
                      </a:lnTo>
                      <a:lnTo>
                        <a:pt x="360" y="31"/>
                      </a:lnTo>
                      <a:lnTo>
                        <a:pt x="346" y="27"/>
                      </a:lnTo>
                      <a:lnTo>
                        <a:pt x="333" y="23"/>
                      </a:lnTo>
                      <a:lnTo>
                        <a:pt x="320" y="19"/>
                      </a:lnTo>
                      <a:lnTo>
                        <a:pt x="306" y="15"/>
                      </a:lnTo>
                      <a:lnTo>
                        <a:pt x="293" y="11"/>
                      </a:lnTo>
                      <a:lnTo>
                        <a:pt x="279" y="8"/>
                      </a:lnTo>
                      <a:lnTo>
                        <a:pt x="265" y="3"/>
                      </a:lnTo>
                      <a:lnTo>
                        <a:pt x="252" y="0"/>
                      </a:lnTo>
                      <a:lnTo>
                        <a:pt x="239" y="1"/>
                      </a:lnTo>
                      <a:lnTo>
                        <a:pt x="226" y="3"/>
                      </a:lnTo>
                      <a:lnTo>
                        <a:pt x="214" y="4"/>
                      </a:lnTo>
                      <a:lnTo>
                        <a:pt x="201" y="5"/>
                      </a:lnTo>
                      <a:lnTo>
                        <a:pt x="188" y="6"/>
                      </a:lnTo>
                      <a:lnTo>
                        <a:pt x="176" y="9"/>
                      </a:lnTo>
                      <a:lnTo>
                        <a:pt x="163" y="10"/>
                      </a:lnTo>
                      <a:lnTo>
                        <a:pt x="150" y="11"/>
                      </a:lnTo>
                      <a:lnTo>
                        <a:pt x="138" y="12"/>
                      </a:lnTo>
                      <a:lnTo>
                        <a:pt x="125" y="13"/>
                      </a:lnTo>
                      <a:lnTo>
                        <a:pt x="112" y="15"/>
                      </a:lnTo>
                      <a:lnTo>
                        <a:pt x="100" y="16"/>
                      </a:lnTo>
                      <a:lnTo>
                        <a:pt x="87" y="18"/>
                      </a:lnTo>
                      <a:lnTo>
                        <a:pt x="74" y="19"/>
                      </a:lnTo>
                      <a:lnTo>
                        <a:pt x="62" y="20"/>
                      </a:lnTo>
                      <a:lnTo>
                        <a:pt x="49" y="21"/>
                      </a:lnTo>
                      <a:close/>
                    </a:path>
                  </a:pathLst>
                </a:custGeom>
                <a:solidFill>
                  <a:srgbClr val="212B3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5" name="Freeform 266"/>
                <p:cNvSpPr>
                  <a:spLocks noChangeArrowheads="1"/>
                </p:cNvSpPr>
                <p:nvPr/>
              </p:nvSpPr>
              <p:spPr bwMode="auto">
                <a:xfrm>
                  <a:off x="5300" y="1451"/>
                  <a:ext cx="57" cy="110"/>
                </a:xfrm>
                <a:custGeom>
                  <a:avLst/>
                  <a:gdLst>
                    <a:gd name="T0" fmla="*/ 45 w 379"/>
                    <a:gd name="T1" fmla="*/ 29 h 579"/>
                    <a:gd name="T2" fmla="*/ 17 w 379"/>
                    <a:gd name="T3" fmla="*/ 58 h 579"/>
                    <a:gd name="T4" fmla="*/ 0 w 379"/>
                    <a:gd name="T5" fmla="*/ 109 h 579"/>
                    <a:gd name="T6" fmla="*/ 0 w 379"/>
                    <a:gd name="T7" fmla="*/ 515 h 579"/>
                    <a:gd name="T8" fmla="*/ 22 w 379"/>
                    <a:gd name="T9" fmla="*/ 549 h 579"/>
                    <a:gd name="T10" fmla="*/ 78 w 379"/>
                    <a:gd name="T11" fmla="*/ 555 h 579"/>
                    <a:gd name="T12" fmla="*/ 294 w 379"/>
                    <a:gd name="T13" fmla="*/ 579 h 579"/>
                    <a:gd name="T14" fmla="*/ 369 w 379"/>
                    <a:gd name="T15" fmla="*/ 533 h 579"/>
                    <a:gd name="T16" fmla="*/ 379 w 379"/>
                    <a:gd name="T17" fmla="*/ 465 h 579"/>
                    <a:gd name="T18" fmla="*/ 369 w 379"/>
                    <a:gd name="T19" fmla="*/ 120 h 579"/>
                    <a:gd name="T20" fmla="*/ 328 w 379"/>
                    <a:gd name="T21" fmla="*/ 29 h 579"/>
                    <a:gd name="T22" fmla="*/ 210 w 379"/>
                    <a:gd name="T23" fmla="*/ 0 h 579"/>
                    <a:gd name="T24" fmla="*/ 45 w 379"/>
                    <a:gd name="T25" fmla="*/ 29 h 57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79"/>
                    <a:gd name="T40" fmla="*/ 0 h 579"/>
                    <a:gd name="T41" fmla="*/ 379 w 379"/>
                    <a:gd name="T42" fmla="*/ 579 h 57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79" h="579">
                      <a:moveTo>
                        <a:pt x="45" y="29"/>
                      </a:moveTo>
                      <a:lnTo>
                        <a:pt x="17" y="58"/>
                      </a:lnTo>
                      <a:lnTo>
                        <a:pt x="0" y="109"/>
                      </a:lnTo>
                      <a:lnTo>
                        <a:pt x="0" y="515"/>
                      </a:lnTo>
                      <a:lnTo>
                        <a:pt x="22" y="549"/>
                      </a:lnTo>
                      <a:lnTo>
                        <a:pt x="78" y="555"/>
                      </a:lnTo>
                      <a:lnTo>
                        <a:pt x="294" y="579"/>
                      </a:lnTo>
                      <a:lnTo>
                        <a:pt x="369" y="533"/>
                      </a:lnTo>
                      <a:lnTo>
                        <a:pt x="379" y="465"/>
                      </a:lnTo>
                      <a:lnTo>
                        <a:pt x="369" y="120"/>
                      </a:lnTo>
                      <a:lnTo>
                        <a:pt x="328" y="29"/>
                      </a:lnTo>
                      <a:lnTo>
                        <a:pt x="210" y="0"/>
                      </a:lnTo>
                      <a:lnTo>
                        <a:pt x="45" y="29"/>
                      </a:lnTo>
                      <a:close/>
                    </a:path>
                  </a:pathLst>
                </a:custGeom>
                <a:solidFill>
                  <a:srgbClr val="232D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6" name="Freeform 267"/>
                <p:cNvSpPr>
                  <a:spLocks noChangeArrowheads="1"/>
                </p:cNvSpPr>
                <p:nvPr/>
              </p:nvSpPr>
              <p:spPr bwMode="auto">
                <a:xfrm>
                  <a:off x="5240" y="1335"/>
                  <a:ext cx="127" cy="39"/>
                </a:xfrm>
                <a:custGeom>
                  <a:avLst/>
                  <a:gdLst>
                    <a:gd name="T0" fmla="*/ 46 w 845"/>
                    <a:gd name="T1" fmla="*/ 1 h 207"/>
                    <a:gd name="T2" fmla="*/ 845 w 845"/>
                    <a:gd name="T3" fmla="*/ 70 h 207"/>
                    <a:gd name="T4" fmla="*/ 814 w 845"/>
                    <a:gd name="T5" fmla="*/ 107 h 207"/>
                    <a:gd name="T6" fmla="*/ 793 w 845"/>
                    <a:gd name="T7" fmla="*/ 207 h 207"/>
                    <a:gd name="T8" fmla="*/ 0 w 845"/>
                    <a:gd name="T9" fmla="*/ 138 h 207"/>
                    <a:gd name="T10" fmla="*/ 10 w 845"/>
                    <a:gd name="T11" fmla="*/ 66 h 207"/>
                    <a:gd name="T12" fmla="*/ 12 w 845"/>
                    <a:gd name="T13" fmla="*/ 62 h 207"/>
                    <a:gd name="T14" fmla="*/ 16 w 845"/>
                    <a:gd name="T15" fmla="*/ 53 h 207"/>
                    <a:gd name="T16" fmla="*/ 22 w 845"/>
                    <a:gd name="T17" fmla="*/ 41 h 207"/>
                    <a:gd name="T18" fmla="*/ 29 w 845"/>
                    <a:gd name="T19" fmla="*/ 28 h 207"/>
                    <a:gd name="T20" fmla="*/ 35 w 845"/>
                    <a:gd name="T21" fmla="*/ 15 h 207"/>
                    <a:gd name="T22" fmla="*/ 40 w 845"/>
                    <a:gd name="T23" fmla="*/ 4 h 207"/>
                    <a:gd name="T24" fmla="*/ 45 w 845"/>
                    <a:gd name="T25" fmla="*/ 0 h 207"/>
                    <a:gd name="T26" fmla="*/ 46 w 845"/>
                    <a:gd name="T27" fmla="*/ 1 h 20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45"/>
                    <a:gd name="T43" fmla="*/ 0 h 207"/>
                    <a:gd name="T44" fmla="*/ 845 w 845"/>
                    <a:gd name="T45" fmla="*/ 207 h 20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45" h="207">
                      <a:moveTo>
                        <a:pt x="46" y="1"/>
                      </a:moveTo>
                      <a:lnTo>
                        <a:pt x="845" y="70"/>
                      </a:lnTo>
                      <a:lnTo>
                        <a:pt x="814" y="107"/>
                      </a:lnTo>
                      <a:lnTo>
                        <a:pt x="793" y="207"/>
                      </a:lnTo>
                      <a:lnTo>
                        <a:pt x="0" y="138"/>
                      </a:lnTo>
                      <a:lnTo>
                        <a:pt x="10" y="66"/>
                      </a:lnTo>
                      <a:lnTo>
                        <a:pt x="12" y="62"/>
                      </a:lnTo>
                      <a:lnTo>
                        <a:pt x="16" y="53"/>
                      </a:lnTo>
                      <a:lnTo>
                        <a:pt x="22" y="41"/>
                      </a:lnTo>
                      <a:lnTo>
                        <a:pt x="29" y="28"/>
                      </a:lnTo>
                      <a:lnTo>
                        <a:pt x="35" y="15"/>
                      </a:lnTo>
                      <a:lnTo>
                        <a:pt x="40" y="4"/>
                      </a:lnTo>
                      <a:lnTo>
                        <a:pt x="45" y="0"/>
                      </a:lnTo>
                      <a:lnTo>
                        <a:pt x="46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7" name="Freeform 268"/>
                <p:cNvSpPr>
                  <a:spLocks noChangeArrowheads="1"/>
                </p:cNvSpPr>
                <p:nvPr/>
              </p:nvSpPr>
              <p:spPr bwMode="auto">
                <a:xfrm>
                  <a:off x="5241" y="1336"/>
                  <a:ext cx="127" cy="38"/>
                </a:xfrm>
                <a:custGeom>
                  <a:avLst/>
                  <a:gdLst>
                    <a:gd name="T0" fmla="*/ 68 w 839"/>
                    <a:gd name="T1" fmla="*/ 4 h 200"/>
                    <a:gd name="T2" fmla="*/ 117 w 839"/>
                    <a:gd name="T3" fmla="*/ 8 h 200"/>
                    <a:gd name="T4" fmla="*/ 167 w 839"/>
                    <a:gd name="T5" fmla="*/ 12 h 200"/>
                    <a:gd name="T6" fmla="*/ 216 w 839"/>
                    <a:gd name="T7" fmla="*/ 16 h 200"/>
                    <a:gd name="T8" fmla="*/ 266 w 839"/>
                    <a:gd name="T9" fmla="*/ 21 h 200"/>
                    <a:gd name="T10" fmla="*/ 316 w 839"/>
                    <a:gd name="T11" fmla="*/ 25 h 200"/>
                    <a:gd name="T12" fmla="*/ 366 w 839"/>
                    <a:gd name="T13" fmla="*/ 29 h 200"/>
                    <a:gd name="T14" fmla="*/ 415 w 839"/>
                    <a:gd name="T15" fmla="*/ 34 h 200"/>
                    <a:gd name="T16" fmla="*/ 465 w 839"/>
                    <a:gd name="T17" fmla="*/ 37 h 200"/>
                    <a:gd name="T18" fmla="*/ 516 w 839"/>
                    <a:gd name="T19" fmla="*/ 42 h 200"/>
                    <a:gd name="T20" fmla="*/ 565 w 839"/>
                    <a:gd name="T21" fmla="*/ 46 h 200"/>
                    <a:gd name="T22" fmla="*/ 615 w 839"/>
                    <a:gd name="T23" fmla="*/ 51 h 200"/>
                    <a:gd name="T24" fmla="*/ 664 w 839"/>
                    <a:gd name="T25" fmla="*/ 54 h 200"/>
                    <a:gd name="T26" fmla="*/ 715 w 839"/>
                    <a:gd name="T27" fmla="*/ 59 h 200"/>
                    <a:gd name="T28" fmla="*/ 765 w 839"/>
                    <a:gd name="T29" fmla="*/ 64 h 200"/>
                    <a:gd name="T30" fmla="*/ 814 w 839"/>
                    <a:gd name="T31" fmla="*/ 68 h 200"/>
                    <a:gd name="T32" fmla="*/ 831 w 839"/>
                    <a:gd name="T33" fmla="*/ 79 h 200"/>
                    <a:gd name="T34" fmla="*/ 816 w 839"/>
                    <a:gd name="T35" fmla="*/ 96 h 200"/>
                    <a:gd name="T36" fmla="*/ 805 w 839"/>
                    <a:gd name="T37" fmla="*/ 129 h 200"/>
                    <a:gd name="T38" fmla="*/ 795 w 839"/>
                    <a:gd name="T39" fmla="*/ 177 h 200"/>
                    <a:gd name="T40" fmla="*/ 766 w 839"/>
                    <a:gd name="T41" fmla="*/ 197 h 200"/>
                    <a:gd name="T42" fmla="*/ 716 w 839"/>
                    <a:gd name="T43" fmla="*/ 193 h 200"/>
                    <a:gd name="T44" fmla="*/ 667 w 839"/>
                    <a:gd name="T45" fmla="*/ 189 h 200"/>
                    <a:gd name="T46" fmla="*/ 617 w 839"/>
                    <a:gd name="T47" fmla="*/ 185 h 200"/>
                    <a:gd name="T48" fmla="*/ 568 w 839"/>
                    <a:gd name="T49" fmla="*/ 180 h 200"/>
                    <a:gd name="T50" fmla="*/ 518 w 839"/>
                    <a:gd name="T51" fmla="*/ 175 h 200"/>
                    <a:gd name="T52" fmla="*/ 468 w 839"/>
                    <a:gd name="T53" fmla="*/ 172 h 200"/>
                    <a:gd name="T54" fmla="*/ 419 w 839"/>
                    <a:gd name="T55" fmla="*/ 167 h 200"/>
                    <a:gd name="T56" fmla="*/ 369 w 839"/>
                    <a:gd name="T57" fmla="*/ 163 h 200"/>
                    <a:gd name="T58" fmla="*/ 320 w 839"/>
                    <a:gd name="T59" fmla="*/ 158 h 200"/>
                    <a:gd name="T60" fmla="*/ 270 w 839"/>
                    <a:gd name="T61" fmla="*/ 155 h 200"/>
                    <a:gd name="T62" fmla="*/ 222 w 839"/>
                    <a:gd name="T63" fmla="*/ 150 h 200"/>
                    <a:gd name="T64" fmla="*/ 172 w 839"/>
                    <a:gd name="T65" fmla="*/ 146 h 200"/>
                    <a:gd name="T66" fmla="*/ 123 w 839"/>
                    <a:gd name="T67" fmla="*/ 141 h 200"/>
                    <a:gd name="T68" fmla="*/ 73 w 839"/>
                    <a:gd name="T69" fmla="*/ 137 h 200"/>
                    <a:gd name="T70" fmla="*/ 24 w 839"/>
                    <a:gd name="T71" fmla="*/ 133 h 200"/>
                    <a:gd name="T72" fmla="*/ 2 w 839"/>
                    <a:gd name="T73" fmla="*/ 113 h 200"/>
                    <a:gd name="T74" fmla="*/ 5 w 839"/>
                    <a:gd name="T75" fmla="*/ 80 h 200"/>
                    <a:gd name="T76" fmla="*/ 8 w 839"/>
                    <a:gd name="T77" fmla="*/ 59 h 200"/>
                    <a:gd name="T78" fmla="*/ 18 w 839"/>
                    <a:gd name="T79" fmla="*/ 40 h 200"/>
                    <a:gd name="T80" fmla="*/ 31 w 839"/>
                    <a:gd name="T81" fmla="*/ 14 h 200"/>
                    <a:gd name="T82" fmla="*/ 41 w 839"/>
                    <a:gd name="T83" fmla="*/ 0 h 2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39"/>
                    <a:gd name="T127" fmla="*/ 0 h 200"/>
                    <a:gd name="T128" fmla="*/ 839 w 839"/>
                    <a:gd name="T129" fmla="*/ 200 h 2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39" h="200">
                      <a:moveTo>
                        <a:pt x="42" y="1"/>
                      </a:moveTo>
                      <a:lnTo>
                        <a:pt x="68" y="4"/>
                      </a:lnTo>
                      <a:lnTo>
                        <a:pt x="92" y="6"/>
                      </a:lnTo>
                      <a:lnTo>
                        <a:pt x="117" y="8"/>
                      </a:lnTo>
                      <a:lnTo>
                        <a:pt x="141" y="10"/>
                      </a:lnTo>
                      <a:lnTo>
                        <a:pt x="167" y="12"/>
                      </a:lnTo>
                      <a:lnTo>
                        <a:pt x="191" y="14"/>
                      </a:lnTo>
                      <a:lnTo>
                        <a:pt x="216" y="16"/>
                      </a:lnTo>
                      <a:lnTo>
                        <a:pt x="242" y="19"/>
                      </a:lnTo>
                      <a:lnTo>
                        <a:pt x="266" y="21"/>
                      </a:lnTo>
                      <a:lnTo>
                        <a:pt x="291" y="23"/>
                      </a:lnTo>
                      <a:lnTo>
                        <a:pt x="316" y="25"/>
                      </a:lnTo>
                      <a:lnTo>
                        <a:pt x="341" y="27"/>
                      </a:lnTo>
                      <a:lnTo>
                        <a:pt x="366" y="29"/>
                      </a:lnTo>
                      <a:lnTo>
                        <a:pt x="390" y="31"/>
                      </a:lnTo>
                      <a:lnTo>
                        <a:pt x="415" y="34"/>
                      </a:lnTo>
                      <a:lnTo>
                        <a:pt x="441" y="36"/>
                      </a:lnTo>
                      <a:lnTo>
                        <a:pt x="465" y="37"/>
                      </a:lnTo>
                      <a:lnTo>
                        <a:pt x="490" y="40"/>
                      </a:lnTo>
                      <a:lnTo>
                        <a:pt x="516" y="42"/>
                      </a:lnTo>
                      <a:lnTo>
                        <a:pt x="540" y="44"/>
                      </a:lnTo>
                      <a:lnTo>
                        <a:pt x="565" y="46"/>
                      </a:lnTo>
                      <a:lnTo>
                        <a:pt x="589" y="49"/>
                      </a:lnTo>
                      <a:lnTo>
                        <a:pt x="615" y="51"/>
                      </a:lnTo>
                      <a:lnTo>
                        <a:pt x="640" y="53"/>
                      </a:lnTo>
                      <a:lnTo>
                        <a:pt x="664" y="54"/>
                      </a:lnTo>
                      <a:lnTo>
                        <a:pt x="690" y="57"/>
                      </a:lnTo>
                      <a:lnTo>
                        <a:pt x="715" y="59"/>
                      </a:lnTo>
                      <a:lnTo>
                        <a:pt x="739" y="61"/>
                      </a:lnTo>
                      <a:lnTo>
                        <a:pt x="765" y="64"/>
                      </a:lnTo>
                      <a:lnTo>
                        <a:pt x="790" y="66"/>
                      </a:lnTo>
                      <a:lnTo>
                        <a:pt x="814" y="68"/>
                      </a:lnTo>
                      <a:lnTo>
                        <a:pt x="839" y="71"/>
                      </a:lnTo>
                      <a:lnTo>
                        <a:pt x="831" y="79"/>
                      </a:lnTo>
                      <a:lnTo>
                        <a:pt x="824" y="88"/>
                      </a:lnTo>
                      <a:lnTo>
                        <a:pt x="816" y="96"/>
                      </a:lnTo>
                      <a:lnTo>
                        <a:pt x="810" y="106"/>
                      </a:lnTo>
                      <a:lnTo>
                        <a:pt x="805" y="129"/>
                      </a:lnTo>
                      <a:lnTo>
                        <a:pt x="800" y="152"/>
                      </a:lnTo>
                      <a:lnTo>
                        <a:pt x="795" y="177"/>
                      </a:lnTo>
                      <a:lnTo>
                        <a:pt x="790" y="200"/>
                      </a:lnTo>
                      <a:lnTo>
                        <a:pt x="766" y="197"/>
                      </a:lnTo>
                      <a:lnTo>
                        <a:pt x="740" y="195"/>
                      </a:lnTo>
                      <a:lnTo>
                        <a:pt x="716" y="193"/>
                      </a:lnTo>
                      <a:lnTo>
                        <a:pt x="691" y="190"/>
                      </a:lnTo>
                      <a:lnTo>
                        <a:pt x="667" y="189"/>
                      </a:lnTo>
                      <a:lnTo>
                        <a:pt x="641" y="187"/>
                      </a:lnTo>
                      <a:lnTo>
                        <a:pt x="617" y="185"/>
                      </a:lnTo>
                      <a:lnTo>
                        <a:pt x="592" y="182"/>
                      </a:lnTo>
                      <a:lnTo>
                        <a:pt x="568" y="180"/>
                      </a:lnTo>
                      <a:lnTo>
                        <a:pt x="542" y="178"/>
                      </a:lnTo>
                      <a:lnTo>
                        <a:pt x="518" y="175"/>
                      </a:lnTo>
                      <a:lnTo>
                        <a:pt x="493" y="173"/>
                      </a:lnTo>
                      <a:lnTo>
                        <a:pt x="468" y="172"/>
                      </a:lnTo>
                      <a:lnTo>
                        <a:pt x="444" y="170"/>
                      </a:lnTo>
                      <a:lnTo>
                        <a:pt x="419" y="167"/>
                      </a:lnTo>
                      <a:lnTo>
                        <a:pt x="395" y="165"/>
                      </a:lnTo>
                      <a:lnTo>
                        <a:pt x="369" y="163"/>
                      </a:lnTo>
                      <a:lnTo>
                        <a:pt x="345" y="160"/>
                      </a:lnTo>
                      <a:lnTo>
                        <a:pt x="320" y="158"/>
                      </a:lnTo>
                      <a:lnTo>
                        <a:pt x="296" y="156"/>
                      </a:lnTo>
                      <a:lnTo>
                        <a:pt x="270" y="155"/>
                      </a:lnTo>
                      <a:lnTo>
                        <a:pt x="246" y="152"/>
                      </a:lnTo>
                      <a:lnTo>
                        <a:pt x="222" y="150"/>
                      </a:lnTo>
                      <a:lnTo>
                        <a:pt x="197" y="148"/>
                      </a:lnTo>
                      <a:lnTo>
                        <a:pt x="172" y="146"/>
                      </a:lnTo>
                      <a:lnTo>
                        <a:pt x="147" y="143"/>
                      </a:lnTo>
                      <a:lnTo>
                        <a:pt x="123" y="141"/>
                      </a:lnTo>
                      <a:lnTo>
                        <a:pt x="99" y="139"/>
                      </a:lnTo>
                      <a:lnTo>
                        <a:pt x="73" y="137"/>
                      </a:lnTo>
                      <a:lnTo>
                        <a:pt x="49" y="135"/>
                      </a:lnTo>
                      <a:lnTo>
                        <a:pt x="24" y="133"/>
                      </a:lnTo>
                      <a:lnTo>
                        <a:pt x="0" y="131"/>
                      </a:lnTo>
                      <a:lnTo>
                        <a:pt x="2" y="113"/>
                      </a:lnTo>
                      <a:lnTo>
                        <a:pt x="3" y="96"/>
                      </a:lnTo>
                      <a:lnTo>
                        <a:pt x="5" y="80"/>
                      </a:lnTo>
                      <a:lnTo>
                        <a:pt x="6" y="63"/>
                      </a:lnTo>
                      <a:lnTo>
                        <a:pt x="8" y="59"/>
                      </a:lnTo>
                      <a:lnTo>
                        <a:pt x="12" y="51"/>
                      </a:lnTo>
                      <a:lnTo>
                        <a:pt x="18" y="40"/>
                      </a:lnTo>
                      <a:lnTo>
                        <a:pt x="25" y="27"/>
                      </a:lnTo>
                      <a:lnTo>
                        <a:pt x="31" y="14"/>
                      </a:lnTo>
                      <a:lnTo>
                        <a:pt x="36" y="5"/>
                      </a:lnTo>
                      <a:lnTo>
                        <a:pt x="41" y="0"/>
                      </a:lnTo>
                      <a:lnTo>
                        <a:pt x="42" y="1"/>
                      </a:lnTo>
                      <a:close/>
                    </a:path>
                  </a:pathLst>
                </a:custGeom>
                <a:solidFill>
                  <a:srgbClr val="05050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8" name="Freeform 269"/>
                <p:cNvSpPr>
                  <a:spLocks noChangeArrowheads="1"/>
                </p:cNvSpPr>
                <p:nvPr/>
              </p:nvSpPr>
              <p:spPr bwMode="auto">
                <a:xfrm>
                  <a:off x="5241" y="1337"/>
                  <a:ext cx="126" cy="36"/>
                </a:xfrm>
                <a:custGeom>
                  <a:avLst/>
                  <a:gdLst>
                    <a:gd name="T0" fmla="*/ 64 w 835"/>
                    <a:gd name="T1" fmla="*/ 4 h 191"/>
                    <a:gd name="T2" fmla="*/ 114 w 835"/>
                    <a:gd name="T3" fmla="*/ 9 h 191"/>
                    <a:gd name="T4" fmla="*/ 163 w 835"/>
                    <a:gd name="T5" fmla="*/ 12 h 191"/>
                    <a:gd name="T6" fmla="*/ 213 w 835"/>
                    <a:gd name="T7" fmla="*/ 17 h 191"/>
                    <a:gd name="T8" fmla="*/ 264 w 835"/>
                    <a:gd name="T9" fmla="*/ 22 h 191"/>
                    <a:gd name="T10" fmla="*/ 313 w 835"/>
                    <a:gd name="T11" fmla="*/ 25 h 191"/>
                    <a:gd name="T12" fmla="*/ 363 w 835"/>
                    <a:gd name="T13" fmla="*/ 30 h 191"/>
                    <a:gd name="T14" fmla="*/ 412 w 835"/>
                    <a:gd name="T15" fmla="*/ 34 h 191"/>
                    <a:gd name="T16" fmla="*/ 462 w 835"/>
                    <a:gd name="T17" fmla="*/ 38 h 191"/>
                    <a:gd name="T18" fmla="*/ 513 w 835"/>
                    <a:gd name="T19" fmla="*/ 42 h 191"/>
                    <a:gd name="T20" fmla="*/ 562 w 835"/>
                    <a:gd name="T21" fmla="*/ 47 h 191"/>
                    <a:gd name="T22" fmla="*/ 612 w 835"/>
                    <a:gd name="T23" fmla="*/ 50 h 191"/>
                    <a:gd name="T24" fmla="*/ 661 w 835"/>
                    <a:gd name="T25" fmla="*/ 55 h 191"/>
                    <a:gd name="T26" fmla="*/ 711 w 835"/>
                    <a:gd name="T27" fmla="*/ 60 h 191"/>
                    <a:gd name="T28" fmla="*/ 760 w 835"/>
                    <a:gd name="T29" fmla="*/ 63 h 191"/>
                    <a:gd name="T30" fmla="*/ 810 w 835"/>
                    <a:gd name="T31" fmla="*/ 68 h 191"/>
                    <a:gd name="T32" fmla="*/ 828 w 835"/>
                    <a:gd name="T33" fmla="*/ 78 h 191"/>
                    <a:gd name="T34" fmla="*/ 814 w 835"/>
                    <a:gd name="T35" fmla="*/ 95 h 191"/>
                    <a:gd name="T36" fmla="*/ 803 w 835"/>
                    <a:gd name="T37" fmla="*/ 126 h 191"/>
                    <a:gd name="T38" fmla="*/ 794 w 835"/>
                    <a:gd name="T39" fmla="*/ 169 h 191"/>
                    <a:gd name="T40" fmla="*/ 765 w 835"/>
                    <a:gd name="T41" fmla="*/ 189 h 191"/>
                    <a:gd name="T42" fmla="*/ 715 w 835"/>
                    <a:gd name="T43" fmla="*/ 185 h 191"/>
                    <a:gd name="T44" fmla="*/ 666 w 835"/>
                    <a:gd name="T45" fmla="*/ 181 h 191"/>
                    <a:gd name="T46" fmla="*/ 616 w 835"/>
                    <a:gd name="T47" fmla="*/ 176 h 191"/>
                    <a:gd name="T48" fmla="*/ 568 w 835"/>
                    <a:gd name="T49" fmla="*/ 172 h 191"/>
                    <a:gd name="T50" fmla="*/ 518 w 835"/>
                    <a:gd name="T51" fmla="*/ 168 h 191"/>
                    <a:gd name="T52" fmla="*/ 469 w 835"/>
                    <a:gd name="T53" fmla="*/ 163 h 191"/>
                    <a:gd name="T54" fmla="*/ 419 w 835"/>
                    <a:gd name="T55" fmla="*/ 160 h 191"/>
                    <a:gd name="T56" fmla="*/ 370 w 835"/>
                    <a:gd name="T57" fmla="*/ 155 h 191"/>
                    <a:gd name="T58" fmla="*/ 321 w 835"/>
                    <a:gd name="T59" fmla="*/ 151 h 191"/>
                    <a:gd name="T60" fmla="*/ 272 w 835"/>
                    <a:gd name="T61" fmla="*/ 147 h 191"/>
                    <a:gd name="T62" fmla="*/ 222 w 835"/>
                    <a:gd name="T63" fmla="*/ 143 h 191"/>
                    <a:gd name="T64" fmla="*/ 173 w 835"/>
                    <a:gd name="T65" fmla="*/ 138 h 191"/>
                    <a:gd name="T66" fmla="*/ 123 w 835"/>
                    <a:gd name="T67" fmla="*/ 133 h 191"/>
                    <a:gd name="T68" fmla="*/ 74 w 835"/>
                    <a:gd name="T69" fmla="*/ 130 h 191"/>
                    <a:gd name="T70" fmla="*/ 24 w 835"/>
                    <a:gd name="T71" fmla="*/ 125 h 191"/>
                    <a:gd name="T72" fmla="*/ 1 w 835"/>
                    <a:gd name="T73" fmla="*/ 107 h 191"/>
                    <a:gd name="T74" fmla="*/ 3 w 835"/>
                    <a:gd name="T75" fmla="*/ 76 h 191"/>
                    <a:gd name="T76" fmla="*/ 6 w 835"/>
                    <a:gd name="T77" fmla="*/ 56 h 191"/>
                    <a:gd name="T78" fmla="*/ 15 w 835"/>
                    <a:gd name="T79" fmla="*/ 38 h 191"/>
                    <a:gd name="T80" fmla="*/ 29 w 835"/>
                    <a:gd name="T81" fmla="*/ 13 h 191"/>
                    <a:gd name="T82" fmla="*/ 38 w 835"/>
                    <a:gd name="T83" fmla="*/ 0 h 19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35"/>
                    <a:gd name="T127" fmla="*/ 0 h 191"/>
                    <a:gd name="T128" fmla="*/ 835 w 835"/>
                    <a:gd name="T129" fmla="*/ 191 h 19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35" h="191">
                      <a:moveTo>
                        <a:pt x="39" y="2"/>
                      </a:moveTo>
                      <a:lnTo>
                        <a:pt x="64" y="4"/>
                      </a:lnTo>
                      <a:lnTo>
                        <a:pt x="89" y="7"/>
                      </a:lnTo>
                      <a:lnTo>
                        <a:pt x="114" y="9"/>
                      </a:lnTo>
                      <a:lnTo>
                        <a:pt x="139" y="10"/>
                      </a:lnTo>
                      <a:lnTo>
                        <a:pt x="163" y="12"/>
                      </a:lnTo>
                      <a:lnTo>
                        <a:pt x="189" y="15"/>
                      </a:lnTo>
                      <a:lnTo>
                        <a:pt x="213" y="17"/>
                      </a:lnTo>
                      <a:lnTo>
                        <a:pt x="238" y="19"/>
                      </a:lnTo>
                      <a:lnTo>
                        <a:pt x="264" y="22"/>
                      </a:lnTo>
                      <a:lnTo>
                        <a:pt x="288" y="24"/>
                      </a:lnTo>
                      <a:lnTo>
                        <a:pt x="313" y="25"/>
                      </a:lnTo>
                      <a:lnTo>
                        <a:pt x="339" y="27"/>
                      </a:lnTo>
                      <a:lnTo>
                        <a:pt x="363" y="30"/>
                      </a:lnTo>
                      <a:lnTo>
                        <a:pt x="388" y="32"/>
                      </a:lnTo>
                      <a:lnTo>
                        <a:pt x="412" y="34"/>
                      </a:lnTo>
                      <a:lnTo>
                        <a:pt x="438" y="35"/>
                      </a:lnTo>
                      <a:lnTo>
                        <a:pt x="462" y="38"/>
                      </a:lnTo>
                      <a:lnTo>
                        <a:pt x="487" y="40"/>
                      </a:lnTo>
                      <a:lnTo>
                        <a:pt x="513" y="42"/>
                      </a:lnTo>
                      <a:lnTo>
                        <a:pt x="537" y="45"/>
                      </a:lnTo>
                      <a:lnTo>
                        <a:pt x="562" y="47"/>
                      </a:lnTo>
                      <a:lnTo>
                        <a:pt x="586" y="48"/>
                      </a:lnTo>
                      <a:lnTo>
                        <a:pt x="612" y="50"/>
                      </a:lnTo>
                      <a:lnTo>
                        <a:pt x="636" y="53"/>
                      </a:lnTo>
                      <a:lnTo>
                        <a:pt x="661" y="55"/>
                      </a:lnTo>
                      <a:lnTo>
                        <a:pt x="687" y="57"/>
                      </a:lnTo>
                      <a:lnTo>
                        <a:pt x="711" y="60"/>
                      </a:lnTo>
                      <a:lnTo>
                        <a:pt x="736" y="62"/>
                      </a:lnTo>
                      <a:lnTo>
                        <a:pt x="760" y="63"/>
                      </a:lnTo>
                      <a:lnTo>
                        <a:pt x="786" y="65"/>
                      </a:lnTo>
                      <a:lnTo>
                        <a:pt x="810" y="68"/>
                      </a:lnTo>
                      <a:lnTo>
                        <a:pt x="835" y="70"/>
                      </a:lnTo>
                      <a:lnTo>
                        <a:pt x="828" y="78"/>
                      </a:lnTo>
                      <a:lnTo>
                        <a:pt x="821" y="87"/>
                      </a:lnTo>
                      <a:lnTo>
                        <a:pt x="814" y="95"/>
                      </a:lnTo>
                      <a:lnTo>
                        <a:pt x="808" y="104"/>
                      </a:lnTo>
                      <a:lnTo>
                        <a:pt x="803" y="126"/>
                      </a:lnTo>
                      <a:lnTo>
                        <a:pt x="798" y="147"/>
                      </a:lnTo>
                      <a:lnTo>
                        <a:pt x="794" y="169"/>
                      </a:lnTo>
                      <a:lnTo>
                        <a:pt x="789" y="191"/>
                      </a:lnTo>
                      <a:lnTo>
                        <a:pt x="765" y="189"/>
                      </a:lnTo>
                      <a:lnTo>
                        <a:pt x="740" y="186"/>
                      </a:lnTo>
                      <a:lnTo>
                        <a:pt x="715" y="185"/>
                      </a:lnTo>
                      <a:lnTo>
                        <a:pt x="690" y="183"/>
                      </a:lnTo>
                      <a:lnTo>
                        <a:pt x="666" y="181"/>
                      </a:lnTo>
                      <a:lnTo>
                        <a:pt x="642" y="178"/>
                      </a:lnTo>
                      <a:lnTo>
                        <a:pt x="616" y="176"/>
                      </a:lnTo>
                      <a:lnTo>
                        <a:pt x="592" y="175"/>
                      </a:lnTo>
                      <a:lnTo>
                        <a:pt x="568" y="172"/>
                      </a:lnTo>
                      <a:lnTo>
                        <a:pt x="543" y="170"/>
                      </a:lnTo>
                      <a:lnTo>
                        <a:pt x="518" y="168"/>
                      </a:lnTo>
                      <a:lnTo>
                        <a:pt x="493" y="166"/>
                      </a:lnTo>
                      <a:lnTo>
                        <a:pt x="469" y="163"/>
                      </a:lnTo>
                      <a:lnTo>
                        <a:pt x="445" y="162"/>
                      </a:lnTo>
                      <a:lnTo>
                        <a:pt x="419" y="160"/>
                      </a:lnTo>
                      <a:lnTo>
                        <a:pt x="395" y="157"/>
                      </a:lnTo>
                      <a:lnTo>
                        <a:pt x="370" y="155"/>
                      </a:lnTo>
                      <a:lnTo>
                        <a:pt x="346" y="153"/>
                      </a:lnTo>
                      <a:lnTo>
                        <a:pt x="321" y="151"/>
                      </a:lnTo>
                      <a:lnTo>
                        <a:pt x="296" y="148"/>
                      </a:lnTo>
                      <a:lnTo>
                        <a:pt x="272" y="147"/>
                      </a:lnTo>
                      <a:lnTo>
                        <a:pt x="246" y="145"/>
                      </a:lnTo>
                      <a:lnTo>
                        <a:pt x="222" y="143"/>
                      </a:lnTo>
                      <a:lnTo>
                        <a:pt x="198" y="140"/>
                      </a:lnTo>
                      <a:lnTo>
                        <a:pt x="173" y="138"/>
                      </a:lnTo>
                      <a:lnTo>
                        <a:pt x="148" y="136"/>
                      </a:lnTo>
                      <a:lnTo>
                        <a:pt x="123" y="133"/>
                      </a:lnTo>
                      <a:lnTo>
                        <a:pt x="99" y="131"/>
                      </a:lnTo>
                      <a:lnTo>
                        <a:pt x="74" y="130"/>
                      </a:lnTo>
                      <a:lnTo>
                        <a:pt x="49" y="128"/>
                      </a:lnTo>
                      <a:lnTo>
                        <a:pt x="24" y="125"/>
                      </a:lnTo>
                      <a:lnTo>
                        <a:pt x="0" y="123"/>
                      </a:lnTo>
                      <a:lnTo>
                        <a:pt x="1" y="107"/>
                      </a:lnTo>
                      <a:lnTo>
                        <a:pt x="2" y="91"/>
                      </a:lnTo>
                      <a:lnTo>
                        <a:pt x="3" y="76"/>
                      </a:lnTo>
                      <a:lnTo>
                        <a:pt x="4" y="60"/>
                      </a:lnTo>
                      <a:lnTo>
                        <a:pt x="6" y="56"/>
                      </a:lnTo>
                      <a:lnTo>
                        <a:pt x="10" y="48"/>
                      </a:lnTo>
                      <a:lnTo>
                        <a:pt x="15" y="38"/>
                      </a:lnTo>
                      <a:lnTo>
                        <a:pt x="22" y="25"/>
                      </a:lnTo>
                      <a:lnTo>
                        <a:pt x="29" y="13"/>
                      </a:lnTo>
                      <a:lnTo>
                        <a:pt x="33" y="4"/>
                      </a:lnTo>
                      <a:lnTo>
                        <a:pt x="38" y="0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solidFill>
                  <a:srgbClr val="07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9" name="Freeform 270"/>
                <p:cNvSpPr>
                  <a:spLocks noChangeArrowheads="1"/>
                </p:cNvSpPr>
                <p:nvPr/>
              </p:nvSpPr>
              <p:spPr bwMode="auto">
                <a:xfrm>
                  <a:off x="5242" y="1337"/>
                  <a:ext cx="125" cy="35"/>
                </a:xfrm>
                <a:custGeom>
                  <a:avLst/>
                  <a:gdLst>
                    <a:gd name="T0" fmla="*/ 61 w 830"/>
                    <a:gd name="T1" fmla="*/ 5 h 184"/>
                    <a:gd name="T2" fmla="*/ 111 w 830"/>
                    <a:gd name="T3" fmla="*/ 9 h 184"/>
                    <a:gd name="T4" fmla="*/ 160 w 830"/>
                    <a:gd name="T5" fmla="*/ 13 h 184"/>
                    <a:gd name="T6" fmla="*/ 210 w 830"/>
                    <a:gd name="T7" fmla="*/ 17 h 184"/>
                    <a:gd name="T8" fmla="*/ 260 w 830"/>
                    <a:gd name="T9" fmla="*/ 22 h 184"/>
                    <a:gd name="T10" fmla="*/ 309 w 830"/>
                    <a:gd name="T11" fmla="*/ 25 h 184"/>
                    <a:gd name="T12" fmla="*/ 359 w 830"/>
                    <a:gd name="T13" fmla="*/ 30 h 184"/>
                    <a:gd name="T14" fmla="*/ 408 w 830"/>
                    <a:gd name="T15" fmla="*/ 35 h 184"/>
                    <a:gd name="T16" fmla="*/ 458 w 830"/>
                    <a:gd name="T17" fmla="*/ 38 h 184"/>
                    <a:gd name="T18" fmla="*/ 507 w 830"/>
                    <a:gd name="T19" fmla="*/ 43 h 184"/>
                    <a:gd name="T20" fmla="*/ 557 w 830"/>
                    <a:gd name="T21" fmla="*/ 47 h 184"/>
                    <a:gd name="T22" fmla="*/ 606 w 830"/>
                    <a:gd name="T23" fmla="*/ 51 h 184"/>
                    <a:gd name="T24" fmla="*/ 656 w 830"/>
                    <a:gd name="T25" fmla="*/ 55 h 184"/>
                    <a:gd name="T26" fmla="*/ 705 w 830"/>
                    <a:gd name="T27" fmla="*/ 60 h 184"/>
                    <a:gd name="T28" fmla="*/ 755 w 830"/>
                    <a:gd name="T29" fmla="*/ 63 h 184"/>
                    <a:gd name="T30" fmla="*/ 805 w 830"/>
                    <a:gd name="T31" fmla="*/ 68 h 184"/>
                    <a:gd name="T32" fmla="*/ 824 w 830"/>
                    <a:gd name="T33" fmla="*/ 78 h 184"/>
                    <a:gd name="T34" fmla="*/ 810 w 830"/>
                    <a:gd name="T35" fmla="*/ 95 h 184"/>
                    <a:gd name="T36" fmla="*/ 800 w 830"/>
                    <a:gd name="T37" fmla="*/ 123 h 184"/>
                    <a:gd name="T38" fmla="*/ 792 w 830"/>
                    <a:gd name="T39" fmla="*/ 164 h 184"/>
                    <a:gd name="T40" fmla="*/ 763 w 830"/>
                    <a:gd name="T41" fmla="*/ 182 h 184"/>
                    <a:gd name="T42" fmla="*/ 713 w 830"/>
                    <a:gd name="T43" fmla="*/ 178 h 184"/>
                    <a:gd name="T44" fmla="*/ 665 w 830"/>
                    <a:gd name="T45" fmla="*/ 174 h 184"/>
                    <a:gd name="T46" fmla="*/ 616 w 830"/>
                    <a:gd name="T47" fmla="*/ 169 h 184"/>
                    <a:gd name="T48" fmla="*/ 566 w 830"/>
                    <a:gd name="T49" fmla="*/ 165 h 184"/>
                    <a:gd name="T50" fmla="*/ 518 w 830"/>
                    <a:gd name="T51" fmla="*/ 160 h 184"/>
                    <a:gd name="T52" fmla="*/ 468 w 830"/>
                    <a:gd name="T53" fmla="*/ 156 h 184"/>
                    <a:gd name="T54" fmla="*/ 419 w 830"/>
                    <a:gd name="T55" fmla="*/ 152 h 184"/>
                    <a:gd name="T56" fmla="*/ 370 w 830"/>
                    <a:gd name="T57" fmla="*/ 148 h 184"/>
                    <a:gd name="T58" fmla="*/ 321 w 830"/>
                    <a:gd name="T59" fmla="*/ 143 h 184"/>
                    <a:gd name="T60" fmla="*/ 271 w 830"/>
                    <a:gd name="T61" fmla="*/ 138 h 184"/>
                    <a:gd name="T62" fmla="*/ 222 w 830"/>
                    <a:gd name="T63" fmla="*/ 134 h 184"/>
                    <a:gd name="T64" fmla="*/ 173 w 830"/>
                    <a:gd name="T65" fmla="*/ 130 h 184"/>
                    <a:gd name="T66" fmla="*/ 124 w 830"/>
                    <a:gd name="T67" fmla="*/ 126 h 184"/>
                    <a:gd name="T68" fmla="*/ 74 w 830"/>
                    <a:gd name="T69" fmla="*/ 121 h 184"/>
                    <a:gd name="T70" fmla="*/ 25 w 830"/>
                    <a:gd name="T71" fmla="*/ 118 h 184"/>
                    <a:gd name="T72" fmla="*/ 0 w 830"/>
                    <a:gd name="T73" fmla="*/ 100 h 184"/>
                    <a:gd name="T74" fmla="*/ 1 w 830"/>
                    <a:gd name="T75" fmla="*/ 72 h 184"/>
                    <a:gd name="T76" fmla="*/ 3 w 830"/>
                    <a:gd name="T77" fmla="*/ 53 h 184"/>
                    <a:gd name="T78" fmla="*/ 12 w 830"/>
                    <a:gd name="T79" fmla="*/ 35 h 184"/>
                    <a:gd name="T80" fmla="*/ 26 w 830"/>
                    <a:gd name="T81" fmla="*/ 13 h 184"/>
                    <a:gd name="T82" fmla="*/ 35 w 830"/>
                    <a:gd name="T83" fmla="*/ 0 h 18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30"/>
                    <a:gd name="T127" fmla="*/ 0 h 184"/>
                    <a:gd name="T128" fmla="*/ 830 w 830"/>
                    <a:gd name="T129" fmla="*/ 184 h 18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30" h="184">
                      <a:moveTo>
                        <a:pt x="36" y="2"/>
                      </a:moveTo>
                      <a:lnTo>
                        <a:pt x="61" y="5"/>
                      </a:lnTo>
                      <a:lnTo>
                        <a:pt x="86" y="7"/>
                      </a:lnTo>
                      <a:lnTo>
                        <a:pt x="111" y="9"/>
                      </a:lnTo>
                      <a:lnTo>
                        <a:pt x="135" y="10"/>
                      </a:lnTo>
                      <a:lnTo>
                        <a:pt x="160" y="13"/>
                      </a:lnTo>
                      <a:lnTo>
                        <a:pt x="185" y="15"/>
                      </a:lnTo>
                      <a:lnTo>
                        <a:pt x="210" y="17"/>
                      </a:lnTo>
                      <a:lnTo>
                        <a:pt x="234" y="20"/>
                      </a:lnTo>
                      <a:lnTo>
                        <a:pt x="260" y="22"/>
                      </a:lnTo>
                      <a:lnTo>
                        <a:pt x="284" y="24"/>
                      </a:lnTo>
                      <a:lnTo>
                        <a:pt x="309" y="25"/>
                      </a:lnTo>
                      <a:lnTo>
                        <a:pt x="333" y="28"/>
                      </a:lnTo>
                      <a:lnTo>
                        <a:pt x="359" y="30"/>
                      </a:lnTo>
                      <a:lnTo>
                        <a:pt x="383" y="32"/>
                      </a:lnTo>
                      <a:lnTo>
                        <a:pt x="408" y="35"/>
                      </a:lnTo>
                      <a:lnTo>
                        <a:pt x="434" y="36"/>
                      </a:lnTo>
                      <a:lnTo>
                        <a:pt x="458" y="38"/>
                      </a:lnTo>
                      <a:lnTo>
                        <a:pt x="483" y="40"/>
                      </a:lnTo>
                      <a:lnTo>
                        <a:pt x="507" y="43"/>
                      </a:lnTo>
                      <a:lnTo>
                        <a:pt x="533" y="45"/>
                      </a:lnTo>
                      <a:lnTo>
                        <a:pt x="557" y="47"/>
                      </a:lnTo>
                      <a:lnTo>
                        <a:pt x="582" y="48"/>
                      </a:lnTo>
                      <a:lnTo>
                        <a:pt x="606" y="51"/>
                      </a:lnTo>
                      <a:lnTo>
                        <a:pt x="632" y="53"/>
                      </a:lnTo>
                      <a:lnTo>
                        <a:pt x="656" y="55"/>
                      </a:lnTo>
                      <a:lnTo>
                        <a:pt x="681" y="58"/>
                      </a:lnTo>
                      <a:lnTo>
                        <a:pt x="705" y="60"/>
                      </a:lnTo>
                      <a:lnTo>
                        <a:pt x="731" y="62"/>
                      </a:lnTo>
                      <a:lnTo>
                        <a:pt x="755" y="63"/>
                      </a:lnTo>
                      <a:lnTo>
                        <a:pt x="780" y="66"/>
                      </a:lnTo>
                      <a:lnTo>
                        <a:pt x="805" y="68"/>
                      </a:lnTo>
                      <a:lnTo>
                        <a:pt x="830" y="70"/>
                      </a:lnTo>
                      <a:lnTo>
                        <a:pt x="824" y="78"/>
                      </a:lnTo>
                      <a:lnTo>
                        <a:pt x="817" y="87"/>
                      </a:lnTo>
                      <a:lnTo>
                        <a:pt x="810" y="95"/>
                      </a:lnTo>
                      <a:lnTo>
                        <a:pt x="803" y="103"/>
                      </a:lnTo>
                      <a:lnTo>
                        <a:pt x="800" y="123"/>
                      </a:lnTo>
                      <a:lnTo>
                        <a:pt x="795" y="143"/>
                      </a:lnTo>
                      <a:lnTo>
                        <a:pt x="792" y="164"/>
                      </a:lnTo>
                      <a:lnTo>
                        <a:pt x="787" y="184"/>
                      </a:lnTo>
                      <a:lnTo>
                        <a:pt x="763" y="182"/>
                      </a:lnTo>
                      <a:lnTo>
                        <a:pt x="738" y="180"/>
                      </a:lnTo>
                      <a:lnTo>
                        <a:pt x="713" y="178"/>
                      </a:lnTo>
                      <a:lnTo>
                        <a:pt x="689" y="175"/>
                      </a:lnTo>
                      <a:lnTo>
                        <a:pt x="665" y="174"/>
                      </a:lnTo>
                      <a:lnTo>
                        <a:pt x="640" y="172"/>
                      </a:lnTo>
                      <a:lnTo>
                        <a:pt x="616" y="169"/>
                      </a:lnTo>
                      <a:lnTo>
                        <a:pt x="591" y="167"/>
                      </a:lnTo>
                      <a:lnTo>
                        <a:pt x="566" y="165"/>
                      </a:lnTo>
                      <a:lnTo>
                        <a:pt x="542" y="163"/>
                      </a:lnTo>
                      <a:lnTo>
                        <a:pt x="518" y="160"/>
                      </a:lnTo>
                      <a:lnTo>
                        <a:pt x="492" y="158"/>
                      </a:lnTo>
                      <a:lnTo>
                        <a:pt x="468" y="156"/>
                      </a:lnTo>
                      <a:lnTo>
                        <a:pt x="444" y="153"/>
                      </a:lnTo>
                      <a:lnTo>
                        <a:pt x="419" y="152"/>
                      </a:lnTo>
                      <a:lnTo>
                        <a:pt x="394" y="150"/>
                      </a:lnTo>
                      <a:lnTo>
                        <a:pt x="370" y="148"/>
                      </a:lnTo>
                      <a:lnTo>
                        <a:pt x="345" y="145"/>
                      </a:lnTo>
                      <a:lnTo>
                        <a:pt x="321" y="143"/>
                      </a:lnTo>
                      <a:lnTo>
                        <a:pt x="295" y="141"/>
                      </a:lnTo>
                      <a:lnTo>
                        <a:pt x="271" y="138"/>
                      </a:lnTo>
                      <a:lnTo>
                        <a:pt x="247" y="136"/>
                      </a:lnTo>
                      <a:lnTo>
                        <a:pt x="222" y="134"/>
                      </a:lnTo>
                      <a:lnTo>
                        <a:pt x="197" y="133"/>
                      </a:lnTo>
                      <a:lnTo>
                        <a:pt x="173" y="130"/>
                      </a:lnTo>
                      <a:lnTo>
                        <a:pt x="148" y="128"/>
                      </a:lnTo>
                      <a:lnTo>
                        <a:pt x="124" y="126"/>
                      </a:lnTo>
                      <a:lnTo>
                        <a:pt x="98" y="123"/>
                      </a:lnTo>
                      <a:lnTo>
                        <a:pt x="74" y="121"/>
                      </a:lnTo>
                      <a:lnTo>
                        <a:pt x="50" y="120"/>
                      </a:lnTo>
                      <a:lnTo>
                        <a:pt x="25" y="118"/>
                      </a:lnTo>
                      <a:lnTo>
                        <a:pt x="0" y="115"/>
                      </a:lnTo>
                      <a:lnTo>
                        <a:pt x="0" y="100"/>
                      </a:lnTo>
                      <a:lnTo>
                        <a:pt x="1" y="85"/>
                      </a:lnTo>
                      <a:lnTo>
                        <a:pt x="1" y="72"/>
                      </a:lnTo>
                      <a:lnTo>
                        <a:pt x="1" y="57"/>
                      </a:lnTo>
                      <a:lnTo>
                        <a:pt x="3" y="53"/>
                      </a:lnTo>
                      <a:lnTo>
                        <a:pt x="7" y="46"/>
                      </a:lnTo>
                      <a:lnTo>
                        <a:pt x="12" y="35"/>
                      </a:lnTo>
                      <a:lnTo>
                        <a:pt x="19" y="23"/>
                      </a:lnTo>
                      <a:lnTo>
                        <a:pt x="26" y="13"/>
                      </a:lnTo>
                      <a:lnTo>
                        <a:pt x="30" y="4"/>
                      </a:lnTo>
                      <a:lnTo>
                        <a:pt x="35" y="0"/>
                      </a:lnTo>
                      <a:lnTo>
                        <a:pt x="36" y="2"/>
                      </a:lnTo>
                      <a:close/>
                    </a:path>
                  </a:pathLst>
                </a:custGeom>
                <a:solidFill>
                  <a:srgbClr val="0C0C1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0" name="Freeform 271"/>
                <p:cNvSpPr>
                  <a:spLocks noChangeArrowheads="1"/>
                </p:cNvSpPr>
                <p:nvPr/>
              </p:nvSpPr>
              <p:spPr bwMode="auto">
                <a:xfrm>
                  <a:off x="5242" y="1338"/>
                  <a:ext cx="125" cy="33"/>
                </a:xfrm>
                <a:custGeom>
                  <a:avLst/>
                  <a:gdLst>
                    <a:gd name="T0" fmla="*/ 59 w 828"/>
                    <a:gd name="T1" fmla="*/ 2 h 175"/>
                    <a:gd name="T2" fmla="*/ 109 w 828"/>
                    <a:gd name="T3" fmla="*/ 7 h 175"/>
                    <a:gd name="T4" fmla="*/ 158 w 828"/>
                    <a:gd name="T5" fmla="*/ 10 h 175"/>
                    <a:gd name="T6" fmla="*/ 208 w 828"/>
                    <a:gd name="T7" fmla="*/ 15 h 175"/>
                    <a:gd name="T8" fmla="*/ 257 w 828"/>
                    <a:gd name="T9" fmla="*/ 19 h 175"/>
                    <a:gd name="T10" fmla="*/ 307 w 828"/>
                    <a:gd name="T11" fmla="*/ 24 h 175"/>
                    <a:gd name="T12" fmla="*/ 356 w 828"/>
                    <a:gd name="T13" fmla="*/ 27 h 175"/>
                    <a:gd name="T14" fmla="*/ 406 w 828"/>
                    <a:gd name="T15" fmla="*/ 32 h 175"/>
                    <a:gd name="T16" fmla="*/ 456 w 828"/>
                    <a:gd name="T17" fmla="*/ 37 h 175"/>
                    <a:gd name="T18" fmla="*/ 505 w 828"/>
                    <a:gd name="T19" fmla="*/ 41 h 175"/>
                    <a:gd name="T20" fmla="*/ 555 w 828"/>
                    <a:gd name="T21" fmla="*/ 45 h 175"/>
                    <a:gd name="T22" fmla="*/ 604 w 828"/>
                    <a:gd name="T23" fmla="*/ 49 h 175"/>
                    <a:gd name="T24" fmla="*/ 654 w 828"/>
                    <a:gd name="T25" fmla="*/ 54 h 175"/>
                    <a:gd name="T26" fmla="*/ 703 w 828"/>
                    <a:gd name="T27" fmla="*/ 58 h 175"/>
                    <a:gd name="T28" fmla="*/ 753 w 828"/>
                    <a:gd name="T29" fmla="*/ 62 h 175"/>
                    <a:gd name="T30" fmla="*/ 802 w 828"/>
                    <a:gd name="T31" fmla="*/ 67 h 175"/>
                    <a:gd name="T32" fmla="*/ 821 w 828"/>
                    <a:gd name="T33" fmla="*/ 77 h 175"/>
                    <a:gd name="T34" fmla="*/ 808 w 828"/>
                    <a:gd name="T35" fmla="*/ 92 h 175"/>
                    <a:gd name="T36" fmla="*/ 799 w 828"/>
                    <a:gd name="T37" fmla="*/ 118 h 175"/>
                    <a:gd name="T38" fmla="*/ 792 w 828"/>
                    <a:gd name="T39" fmla="*/ 156 h 175"/>
                    <a:gd name="T40" fmla="*/ 764 w 828"/>
                    <a:gd name="T41" fmla="*/ 173 h 175"/>
                    <a:gd name="T42" fmla="*/ 715 w 828"/>
                    <a:gd name="T43" fmla="*/ 168 h 175"/>
                    <a:gd name="T44" fmla="*/ 665 w 828"/>
                    <a:gd name="T45" fmla="*/ 164 h 175"/>
                    <a:gd name="T46" fmla="*/ 617 w 828"/>
                    <a:gd name="T47" fmla="*/ 160 h 175"/>
                    <a:gd name="T48" fmla="*/ 567 w 828"/>
                    <a:gd name="T49" fmla="*/ 155 h 175"/>
                    <a:gd name="T50" fmla="*/ 518 w 828"/>
                    <a:gd name="T51" fmla="*/ 151 h 175"/>
                    <a:gd name="T52" fmla="*/ 469 w 828"/>
                    <a:gd name="T53" fmla="*/ 147 h 175"/>
                    <a:gd name="T54" fmla="*/ 420 w 828"/>
                    <a:gd name="T55" fmla="*/ 143 h 175"/>
                    <a:gd name="T56" fmla="*/ 370 w 828"/>
                    <a:gd name="T57" fmla="*/ 138 h 175"/>
                    <a:gd name="T58" fmla="*/ 322 w 828"/>
                    <a:gd name="T59" fmla="*/ 133 h 175"/>
                    <a:gd name="T60" fmla="*/ 272 w 828"/>
                    <a:gd name="T61" fmla="*/ 129 h 175"/>
                    <a:gd name="T62" fmla="*/ 224 w 828"/>
                    <a:gd name="T63" fmla="*/ 125 h 175"/>
                    <a:gd name="T64" fmla="*/ 174 w 828"/>
                    <a:gd name="T65" fmla="*/ 121 h 175"/>
                    <a:gd name="T66" fmla="*/ 125 w 828"/>
                    <a:gd name="T67" fmla="*/ 116 h 175"/>
                    <a:gd name="T68" fmla="*/ 77 w 828"/>
                    <a:gd name="T69" fmla="*/ 111 h 175"/>
                    <a:gd name="T70" fmla="*/ 27 w 828"/>
                    <a:gd name="T71" fmla="*/ 107 h 175"/>
                    <a:gd name="T72" fmla="*/ 2 w 828"/>
                    <a:gd name="T73" fmla="*/ 91 h 175"/>
                    <a:gd name="T74" fmla="*/ 0 w 828"/>
                    <a:gd name="T75" fmla="*/ 64 h 175"/>
                    <a:gd name="T76" fmla="*/ 6 w 828"/>
                    <a:gd name="T77" fmla="*/ 41 h 175"/>
                    <a:gd name="T78" fmla="*/ 28 w 828"/>
                    <a:gd name="T79" fmla="*/ 2 h 175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8"/>
                    <a:gd name="T121" fmla="*/ 0 h 175"/>
                    <a:gd name="T122" fmla="*/ 828 w 828"/>
                    <a:gd name="T123" fmla="*/ 175 h 175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8" h="175">
                      <a:moveTo>
                        <a:pt x="34" y="0"/>
                      </a:moveTo>
                      <a:lnTo>
                        <a:pt x="59" y="2"/>
                      </a:lnTo>
                      <a:lnTo>
                        <a:pt x="83" y="4"/>
                      </a:lnTo>
                      <a:lnTo>
                        <a:pt x="109" y="7"/>
                      </a:lnTo>
                      <a:lnTo>
                        <a:pt x="133" y="8"/>
                      </a:lnTo>
                      <a:lnTo>
                        <a:pt x="158" y="10"/>
                      </a:lnTo>
                      <a:lnTo>
                        <a:pt x="183" y="12"/>
                      </a:lnTo>
                      <a:lnTo>
                        <a:pt x="208" y="15"/>
                      </a:lnTo>
                      <a:lnTo>
                        <a:pt x="232" y="17"/>
                      </a:lnTo>
                      <a:lnTo>
                        <a:pt x="257" y="19"/>
                      </a:lnTo>
                      <a:lnTo>
                        <a:pt x="282" y="22"/>
                      </a:lnTo>
                      <a:lnTo>
                        <a:pt x="307" y="24"/>
                      </a:lnTo>
                      <a:lnTo>
                        <a:pt x="331" y="25"/>
                      </a:lnTo>
                      <a:lnTo>
                        <a:pt x="356" y="27"/>
                      </a:lnTo>
                      <a:lnTo>
                        <a:pt x="381" y="30"/>
                      </a:lnTo>
                      <a:lnTo>
                        <a:pt x="406" y="32"/>
                      </a:lnTo>
                      <a:lnTo>
                        <a:pt x="431" y="34"/>
                      </a:lnTo>
                      <a:lnTo>
                        <a:pt x="456" y="37"/>
                      </a:lnTo>
                      <a:lnTo>
                        <a:pt x="481" y="39"/>
                      </a:lnTo>
                      <a:lnTo>
                        <a:pt x="505" y="41"/>
                      </a:lnTo>
                      <a:lnTo>
                        <a:pt x="530" y="42"/>
                      </a:lnTo>
                      <a:lnTo>
                        <a:pt x="555" y="45"/>
                      </a:lnTo>
                      <a:lnTo>
                        <a:pt x="580" y="47"/>
                      </a:lnTo>
                      <a:lnTo>
                        <a:pt x="604" y="49"/>
                      </a:lnTo>
                      <a:lnTo>
                        <a:pt x="630" y="52"/>
                      </a:lnTo>
                      <a:lnTo>
                        <a:pt x="654" y="54"/>
                      </a:lnTo>
                      <a:lnTo>
                        <a:pt x="679" y="56"/>
                      </a:lnTo>
                      <a:lnTo>
                        <a:pt x="703" y="58"/>
                      </a:lnTo>
                      <a:lnTo>
                        <a:pt x="729" y="60"/>
                      </a:lnTo>
                      <a:lnTo>
                        <a:pt x="753" y="62"/>
                      </a:lnTo>
                      <a:lnTo>
                        <a:pt x="778" y="64"/>
                      </a:lnTo>
                      <a:lnTo>
                        <a:pt x="802" y="67"/>
                      </a:lnTo>
                      <a:lnTo>
                        <a:pt x="828" y="69"/>
                      </a:lnTo>
                      <a:lnTo>
                        <a:pt x="821" y="77"/>
                      </a:lnTo>
                      <a:lnTo>
                        <a:pt x="815" y="84"/>
                      </a:lnTo>
                      <a:lnTo>
                        <a:pt x="808" y="92"/>
                      </a:lnTo>
                      <a:lnTo>
                        <a:pt x="802" y="100"/>
                      </a:lnTo>
                      <a:lnTo>
                        <a:pt x="799" y="118"/>
                      </a:lnTo>
                      <a:lnTo>
                        <a:pt x="795" y="137"/>
                      </a:lnTo>
                      <a:lnTo>
                        <a:pt x="792" y="156"/>
                      </a:lnTo>
                      <a:lnTo>
                        <a:pt x="789" y="175"/>
                      </a:lnTo>
                      <a:lnTo>
                        <a:pt x="764" y="173"/>
                      </a:lnTo>
                      <a:lnTo>
                        <a:pt x="739" y="170"/>
                      </a:lnTo>
                      <a:lnTo>
                        <a:pt x="715" y="168"/>
                      </a:lnTo>
                      <a:lnTo>
                        <a:pt x="691" y="166"/>
                      </a:lnTo>
                      <a:lnTo>
                        <a:pt x="665" y="164"/>
                      </a:lnTo>
                      <a:lnTo>
                        <a:pt x="641" y="162"/>
                      </a:lnTo>
                      <a:lnTo>
                        <a:pt x="617" y="160"/>
                      </a:lnTo>
                      <a:lnTo>
                        <a:pt x="592" y="158"/>
                      </a:lnTo>
                      <a:lnTo>
                        <a:pt x="567" y="155"/>
                      </a:lnTo>
                      <a:lnTo>
                        <a:pt x="543" y="153"/>
                      </a:lnTo>
                      <a:lnTo>
                        <a:pt x="518" y="151"/>
                      </a:lnTo>
                      <a:lnTo>
                        <a:pt x="494" y="148"/>
                      </a:lnTo>
                      <a:lnTo>
                        <a:pt x="469" y="147"/>
                      </a:lnTo>
                      <a:lnTo>
                        <a:pt x="444" y="145"/>
                      </a:lnTo>
                      <a:lnTo>
                        <a:pt x="420" y="143"/>
                      </a:lnTo>
                      <a:lnTo>
                        <a:pt x="396" y="140"/>
                      </a:lnTo>
                      <a:lnTo>
                        <a:pt x="370" y="138"/>
                      </a:lnTo>
                      <a:lnTo>
                        <a:pt x="346" y="136"/>
                      </a:lnTo>
                      <a:lnTo>
                        <a:pt x="322" y="133"/>
                      </a:lnTo>
                      <a:lnTo>
                        <a:pt x="297" y="131"/>
                      </a:lnTo>
                      <a:lnTo>
                        <a:pt x="272" y="129"/>
                      </a:lnTo>
                      <a:lnTo>
                        <a:pt x="248" y="126"/>
                      </a:lnTo>
                      <a:lnTo>
                        <a:pt x="224" y="125"/>
                      </a:lnTo>
                      <a:lnTo>
                        <a:pt x="199" y="123"/>
                      </a:lnTo>
                      <a:lnTo>
                        <a:pt x="174" y="121"/>
                      </a:lnTo>
                      <a:lnTo>
                        <a:pt x="150" y="118"/>
                      </a:lnTo>
                      <a:lnTo>
                        <a:pt x="125" y="116"/>
                      </a:lnTo>
                      <a:lnTo>
                        <a:pt x="101" y="114"/>
                      </a:lnTo>
                      <a:lnTo>
                        <a:pt x="77" y="111"/>
                      </a:lnTo>
                      <a:lnTo>
                        <a:pt x="52" y="109"/>
                      </a:lnTo>
                      <a:lnTo>
                        <a:pt x="27" y="107"/>
                      </a:lnTo>
                      <a:lnTo>
                        <a:pt x="3" y="105"/>
                      </a:lnTo>
                      <a:lnTo>
                        <a:pt x="2" y="91"/>
                      </a:lnTo>
                      <a:lnTo>
                        <a:pt x="2" y="78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6" y="41"/>
                      </a:lnTo>
                      <a:lnTo>
                        <a:pt x="18" y="20"/>
                      </a:lnTo>
                      <a:lnTo>
                        <a:pt x="28" y="2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0F0F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1" name="Freeform 272"/>
                <p:cNvSpPr>
                  <a:spLocks noChangeArrowheads="1"/>
                </p:cNvSpPr>
                <p:nvPr/>
              </p:nvSpPr>
              <p:spPr bwMode="auto">
                <a:xfrm>
                  <a:off x="5242" y="1339"/>
                  <a:ext cx="124" cy="32"/>
                </a:xfrm>
                <a:custGeom>
                  <a:avLst/>
                  <a:gdLst>
                    <a:gd name="T0" fmla="*/ 58 w 825"/>
                    <a:gd name="T1" fmla="*/ 2 h 167"/>
                    <a:gd name="T2" fmla="*/ 108 w 825"/>
                    <a:gd name="T3" fmla="*/ 7 h 167"/>
                    <a:gd name="T4" fmla="*/ 157 w 825"/>
                    <a:gd name="T5" fmla="*/ 11 h 167"/>
                    <a:gd name="T6" fmla="*/ 207 w 825"/>
                    <a:gd name="T7" fmla="*/ 15 h 167"/>
                    <a:gd name="T8" fmla="*/ 256 w 825"/>
                    <a:gd name="T9" fmla="*/ 20 h 167"/>
                    <a:gd name="T10" fmla="*/ 306 w 825"/>
                    <a:gd name="T11" fmla="*/ 23 h 167"/>
                    <a:gd name="T12" fmla="*/ 355 w 825"/>
                    <a:gd name="T13" fmla="*/ 28 h 167"/>
                    <a:gd name="T14" fmla="*/ 405 w 825"/>
                    <a:gd name="T15" fmla="*/ 32 h 167"/>
                    <a:gd name="T16" fmla="*/ 454 w 825"/>
                    <a:gd name="T17" fmla="*/ 36 h 167"/>
                    <a:gd name="T18" fmla="*/ 504 w 825"/>
                    <a:gd name="T19" fmla="*/ 40 h 167"/>
                    <a:gd name="T20" fmla="*/ 553 w 825"/>
                    <a:gd name="T21" fmla="*/ 45 h 167"/>
                    <a:gd name="T22" fmla="*/ 603 w 825"/>
                    <a:gd name="T23" fmla="*/ 49 h 167"/>
                    <a:gd name="T24" fmla="*/ 653 w 825"/>
                    <a:gd name="T25" fmla="*/ 53 h 167"/>
                    <a:gd name="T26" fmla="*/ 702 w 825"/>
                    <a:gd name="T27" fmla="*/ 58 h 167"/>
                    <a:gd name="T28" fmla="*/ 752 w 825"/>
                    <a:gd name="T29" fmla="*/ 61 h 167"/>
                    <a:gd name="T30" fmla="*/ 801 w 825"/>
                    <a:gd name="T31" fmla="*/ 66 h 167"/>
                    <a:gd name="T32" fmla="*/ 820 w 825"/>
                    <a:gd name="T33" fmla="*/ 76 h 167"/>
                    <a:gd name="T34" fmla="*/ 808 w 825"/>
                    <a:gd name="T35" fmla="*/ 91 h 167"/>
                    <a:gd name="T36" fmla="*/ 799 w 825"/>
                    <a:gd name="T37" fmla="*/ 115 h 167"/>
                    <a:gd name="T38" fmla="*/ 792 w 825"/>
                    <a:gd name="T39" fmla="*/ 150 h 167"/>
                    <a:gd name="T40" fmla="*/ 765 w 825"/>
                    <a:gd name="T41" fmla="*/ 165 h 167"/>
                    <a:gd name="T42" fmla="*/ 716 w 825"/>
                    <a:gd name="T43" fmla="*/ 160 h 167"/>
                    <a:gd name="T44" fmla="*/ 668 w 825"/>
                    <a:gd name="T45" fmla="*/ 157 h 167"/>
                    <a:gd name="T46" fmla="*/ 618 w 825"/>
                    <a:gd name="T47" fmla="*/ 152 h 167"/>
                    <a:gd name="T48" fmla="*/ 568 w 825"/>
                    <a:gd name="T49" fmla="*/ 148 h 167"/>
                    <a:gd name="T50" fmla="*/ 520 w 825"/>
                    <a:gd name="T51" fmla="*/ 143 h 167"/>
                    <a:gd name="T52" fmla="*/ 471 w 825"/>
                    <a:gd name="T53" fmla="*/ 138 h 167"/>
                    <a:gd name="T54" fmla="*/ 422 w 825"/>
                    <a:gd name="T55" fmla="*/ 134 h 167"/>
                    <a:gd name="T56" fmla="*/ 373 w 825"/>
                    <a:gd name="T57" fmla="*/ 130 h 167"/>
                    <a:gd name="T58" fmla="*/ 324 w 825"/>
                    <a:gd name="T59" fmla="*/ 126 h 167"/>
                    <a:gd name="T60" fmla="*/ 275 w 825"/>
                    <a:gd name="T61" fmla="*/ 121 h 167"/>
                    <a:gd name="T62" fmla="*/ 226 w 825"/>
                    <a:gd name="T63" fmla="*/ 117 h 167"/>
                    <a:gd name="T64" fmla="*/ 177 w 825"/>
                    <a:gd name="T65" fmla="*/ 112 h 167"/>
                    <a:gd name="T66" fmla="*/ 128 w 825"/>
                    <a:gd name="T67" fmla="*/ 107 h 167"/>
                    <a:gd name="T68" fmla="*/ 80 w 825"/>
                    <a:gd name="T69" fmla="*/ 104 h 167"/>
                    <a:gd name="T70" fmla="*/ 30 w 825"/>
                    <a:gd name="T71" fmla="*/ 99 h 167"/>
                    <a:gd name="T72" fmla="*/ 5 w 825"/>
                    <a:gd name="T73" fmla="*/ 84 h 167"/>
                    <a:gd name="T74" fmla="*/ 2 w 825"/>
                    <a:gd name="T75" fmla="*/ 60 h 167"/>
                    <a:gd name="T76" fmla="*/ 6 w 825"/>
                    <a:gd name="T77" fmla="*/ 38 h 167"/>
                    <a:gd name="T78" fmla="*/ 28 w 825"/>
                    <a:gd name="T79" fmla="*/ 1 h 16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5"/>
                    <a:gd name="T121" fmla="*/ 0 h 167"/>
                    <a:gd name="T122" fmla="*/ 825 w 825"/>
                    <a:gd name="T123" fmla="*/ 167 h 16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5" h="167">
                      <a:moveTo>
                        <a:pt x="34" y="0"/>
                      </a:moveTo>
                      <a:lnTo>
                        <a:pt x="58" y="2"/>
                      </a:lnTo>
                      <a:lnTo>
                        <a:pt x="83" y="5"/>
                      </a:lnTo>
                      <a:lnTo>
                        <a:pt x="108" y="7"/>
                      </a:lnTo>
                      <a:lnTo>
                        <a:pt x="133" y="8"/>
                      </a:lnTo>
                      <a:lnTo>
                        <a:pt x="157" y="11"/>
                      </a:lnTo>
                      <a:lnTo>
                        <a:pt x="183" y="13"/>
                      </a:lnTo>
                      <a:lnTo>
                        <a:pt x="207" y="15"/>
                      </a:lnTo>
                      <a:lnTo>
                        <a:pt x="232" y="17"/>
                      </a:lnTo>
                      <a:lnTo>
                        <a:pt x="256" y="20"/>
                      </a:lnTo>
                      <a:lnTo>
                        <a:pt x="282" y="22"/>
                      </a:lnTo>
                      <a:lnTo>
                        <a:pt x="306" y="23"/>
                      </a:lnTo>
                      <a:lnTo>
                        <a:pt x="331" y="26"/>
                      </a:lnTo>
                      <a:lnTo>
                        <a:pt x="355" y="28"/>
                      </a:lnTo>
                      <a:lnTo>
                        <a:pt x="381" y="30"/>
                      </a:lnTo>
                      <a:lnTo>
                        <a:pt x="405" y="32"/>
                      </a:lnTo>
                      <a:lnTo>
                        <a:pt x="430" y="34"/>
                      </a:lnTo>
                      <a:lnTo>
                        <a:pt x="454" y="36"/>
                      </a:lnTo>
                      <a:lnTo>
                        <a:pt x="479" y="38"/>
                      </a:lnTo>
                      <a:lnTo>
                        <a:pt x="504" y="40"/>
                      </a:lnTo>
                      <a:lnTo>
                        <a:pt x="528" y="43"/>
                      </a:lnTo>
                      <a:lnTo>
                        <a:pt x="553" y="45"/>
                      </a:lnTo>
                      <a:lnTo>
                        <a:pt x="578" y="46"/>
                      </a:lnTo>
                      <a:lnTo>
                        <a:pt x="603" y="49"/>
                      </a:lnTo>
                      <a:lnTo>
                        <a:pt x="627" y="51"/>
                      </a:lnTo>
                      <a:lnTo>
                        <a:pt x="653" y="53"/>
                      </a:lnTo>
                      <a:lnTo>
                        <a:pt x="677" y="55"/>
                      </a:lnTo>
                      <a:lnTo>
                        <a:pt x="702" y="58"/>
                      </a:lnTo>
                      <a:lnTo>
                        <a:pt x="726" y="60"/>
                      </a:lnTo>
                      <a:lnTo>
                        <a:pt x="752" y="61"/>
                      </a:lnTo>
                      <a:lnTo>
                        <a:pt x="776" y="64"/>
                      </a:lnTo>
                      <a:lnTo>
                        <a:pt x="801" y="66"/>
                      </a:lnTo>
                      <a:lnTo>
                        <a:pt x="825" y="68"/>
                      </a:lnTo>
                      <a:lnTo>
                        <a:pt x="820" y="76"/>
                      </a:lnTo>
                      <a:lnTo>
                        <a:pt x="814" y="83"/>
                      </a:lnTo>
                      <a:lnTo>
                        <a:pt x="808" y="91"/>
                      </a:lnTo>
                      <a:lnTo>
                        <a:pt x="802" y="98"/>
                      </a:lnTo>
                      <a:lnTo>
                        <a:pt x="799" y="115"/>
                      </a:lnTo>
                      <a:lnTo>
                        <a:pt x="795" y="133"/>
                      </a:lnTo>
                      <a:lnTo>
                        <a:pt x="792" y="150"/>
                      </a:lnTo>
                      <a:lnTo>
                        <a:pt x="790" y="167"/>
                      </a:lnTo>
                      <a:lnTo>
                        <a:pt x="765" y="165"/>
                      </a:lnTo>
                      <a:lnTo>
                        <a:pt x="740" y="163"/>
                      </a:lnTo>
                      <a:lnTo>
                        <a:pt x="716" y="160"/>
                      </a:lnTo>
                      <a:lnTo>
                        <a:pt x="692" y="158"/>
                      </a:lnTo>
                      <a:lnTo>
                        <a:pt x="668" y="157"/>
                      </a:lnTo>
                      <a:lnTo>
                        <a:pt x="642" y="155"/>
                      </a:lnTo>
                      <a:lnTo>
                        <a:pt x="618" y="152"/>
                      </a:lnTo>
                      <a:lnTo>
                        <a:pt x="594" y="150"/>
                      </a:lnTo>
                      <a:lnTo>
                        <a:pt x="568" y="148"/>
                      </a:lnTo>
                      <a:lnTo>
                        <a:pt x="544" y="145"/>
                      </a:lnTo>
                      <a:lnTo>
                        <a:pt x="520" y="143"/>
                      </a:lnTo>
                      <a:lnTo>
                        <a:pt x="496" y="141"/>
                      </a:lnTo>
                      <a:lnTo>
                        <a:pt x="471" y="138"/>
                      </a:lnTo>
                      <a:lnTo>
                        <a:pt x="446" y="136"/>
                      </a:lnTo>
                      <a:lnTo>
                        <a:pt x="422" y="134"/>
                      </a:lnTo>
                      <a:lnTo>
                        <a:pt x="398" y="132"/>
                      </a:lnTo>
                      <a:lnTo>
                        <a:pt x="373" y="130"/>
                      </a:lnTo>
                      <a:lnTo>
                        <a:pt x="348" y="128"/>
                      </a:lnTo>
                      <a:lnTo>
                        <a:pt x="324" y="126"/>
                      </a:lnTo>
                      <a:lnTo>
                        <a:pt x="300" y="123"/>
                      </a:lnTo>
                      <a:lnTo>
                        <a:pt x="275" y="121"/>
                      </a:lnTo>
                      <a:lnTo>
                        <a:pt x="250" y="119"/>
                      </a:lnTo>
                      <a:lnTo>
                        <a:pt x="226" y="117"/>
                      </a:lnTo>
                      <a:lnTo>
                        <a:pt x="202" y="114"/>
                      </a:lnTo>
                      <a:lnTo>
                        <a:pt x="177" y="112"/>
                      </a:lnTo>
                      <a:lnTo>
                        <a:pt x="153" y="110"/>
                      </a:lnTo>
                      <a:lnTo>
                        <a:pt x="128" y="107"/>
                      </a:lnTo>
                      <a:lnTo>
                        <a:pt x="104" y="106"/>
                      </a:lnTo>
                      <a:lnTo>
                        <a:pt x="80" y="104"/>
                      </a:lnTo>
                      <a:lnTo>
                        <a:pt x="55" y="102"/>
                      </a:lnTo>
                      <a:lnTo>
                        <a:pt x="30" y="99"/>
                      </a:lnTo>
                      <a:lnTo>
                        <a:pt x="6" y="97"/>
                      </a:lnTo>
                      <a:lnTo>
                        <a:pt x="5" y="84"/>
                      </a:lnTo>
                      <a:lnTo>
                        <a:pt x="3" y="73"/>
                      </a:lnTo>
                      <a:lnTo>
                        <a:pt x="2" y="60"/>
                      </a:lnTo>
                      <a:lnTo>
                        <a:pt x="0" y="49"/>
                      </a:lnTo>
                      <a:lnTo>
                        <a:pt x="6" y="38"/>
                      </a:lnTo>
                      <a:lnTo>
                        <a:pt x="18" y="19"/>
                      </a:lnTo>
                      <a:lnTo>
                        <a:pt x="28" y="1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1616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2" name="Freeform 273"/>
                <p:cNvSpPr>
                  <a:spLocks noChangeArrowheads="1"/>
                </p:cNvSpPr>
                <p:nvPr/>
              </p:nvSpPr>
              <p:spPr bwMode="auto">
                <a:xfrm>
                  <a:off x="5242" y="1339"/>
                  <a:ext cx="124" cy="30"/>
                </a:xfrm>
                <a:custGeom>
                  <a:avLst/>
                  <a:gdLst>
                    <a:gd name="T0" fmla="*/ 57 w 823"/>
                    <a:gd name="T1" fmla="*/ 3 h 161"/>
                    <a:gd name="T2" fmla="*/ 106 w 823"/>
                    <a:gd name="T3" fmla="*/ 7 h 161"/>
                    <a:gd name="T4" fmla="*/ 156 w 823"/>
                    <a:gd name="T5" fmla="*/ 11 h 161"/>
                    <a:gd name="T6" fmla="*/ 206 w 823"/>
                    <a:gd name="T7" fmla="*/ 15 h 161"/>
                    <a:gd name="T8" fmla="*/ 255 w 823"/>
                    <a:gd name="T9" fmla="*/ 20 h 161"/>
                    <a:gd name="T10" fmla="*/ 305 w 823"/>
                    <a:gd name="T11" fmla="*/ 25 h 161"/>
                    <a:gd name="T12" fmla="*/ 354 w 823"/>
                    <a:gd name="T13" fmla="*/ 28 h 161"/>
                    <a:gd name="T14" fmla="*/ 404 w 823"/>
                    <a:gd name="T15" fmla="*/ 33 h 161"/>
                    <a:gd name="T16" fmla="*/ 452 w 823"/>
                    <a:gd name="T17" fmla="*/ 37 h 161"/>
                    <a:gd name="T18" fmla="*/ 502 w 823"/>
                    <a:gd name="T19" fmla="*/ 42 h 161"/>
                    <a:gd name="T20" fmla="*/ 551 w 823"/>
                    <a:gd name="T21" fmla="*/ 45 h 161"/>
                    <a:gd name="T22" fmla="*/ 601 w 823"/>
                    <a:gd name="T23" fmla="*/ 50 h 161"/>
                    <a:gd name="T24" fmla="*/ 650 w 823"/>
                    <a:gd name="T25" fmla="*/ 55 h 161"/>
                    <a:gd name="T26" fmla="*/ 700 w 823"/>
                    <a:gd name="T27" fmla="*/ 59 h 161"/>
                    <a:gd name="T28" fmla="*/ 749 w 823"/>
                    <a:gd name="T29" fmla="*/ 63 h 161"/>
                    <a:gd name="T30" fmla="*/ 799 w 823"/>
                    <a:gd name="T31" fmla="*/ 67 h 161"/>
                    <a:gd name="T32" fmla="*/ 817 w 823"/>
                    <a:gd name="T33" fmla="*/ 77 h 161"/>
                    <a:gd name="T34" fmla="*/ 807 w 823"/>
                    <a:gd name="T35" fmla="*/ 90 h 161"/>
                    <a:gd name="T36" fmla="*/ 799 w 823"/>
                    <a:gd name="T37" fmla="*/ 113 h 161"/>
                    <a:gd name="T38" fmla="*/ 793 w 823"/>
                    <a:gd name="T39" fmla="*/ 144 h 161"/>
                    <a:gd name="T40" fmla="*/ 767 w 823"/>
                    <a:gd name="T41" fmla="*/ 158 h 161"/>
                    <a:gd name="T42" fmla="*/ 717 w 823"/>
                    <a:gd name="T43" fmla="*/ 154 h 161"/>
                    <a:gd name="T44" fmla="*/ 669 w 823"/>
                    <a:gd name="T45" fmla="*/ 149 h 161"/>
                    <a:gd name="T46" fmla="*/ 620 w 823"/>
                    <a:gd name="T47" fmla="*/ 144 h 161"/>
                    <a:gd name="T48" fmla="*/ 571 w 823"/>
                    <a:gd name="T49" fmla="*/ 140 h 161"/>
                    <a:gd name="T50" fmla="*/ 522 w 823"/>
                    <a:gd name="T51" fmla="*/ 136 h 161"/>
                    <a:gd name="T52" fmla="*/ 474 w 823"/>
                    <a:gd name="T53" fmla="*/ 132 h 161"/>
                    <a:gd name="T54" fmla="*/ 424 w 823"/>
                    <a:gd name="T55" fmla="*/ 127 h 161"/>
                    <a:gd name="T56" fmla="*/ 376 w 823"/>
                    <a:gd name="T57" fmla="*/ 123 h 161"/>
                    <a:gd name="T58" fmla="*/ 327 w 823"/>
                    <a:gd name="T59" fmla="*/ 118 h 161"/>
                    <a:gd name="T60" fmla="*/ 278 w 823"/>
                    <a:gd name="T61" fmla="*/ 115 h 161"/>
                    <a:gd name="T62" fmla="*/ 230 w 823"/>
                    <a:gd name="T63" fmla="*/ 110 h 161"/>
                    <a:gd name="T64" fmla="*/ 180 w 823"/>
                    <a:gd name="T65" fmla="*/ 105 h 161"/>
                    <a:gd name="T66" fmla="*/ 132 w 823"/>
                    <a:gd name="T67" fmla="*/ 101 h 161"/>
                    <a:gd name="T68" fmla="*/ 83 w 823"/>
                    <a:gd name="T69" fmla="*/ 97 h 161"/>
                    <a:gd name="T70" fmla="*/ 34 w 823"/>
                    <a:gd name="T71" fmla="*/ 93 h 161"/>
                    <a:gd name="T72" fmla="*/ 7 w 823"/>
                    <a:gd name="T73" fmla="*/ 79 h 161"/>
                    <a:gd name="T74" fmla="*/ 3 w 823"/>
                    <a:gd name="T75" fmla="*/ 57 h 161"/>
                    <a:gd name="T76" fmla="*/ 5 w 823"/>
                    <a:gd name="T77" fmla="*/ 37 h 161"/>
                    <a:gd name="T78" fmla="*/ 28 w 823"/>
                    <a:gd name="T79" fmla="*/ 0 h 161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3"/>
                    <a:gd name="T121" fmla="*/ 0 h 161"/>
                    <a:gd name="T122" fmla="*/ 823 w 823"/>
                    <a:gd name="T123" fmla="*/ 161 h 161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3" h="161">
                      <a:moveTo>
                        <a:pt x="33" y="0"/>
                      </a:moveTo>
                      <a:lnTo>
                        <a:pt x="57" y="3"/>
                      </a:lnTo>
                      <a:lnTo>
                        <a:pt x="82" y="5"/>
                      </a:lnTo>
                      <a:lnTo>
                        <a:pt x="106" y="7"/>
                      </a:lnTo>
                      <a:lnTo>
                        <a:pt x="132" y="9"/>
                      </a:lnTo>
                      <a:lnTo>
                        <a:pt x="156" y="11"/>
                      </a:lnTo>
                      <a:lnTo>
                        <a:pt x="181" y="13"/>
                      </a:lnTo>
                      <a:lnTo>
                        <a:pt x="206" y="15"/>
                      </a:lnTo>
                      <a:lnTo>
                        <a:pt x="231" y="18"/>
                      </a:lnTo>
                      <a:lnTo>
                        <a:pt x="255" y="20"/>
                      </a:lnTo>
                      <a:lnTo>
                        <a:pt x="279" y="22"/>
                      </a:lnTo>
                      <a:lnTo>
                        <a:pt x="305" y="25"/>
                      </a:lnTo>
                      <a:lnTo>
                        <a:pt x="329" y="26"/>
                      </a:lnTo>
                      <a:lnTo>
                        <a:pt x="354" y="28"/>
                      </a:lnTo>
                      <a:lnTo>
                        <a:pt x="378" y="30"/>
                      </a:lnTo>
                      <a:lnTo>
                        <a:pt x="404" y="33"/>
                      </a:lnTo>
                      <a:lnTo>
                        <a:pt x="428" y="35"/>
                      </a:lnTo>
                      <a:lnTo>
                        <a:pt x="452" y="37"/>
                      </a:lnTo>
                      <a:lnTo>
                        <a:pt x="477" y="40"/>
                      </a:lnTo>
                      <a:lnTo>
                        <a:pt x="502" y="42"/>
                      </a:lnTo>
                      <a:lnTo>
                        <a:pt x="527" y="43"/>
                      </a:lnTo>
                      <a:lnTo>
                        <a:pt x="551" y="45"/>
                      </a:lnTo>
                      <a:lnTo>
                        <a:pt x="577" y="48"/>
                      </a:lnTo>
                      <a:lnTo>
                        <a:pt x="601" y="50"/>
                      </a:lnTo>
                      <a:lnTo>
                        <a:pt x="625" y="52"/>
                      </a:lnTo>
                      <a:lnTo>
                        <a:pt x="650" y="55"/>
                      </a:lnTo>
                      <a:lnTo>
                        <a:pt x="674" y="57"/>
                      </a:lnTo>
                      <a:lnTo>
                        <a:pt x="700" y="59"/>
                      </a:lnTo>
                      <a:lnTo>
                        <a:pt x="724" y="60"/>
                      </a:lnTo>
                      <a:lnTo>
                        <a:pt x="749" y="63"/>
                      </a:lnTo>
                      <a:lnTo>
                        <a:pt x="774" y="65"/>
                      </a:lnTo>
                      <a:lnTo>
                        <a:pt x="799" y="67"/>
                      </a:lnTo>
                      <a:lnTo>
                        <a:pt x="823" y="70"/>
                      </a:lnTo>
                      <a:lnTo>
                        <a:pt x="817" y="77"/>
                      </a:lnTo>
                      <a:lnTo>
                        <a:pt x="813" y="83"/>
                      </a:lnTo>
                      <a:lnTo>
                        <a:pt x="807" y="90"/>
                      </a:lnTo>
                      <a:lnTo>
                        <a:pt x="801" y="98"/>
                      </a:lnTo>
                      <a:lnTo>
                        <a:pt x="799" y="113"/>
                      </a:lnTo>
                      <a:lnTo>
                        <a:pt x="797" y="130"/>
                      </a:lnTo>
                      <a:lnTo>
                        <a:pt x="793" y="144"/>
                      </a:lnTo>
                      <a:lnTo>
                        <a:pt x="791" y="161"/>
                      </a:lnTo>
                      <a:lnTo>
                        <a:pt x="767" y="158"/>
                      </a:lnTo>
                      <a:lnTo>
                        <a:pt x="742" y="156"/>
                      </a:lnTo>
                      <a:lnTo>
                        <a:pt x="717" y="154"/>
                      </a:lnTo>
                      <a:lnTo>
                        <a:pt x="693" y="151"/>
                      </a:lnTo>
                      <a:lnTo>
                        <a:pt x="669" y="149"/>
                      </a:lnTo>
                      <a:lnTo>
                        <a:pt x="645" y="147"/>
                      </a:lnTo>
                      <a:lnTo>
                        <a:pt x="620" y="144"/>
                      </a:lnTo>
                      <a:lnTo>
                        <a:pt x="596" y="142"/>
                      </a:lnTo>
                      <a:lnTo>
                        <a:pt x="571" y="140"/>
                      </a:lnTo>
                      <a:lnTo>
                        <a:pt x="547" y="139"/>
                      </a:lnTo>
                      <a:lnTo>
                        <a:pt x="522" y="136"/>
                      </a:lnTo>
                      <a:lnTo>
                        <a:pt x="498" y="134"/>
                      </a:lnTo>
                      <a:lnTo>
                        <a:pt x="474" y="132"/>
                      </a:lnTo>
                      <a:lnTo>
                        <a:pt x="449" y="130"/>
                      </a:lnTo>
                      <a:lnTo>
                        <a:pt x="424" y="127"/>
                      </a:lnTo>
                      <a:lnTo>
                        <a:pt x="400" y="125"/>
                      </a:lnTo>
                      <a:lnTo>
                        <a:pt x="376" y="123"/>
                      </a:lnTo>
                      <a:lnTo>
                        <a:pt x="352" y="120"/>
                      </a:lnTo>
                      <a:lnTo>
                        <a:pt x="327" y="118"/>
                      </a:lnTo>
                      <a:lnTo>
                        <a:pt x="302" y="117"/>
                      </a:lnTo>
                      <a:lnTo>
                        <a:pt x="278" y="115"/>
                      </a:lnTo>
                      <a:lnTo>
                        <a:pt x="254" y="112"/>
                      </a:lnTo>
                      <a:lnTo>
                        <a:pt x="230" y="110"/>
                      </a:lnTo>
                      <a:lnTo>
                        <a:pt x="206" y="108"/>
                      </a:lnTo>
                      <a:lnTo>
                        <a:pt x="180" y="105"/>
                      </a:lnTo>
                      <a:lnTo>
                        <a:pt x="156" y="103"/>
                      </a:lnTo>
                      <a:lnTo>
                        <a:pt x="132" y="101"/>
                      </a:lnTo>
                      <a:lnTo>
                        <a:pt x="108" y="100"/>
                      </a:lnTo>
                      <a:lnTo>
                        <a:pt x="83" y="97"/>
                      </a:lnTo>
                      <a:lnTo>
                        <a:pt x="58" y="95"/>
                      </a:lnTo>
                      <a:lnTo>
                        <a:pt x="34" y="93"/>
                      </a:lnTo>
                      <a:lnTo>
                        <a:pt x="10" y="90"/>
                      </a:lnTo>
                      <a:lnTo>
                        <a:pt x="7" y="79"/>
                      </a:lnTo>
                      <a:lnTo>
                        <a:pt x="5" y="68"/>
                      </a:lnTo>
                      <a:lnTo>
                        <a:pt x="3" y="57"/>
                      </a:lnTo>
                      <a:lnTo>
                        <a:pt x="0" y="47"/>
                      </a:lnTo>
                      <a:lnTo>
                        <a:pt x="5" y="37"/>
                      </a:lnTo>
                      <a:lnTo>
                        <a:pt x="17" y="18"/>
                      </a:lnTo>
                      <a:lnTo>
                        <a:pt x="28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19191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3" name="Freeform 274"/>
                <p:cNvSpPr>
                  <a:spLocks noChangeArrowheads="1"/>
                </p:cNvSpPr>
                <p:nvPr/>
              </p:nvSpPr>
              <p:spPr bwMode="auto">
                <a:xfrm>
                  <a:off x="5242" y="1340"/>
                  <a:ext cx="124" cy="29"/>
                </a:xfrm>
                <a:custGeom>
                  <a:avLst/>
                  <a:gdLst>
                    <a:gd name="T0" fmla="*/ 56 w 821"/>
                    <a:gd name="T1" fmla="*/ 2 h 152"/>
                    <a:gd name="T2" fmla="*/ 105 w 821"/>
                    <a:gd name="T3" fmla="*/ 7 h 152"/>
                    <a:gd name="T4" fmla="*/ 155 w 821"/>
                    <a:gd name="T5" fmla="*/ 10 h 152"/>
                    <a:gd name="T6" fmla="*/ 204 w 821"/>
                    <a:gd name="T7" fmla="*/ 15 h 152"/>
                    <a:gd name="T8" fmla="*/ 254 w 821"/>
                    <a:gd name="T9" fmla="*/ 20 h 152"/>
                    <a:gd name="T10" fmla="*/ 303 w 821"/>
                    <a:gd name="T11" fmla="*/ 24 h 152"/>
                    <a:gd name="T12" fmla="*/ 353 w 821"/>
                    <a:gd name="T13" fmla="*/ 28 h 152"/>
                    <a:gd name="T14" fmla="*/ 401 w 821"/>
                    <a:gd name="T15" fmla="*/ 32 h 152"/>
                    <a:gd name="T16" fmla="*/ 451 w 821"/>
                    <a:gd name="T17" fmla="*/ 37 h 152"/>
                    <a:gd name="T18" fmla="*/ 500 w 821"/>
                    <a:gd name="T19" fmla="*/ 40 h 152"/>
                    <a:gd name="T20" fmla="*/ 550 w 821"/>
                    <a:gd name="T21" fmla="*/ 45 h 152"/>
                    <a:gd name="T22" fmla="*/ 600 w 821"/>
                    <a:gd name="T23" fmla="*/ 49 h 152"/>
                    <a:gd name="T24" fmla="*/ 648 w 821"/>
                    <a:gd name="T25" fmla="*/ 53 h 152"/>
                    <a:gd name="T26" fmla="*/ 698 w 821"/>
                    <a:gd name="T27" fmla="*/ 58 h 152"/>
                    <a:gd name="T28" fmla="*/ 747 w 821"/>
                    <a:gd name="T29" fmla="*/ 62 h 152"/>
                    <a:gd name="T30" fmla="*/ 797 w 821"/>
                    <a:gd name="T31" fmla="*/ 66 h 152"/>
                    <a:gd name="T32" fmla="*/ 816 w 821"/>
                    <a:gd name="T33" fmla="*/ 75 h 152"/>
                    <a:gd name="T34" fmla="*/ 806 w 821"/>
                    <a:gd name="T35" fmla="*/ 89 h 152"/>
                    <a:gd name="T36" fmla="*/ 799 w 821"/>
                    <a:gd name="T37" fmla="*/ 109 h 152"/>
                    <a:gd name="T38" fmla="*/ 794 w 821"/>
                    <a:gd name="T39" fmla="*/ 138 h 152"/>
                    <a:gd name="T40" fmla="*/ 768 w 821"/>
                    <a:gd name="T41" fmla="*/ 150 h 152"/>
                    <a:gd name="T42" fmla="*/ 718 w 821"/>
                    <a:gd name="T43" fmla="*/ 145 h 152"/>
                    <a:gd name="T44" fmla="*/ 670 w 821"/>
                    <a:gd name="T45" fmla="*/ 140 h 152"/>
                    <a:gd name="T46" fmla="*/ 621 w 821"/>
                    <a:gd name="T47" fmla="*/ 136 h 152"/>
                    <a:gd name="T48" fmla="*/ 573 w 821"/>
                    <a:gd name="T49" fmla="*/ 131 h 152"/>
                    <a:gd name="T50" fmla="*/ 524 w 821"/>
                    <a:gd name="T51" fmla="*/ 128 h 152"/>
                    <a:gd name="T52" fmla="*/ 475 w 821"/>
                    <a:gd name="T53" fmla="*/ 123 h 152"/>
                    <a:gd name="T54" fmla="*/ 427 w 821"/>
                    <a:gd name="T55" fmla="*/ 119 h 152"/>
                    <a:gd name="T56" fmla="*/ 377 w 821"/>
                    <a:gd name="T57" fmla="*/ 114 h 152"/>
                    <a:gd name="T58" fmla="*/ 329 w 821"/>
                    <a:gd name="T59" fmla="*/ 109 h 152"/>
                    <a:gd name="T60" fmla="*/ 280 w 821"/>
                    <a:gd name="T61" fmla="*/ 106 h 152"/>
                    <a:gd name="T62" fmla="*/ 231 w 821"/>
                    <a:gd name="T63" fmla="*/ 101 h 152"/>
                    <a:gd name="T64" fmla="*/ 183 w 821"/>
                    <a:gd name="T65" fmla="*/ 97 h 152"/>
                    <a:gd name="T66" fmla="*/ 134 w 821"/>
                    <a:gd name="T67" fmla="*/ 92 h 152"/>
                    <a:gd name="T68" fmla="*/ 86 w 821"/>
                    <a:gd name="T69" fmla="*/ 89 h 152"/>
                    <a:gd name="T70" fmla="*/ 36 w 821"/>
                    <a:gd name="T71" fmla="*/ 84 h 152"/>
                    <a:gd name="T72" fmla="*/ 10 w 821"/>
                    <a:gd name="T73" fmla="*/ 71 h 152"/>
                    <a:gd name="T74" fmla="*/ 3 w 821"/>
                    <a:gd name="T75" fmla="*/ 52 h 152"/>
                    <a:gd name="T76" fmla="*/ 5 w 821"/>
                    <a:gd name="T77" fmla="*/ 33 h 152"/>
                    <a:gd name="T78" fmla="*/ 27 w 821"/>
                    <a:gd name="T79" fmla="*/ 0 h 152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1"/>
                    <a:gd name="T121" fmla="*/ 0 h 152"/>
                    <a:gd name="T122" fmla="*/ 821 w 821"/>
                    <a:gd name="T123" fmla="*/ 152 h 152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1" h="152">
                      <a:moveTo>
                        <a:pt x="32" y="0"/>
                      </a:moveTo>
                      <a:lnTo>
                        <a:pt x="56" y="2"/>
                      </a:lnTo>
                      <a:lnTo>
                        <a:pt x="81" y="5"/>
                      </a:lnTo>
                      <a:lnTo>
                        <a:pt x="105" y="7"/>
                      </a:lnTo>
                      <a:lnTo>
                        <a:pt x="131" y="8"/>
                      </a:lnTo>
                      <a:lnTo>
                        <a:pt x="155" y="10"/>
                      </a:lnTo>
                      <a:lnTo>
                        <a:pt x="180" y="13"/>
                      </a:lnTo>
                      <a:lnTo>
                        <a:pt x="204" y="15"/>
                      </a:lnTo>
                      <a:lnTo>
                        <a:pt x="230" y="17"/>
                      </a:lnTo>
                      <a:lnTo>
                        <a:pt x="254" y="20"/>
                      </a:lnTo>
                      <a:lnTo>
                        <a:pt x="278" y="22"/>
                      </a:lnTo>
                      <a:lnTo>
                        <a:pt x="303" y="24"/>
                      </a:lnTo>
                      <a:lnTo>
                        <a:pt x="328" y="25"/>
                      </a:lnTo>
                      <a:lnTo>
                        <a:pt x="353" y="28"/>
                      </a:lnTo>
                      <a:lnTo>
                        <a:pt x="377" y="30"/>
                      </a:lnTo>
                      <a:lnTo>
                        <a:pt x="401" y="32"/>
                      </a:lnTo>
                      <a:lnTo>
                        <a:pt x="427" y="34"/>
                      </a:lnTo>
                      <a:lnTo>
                        <a:pt x="451" y="37"/>
                      </a:lnTo>
                      <a:lnTo>
                        <a:pt x="476" y="39"/>
                      </a:lnTo>
                      <a:lnTo>
                        <a:pt x="500" y="40"/>
                      </a:lnTo>
                      <a:lnTo>
                        <a:pt x="525" y="43"/>
                      </a:lnTo>
                      <a:lnTo>
                        <a:pt x="550" y="45"/>
                      </a:lnTo>
                      <a:lnTo>
                        <a:pt x="574" y="47"/>
                      </a:lnTo>
                      <a:lnTo>
                        <a:pt x="600" y="49"/>
                      </a:lnTo>
                      <a:lnTo>
                        <a:pt x="624" y="52"/>
                      </a:lnTo>
                      <a:lnTo>
                        <a:pt x="648" y="53"/>
                      </a:lnTo>
                      <a:lnTo>
                        <a:pt x="673" y="55"/>
                      </a:lnTo>
                      <a:lnTo>
                        <a:pt x="698" y="58"/>
                      </a:lnTo>
                      <a:lnTo>
                        <a:pt x="722" y="60"/>
                      </a:lnTo>
                      <a:lnTo>
                        <a:pt x="747" y="62"/>
                      </a:lnTo>
                      <a:lnTo>
                        <a:pt x="771" y="63"/>
                      </a:lnTo>
                      <a:lnTo>
                        <a:pt x="797" y="66"/>
                      </a:lnTo>
                      <a:lnTo>
                        <a:pt x="821" y="68"/>
                      </a:lnTo>
                      <a:lnTo>
                        <a:pt x="816" y="75"/>
                      </a:lnTo>
                      <a:lnTo>
                        <a:pt x="812" y="82"/>
                      </a:lnTo>
                      <a:lnTo>
                        <a:pt x="806" y="89"/>
                      </a:lnTo>
                      <a:lnTo>
                        <a:pt x="801" y="96"/>
                      </a:lnTo>
                      <a:lnTo>
                        <a:pt x="799" y="109"/>
                      </a:lnTo>
                      <a:lnTo>
                        <a:pt x="797" y="123"/>
                      </a:lnTo>
                      <a:lnTo>
                        <a:pt x="794" y="138"/>
                      </a:lnTo>
                      <a:lnTo>
                        <a:pt x="792" y="152"/>
                      </a:lnTo>
                      <a:lnTo>
                        <a:pt x="768" y="150"/>
                      </a:lnTo>
                      <a:lnTo>
                        <a:pt x="744" y="147"/>
                      </a:lnTo>
                      <a:lnTo>
                        <a:pt x="718" y="145"/>
                      </a:lnTo>
                      <a:lnTo>
                        <a:pt x="694" y="143"/>
                      </a:lnTo>
                      <a:lnTo>
                        <a:pt x="670" y="140"/>
                      </a:lnTo>
                      <a:lnTo>
                        <a:pt x="646" y="138"/>
                      </a:lnTo>
                      <a:lnTo>
                        <a:pt x="621" y="136"/>
                      </a:lnTo>
                      <a:lnTo>
                        <a:pt x="597" y="134"/>
                      </a:lnTo>
                      <a:lnTo>
                        <a:pt x="573" y="131"/>
                      </a:lnTo>
                      <a:lnTo>
                        <a:pt x="548" y="130"/>
                      </a:lnTo>
                      <a:lnTo>
                        <a:pt x="524" y="128"/>
                      </a:lnTo>
                      <a:lnTo>
                        <a:pt x="499" y="126"/>
                      </a:lnTo>
                      <a:lnTo>
                        <a:pt x="475" y="123"/>
                      </a:lnTo>
                      <a:lnTo>
                        <a:pt x="451" y="121"/>
                      </a:lnTo>
                      <a:lnTo>
                        <a:pt x="427" y="119"/>
                      </a:lnTo>
                      <a:lnTo>
                        <a:pt x="403" y="116"/>
                      </a:lnTo>
                      <a:lnTo>
                        <a:pt x="377" y="114"/>
                      </a:lnTo>
                      <a:lnTo>
                        <a:pt x="353" y="112"/>
                      </a:lnTo>
                      <a:lnTo>
                        <a:pt x="329" y="109"/>
                      </a:lnTo>
                      <a:lnTo>
                        <a:pt x="305" y="108"/>
                      </a:lnTo>
                      <a:lnTo>
                        <a:pt x="280" y="106"/>
                      </a:lnTo>
                      <a:lnTo>
                        <a:pt x="256" y="104"/>
                      </a:lnTo>
                      <a:lnTo>
                        <a:pt x="231" y="101"/>
                      </a:lnTo>
                      <a:lnTo>
                        <a:pt x="207" y="99"/>
                      </a:lnTo>
                      <a:lnTo>
                        <a:pt x="183" y="97"/>
                      </a:lnTo>
                      <a:lnTo>
                        <a:pt x="158" y="94"/>
                      </a:lnTo>
                      <a:lnTo>
                        <a:pt x="134" y="92"/>
                      </a:lnTo>
                      <a:lnTo>
                        <a:pt x="110" y="91"/>
                      </a:lnTo>
                      <a:lnTo>
                        <a:pt x="86" y="89"/>
                      </a:lnTo>
                      <a:lnTo>
                        <a:pt x="60" y="86"/>
                      </a:lnTo>
                      <a:lnTo>
                        <a:pt x="36" y="84"/>
                      </a:lnTo>
                      <a:lnTo>
                        <a:pt x="12" y="82"/>
                      </a:lnTo>
                      <a:lnTo>
                        <a:pt x="10" y="71"/>
                      </a:lnTo>
                      <a:lnTo>
                        <a:pt x="6" y="62"/>
                      </a:lnTo>
                      <a:lnTo>
                        <a:pt x="3" y="52"/>
                      </a:lnTo>
                      <a:lnTo>
                        <a:pt x="0" y="43"/>
                      </a:lnTo>
                      <a:lnTo>
                        <a:pt x="5" y="33"/>
                      </a:lnTo>
                      <a:lnTo>
                        <a:pt x="17" y="15"/>
                      </a:lnTo>
                      <a:lnTo>
                        <a:pt x="27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1E1E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4" name="Freeform 275"/>
                <p:cNvSpPr>
                  <a:spLocks noChangeArrowheads="1"/>
                </p:cNvSpPr>
                <p:nvPr/>
              </p:nvSpPr>
              <p:spPr bwMode="auto">
                <a:xfrm>
                  <a:off x="5242" y="1340"/>
                  <a:ext cx="124" cy="28"/>
                </a:xfrm>
                <a:custGeom>
                  <a:avLst/>
                  <a:gdLst>
                    <a:gd name="T0" fmla="*/ 56 w 820"/>
                    <a:gd name="T1" fmla="*/ 4 h 145"/>
                    <a:gd name="T2" fmla="*/ 105 w 820"/>
                    <a:gd name="T3" fmla="*/ 7 h 145"/>
                    <a:gd name="T4" fmla="*/ 155 w 820"/>
                    <a:gd name="T5" fmla="*/ 12 h 145"/>
                    <a:gd name="T6" fmla="*/ 204 w 820"/>
                    <a:gd name="T7" fmla="*/ 16 h 145"/>
                    <a:gd name="T8" fmla="*/ 253 w 820"/>
                    <a:gd name="T9" fmla="*/ 20 h 145"/>
                    <a:gd name="T10" fmla="*/ 302 w 820"/>
                    <a:gd name="T11" fmla="*/ 24 h 145"/>
                    <a:gd name="T12" fmla="*/ 352 w 820"/>
                    <a:gd name="T13" fmla="*/ 29 h 145"/>
                    <a:gd name="T14" fmla="*/ 401 w 820"/>
                    <a:gd name="T15" fmla="*/ 32 h 145"/>
                    <a:gd name="T16" fmla="*/ 450 w 820"/>
                    <a:gd name="T17" fmla="*/ 37 h 145"/>
                    <a:gd name="T18" fmla="*/ 499 w 820"/>
                    <a:gd name="T19" fmla="*/ 42 h 145"/>
                    <a:gd name="T20" fmla="*/ 549 w 820"/>
                    <a:gd name="T21" fmla="*/ 45 h 145"/>
                    <a:gd name="T22" fmla="*/ 598 w 820"/>
                    <a:gd name="T23" fmla="*/ 50 h 145"/>
                    <a:gd name="T24" fmla="*/ 647 w 820"/>
                    <a:gd name="T25" fmla="*/ 54 h 145"/>
                    <a:gd name="T26" fmla="*/ 696 w 820"/>
                    <a:gd name="T27" fmla="*/ 59 h 145"/>
                    <a:gd name="T28" fmla="*/ 746 w 820"/>
                    <a:gd name="T29" fmla="*/ 62 h 145"/>
                    <a:gd name="T30" fmla="*/ 795 w 820"/>
                    <a:gd name="T31" fmla="*/ 67 h 145"/>
                    <a:gd name="T32" fmla="*/ 815 w 820"/>
                    <a:gd name="T33" fmla="*/ 75 h 145"/>
                    <a:gd name="T34" fmla="*/ 806 w 820"/>
                    <a:gd name="T35" fmla="*/ 89 h 145"/>
                    <a:gd name="T36" fmla="*/ 799 w 820"/>
                    <a:gd name="T37" fmla="*/ 109 h 145"/>
                    <a:gd name="T38" fmla="*/ 795 w 820"/>
                    <a:gd name="T39" fmla="*/ 133 h 145"/>
                    <a:gd name="T40" fmla="*/ 769 w 820"/>
                    <a:gd name="T41" fmla="*/ 143 h 145"/>
                    <a:gd name="T42" fmla="*/ 721 w 820"/>
                    <a:gd name="T43" fmla="*/ 138 h 145"/>
                    <a:gd name="T44" fmla="*/ 672 w 820"/>
                    <a:gd name="T45" fmla="*/ 134 h 145"/>
                    <a:gd name="T46" fmla="*/ 623 w 820"/>
                    <a:gd name="T47" fmla="*/ 129 h 145"/>
                    <a:gd name="T48" fmla="*/ 574 w 820"/>
                    <a:gd name="T49" fmla="*/ 125 h 145"/>
                    <a:gd name="T50" fmla="*/ 526 w 820"/>
                    <a:gd name="T51" fmla="*/ 120 h 145"/>
                    <a:gd name="T52" fmla="*/ 477 w 820"/>
                    <a:gd name="T53" fmla="*/ 115 h 145"/>
                    <a:gd name="T54" fmla="*/ 429 w 820"/>
                    <a:gd name="T55" fmla="*/ 111 h 145"/>
                    <a:gd name="T56" fmla="*/ 380 w 820"/>
                    <a:gd name="T57" fmla="*/ 107 h 145"/>
                    <a:gd name="T58" fmla="*/ 331 w 820"/>
                    <a:gd name="T59" fmla="*/ 103 h 145"/>
                    <a:gd name="T60" fmla="*/ 283 w 820"/>
                    <a:gd name="T61" fmla="*/ 98 h 145"/>
                    <a:gd name="T62" fmla="*/ 234 w 820"/>
                    <a:gd name="T63" fmla="*/ 94 h 145"/>
                    <a:gd name="T64" fmla="*/ 186 w 820"/>
                    <a:gd name="T65" fmla="*/ 89 h 145"/>
                    <a:gd name="T66" fmla="*/ 136 w 820"/>
                    <a:gd name="T67" fmla="*/ 84 h 145"/>
                    <a:gd name="T68" fmla="*/ 88 w 820"/>
                    <a:gd name="T69" fmla="*/ 80 h 145"/>
                    <a:gd name="T70" fmla="*/ 40 w 820"/>
                    <a:gd name="T71" fmla="*/ 75 h 145"/>
                    <a:gd name="T72" fmla="*/ 12 w 820"/>
                    <a:gd name="T73" fmla="*/ 65 h 145"/>
                    <a:gd name="T74" fmla="*/ 4 w 820"/>
                    <a:gd name="T75" fmla="*/ 49 h 145"/>
                    <a:gd name="T76" fmla="*/ 5 w 820"/>
                    <a:gd name="T77" fmla="*/ 32 h 145"/>
                    <a:gd name="T78" fmla="*/ 27 w 820"/>
                    <a:gd name="T79" fmla="*/ 0 h 145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20"/>
                    <a:gd name="T121" fmla="*/ 0 h 145"/>
                    <a:gd name="T122" fmla="*/ 820 w 820"/>
                    <a:gd name="T123" fmla="*/ 145 h 145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20" h="145">
                      <a:moveTo>
                        <a:pt x="32" y="1"/>
                      </a:moveTo>
                      <a:lnTo>
                        <a:pt x="56" y="4"/>
                      </a:lnTo>
                      <a:lnTo>
                        <a:pt x="81" y="6"/>
                      </a:lnTo>
                      <a:lnTo>
                        <a:pt x="105" y="7"/>
                      </a:lnTo>
                      <a:lnTo>
                        <a:pt x="131" y="9"/>
                      </a:lnTo>
                      <a:lnTo>
                        <a:pt x="155" y="12"/>
                      </a:lnTo>
                      <a:lnTo>
                        <a:pt x="179" y="14"/>
                      </a:lnTo>
                      <a:lnTo>
                        <a:pt x="204" y="16"/>
                      </a:lnTo>
                      <a:lnTo>
                        <a:pt x="229" y="18"/>
                      </a:lnTo>
                      <a:lnTo>
                        <a:pt x="253" y="20"/>
                      </a:lnTo>
                      <a:lnTo>
                        <a:pt x="278" y="22"/>
                      </a:lnTo>
                      <a:lnTo>
                        <a:pt x="302" y="24"/>
                      </a:lnTo>
                      <a:lnTo>
                        <a:pt x="328" y="27"/>
                      </a:lnTo>
                      <a:lnTo>
                        <a:pt x="352" y="29"/>
                      </a:lnTo>
                      <a:lnTo>
                        <a:pt x="376" y="30"/>
                      </a:lnTo>
                      <a:lnTo>
                        <a:pt x="401" y="32"/>
                      </a:lnTo>
                      <a:lnTo>
                        <a:pt x="426" y="35"/>
                      </a:lnTo>
                      <a:lnTo>
                        <a:pt x="450" y="37"/>
                      </a:lnTo>
                      <a:lnTo>
                        <a:pt x="475" y="39"/>
                      </a:lnTo>
                      <a:lnTo>
                        <a:pt x="499" y="42"/>
                      </a:lnTo>
                      <a:lnTo>
                        <a:pt x="525" y="44"/>
                      </a:lnTo>
                      <a:lnTo>
                        <a:pt x="549" y="45"/>
                      </a:lnTo>
                      <a:lnTo>
                        <a:pt x="573" y="47"/>
                      </a:lnTo>
                      <a:lnTo>
                        <a:pt x="598" y="50"/>
                      </a:lnTo>
                      <a:lnTo>
                        <a:pt x="623" y="52"/>
                      </a:lnTo>
                      <a:lnTo>
                        <a:pt x="647" y="54"/>
                      </a:lnTo>
                      <a:lnTo>
                        <a:pt x="672" y="57"/>
                      </a:lnTo>
                      <a:lnTo>
                        <a:pt x="696" y="59"/>
                      </a:lnTo>
                      <a:lnTo>
                        <a:pt x="722" y="61"/>
                      </a:lnTo>
                      <a:lnTo>
                        <a:pt x="746" y="62"/>
                      </a:lnTo>
                      <a:lnTo>
                        <a:pt x="770" y="65"/>
                      </a:lnTo>
                      <a:lnTo>
                        <a:pt x="795" y="67"/>
                      </a:lnTo>
                      <a:lnTo>
                        <a:pt x="820" y="69"/>
                      </a:lnTo>
                      <a:lnTo>
                        <a:pt x="815" y="75"/>
                      </a:lnTo>
                      <a:lnTo>
                        <a:pt x="810" y="82"/>
                      </a:lnTo>
                      <a:lnTo>
                        <a:pt x="806" y="89"/>
                      </a:lnTo>
                      <a:lnTo>
                        <a:pt x="801" y="96"/>
                      </a:lnTo>
                      <a:lnTo>
                        <a:pt x="799" y="109"/>
                      </a:lnTo>
                      <a:lnTo>
                        <a:pt x="798" y="120"/>
                      </a:lnTo>
                      <a:lnTo>
                        <a:pt x="795" y="133"/>
                      </a:lnTo>
                      <a:lnTo>
                        <a:pt x="793" y="145"/>
                      </a:lnTo>
                      <a:lnTo>
                        <a:pt x="769" y="143"/>
                      </a:lnTo>
                      <a:lnTo>
                        <a:pt x="745" y="141"/>
                      </a:lnTo>
                      <a:lnTo>
                        <a:pt x="721" y="138"/>
                      </a:lnTo>
                      <a:lnTo>
                        <a:pt x="696" y="136"/>
                      </a:lnTo>
                      <a:lnTo>
                        <a:pt x="672" y="134"/>
                      </a:lnTo>
                      <a:lnTo>
                        <a:pt x="647" y="132"/>
                      </a:lnTo>
                      <a:lnTo>
                        <a:pt x="623" y="129"/>
                      </a:lnTo>
                      <a:lnTo>
                        <a:pt x="598" y="127"/>
                      </a:lnTo>
                      <a:lnTo>
                        <a:pt x="574" y="125"/>
                      </a:lnTo>
                      <a:lnTo>
                        <a:pt x="550" y="122"/>
                      </a:lnTo>
                      <a:lnTo>
                        <a:pt x="526" y="120"/>
                      </a:lnTo>
                      <a:lnTo>
                        <a:pt x="502" y="118"/>
                      </a:lnTo>
                      <a:lnTo>
                        <a:pt x="477" y="115"/>
                      </a:lnTo>
                      <a:lnTo>
                        <a:pt x="453" y="113"/>
                      </a:lnTo>
                      <a:lnTo>
                        <a:pt x="429" y="111"/>
                      </a:lnTo>
                      <a:lnTo>
                        <a:pt x="405" y="109"/>
                      </a:lnTo>
                      <a:lnTo>
                        <a:pt x="380" y="107"/>
                      </a:lnTo>
                      <a:lnTo>
                        <a:pt x="355" y="105"/>
                      </a:lnTo>
                      <a:lnTo>
                        <a:pt x="331" y="103"/>
                      </a:lnTo>
                      <a:lnTo>
                        <a:pt x="307" y="100"/>
                      </a:lnTo>
                      <a:lnTo>
                        <a:pt x="283" y="98"/>
                      </a:lnTo>
                      <a:lnTo>
                        <a:pt x="259" y="96"/>
                      </a:lnTo>
                      <a:lnTo>
                        <a:pt x="234" y="94"/>
                      </a:lnTo>
                      <a:lnTo>
                        <a:pt x="210" y="91"/>
                      </a:lnTo>
                      <a:lnTo>
                        <a:pt x="186" y="89"/>
                      </a:lnTo>
                      <a:lnTo>
                        <a:pt x="162" y="87"/>
                      </a:lnTo>
                      <a:lnTo>
                        <a:pt x="136" y="84"/>
                      </a:lnTo>
                      <a:lnTo>
                        <a:pt x="112" y="82"/>
                      </a:lnTo>
                      <a:lnTo>
                        <a:pt x="88" y="80"/>
                      </a:lnTo>
                      <a:lnTo>
                        <a:pt x="64" y="77"/>
                      </a:lnTo>
                      <a:lnTo>
                        <a:pt x="40" y="75"/>
                      </a:lnTo>
                      <a:lnTo>
                        <a:pt x="15" y="73"/>
                      </a:lnTo>
                      <a:lnTo>
                        <a:pt x="12" y="65"/>
                      </a:lnTo>
                      <a:lnTo>
                        <a:pt x="9" y="57"/>
                      </a:lnTo>
                      <a:lnTo>
                        <a:pt x="4" y="49"/>
                      </a:lnTo>
                      <a:lnTo>
                        <a:pt x="0" y="41"/>
                      </a:lnTo>
                      <a:lnTo>
                        <a:pt x="5" y="32"/>
                      </a:lnTo>
                      <a:lnTo>
                        <a:pt x="17" y="15"/>
                      </a:lnTo>
                      <a:lnTo>
                        <a:pt x="27" y="0"/>
                      </a:lnTo>
                      <a:lnTo>
                        <a:pt x="32" y="1"/>
                      </a:lnTo>
                      <a:close/>
                    </a:path>
                  </a:pathLst>
                </a:custGeom>
                <a:solidFill>
                  <a:srgbClr val="21212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5" name="Freeform 276"/>
                <p:cNvSpPr>
                  <a:spLocks noChangeArrowheads="1"/>
                </p:cNvSpPr>
                <p:nvPr/>
              </p:nvSpPr>
              <p:spPr bwMode="auto">
                <a:xfrm>
                  <a:off x="5242" y="1341"/>
                  <a:ext cx="123" cy="26"/>
                </a:xfrm>
                <a:custGeom>
                  <a:avLst/>
                  <a:gdLst>
                    <a:gd name="T0" fmla="*/ 55 w 817"/>
                    <a:gd name="T1" fmla="*/ 2 h 137"/>
                    <a:gd name="T2" fmla="*/ 104 w 817"/>
                    <a:gd name="T3" fmla="*/ 7 h 137"/>
                    <a:gd name="T4" fmla="*/ 154 w 817"/>
                    <a:gd name="T5" fmla="*/ 10 h 137"/>
                    <a:gd name="T6" fmla="*/ 203 w 817"/>
                    <a:gd name="T7" fmla="*/ 15 h 137"/>
                    <a:gd name="T8" fmla="*/ 252 w 817"/>
                    <a:gd name="T9" fmla="*/ 19 h 137"/>
                    <a:gd name="T10" fmla="*/ 301 w 817"/>
                    <a:gd name="T11" fmla="*/ 24 h 137"/>
                    <a:gd name="T12" fmla="*/ 351 w 817"/>
                    <a:gd name="T13" fmla="*/ 27 h 137"/>
                    <a:gd name="T14" fmla="*/ 399 w 817"/>
                    <a:gd name="T15" fmla="*/ 32 h 137"/>
                    <a:gd name="T16" fmla="*/ 449 w 817"/>
                    <a:gd name="T17" fmla="*/ 37 h 137"/>
                    <a:gd name="T18" fmla="*/ 497 w 817"/>
                    <a:gd name="T19" fmla="*/ 40 h 137"/>
                    <a:gd name="T20" fmla="*/ 547 w 817"/>
                    <a:gd name="T21" fmla="*/ 45 h 137"/>
                    <a:gd name="T22" fmla="*/ 596 w 817"/>
                    <a:gd name="T23" fmla="*/ 48 h 137"/>
                    <a:gd name="T24" fmla="*/ 645 w 817"/>
                    <a:gd name="T25" fmla="*/ 53 h 137"/>
                    <a:gd name="T26" fmla="*/ 694 w 817"/>
                    <a:gd name="T27" fmla="*/ 56 h 137"/>
                    <a:gd name="T28" fmla="*/ 744 w 817"/>
                    <a:gd name="T29" fmla="*/ 61 h 137"/>
                    <a:gd name="T30" fmla="*/ 793 w 817"/>
                    <a:gd name="T31" fmla="*/ 64 h 137"/>
                    <a:gd name="T32" fmla="*/ 813 w 817"/>
                    <a:gd name="T33" fmla="*/ 73 h 137"/>
                    <a:gd name="T34" fmla="*/ 805 w 817"/>
                    <a:gd name="T35" fmla="*/ 87 h 137"/>
                    <a:gd name="T36" fmla="*/ 800 w 817"/>
                    <a:gd name="T37" fmla="*/ 105 h 137"/>
                    <a:gd name="T38" fmla="*/ 797 w 817"/>
                    <a:gd name="T39" fmla="*/ 125 h 137"/>
                    <a:gd name="T40" fmla="*/ 770 w 817"/>
                    <a:gd name="T41" fmla="*/ 134 h 137"/>
                    <a:gd name="T42" fmla="*/ 722 w 817"/>
                    <a:gd name="T43" fmla="*/ 130 h 137"/>
                    <a:gd name="T44" fmla="*/ 673 w 817"/>
                    <a:gd name="T45" fmla="*/ 125 h 137"/>
                    <a:gd name="T46" fmla="*/ 625 w 817"/>
                    <a:gd name="T47" fmla="*/ 121 h 137"/>
                    <a:gd name="T48" fmla="*/ 577 w 817"/>
                    <a:gd name="T49" fmla="*/ 116 h 137"/>
                    <a:gd name="T50" fmla="*/ 528 w 817"/>
                    <a:gd name="T51" fmla="*/ 113 h 137"/>
                    <a:gd name="T52" fmla="*/ 480 w 817"/>
                    <a:gd name="T53" fmla="*/ 108 h 137"/>
                    <a:gd name="T54" fmla="*/ 431 w 817"/>
                    <a:gd name="T55" fmla="*/ 103 h 137"/>
                    <a:gd name="T56" fmla="*/ 383 w 817"/>
                    <a:gd name="T57" fmla="*/ 99 h 137"/>
                    <a:gd name="T58" fmla="*/ 335 w 817"/>
                    <a:gd name="T59" fmla="*/ 94 h 137"/>
                    <a:gd name="T60" fmla="*/ 286 w 817"/>
                    <a:gd name="T61" fmla="*/ 90 h 137"/>
                    <a:gd name="T62" fmla="*/ 238 w 817"/>
                    <a:gd name="T63" fmla="*/ 86 h 137"/>
                    <a:gd name="T64" fmla="*/ 189 w 817"/>
                    <a:gd name="T65" fmla="*/ 81 h 137"/>
                    <a:gd name="T66" fmla="*/ 140 w 817"/>
                    <a:gd name="T67" fmla="*/ 77 h 137"/>
                    <a:gd name="T68" fmla="*/ 91 w 817"/>
                    <a:gd name="T69" fmla="*/ 72 h 137"/>
                    <a:gd name="T70" fmla="*/ 43 w 817"/>
                    <a:gd name="T71" fmla="*/ 68 h 137"/>
                    <a:gd name="T72" fmla="*/ 14 w 817"/>
                    <a:gd name="T73" fmla="*/ 58 h 137"/>
                    <a:gd name="T74" fmla="*/ 5 w 817"/>
                    <a:gd name="T75" fmla="*/ 43 h 137"/>
                    <a:gd name="T76" fmla="*/ 5 w 817"/>
                    <a:gd name="T77" fmla="*/ 28 h 137"/>
                    <a:gd name="T78" fmla="*/ 26 w 817"/>
                    <a:gd name="T79" fmla="*/ 0 h 13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7"/>
                    <a:gd name="T121" fmla="*/ 0 h 137"/>
                    <a:gd name="T122" fmla="*/ 817 w 817"/>
                    <a:gd name="T123" fmla="*/ 137 h 13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7" h="137">
                      <a:moveTo>
                        <a:pt x="30" y="0"/>
                      </a:moveTo>
                      <a:lnTo>
                        <a:pt x="55" y="2"/>
                      </a:lnTo>
                      <a:lnTo>
                        <a:pt x="80" y="4"/>
                      </a:lnTo>
                      <a:lnTo>
                        <a:pt x="104" y="7"/>
                      </a:lnTo>
                      <a:lnTo>
                        <a:pt x="128" y="8"/>
                      </a:lnTo>
                      <a:lnTo>
                        <a:pt x="154" y="10"/>
                      </a:lnTo>
                      <a:lnTo>
                        <a:pt x="178" y="12"/>
                      </a:lnTo>
                      <a:lnTo>
                        <a:pt x="203" y="15"/>
                      </a:lnTo>
                      <a:lnTo>
                        <a:pt x="227" y="17"/>
                      </a:lnTo>
                      <a:lnTo>
                        <a:pt x="252" y="19"/>
                      </a:lnTo>
                      <a:lnTo>
                        <a:pt x="277" y="22"/>
                      </a:lnTo>
                      <a:lnTo>
                        <a:pt x="301" y="24"/>
                      </a:lnTo>
                      <a:lnTo>
                        <a:pt x="325" y="25"/>
                      </a:lnTo>
                      <a:lnTo>
                        <a:pt x="351" y="27"/>
                      </a:lnTo>
                      <a:lnTo>
                        <a:pt x="375" y="30"/>
                      </a:lnTo>
                      <a:lnTo>
                        <a:pt x="399" y="32"/>
                      </a:lnTo>
                      <a:lnTo>
                        <a:pt x="424" y="34"/>
                      </a:lnTo>
                      <a:lnTo>
                        <a:pt x="449" y="37"/>
                      </a:lnTo>
                      <a:lnTo>
                        <a:pt x="473" y="38"/>
                      </a:lnTo>
                      <a:lnTo>
                        <a:pt x="497" y="40"/>
                      </a:lnTo>
                      <a:lnTo>
                        <a:pt x="522" y="42"/>
                      </a:lnTo>
                      <a:lnTo>
                        <a:pt x="547" y="45"/>
                      </a:lnTo>
                      <a:lnTo>
                        <a:pt x="571" y="47"/>
                      </a:lnTo>
                      <a:lnTo>
                        <a:pt x="596" y="48"/>
                      </a:lnTo>
                      <a:lnTo>
                        <a:pt x="620" y="50"/>
                      </a:lnTo>
                      <a:lnTo>
                        <a:pt x="645" y="53"/>
                      </a:lnTo>
                      <a:lnTo>
                        <a:pt x="670" y="55"/>
                      </a:lnTo>
                      <a:lnTo>
                        <a:pt x="694" y="56"/>
                      </a:lnTo>
                      <a:lnTo>
                        <a:pt x="719" y="58"/>
                      </a:lnTo>
                      <a:lnTo>
                        <a:pt x="744" y="61"/>
                      </a:lnTo>
                      <a:lnTo>
                        <a:pt x="768" y="63"/>
                      </a:lnTo>
                      <a:lnTo>
                        <a:pt x="793" y="64"/>
                      </a:lnTo>
                      <a:lnTo>
                        <a:pt x="817" y="67"/>
                      </a:lnTo>
                      <a:lnTo>
                        <a:pt x="813" y="73"/>
                      </a:lnTo>
                      <a:lnTo>
                        <a:pt x="809" y="80"/>
                      </a:lnTo>
                      <a:lnTo>
                        <a:pt x="805" y="87"/>
                      </a:lnTo>
                      <a:lnTo>
                        <a:pt x="801" y="93"/>
                      </a:lnTo>
                      <a:lnTo>
                        <a:pt x="800" y="105"/>
                      </a:lnTo>
                      <a:lnTo>
                        <a:pt x="798" y="115"/>
                      </a:lnTo>
                      <a:lnTo>
                        <a:pt x="797" y="125"/>
                      </a:lnTo>
                      <a:lnTo>
                        <a:pt x="794" y="137"/>
                      </a:lnTo>
                      <a:lnTo>
                        <a:pt x="770" y="134"/>
                      </a:lnTo>
                      <a:lnTo>
                        <a:pt x="746" y="132"/>
                      </a:lnTo>
                      <a:lnTo>
                        <a:pt x="722" y="130"/>
                      </a:lnTo>
                      <a:lnTo>
                        <a:pt x="698" y="128"/>
                      </a:lnTo>
                      <a:lnTo>
                        <a:pt x="673" y="125"/>
                      </a:lnTo>
                      <a:lnTo>
                        <a:pt x="649" y="123"/>
                      </a:lnTo>
                      <a:lnTo>
                        <a:pt x="625" y="121"/>
                      </a:lnTo>
                      <a:lnTo>
                        <a:pt x="601" y="118"/>
                      </a:lnTo>
                      <a:lnTo>
                        <a:pt x="577" y="116"/>
                      </a:lnTo>
                      <a:lnTo>
                        <a:pt x="552" y="115"/>
                      </a:lnTo>
                      <a:lnTo>
                        <a:pt x="528" y="113"/>
                      </a:lnTo>
                      <a:lnTo>
                        <a:pt x="504" y="110"/>
                      </a:lnTo>
                      <a:lnTo>
                        <a:pt x="480" y="108"/>
                      </a:lnTo>
                      <a:lnTo>
                        <a:pt x="456" y="106"/>
                      </a:lnTo>
                      <a:lnTo>
                        <a:pt x="431" y="103"/>
                      </a:lnTo>
                      <a:lnTo>
                        <a:pt x="407" y="101"/>
                      </a:lnTo>
                      <a:lnTo>
                        <a:pt x="383" y="99"/>
                      </a:lnTo>
                      <a:lnTo>
                        <a:pt x="359" y="96"/>
                      </a:lnTo>
                      <a:lnTo>
                        <a:pt x="335" y="94"/>
                      </a:lnTo>
                      <a:lnTo>
                        <a:pt x="310" y="92"/>
                      </a:lnTo>
                      <a:lnTo>
                        <a:pt x="286" y="90"/>
                      </a:lnTo>
                      <a:lnTo>
                        <a:pt x="262" y="87"/>
                      </a:lnTo>
                      <a:lnTo>
                        <a:pt x="238" y="86"/>
                      </a:lnTo>
                      <a:lnTo>
                        <a:pt x="214" y="84"/>
                      </a:lnTo>
                      <a:lnTo>
                        <a:pt x="189" y="81"/>
                      </a:lnTo>
                      <a:lnTo>
                        <a:pt x="164" y="79"/>
                      </a:lnTo>
                      <a:lnTo>
                        <a:pt x="140" y="77"/>
                      </a:lnTo>
                      <a:lnTo>
                        <a:pt x="116" y="75"/>
                      </a:lnTo>
                      <a:lnTo>
                        <a:pt x="91" y="72"/>
                      </a:lnTo>
                      <a:lnTo>
                        <a:pt x="67" y="70"/>
                      </a:lnTo>
                      <a:lnTo>
                        <a:pt x="43" y="68"/>
                      </a:lnTo>
                      <a:lnTo>
                        <a:pt x="19" y="65"/>
                      </a:lnTo>
                      <a:lnTo>
                        <a:pt x="14" y="58"/>
                      </a:lnTo>
                      <a:lnTo>
                        <a:pt x="10" y="50"/>
                      </a:lnTo>
                      <a:lnTo>
                        <a:pt x="5" y="43"/>
                      </a:lnTo>
                      <a:lnTo>
                        <a:pt x="0" y="37"/>
                      </a:lnTo>
                      <a:lnTo>
                        <a:pt x="5" y="28"/>
                      </a:lnTo>
                      <a:lnTo>
                        <a:pt x="15" y="12"/>
                      </a:lnTo>
                      <a:lnTo>
                        <a:pt x="26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26263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6" name="Freeform 277"/>
                <p:cNvSpPr>
                  <a:spLocks noChangeArrowheads="1"/>
                </p:cNvSpPr>
                <p:nvPr/>
              </p:nvSpPr>
              <p:spPr bwMode="auto">
                <a:xfrm>
                  <a:off x="5242" y="1341"/>
                  <a:ext cx="123" cy="25"/>
                </a:xfrm>
                <a:custGeom>
                  <a:avLst/>
                  <a:gdLst>
                    <a:gd name="T0" fmla="*/ 55 w 815"/>
                    <a:gd name="T1" fmla="*/ 3 h 130"/>
                    <a:gd name="T2" fmla="*/ 104 w 815"/>
                    <a:gd name="T3" fmla="*/ 7 h 130"/>
                    <a:gd name="T4" fmla="*/ 153 w 815"/>
                    <a:gd name="T5" fmla="*/ 12 h 130"/>
                    <a:gd name="T6" fmla="*/ 202 w 815"/>
                    <a:gd name="T7" fmla="*/ 15 h 130"/>
                    <a:gd name="T8" fmla="*/ 252 w 815"/>
                    <a:gd name="T9" fmla="*/ 20 h 130"/>
                    <a:gd name="T10" fmla="*/ 300 w 815"/>
                    <a:gd name="T11" fmla="*/ 23 h 130"/>
                    <a:gd name="T12" fmla="*/ 350 w 815"/>
                    <a:gd name="T13" fmla="*/ 28 h 130"/>
                    <a:gd name="T14" fmla="*/ 398 w 815"/>
                    <a:gd name="T15" fmla="*/ 32 h 130"/>
                    <a:gd name="T16" fmla="*/ 447 w 815"/>
                    <a:gd name="T17" fmla="*/ 37 h 130"/>
                    <a:gd name="T18" fmla="*/ 496 w 815"/>
                    <a:gd name="T19" fmla="*/ 40 h 130"/>
                    <a:gd name="T20" fmla="*/ 545 w 815"/>
                    <a:gd name="T21" fmla="*/ 45 h 130"/>
                    <a:gd name="T22" fmla="*/ 594 w 815"/>
                    <a:gd name="T23" fmla="*/ 50 h 130"/>
                    <a:gd name="T24" fmla="*/ 643 w 815"/>
                    <a:gd name="T25" fmla="*/ 54 h 130"/>
                    <a:gd name="T26" fmla="*/ 693 w 815"/>
                    <a:gd name="T27" fmla="*/ 59 h 130"/>
                    <a:gd name="T28" fmla="*/ 741 w 815"/>
                    <a:gd name="T29" fmla="*/ 62 h 130"/>
                    <a:gd name="T30" fmla="*/ 791 w 815"/>
                    <a:gd name="T31" fmla="*/ 67 h 130"/>
                    <a:gd name="T32" fmla="*/ 812 w 815"/>
                    <a:gd name="T33" fmla="*/ 75 h 130"/>
                    <a:gd name="T34" fmla="*/ 805 w 815"/>
                    <a:gd name="T35" fmla="*/ 86 h 130"/>
                    <a:gd name="T36" fmla="*/ 799 w 815"/>
                    <a:gd name="T37" fmla="*/ 101 h 130"/>
                    <a:gd name="T38" fmla="*/ 797 w 815"/>
                    <a:gd name="T39" fmla="*/ 120 h 130"/>
                    <a:gd name="T40" fmla="*/ 771 w 815"/>
                    <a:gd name="T41" fmla="*/ 128 h 130"/>
                    <a:gd name="T42" fmla="*/ 723 w 815"/>
                    <a:gd name="T43" fmla="*/ 123 h 130"/>
                    <a:gd name="T44" fmla="*/ 674 w 815"/>
                    <a:gd name="T45" fmla="*/ 119 h 130"/>
                    <a:gd name="T46" fmla="*/ 627 w 815"/>
                    <a:gd name="T47" fmla="*/ 114 h 130"/>
                    <a:gd name="T48" fmla="*/ 579 w 815"/>
                    <a:gd name="T49" fmla="*/ 109 h 130"/>
                    <a:gd name="T50" fmla="*/ 530 w 815"/>
                    <a:gd name="T51" fmla="*/ 105 h 130"/>
                    <a:gd name="T52" fmla="*/ 482 w 815"/>
                    <a:gd name="T53" fmla="*/ 100 h 130"/>
                    <a:gd name="T54" fmla="*/ 434 w 815"/>
                    <a:gd name="T55" fmla="*/ 97 h 130"/>
                    <a:gd name="T56" fmla="*/ 385 w 815"/>
                    <a:gd name="T57" fmla="*/ 92 h 130"/>
                    <a:gd name="T58" fmla="*/ 337 w 815"/>
                    <a:gd name="T59" fmla="*/ 88 h 130"/>
                    <a:gd name="T60" fmla="*/ 289 w 815"/>
                    <a:gd name="T61" fmla="*/ 83 h 130"/>
                    <a:gd name="T62" fmla="*/ 240 w 815"/>
                    <a:gd name="T63" fmla="*/ 78 h 130"/>
                    <a:gd name="T64" fmla="*/ 192 w 815"/>
                    <a:gd name="T65" fmla="*/ 74 h 130"/>
                    <a:gd name="T66" fmla="*/ 143 w 815"/>
                    <a:gd name="T67" fmla="*/ 69 h 130"/>
                    <a:gd name="T68" fmla="*/ 95 w 815"/>
                    <a:gd name="T69" fmla="*/ 66 h 130"/>
                    <a:gd name="T70" fmla="*/ 47 w 815"/>
                    <a:gd name="T71" fmla="*/ 61 h 130"/>
                    <a:gd name="T72" fmla="*/ 17 w 815"/>
                    <a:gd name="T73" fmla="*/ 53 h 130"/>
                    <a:gd name="T74" fmla="*/ 6 w 815"/>
                    <a:gd name="T75" fmla="*/ 40 h 130"/>
                    <a:gd name="T76" fmla="*/ 5 w 815"/>
                    <a:gd name="T77" fmla="*/ 26 h 130"/>
                    <a:gd name="T78" fmla="*/ 26 w 815"/>
                    <a:gd name="T79" fmla="*/ 0 h 13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5"/>
                    <a:gd name="T121" fmla="*/ 0 h 130"/>
                    <a:gd name="T122" fmla="*/ 815 w 815"/>
                    <a:gd name="T123" fmla="*/ 130 h 130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5" h="130">
                      <a:moveTo>
                        <a:pt x="30" y="1"/>
                      </a:moveTo>
                      <a:lnTo>
                        <a:pt x="55" y="3"/>
                      </a:lnTo>
                      <a:lnTo>
                        <a:pt x="80" y="5"/>
                      </a:lnTo>
                      <a:lnTo>
                        <a:pt x="104" y="7"/>
                      </a:lnTo>
                      <a:lnTo>
                        <a:pt x="128" y="9"/>
                      </a:lnTo>
                      <a:lnTo>
                        <a:pt x="153" y="12"/>
                      </a:lnTo>
                      <a:lnTo>
                        <a:pt x="178" y="13"/>
                      </a:lnTo>
                      <a:lnTo>
                        <a:pt x="202" y="15"/>
                      </a:lnTo>
                      <a:lnTo>
                        <a:pt x="226" y="17"/>
                      </a:lnTo>
                      <a:lnTo>
                        <a:pt x="252" y="20"/>
                      </a:lnTo>
                      <a:lnTo>
                        <a:pt x="276" y="22"/>
                      </a:lnTo>
                      <a:lnTo>
                        <a:pt x="300" y="23"/>
                      </a:lnTo>
                      <a:lnTo>
                        <a:pt x="324" y="25"/>
                      </a:lnTo>
                      <a:lnTo>
                        <a:pt x="350" y="28"/>
                      </a:lnTo>
                      <a:lnTo>
                        <a:pt x="374" y="30"/>
                      </a:lnTo>
                      <a:lnTo>
                        <a:pt x="398" y="32"/>
                      </a:lnTo>
                      <a:lnTo>
                        <a:pt x="423" y="35"/>
                      </a:lnTo>
                      <a:lnTo>
                        <a:pt x="447" y="37"/>
                      </a:lnTo>
                      <a:lnTo>
                        <a:pt x="472" y="39"/>
                      </a:lnTo>
                      <a:lnTo>
                        <a:pt x="496" y="40"/>
                      </a:lnTo>
                      <a:lnTo>
                        <a:pt x="521" y="43"/>
                      </a:lnTo>
                      <a:lnTo>
                        <a:pt x="545" y="45"/>
                      </a:lnTo>
                      <a:lnTo>
                        <a:pt x="570" y="47"/>
                      </a:lnTo>
                      <a:lnTo>
                        <a:pt x="594" y="50"/>
                      </a:lnTo>
                      <a:lnTo>
                        <a:pt x="619" y="52"/>
                      </a:lnTo>
                      <a:lnTo>
                        <a:pt x="643" y="54"/>
                      </a:lnTo>
                      <a:lnTo>
                        <a:pt x="668" y="56"/>
                      </a:lnTo>
                      <a:lnTo>
                        <a:pt x="693" y="59"/>
                      </a:lnTo>
                      <a:lnTo>
                        <a:pt x="717" y="60"/>
                      </a:lnTo>
                      <a:lnTo>
                        <a:pt x="741" y="62"/>
                      </a:lnTo>
                      <a:lnTo>
                        <a:pt x="765" y="65"/>
                      </a:lnTo>
                      <a:lnTo>
                        <a:pt x="791" y="67"/>
                      </a:lnTo>
                      <a:lnTo>
                        <a:pt x="815" y="69"/>
                      </a:lnTo>
                      <a:lnTo>
                        <a:pt x="812" y="75"/>
                      </a:lnTo>
                      <a:lnTo>
                        <a:pt x="808" y="81"/>
                      </a:lnTo>
                      <a:lnTo>
                        <a:pt x="805" y="86"/>
                      </a:lnTo>
                      <a:lnTo>
                        <a:pt x="800" y="92"/>
                      </a:lnTo>
                      <a:lnTo>
                        <a:pt x="799" y="101"/>
                      </a:lnTo>
                      <a:lnTo>
                        <a:pt x="798" y="111"/>
                      </a:lnTo>
                      <a:lnTo>
                        <a:pt x="797" y="120"/>
                      </a:lnTo>
                      <a:lnTo>
                        <a:pt x="795" y="130"/>
                      </a:lnTo>
                      <a:lnTo>
                        <a:pt x="771" y="128"/>
                      </a:lnTo>
                      <a:lnTo>
                        <a:pt x="747" y="126"/>
                      </a:lnTo>
                      <a:lnTo>
                        <a:pt x="723" y="123"/>
                      </a:lnTo>
                      <a:lnTo>
                        <a:pt x="699" y="121"/>
                      </a:lnTo>
                      <a:lnTo>
                        <a:pt x="674" y="119"/>
                      </a:lnTo>
                      <a:lnTo>
                        <a:pt x="650" y="116"/>
                      </a:lnTo>
                      <a:lnTo>
                        <a:pt x="627" y="114"/>
                      </a:lnTo>
                      <a:lnTo>
                        <a:pt x="603" y="112"/>
                      </a:lnTo>
                      <a:lnTo>
                        <a:pt x="579" y="109"/>
                      </a:lnTo>
                      <a:lnTo>
                        <a:pt x="555" y="107"/>
                      </a:lnTo>
                      <a:lnTo>
                        <a:pt x="530" y="105"/>
                      </a:lnTo>
                      <a:lnTo>
                        <a:pt x="506" y="103"/>
                      </a:lnTo>
                      <a:lnTo>
                        <a:pt x="482" y="100"/>
                      </a:lnTo>
                      <a:lnTo>
                        <a:pt x="458" y="99"/>
                      </a:lnTo>
                      <a:lnTo>
                        <a:pt x="434" y="97"/>
                      </a:lnTo>
                      <a:lnTo>
                        <a:pt x="409" y="94"/>
                      </a:lnTo>
                      <a:lnTo>
                        <a:pt x="385" y="92"/>
                      </a:lnTo>
                      <a:lnTo>
                        <a:pt x="361" y="90"/>
                      </a:lnTo>
                      <a:lnTo>
                        <a:pt x="337" y="88"/>
                      </a:lnTo>
                      <a:lnTo>
                        <a:pt x="313" y="85"/>
                      </a:lnTo>
                      <a:lnTo>
                        <a:pt x="289" y="83"/>
                      </a:lnTo>
                      <a:lnTo>
                        <a:pt x="264" y="81"/>
                      </a:lnTo>
                      <a:lnTo>
                        <a:pt x="240" y="78"/>
                      </a:lnTo>
                      <a:lnTo>
                        <a:pt x="216" y="76"/>
                      </a:lnTo>
                      <a:lnTo>
                        <a:pt x="192" y="74"/>
                      </a:lnTo>
                      <a:lnTo>
                        <a:pt x="168" y="71"/>
                      </a:lnTo>
                      <a:lnTo>
                        <a:pt x="143" y="69"/>
                      </a:lnTo>
                      <a:lnTo>
                        <a:pt x="119" y="68"/>
                      </a:lnTo>
                      <a:lnTo>
                        <a:pt x="95" y="66"/>
                      </a:lnTo>
                      <a:lnTo>
                        <a:pt x="71" y="63"/>
                      </a:lnTo>
                      <a:lnTo>
                        <a:pt x="47" y="61"/>
                      </a:lnTo>
                      <a:lnTo>
                        <a:pt x="22" y="59"/>
                      </a:lnTo>
                      <a:lnTo>
                        <a:pt x="17" y="53"/>
                      </a:lnTo>
                      <a:lnTo>
                        <a:pt x="12" y="46"/>
                      </a:lnTo>
                      <a:lnTo>
                        <a:pt x="6" y="40"/>
                      </a:lnTo>
                      <a:lnTo>
                        <a:pt x="0" y="35"/>
                      </a:lnTo>
                      <a:lnTo>
                        <a:pt x="5" y="26"/>
                      </a:lnTo>
                      <a:lnTo>
                        <a:pt x="15" y="12"/>
                      </a:lnTo>
                      <a:lnTo>
                        <a:pt x="26" y="0"/>
                      </a:lnTo>
                      <a:lnTo>
                        <a:pt x="30" y="1"/>
                      </a:lnTo>
                      <a:close/>
                    </a:path>
                  </a:pathLst>
                </a:custGeom>
                <a:solidFill>
                  <a:srgbClr val="2B2B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7" name="Freeform 278"/>
                <p:cNvSpPr>
                  <a:spLocks noChangeArrowheads="1"/>
                </p:cNvSpPr>
                <p:nvPr/>
              </p:nvSpPr>
              <p:spPr bwMode="auto">
                <a:xfrm>
                  <a:off x="5242" y="1342"/>
                  <a:ext cx="123" cy="24"/>
                </a:xfrm>
                <a:custGeom>
                  <a:avLst/>
                  <a:gdLst>
                    <a:gd name="T0" fmla="*/ 53 w 814"/>
                    <a:gd name="T1" fmla="*/ 4 h 124"/>
                    <a:gd name="T2" fmla="*/ 103 w 814"/>
                    <a:gd name="T3" fmla="*/ 8 h 124"/>
                    <a:gd name="T4" fmla="*/ 151 w 814"/>
                    <a:gd name="T5" fmla="*/ 12 h 124"/>
                    <a:gd name="T6" fmla="*/ 201 w 814"/>
                    <a:gd name="T7" fmla="*/ 16 h 124"/>
                    <a:gd name="T8" fmla="*/ 250 w 814"/>
                    <a:gd name="T9" fmla="*/ 21 h 124"/>
                    <a:gd name="T10" fmla="*/ 299 w 814"/>
                    <a:gd name="T11" fmla="*/ 26 h 124"/>
                    <a:gd name="T12" fmla="*/ 348 w 814"/>
                    <a:gd name="T13" fmla="*/ 29 h 124"/>
                    <a:gd name="T14" fmla="*/ 397 w 814"/>
                    <a:gd name="T15" fmla="*/ 34 h 124"/>
                    <a:gd name="T16" fmla="*/ 446 w 814"/>
                    <a:gd name="T17" fmla="*/ 38 h 124"/>
                    <a:gd name="T18" fmla="*/ 495 w 814"/>
                    <a:gd name="T19" fmla="*/ 42 h 124"/>
                    <a:gd name="T20" fmla="*/ 544 w 814"/>
                    <a:gd name="T21" fmla="*/ 46 h 124"/>
                    <a:gd name="T22" fmla="*/ 593 w 814"/>
                    <a:gd name="T23" fmla="*/ 51 h 124"/>
                    <a:gd name="T24" fmla="*/ 642 w 814"/>
                    <a:gd name="T25" fmla="*/ 54 h 124"/>
                    <a:gd name="T26" fmla="*/ 692 w 814"/>
                    <a:gd name="T27" fmla="*/ 59 h 124"/>
                    <a:gd name="T28" fmla="*/ 740 w 814"/>
                    <a:gd name="T29" fmla="*/ 64 h 124"/>
                    <a:gd name="T30" fmla="*/ 790 w 814"/>
                    <a:gd name="T31" fmla="*/ 67 h 124"/>
                    <a:gd name="T32" fmla="*/ 810 w 814"/>
                    <a:gd name="T33" fmla="*/ 75 h 124"/>
                    <a:gd name="T34" fmla="*/ 804 w 814"/>
                    <a:gd name="T35" fmla="*/ 87 h 124"/>
                    <a:gd name="T36" fmla="*/ 799 w 814"/>
                    <a:gd name="T37" fmla="*/ 101 h 124"/>
                    <a:gd name="T38" fmla="*/ 798 w 814"/>
                    <a:gd name="T39" fmla="*/ 116 h 124"/>
                    <a:gd name="T40" fmla="*/ 772 w 814"/>
                    <a:gd name="T41" fmla="*/ 121 h 124"/>
                    <a:gd name="T42" fmla="*/ 724 w 814"/>
                    <a:gd name="T43" fmla="*/ 117 h 124"/>
                    <a:gd name="T44" fmla="*/ 676 w 814"/>
                    <a:gd name="T45" fmla="*/ 112 h 124"/>
                    <a:gd name="T46" fmla="*/ 628 w 814"/>
                    <a:gd name="T47" fmla="*/ 107 h 124"/>
                    <a:gd name="T48" fmla="*/ 580 w 814"/>
                    <a:gd name="T49" fmla="*/ 103 h 124"/>
                    <a:gd name="T50" fmla="*/ 532 w 814"/>
                    <a:gd name="T51" fmla="*/ 98 h 124"/>
                    <a:gd name="T52" fmla="*/ 483 w 814"/>
                    <a:gd name="T53" fmla="*/ 94 h 124"/>
                    <a:gd name="T54" fmla="*/ 435 w 814"/>
                    <a:gd name="T55" fmla="*/ 90 h 124"/>
                    <a:gd name="T56" fmla="*/ 388 w 814"/>
                    <a:gd name="T57" fmla="*/ 86 h 124"/>
                    <a:gd name="T58" fmla="*/ 339 w 814"/>
                    <a:gd name="T59" fmla="*/ 81 h 124"/>
                    <a:gd name="T60" fmla="*/ 291 w 814"/>
                    <a:gd name="T61" fmla="*/ 76 h 124"/>
                    <a:gd name="T62" fmla="*/ 242 w 814"/>
                    <a:gd name="T63" fmla="*/ 72 h 124"/>
                    <a:gd name="T64" fmla="*/ 194 w 814"/>
                    <a:gd name="T65" fmla="*/ 67 h 124"/>
                    <a:gd name="T66" fmla="*/ 147 w 814"/>
                    <a:gd name="T67" fmla="*/ 63 h 124"/>
                    <a:gd name="T68" fmla="*/ 98 w 814"/>
                    <a:gd name="T69" fmla="*/ 59 h 124"/>
                    <a:gd name="T70" fmla="*/ 50 w 814"/>
                    <a:gd name="T71" fmla="*/ 54 h 124"/>
                    <a:gd name="T72" fmla="*/ 19 w 814"/>
                    <a:gd name="T73" fmla="*/ 48 h 124"/>
                    <a:gd name="T74" fmla="*/ 6 w 814"/>
                    <a:gd name="T75" fmla="*/ 37 h 124"/>
                    <a:gd name="T76" fmla="*/ 5 w 814"/>
                    <a:gd name="T77" fmla="*/ 26 h 124"/>
                    <a:gd name="T78" fmla="*/ 25 w 814"/>
                    <a:gd name="T79" fmla="*/ 0 h 124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4"/>
                    <a:gd name="T121" fmla="*/ 0 h 124"/>
                    <a:gd name="T122" fmla="*/ 814 w 814"/>
                    <a:gd name="T123" fmla="*/ 124 h 124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4" h="124">
                      <a:moveTo>
                        <a:pt x="29" y="1"/>
                      </a:moveTo>
                      <a:lnTo>
                        <a:pt x="53" y="4"/>
                      </a:lnTo>
                      <a:lnTo>
                        <a:pt x="79" y="6"/>
                      </a:lnTo>
                      <a:lnTo>
                        <a:pt x="103" y="8"/>
                      </a:lnTo>
                      <a:lnTo>
                        <a:pt x="127" y="10"/>
                      </a:lnTo>
                      <a:lnTo>
                        <a:pt x="151" y="12"/>
                      </a:lnTo>
                      <a:lnTo>
                        <a:pt x="177" y="14"/>
                      </a:lnTo>
                      <a:lnTo>
                        <a:pt x="201" y="16"/>
                      </a:lnTo>
                      <a:lnTo>
                        <a:pt x="225" y="19"/>
                      </a:lnTo>
                      <a:lnTo>
                        <a:pt x="250" y="21"/>
                      </a:lnTo>
                      <a:lnTo>
                        <a:pt x="275" y="23"/>
                      </a:lnTo>
                      <a:lnTo>
                        <a:pt x="299" y="26"/>
                      </a:lnTo>
                      <a:lnTo>
                        <a:pt x="323" y="27"/>
                      </a:lnTo>
                      <a:lnTo>
                        <a:pt x="348" y="29"/>
                      </a:lnTo>
                      <a:lnTo>
                        <a:pt x="373" y="31"/>
                      </a:lnTo>
                      <a:lnTo>
                        <a:pt x="397" y="34"/>
                      </a:lnTo>
                      <a:lnTo>
                        <a:pt x="422" y="36"/>
                      </a:lnTo>
                      <a:lnTo>
                        <a:pt x="446" y="38"/>
                      </a:lnTo>
                      <a:lnTo>
                        <a:pt x="471" y="41"/>
                      </a:lnTo>
                      <a:lnTo>
                        <a:pt x="495" y="42"/>
                      </a:lnTo>
                      <a:lnTo>
                        <a:pt x="520" y="44"/>
                      </a:lnTo>
                      <a:lnTo>
                        <a:pt x="544" y="46"/>
                      </a:lnTo>
                      <a:lnTo>
                        <a:pt x="568" y="49"/>
                      </a:lnTo>
                      <a:lnTo>
                        <a:pt x="593" y="51"/>
                      </a:lnTo>
                      <a:lnTo>
                        <a:pt x="618" y="53"/>
                      </a:lnTo>
                      <a:lnTo>
                        <a:pt x="642" y="54"/>
                      </a:lnTo>
                      <a:lnTo>
                        <a:pt x="666" y="57"/>
                      </a:lnTo>
                      <a:lnTo>
                        <a:pt x="692" y="59"/>
                      </a:lnTo>
                      <a:lnTo>
                        <a:pt x="716" y="61"/>
                      </a:lnTo>
                      <a:lnTo>
                        <a:pt x="740" y="64"/>
                      </a:lnTo>
                      <a:lnTo>
                        <a:pt x="764" y="65"/>
                      </a:lnTo>
                      <a:lnTo>
                        <a:pt x="790" y="67"/>
                      </a:lnTo>
                      <a:lnTo>
                        <a:pt x="814" y="69"/>
                      </a:lnTo>
                      <a:lnTo>
                        <a:pt x="810" y="75"/>
                      </a:lnTo>
                      <a:lnTo>
                        <a:pt x="807" y="81"/>
                      </a:lnTo>
                      <a:lnTo>
                        <a:pt x="804" y="87"/>
                      </a:lnTo>
                      <a:lnTo>
                        <a:pt x="800" y="92"/>
                      </a:lnTo>
                      <a:lnTo>
                        <a:pt x="799" y="101"/>
                      </a:lnTo>
                      <a:lnTo>
                        <a:pt x="799" y="107"/>
                      </a:lnTo>
                      <a:lnTo>
                        <a:pt x="798" y="116"/>
                      </a:lnTo>
                      <a:lnTo>
                        <a:pt x="797" y="124"/>
                      </a:lnTo>
                      <a:lnTo>
                        <a:pt x="772" y="121"/>
                      </a:lnTo>
                      <a:lnTo>
                        <a:pt x="748" y="119"/>
                      </a:lnTo>
                      <a:lnTo>
                        <a:pt x="724" y="117"/>
                      </a:lnTo>
                      <a:lnTo>
                        <a:pt x="700" y="114"/>
                      </a:lnTo>
                      <a:lnTo>
                        <a:pt x="676" y="112"/>
                      </a:lnTo>
                      <a:lnTo>
                        <a:pt x="653" y="110"/>
                      </a:lnTo>
                      <a:lnTo>
                        <a:pt x="628" y="107"/>
                      </a:lnTo>
                      <a:lnTo>
                        <a:pt x="604" y="105"/>
                      </a:lnTo>
                      <a:lnTo>
                        <a:pt x="580" y="103"/>
                      </a:lnTo>
                      <a:lnTo>
                        <a:pt x="556" y="101"/>
                      </a:lnTo>
                      <a:lnTo>
                        <a:pt x="532" y="98"/>
                      </a:lnTo>
                      <a:lnTo>
                        <a:pt x="507" y="96"/>
                      </a:lnTo>
                      <a:lnTo>
                        <a:pt x="483" y="94"/>
                      </a:lnTo>
                      <a:lnTo>
                        <a:pt x="459" y="92"/>
                      </a:lnTo>
                      <a:lnTo>
                        <a:pt x="435" y="90"/>
                      </a:lnTo>
                      <a:lnTo>
                        <a:pt x="412" y="88"/>
                      </a:lnTo>
                      <a:lnTo>
                        <a:pt x="388" y="86"/>
                      </a:lnTo>
                      <a:lnTo>
                        <a:pt x="363" y="83"/>
                      </a:lnTo>
                      <a:lnTo>
                        <a:pt x="339" y="81"/>
                      </a:lnTo>
                      <a:lnTo>
                        <a:pt x="315" y="79"/>
                      </a:lnTo>
                      <a:lnTo>
                        <a:pt x="291" y="76"/>
                      </a:lnTo>
                      <a:lnTo>
                        <a:pt x="267" y="74"/>
                      </a:lnTo>
                      <a:lnTo>
                        <a:pt x="242" y="72"/>
                      </a:lnTo>
                      <a:lnTo>
                        <a:pt x="218" y="69"/>
                      </a:lnTo>
                      <a:lnTo>
                        <a:pt x="194" y="67"/>
                      </a:lnTo>
                      <a:lnTo>
                        <a:pt x="170" y="65"/>
                      </a:lnTo>
                      <a:lnTo>
                        <a:pt x="147" y="63"/>
                      </a:lnTo>
                      <a:lnTo>
                        <a:pt x="123" y="61"/>
                      </a:lnTo>
                      <a:lnTo>
                        <a:pt x="98" y="59"/>
                      </a:lnTo>
                      <a:lnTo>
                        <a:pt x="74" y="57"/>
                      </a:lnTo>
                      <a:lnTo>
                        <a:pt x="50" y="54"/>
                      </a:lnTo>
                      <a:lnTo>
                        <a:pt x="26" y="52"/>
                      </a:lnTo>
                      <a:lnTo>
                        <a:pt x="19" y="48"/>
                      </a:lnTo>
                      <a:lnTo>
                        <a:pt x="13" y="42"/>
                      </a:lnTo>
                      <a:lnTo>
                        <a:pt x="6" y="37"/>
                      </a:lnTo>
                      <a:lnTo>
                        <a:pt x="0" y="33"/>
                      </a:lnTo>
                      <a:lnTo>
                        <a:pt x="5" y="26"/>
                      </a:lnTo>
                      <a:lnTo>
                        <a:pt x="15" y="12"/>
                      </a:lnTo>
                      <a:lnTo>
                        <a:pt x="25" y="0"/>
                      </a:lnTo>
                      <a:lnTo>
                        <a:pt x="29" y="1"/>
                      </a:lnTo>
                      <a:close/>
                    </a:path>
                  </a:pathLst>
                </a:custGeom>
                <a:solidFill>
                  <a:srgbClr val="2D2D3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8" name="Freeform 279"/>
                <p:cNvSpPr>
                  <a:spLocks noChangeArrowheads="1"/>
                </p:cNvSpPr>
                <p:nvPr/>
              </p:nvSpPr>
              <p:spPr bwMode="auto">
                <a:xfrm>
                  <a:off x="5242" y="1342"/>
                  <a:ext cx="122" cy="22"/>
                </a:xfrm>
                <a:custGeom>
                  <a:avLst/>
                  <a:gdLst>
                    <a:gd name="T0" fmla="*/ 53 w 812"/>
                    <a:gd name="T1" fmla="*/ 4 h 116"/>
                    <a:gd name="T2" fmla="*/ 103 w 812"/>
                    <a:gd name="T3" fmla="*/ 9 h 116"/>
                    <a:gd name="T4" fmla="*/ 151 w 812"/>
                    <a:gd name="T5" fmla="*/ 12 h 116"/>
                    <a:gd name="T6" fmla="*/ 200 w 812"/>
                    <a:gd name="T7" fmla="*/ 17 h 116"/>
                    <a:gd name="T8" fmla="*/ 249 w 812"/>
                    <a:gd name="T9" fmla="*/ 21 h 116"/>
                    <a:gd name="T10" fmla="*/ 298 w 812"/>
                    <a:gd name="T11" fmla="*/ 25 h 116"/>
                    <a:gd name="T12" fmla="*/ 347 w 812"/>
                    <a:gd name="T13" fmla="*/ 30 h 116"/>
                    <a:gd name="T14" fmla="*/ 396 w 812"/>
                    <a:gd name="T15" fmla="*/ 34 h 116"/>
                    <a:gd name="T16" fmla="*/ 445 w 812"/>
                    <a:gd name="T17" fmla="*/ 38 h 116"/>
                    <a:gd name="T18" fmla="*/ 494 w 812"/>
                    <a:gd name="T19" fmla="*/ 42 h 116"/>
                    <a:gd name="T20" fmla="*/ 543 w 812"/>
                    <a:gd name="T21" fmla="*/ 47 h 116"/>
                    <a:gd name="T22" fmla="*/ 592 w 812"/>
                    <a:gd name="T23" fmla="*/ 50 h 116"/>
                    <a:gd name="T24" fmla="*/ 641 w 812"/>
                    <a:gd name="T25" fmla="*/ 55 h 116"/>
                    <a:gd name="T26" fmla="*/ 689 w 812"/>
                    <a:gd name="T27" fmla="*/ 60 h 116"/>
                    <a:gd name="T28" fmla="*/ 738 w 812"/>
                    <a:gd name="T29" fmla="*/ 63 h 116"/>
                    <a:gd name="T30" fmla="*/ 787 w 812"/>
                    <a:gd name="T31" fmla="*/ 68 h 116"/>
                    <a:gd name="T32" fmla="*/ 809 w 812"/>
                    <a:gd name="T33" fmla="*/ 74 h 116"/>
                    <a:gd name="T34" fmla="*/ 802 w 812"/>
                    <a:gd name="T35" fmla="*/ 85 h 116"/>
                    <a:gd name="T36" fmla="*/ 799 w 812"/>
                    <a:gd name="T37" fmla="*/ 96 h 116"/>
                    <a:gd name="T38" fmla="*/ 799 w 812"/>
                    <a:gd name="T39" fmla="*/ 110 h 116"/>
                    <a:gd name="T40" fmla="*/ 775 w 812"/>
                    <a:gd name="T41" fmla="*/ 114 h 116"/>
                    <a:gd name="T42" fmla="*/ 726 w 812"/>
                    <a:gd name="T43" fmla="*/ 109 h 116"/>
                    <a:gd name="T44" fmla="*/ 678 w 812"/>
                    <a:gd name="T45" fmla="*/ 104 h 116"/>
                    <a:gd name="T46" fmla="*/ 631 w 812"/>
                    <a:gd name="T47" fmla="*/ 100 h 116"/>
                    <a:gd name="T48" fmla="*/ 582 w 812"/>
                    <a:gd name="T49" fmla="*/ 95 h 116"/>
                    <a:gd name="T50" fmla="*/ 534 w 812"/>
                    <a:gd name="T51" fmla="*/ 91 h 116"/>
                    <a:gd name="T52" fmla="*/ 486 w 812"/>
                    <a:gd name="T53" fmla="*/ 86 h 116"/>
                    <a:gd name="T54" fmla="*/ 438 w 812"/>
                    <a:gd name="T55" fmla="*/ 81 h 116"/>
                    <a:gd name="T56" fmla="*/ 390 w 812"/>
                    <a:gd name="T57" fmla="*/ 78 h 116"/>
                    <a:gd name="T58" fmla="*/ 342 w 812"/>
                    <a:gd name="T59" fmla="*/ 73 h 116"/>
                    <a:gd name="T60" fmla="*/ 293 w 812"/>
                    <a:gd name="T61" fmla="*/ 69 h 116"/>
                    <a:gd name="T62" fmla="*/ 246 w 812"/>
                    <a:gd name="T63" fmla="*/ 64 h 116"/>
                    <a:gd name="T64" fmla="*/ 197 w 812"/>
                    <a:gd name="T65" fmla="*/ 60 h 116"/>
                    <a:gd name="T66" fmla="*/ 149 w 812"/>
                    <a:gd name="T67" fmla="*/ 55 h 116"/>
                    <a:gd name="T68" fmla="*/ 101 w 812"/>
                    <a:gd name="T69" fmla="*/ 50 h 116"/>
                    <a:gd name="T70" fmla="*/ 53 w 812"/>
                    <a:gd name="T71" fmla="*/ 46 h 116"/>
                    <a:gd name="T72" fmla="*/ 21 w 812"/>
                    <a:gd name="T73" fmla="*/ 40 h 116"/>
                    <a:gd name="T74" fmla="*/ 7 w 812"/>
                    <a:gd name="T75" fmla="*/ 33 h 116"/>
                    <a:gd name="T76" fmla="*/ 5 w 812"/>
                    <a:gd name="T77" fmla="*/ 23 h 116"/>
                    <a:gd name="T78" fmla="*/ 25 w 812"/>
                    <a:gd name="T79" fmla="*/ 0 h 11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12"/>
                    <a:gd name="T121" fmla="*/ 0 h 116"/>
                    <a:gd name="T122" fmla="*/ 812 w 812"/>
                    <a:gd name="T123" fmla="*/ 116 h 11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12" h="116">
                      <a:moveTo>
                        <a:pt x="29" y="2"/>
                      </a:moveTo>
                      <a:lnTo>
                        <a:pt x="53" y="4"/>
                      </a:lnTo>
                      <a:lnTo>
                        <a:pt x="78" y="7"/>
                      </a:lnTo>
                      <a:lnTo>
                        <a:pt x="103" y="9"/>
                      </a:lnTo>
                      <a:lnTo>
                        <a:pt x="127" y="10"/>
                      </a:lnTo>
                      <a:lnTo>
                        <a:pt x="151" y="12"/>
                      </a:lnTo>
                      <a:lnTo>
                        <a:pt x="176" y="15"/>
                      </a:lnTo>
                      <a:lnTo>
                        <a:pt x="200" y="17"/>
                      </a:lnTo>
                      <a:lnTo>
                        <a:pt x="225" y="19"/>
                      </a:lnTo>
                      <a:lnTo>
                        <a:pt x="249" y="21"/>
                      </a:lnTo>
                      <a:lnTo>
                        <a:pt x="274" y="24"/>
                      </a:lnTo>
                      <a:lnTo>
                        <a:pt x="298" y="25"/>
                      </a:lnTo>
                      <a:lnTo>
                        <a:pt x="323" y="27"/>
                      </a:lnTo>
                      <a:lnTo>
                        <a:pt x="347" y="30"/>
                      </a:lnTo>
                      <a:lnTo>
                        <a:pt x="371" y="32"/>
                      </a:lnTo>
                      <a:lnTo>
                        <a:pt x="396" y="34"/>
                      </a:lnTo>
                      <a:lnTo>
                        <a:pt x="421" y="35"/>
                      </a:lnTo>
                      <a:lnTo>
                        <a:pt x="445" y="38"/>
                      </a:lnTo>
                      <a:lnTo>
                        <a:pt x="469" y="40"/>
                      </a:lnTo>
                      <a:lnTo>
                        <a:pt x="494" y="42"/>
                      </a:lnTo>
                      <a:lnTo>
                        <a:pt x="518" y="45"/>
                      </a:lnTo>
                      <a:lnTo>
                        <a:pt x="543" y="47"/>
                      </a:lnTo>
                      <a:lnTo>
                        <a:pt x="567" y="48"/>
                      </a:lnTo>
                      <a:lnTo>
                        <a:pt x="592" y="50"/>
                      </a:lnTo>
                      <a:lnTo>
                        <a:pt x="616" y="53"/>
                      </a:lnTo>
                      <a:lnTo>
                        <a:pt x="641" y="55"/>
                      </a:lnTo>
                      <a:lnTo>
                        <a:pt x="665" y="57"/>
                      </a:lnTo>
                      <a:lnTo>
                        <a:pt x="689" y="60"/>
                      </a:lnTo>
                      <a:lnTo>
                        <a:pt x="714" y="62"/>
                      </a:lnTo>
                      <a:lnTo>
                        <a:pt x="738" y="63"/>
                      </a:lnTo>
                      <a:lnTo>
                        <a:pt x="763" y="65"/>
                      </a:lnTo>
                      <a:lnTo>
                        <a:pt x="787" y="68"/>
                      </a:lnTo>
                      <a:lnTo>
                        <a:pt x="812" y="70"/>
                      </a:lnTo>
                      <a:lnTo>
                        <a:pt x="809" y="74"/>
                      </a:lnTo>
                      <a:lnTo>
                        <a:pt x="806" y="80"/>
                      </a:lnTo>
                      <a:lnTo>
                        <a:pt x="802" y="85"/>
                      </a:lnTo>
                      <a:lnTo>
                        <a:pt x="800" y="91"/>
                      </a:lnTo>
                      <a:lnTo>
                        <a:pt x="799" y="96"/>
                      </a:lnTo>
                      <a:lnTo>
                        <a:pt x="799" y="103"/>
                      </a:lnTo>
                      <a:lnTo>
                        <a:pt x="799" y="110"/>
                      </a:lnTo>
                      <a:lnTo>
                        <a:pt x="799" y="116"/>
                      </a:lnTo>
                      <a:lnTo>
                        <a:pt x="775" y="114"/>
                      </a:lnTo>
                      <a:lnTo>
                        <a:pt x="751" y="111"/>
                      </a:lnTo>
                      <a:lnTo>
                        <a:pt x="726" y="109"/>
                      </a:lnTo>
                      <a:lnTo>
                        <a:pt x="702" y="107"/>
                      </a:lnTo>
                      <a:lnTo>
                        <a:pt x="678" y="104"/>
                      </a:lnTo>
                      <a:lnTo>
                        <a:pt x="655" y="102"/>
                      </a:lnTo>
                      <a:lnTo>
                        <a:pt x="631" y="100"/>
                      </a:lnTo>
                      <a:lnTo>
                        <a:pt x="606" y="98"/>
                      </a:lnTo>
                      <a:lnTo>
                        <a:pt x="582" y="95"/>
                      </a:lnTo>
                      <a:lnTo>
                        <a:pt x="558" y="93"/>
                      </a:lnTo>
                      <a:lnTo>
                        <a:pt x="534" y="91"/>
                      </a:lnTo>
                      <a:lnTo>
                        <a:pt x="510" y="88"/>
                      </a:lnTo>
                      <a:lnTo>
                        <a:pt x="486" y="86"/>
                      </a:lnTo>
                      <a:lnTo>
                        <a:pt x="461" y="84"/>
                      </a:lnTo>
                      <a:lnTo>
                        <a:pt x="438" y="81"/>
                      </a:lnTo>
                      <a:lnTo>
                        <a:pt x="414" y="79"/>
                      </a:lnTo>
                      <a:lnTo>
                        <a:pt x="390" y="78"/>
                      </a:lnTo>
                      <a:lnTo>
                        <a:pt x="366" y="76"/>
                      </a:lnTo>
                      <a:lnTo>
                        <a:pt x="342" y="73"/>
                      </a:lnTo>
                      <a:lnTo>
                        <a:pt x="317" y="71"/>
                      </a:lnTo>
                      <a:lnTo>
                        <a:pt x="293" y="69"/>
                      </a:lnTo>
                      <a:lnTo>
                        <a:pt x="269" y="66"/>
                      </a:lnTo>
                      <a:lnTo>
                        <a:pt x="246" y="64"/>
                      </a:lnTo>
                      <a:lnTo>
                        <a:pt x="222" y="62"/>
                      </a:lnTo>
                      <a:lnTo>
                        <a:pt x="197" y="60"/>
                      </a:lnTo>
                      <a:lnTo>
                        <a:pt x="173" y="57"/>
                      </a:lnTo>
                      <a:lnTo>
                        <a:pt x="149" y="55"/>
                      </a:lnTo>
                      <a:lnTo>
                        <a:pt x="125" y="53"/>
                      </a:lnTo>
                      <a:lnTo>
                        <a:pt x="101" y="50"/>
                      </a:lnTo>
                      <a:lnTo>
                        <a:pt x="78" y="48"/>
                      </a:lnTo>
                      <a:lnTo>
                        <a:pt x="53" y="46"/>
                      </a:lnTo>
                      <a:lnTo>
                        <a:pt x="29" y="43"/>
                      </a:lnTo>
                      <a:lnTo>
                        <a:pt x="21" y="40"/>
                      </a:lnTo>
                      <a:lnTo>
                        <a:pt x="14" y="36"/>
                      </a:lnTo>
                      <a:lnTo>
                        <a:pt x="7" y="33"/>
                      </a:lnTo>
                      <a:lnTo>
                        <a:pt x="0" y="30"/>
                      </a:lnTo>
                      <a:lnTo>
                        <a:pt x="5" y="23"/>
                      </a:lnTo>
                      <a:lnTo>
                        <a:pt x="15" y="10"/>
                      </a:lnTo>
                      <a:lnTo>
                        <a:pt x="25" y="0"/>
                      </a:lnTo>
                      <a:lnTo>
                        <a:pt x="29" y="2"/>
                      </a:lnTo>
                      <a:close/>
                    </a:path>
                  </a:pathLst>
                </a:custGeom>
                <a:solidFill>
                  <a:srgbClr val="3333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9" name="Freeform 280"/>
                <p:cNvSpPr>
                  <a:spLocks noChangeArrowheads="1"/>
                </p:cNvSpPr>
                <p:nvPr/>
              </p:nvSpPr>
              <p:spPr bwMode="auto">
                <a:xfrm>
                  <a:off x="5242" y="1342"/>
                  <a:ext cx="122" cy="21"/>
                </a:xfrm>
                <a:custGeom>
                  <a:avLst/>
                  <a:gdLst>
                    <a:gd name="T0" fmla="*/ 52 w 809"/>
                    <a:gd name="T1" fmla="*/ 5 h 108"/>
                    <a:gd name="T2" fmla="*/ 102 w 809"/>
                    <a:gd name="T3" fmla="*/ 9 h 108"/>
                    <a:gd name="T4" fmla="*/ 150 w 809"/>
                    <a:gd name="T5" fmla="*/ 13 h 108"/>
                    <a:gd name="T6" fmla="*/ 199 w 809"/>
                    <a:gd name="T7" fmla="*/ 17 h 108"/>
                    <a:gd name="T8" fmla="*/ 248 w 809"/>
                    <a:gd name="T9" fmla="*/ 22 h 108"/>
                    <a:gd name="T10" fmla="*/ 297 w 809"/>
                    <a:gd name="T11" fmla="*/ 26 h 108"/>
                    <a:gd name="T12" fmla="*/ 345 w 809"/>
                    <a:gd name="T13" fmla="*/ 30 h 108"/>
                    <a:gd name="T14" fmla="*/ 394 w 809"/>
                    <a:gd name="T15" fmla="*/ 34 h 108"/>
                    <a:gd name="T16" fmla="*/ 443 w 809"/>
                    <a:gd name="T17" fmla="*/ 39 h 108"/>
                    <a:gd name="T18" fmla="*/ 492 w 809"/>
                    <a:gd name="T19" fmla="*/ 44 h 108"/>
                    <a:gd name="T20" fmla="*/ 541 w 809"/>
                    <a:gd name="T21" fmla="*/ 47 h 108"/>
                    <a:gd name="T22" fmla="*/ 589 w 809"/>
                    <a:gd name="T23" fmla="*/ 52 h 108"/>
                    <a:gd name="T24" fmla="*/ 639 w 809"/>
                    <a:gd name="T25" fmla="*/ 56 h 108"/>
                    <a:gd name="T26" fmla="*/ 687 w 809"/>
                    <a:gd name="T27" fmla="*/ 61 h 108"/>
                    <a:gd name="T28" fmla="*/ 736 w 809"/>
                    <a:gd name="T29" fmla="*/ 64 h 108"/>
                    <a:gd name="T30" fmla="*/ 785 w 809"/>
                    <a:gd name="T31" fmla="*/ 69 h 108"/>
                    <a:gd name="T32" fmla="*/ 807 w 809"/>
                    <a:gd name="T33" fmla="*/ 76 h 108"/>
                    <a:gd name="T34" fmla="*/ 801 w 809"/>
                    <a:gd name="T35" fmla="*/ 86 h 108"/>
                    <a:gd name="T36" fmla="*/ 800 w 809"/>
                    <a:gd name="T37" fmla="*/ 96 h 108"/>
                    <a:gd name="T38" fmla="*/ 800 w 809"/>
                    <a:gd name="T39" fmla="*/ 104 h 108"/>
                    <a:gd name="T40" fmla="*/ 776 w 809"/>
                    <a:gd name="T41" fmla="*/ 106 h 108"/>
                    <a:gd name="T42" fmla="*/ 729 w 809"/>
                    <a:gd name="T43" fmla="*/ 101 h 108"/>
                    <a:gd name="T44" fmla="*/ 680 w 809"/>
                    <a:gd name="T45" fmla="*/ 97 h 108"/>
                    <a:gd name="T46" fmla="*/ 632 w 809"/>
                    <a:gd name="T47" fmla="*/ 93 h 108"/>
                    <a:gd name="T48" fmla="*/ 585 w 809"/>
                    <a:gd name="T49" fmla="*/ 89 h 108"/>
                    <a:gd name="T50" fmla="*/ 536 w 809"/>
                    <a:gd name="T51" fmla="*/ 84 h 108"/>
                    <a:gd name="T52" fmla="*/ 488 w 809"/>
                    <a:gd name="T53" fmla="*/ 79 h 108"/>
                    <a:gd name="T54" fmla="*/ 441 w 809"/>
                    <a:gd name="T55" fmla="*/ 75 h 108"/>
                    <a:gd name="T56" fmla="*/ 392 w 809"/>
                    <a:gd name="T57" fmla="*/ 70 h 108"/>
                    <a:gd name="T58" fmla="*/ 344 w 809"/>
                    <a:gd name="T59" fmla="*/ 66 h 108"/>
                    <a:gd name="T60" fmla="*/ 297 w 809"/>
                    <a:gd name="T61" fmla="*/ 61 h 108"/>
                    <a:gd name="T62" fmla="*/ 248 w 809"/>
                    <a:gd name="T63" fmla="*/ 56 h 108"/>
                    <a:gd name="T64" fmla="*/ 200 w 809"/>
                    <a:gd name="T65" fmla="*/ 52 h 108"/>
                    <a:gd name="T66" fmla="*/ 151 w 809"/>
                    <a:gd name="T67" fmla="*/ 48 h 108"/>
                    <a:gd name="T68" fmla="*/ 104 w 809"/>
                    <a:gd name="T69" fmla="*/ 44 h 108"/>
                    <a:gd name="T70" fmla="*/ 56 w 809"/>
                    <a:gd name="T71" fmla="*/ 39 h 108"/>
                    <a:gd name="T72" fmla="*/ 24 w 809"/>
                    <a:gd name="T73" fmla="*/ 34 h 108"/>
                    <a:gd name="T74" fmla="*/ 9 w 809"/>
                    <a:gd name="T75" fmla="*/ 30 h 108"/>
                    <a:gd name="T76" fmla="*/ 5 w 809"/>
                    <a:gd name="T77" fmla="*/ 22 h 108"/>
                    <a:gd name="T78" fmla="*/ 24 w 809"/>
                    <a:gd name="T79" fmla="*/ 0 h 108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09"/>
                    <a:gd name="T121" fmla="*/ 0 h 108"/>
                    <a:gd name="T122" fmla="*/ 809 w 809"/>
                    <a:gd name="T123" fmla="*/ 108 h 108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09" h="108">
                      <a:moveTo>
                        <a:pt x="28" y="2"/>
                      </a:moveTo>
                      <a:lnTo>
                        <a:pt x="52" y="5"/>
                      </a:lnTo>
                      <a:lnTo>
                        <a:pt x="77" y="7"/>
                      </a:lnTo>
                      <a:lnTo>
                        <a:pt x="102" y="9"/>
                      </a:lnTo>
                      <a:lnTo>
                        <a:pt x="126" y="10"/>
                      </a:lnTo>
                      <a:lnTo>
                        <a:pt x="150" y="13"/>
                      </a:lnTo>
                      <a:lnTo>
                        <a:pt x="174" y="15"/>
                      </a:lnTo>
                      <a:lnTo>
                        <a:pt x="199" y="17"/>
                      </a:lnTo>
                      <a:lnTo>
                        <a:pt x="224" y="19"/>
                      </a:lnTo>
                      <a:lnTo>
                        <a:pt x="248" y="22"/>
                      </a:lnTo>
                      <a:lnTo>
                        <a:pt x="272" y="24"/>
                      </a:lnTo>
                      <a:lnTo>
                        <a:pt x="297" y="26"/>
                      </a:lnTo>
                      <a:lnTo>
                        <a:pt x="321" y="28"/>
                      </a:lnTo>
                      <a:lnTo>
                        <a:pt x="345" y="30"/>
                      </a:lnTo>
                      <a:lnTo>
                        <a:pt x="370" y="32"/>
                      </a:lnTo>
                      <a:lnTo>
                        <a:pt x="394" y="34"/>
                      </a:lnTo>
                      <a:lnTo>
                        <a:pt x="419" y="37"/>
                      </a:lnTo>
                      <a:lnTo>
                        <a:pt x="443" y="39"/>
                      </a:lnTo>
                      <a:lnTo>
                        <a:pt x="467" y="41"/>
                      </a:lnTo>
                      <a:lnTo>
                        <a:pt x="492" y="44"/>
                      </a:lnTo>
                      <a:lnTo>
                        <a:pt x="517" y="45"/>
                      </a:lnTo>
                      <a:lnTo>
                        <a:pt x="541" y="47"/>
                      </a:lnTo>
                      <a:lnTo>
                        <a:pt x="565" y="49"/>
                      </a:lnTo>
                      <a:lnTo>
                        <a:pt x="589" y="52"/>
                      </a:lnTo>
                      <a:lnTo>
                        <a:pt x="615" y="54"/>
                      </a:lnTo>
                      <a:lnTo>
                        <a:pt x="639" y="56"/>
                      </a:lnTo>
                      <a:lnTo>
                        <a:pt x="663" y="59"/>
                      </a:lnTo>
                      <a:lnTo>
                        <a:pt x="687" y="61"/>
                      </a:lnTo>
                      <a:lnTo>
                        <a:pt x="711" y="62"/>
                      </a:lnTo>
                      <a:lnTo>
                        <a:pt x="736" y="64"/>
                      </a:lnTo>
                      <a:lnTo>
                        <a:pt x="761" y="67"/>
                      </a:lnTo>
                      <a:lnTo>
                        <a:pt x="785" y="69"/>
                      </a:lnTo>
                      <a:lnTo>
                        <a:pt x="809" y="71"/>
                      </a:lnTo>
                      <a:lnTo>
                        <a:pt x="807" y="76"/>
                      </a:lnTo>
                      <a:lnTo>
                        <a:pt x="805" y="81"/>
                      </a:lnTo>
                      <a:lnTo>
                        <a:pt x="801" y="86"/>
                      </a:lnTo>
                      <a:lnTo>
                        <a:pt x="799" y="91"/>
                      </a:lnTo>
                      <a:lnTo>
                        <a:pt x="800" y="96"/>
                      </a:lnTo>
                      <a:lnTo>
                        <a:pt x="800" y="99"/>
                      </a:lnTo>
                      <a:lnTo>
                        <a:pt x="800" y="104"/>
                      </a:lnTo>
                      <a:lnTo>
                        <a:pt x="800" y="108"/>
                      </a:lnTo>
                      <a:lnTo>
                        <a:pt x="776" y="106"/>
                      </a:lnTo>
                      <a:lnTo>
                        <a:pt x="752" y="104"/>
                      </a:lnTo>
                      <a:lnTo>
                        <a:pt x="729" y="101"/>
                      </a:lnTo>
                      <a:lnTo>
                        <a:pt x="704" y="99"/>
                      </a:lnTo>
                      <a:lnTo>
                        <a:pt x="680" y="97"/>
                      </a:lnTo>
                      <a:lnTo>
                        <a:pt x="656" y="96"/>
                      </a:lnTo>
                      <a:lnTo>
                        <a:pt x="632" y="93"/>
                      </a:lnTo>
                      <a:lnTo>
                        <a:pt x="608" y="91"/>
                      </a:lnTo>
                      <a:lnTo>
                        <a:pt x="585" y="89"/>
                      </a:lnTo>
                      <a:lnTo>
                        <a:pt x="560" y="86"/>
                      </a:lnTo>
                      <a:lnTo>
                        <a:pt x="536" y="84"/>
                      </a:lnTo>
                      <a:lnTo>
                        <a:pt x="512" y="82"/>
                      </a:lnTo>
                      <a:lnTo>
                        <a:pt x="488" y="79"/>
                      </a:lnTo>
                      <a:lnTo>
                        <a:pt x="465" y="77"/>
                      </a:lnTo>
                      <a:lnTo>
                        <a:pt x="441" y="75"/>
                      </a:lnTo>
                      <a:lnTo>
                        <a:pt x="416" y="72"/>
                      </a:lnTo>
                      <a:lnTo>
                        <a:pt x="392" y="70"/>
                      </a:lnTo>
                      <a:lnTo>
                        <a:pt x="368" y="68"/>
                      </a:lnTo>
                      <a:lnTo>
                        <a:pt x="344" y="66"/>
                      </a:lnTo>
                      <a:lnTo>
                        <a:pt x="321" y="63"/>
                      </a:lnTo>
                      <a:lnTo>
                        <a:pt x="297" y="61"/>
                      </a:lnTo>
                      <a:lnTo>
                        <a:pt x="272" y="59"/>
                      </a:lnTo>
                      <a:lnTo>
                        <a:pt x="248" y="56"/>
                      </a:lnTo>
                      <a:lnTo>
                        <a:pt x="224" y="54"/>
                      </a:lnTo>
                      <a:lnTo>
                        <a:pt x="200" y="52"/>
                      </a:lnTo>
                      <a:lnTo>
                        <a:pt x="176" y="49"/>
                      </a:lnTo>
                      <a:lnTo>
                        <a:pt x="151" y="48"/>
                      </a:lnTo>
                      <a:lnTo>
                        <a:pt x="128" y="46"/>
                      </a:lnTo>
                      <a:lnTo>
                        <a:pt x="104" y="44"/>
                      </a:lnTo>
                      <a:lnTo>
                        <a:pt x="80" y="41"/>
                      </a:lnTo>
                      <a:lnTo>
                        <a:pt x="56" y="39"/>
                      </a:lnTo>
                      <a:lnTo>
                        <a:pt x="32" y="37"/>
                      </a:lnTo>
                      <a:lnTo>
                        <a:pt x="24" y="34"/>
                      </a:lnTo>
                      <a:lnTo>
                        <a:pt x="17" y="32"/>
                      </a:lnTo>
                      <a:lnTo>
                        <a:pt x="9" y="30"/>
                      </a:lnTo>
                      <a:lnTo>
                        <a:pt x="0" y="28"/>
                      </a:lnTo>
                      <a:lnTo>
                        <a:pt x="5" y="22"/>
                      </a:lnTo>
                      <a:lnTo>
                        <a:pt x="14" y="9"/>
                      </a:lnTo>
                      <a:lnTo>
                        <a:pt x="24" y="0"/>
                      </a:lnTo>
                      <a:lnTo>
                        <a:pt x="28" y="2"/>
                      </a:lnTo>
                      <a:close/>
                    </a:path>
                  </a:pathLst>
                </a:custGeom>
                <a:solidFill>
                  <a:srgbClr val="38384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0" name="Freeform 281"/>
                <p:cNvSpPr>
                  <a:spLocks noChangeArrowheads="1"/>
                </p:cNvSpPr>
                <p:nvPr/>
              </p:nvSpPr>
              <p:spPr bwMode="auto">
                <a:xfrm>
                  <a:off x="5242" y="1343"/>
                  <a:ext cx="122" cy="20"/>
                </a:xfrm>
                <a:custGeom>
                  <a:avLst/>
                  <a:gdLst>
                    <a:gd name="T0" fmla="*/ 52 w 808"/>
                    <a:gd name="T1" fmla="*/ 6 h 103"/>
                    <a:gd name="T2" fmla="*/ 101 w 808"/>
                    <a:gd name="T3" fmla="*/ 11 h 103"/>
                    <a:gd name="T4" fmla="*/ 150 w 808"/>
                    <a:gd name="T5" fmla="*/ 14 h 103"/>
                    <a:gd name="T6" fmla="*/ 199 w 808"/>
                    <a:gd name="T7" fmla="*/ 19 h 103"/>
                    <a:gd name="T8" fmla="*/ 247 w 808"/>
                    <a:gd name="T9" fmla="*/ 23 h 103"/>
                    <a:gd name="T10" fmla="*/ 295 w 808"/>
                    <a:gd name="T11" fmla="*/ 27 h 103"/>
                    <a:gd name="T12" fmla="*/ 345 w 808"/>
                    <a:gd name="T13" fmla="*/ 31 h 103"/>
                    <a:gd name="T14" fmla="*/ 393 w 808"/>
                    <a:gd name="T15" fmla="*/ 36 h 103"/>
                    <a:gd name="T16" fmla="*/ 442 w 808"/>
                    <a:gd name="T17" fmla="*/ 39 h 103"/>
                    <a:gd name="T18" fmla="*/ 491 w 808"/>
                    <a:gd name="T19" fmla="*/ 44 h 103"/>
                    <a:gd name="T20" fmla="*/ 540 w 808"/>
                    <a:gd name="T21" fmla="*/ 49 h 103"/>
                    <a:gd name="T22" fmla="*/ 588 w 808"/>
                    <a:gd name="T23" fmla="*/ 52 h 103"/>
                    <a:gd name="T24" fmla="*/ 638 w 808"/>
                    <a:gd name="T25" fmla="*/ 57 h 103"/>
                    <a:gd name="T26" fmla="*/ 686 w 808"/>
                    <a:gd name="T27" fmla="*/ 61 h 103"/>
                    <a:gd name="T28" fmla="*/ 734 w 808"/>
                    <a:gd name="T29" fmla="*/ 65 h 103"/>
                    <a:gd name="T30" fmla="*/ 784 w 808"/>
                    <a:gd name="T31" fmla="*/ 69 h 103"/>
                    <a:gd name="T32" fmla="*/ 806 w 808"/>
                    <a:gd name="T33" fmla="*/ 76 h 103"/>
                    <a:gd name="T34" fmla="*/ 801 w 808"/>
                    <a:gd name="T35" fmla="*/ 85 h 103"/>
                    <a:gd name="T36" fmla="*/ 800 w 808"/>
                    <a:gd name="T37" fmla="*/ 94 h 103"/>
                    <a:gd name="T38" fmla="*/ 800 w 808"/>
                    <a:gd name="T39" fmla="*/ 99 h 103"/>
                    <a:gd name="T40" fmla="*/ 777 w 808"/>
                    <a:gd name="T41" fmla="*/ 100 h 103"/>
                    <a:gd name="T42" fmla="*/ 730 w 808"/>
                    <a:gd name="T43" fmla="*/ 96 h 103"/>
                    <a:gd name="T44" fmla="*/ 681 w 808"/>
                    <a:gd name="T45" fmla="*/ 91 h 103"/>
                    <a:gd name="T46" fmla="*/ 633 w 808"/>
                    <a:gd name="T47" fmla="*/ 87 h 103"/>
                    <a:gd name="T48" fmla="*/ 586 w 808"/>
                    <a:gd name="T49" fmla="*/ 82 h 103"/>
                    <a:gd name="T50" fmla="*/ 537 w 808"/>
                    <a:gd name="T51" fmla="*/ 77 h 103"/>
                    <a:gd name="T52" fmla="*/ 490 w 808"/>
                    <a:gd name="T53" fmla="*/ 73 h 103"/>
                    <a:gd name="T54" fmla="*/ 442 w 808"/>
                    <a:gd name="T55" fmla="*/ 68 h 103"/>
                    <a:gd name="T56" fmla="*/ 394 w 808"/>
                    <a:gd name="T57" fmla="*/ 65 h 103"/>
                    <a:gd name="T58" fmla="*/ 346 w 808"/>
                    <a:gd name="T59" fmla="*/ 60 h 103"/>
                    <a:gd name="T60" fmla="*/ 299 w 808"/>
                    <a:gd name="T61" fmla="*/ 56 h 103"/>
                    <a:gd name="T62" fmla="*/ 250 w 808"/>
                    <a:gd name="T63" fmla="*/ 51 h 103"/>
                    <a:gd name="T64" fmla="*/ 203 w 808"/>
                    <a:gd name="T65" fmla="*/ 46 h 103"/>
                    <a:gd name="T66" fmla="*/ 155 w 808"/>
                    <a:gd name="T67" fmla="*/ 42 h 103"/>
                    <a:gd name="T68" fmla="*/ 106 w 808"/>
                    <a:gd name="T69" fmla="*/ 37 h 103"/>
                    <a:gd name="T70" fmla="*/ 59 w 808"/>
                    <a:gd name="T71" fmla="*/ 32 h 103"/>
                    <a:gd name="T72" fmla="*/ 30 w 808"/>
                    <a:gd name="T73" fmla="*/ 29 h 103"/>
                    <a:gd name="T74" fmla="*/ 22 w 808"/>
                    <a:gd name="T75" fmla="*/ 28 h 103"/>
                    <a:gd name="T76" fmla="*/ 13 w 808"/>
                    <a:gd name="T77" fmla="*/ 27 h 103"/>
                    <a:gd name="T78" fmla="*/ 5 w 808"/>
                    <a:gd name="T79" fmla="*/ 26 h 103"/>
                    <a:gd name="T80" fmla="*/ 5 w 808"/>
                    <a:gd name="T81" fmla="*/ 20 h 103"/>
                    <a:gd name="T82" fmla="*/ 24 w 808"/>
                    <a:gd name="T83" fmla="*/ 0 h 10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8"/>
                    <a:gd name="T127" fmla="*/ 0 h 103"/>
                    <a:gd name="T128" fmla="*/ 808 w 808"/>
                    <a:gd name="T129" fmla="*/ 103 h 103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8" h="103">
                      <a:moveTo>
                        <a:pt x="28" y="4"/>
                      </a:moveTo>
                      <a:lnTo>
                        <a:pt x="52" y="6"/>
                      </a:lnTo>
                      <a:lnTo>
                        <a:pt x="77" y="8"/>
                      </a:lnTo>
                      <a:lnTo>
                        <a:pt x="101" y="11"/>
                      </a:lnTo>
                      <a:lnTo>
                        <a:pt x="125" y="12"/>
                      </a:lnTo>
                      <a:lnTo>
                        <a:pt x="150" y="14"/>
                      </a:lnTo>
                      <a:lnTo>
                        <a:pt x="174" y="16"/>
                      </a:lnTo>
                      <a:lnTo>
                        <a:pt x="199" y="19"/>
                      </a:lnTo>
                      <a:lnTo>
                        <a:pt x="223" y="21"/>
                      </a:lnTo>
                      <a:lnTo>
                        <a:pt x="247" y="23"/>
                      </a:lnTo>
                      <a:lnTo>
                        <a:pt x="271" y="26"/>
                      </a:lnTo>
                      <a:lnTo>
                        <a:pt x="295" y="27"/>
                      </a:lnTo>
                      <a:lnTo>
                        <a:pt x="320" y="29"/>
                      </a:lnTo>
                      <a:lnTo>
                        <a:pt x="345" y="31"/>
                      </a:lnTo>
                      <a:lnTo>
                        <a:pt x="369" y="34"/>
                      </a:lnTo>
                      <a:lnTo>
                        <a:pt x="393" y="36"/>
                      </a:lnTo>
                      <a:lnTo>
                        <a:pt x="418" y="37"/>
                      </a:lnTo>
                      <a:lnTo>
                        <a:pt x="442" y="39"/>
                      </a:lnTo>
                      <a:lnTo>
                        <a:pt x="466" y="42"/>
                      </a:lnTo>
                      <a:lnTo>
                        <a:pt x="491" y="44"/>
                      </a:lnTo>
                      <a:lnTo>
                        <a:pt x="515" y="46"/>
                      </a:lnTo>
                      <a:lnTo>
                        <a:pt x="540" y="49"/>
                      </a:lnTo>
                      <a:lnTo>
                        <a:pt x="564" y="50"/>
                      </a:lnTo>
                      <a:lnTo>
                        <a:pt x="588" y="52"/>
                      </a:lnTo>
                      <a:lnTo>
                        <a:pt x="613" y="54"/>
                      </a:lnTo>
                      <a:lnTo>
                        <a:pt x="638" y="57"/>
                      </a:lnTo>
                      <a:lnTo>
                        <a:pt x="662" y="59"/>
                      </a:lnTo>
                      <a:lnTo>
                        <a:pt x="686" y="61"/>
                      </a:lnTo>
                      <a:lnTo>
                        <a:pt x="710" y="64"/>
                      </a:lnTo>
                      <a:lnTo>
                        <a:pt x="734" y="65"/>
                      </a:lnTo>
                      <a:lnTo>
                        <a:pt x="760" y="67"/>
                      </a:lnTo>
                      <a:lnTo>
                        <a:pt x="784" y="69"/>
                      </a:lnTo>
                      <a:lnTo>
                        <a:pt x="808" y="72"/>
                      </a:lnTo>
                      <a:lnTo>
                        <a:pt x="806" y="76"/>
                      </a:lnTo>
                      <a:lnTo>
                        <a:pt x="804" y="81"/>
                      </a:lnTo>
                      <a:lnTo>
                        <a:pt x="801" y="85"/>
                      </a:lnTo>
                      <a:lnTo>
                        <a:pt x="799" y="90"/>
                      </a:lnTo>
                      <a:lnTo>
                        <a:pt x="800" y="94"/>
                      </a:lnTo>
                      <a:lnTo>
                        <a:pt x="800" y="96"/>
                      </a:lnTo>
                      <a:lnTo>
                        <a:pt x="800" y="99"/>
                      </a:lnTo>
                      <a:lnTo>
                        <a:pt x="801" y="103"/>
                      </a:lnTo>
                      <a:lnTo>
                        <a:pt x="777" y="100"/>
                      </a:lnTo>
                      <a:lnTo>
                        <a:pt x="753" y="98"/>
                      </a:lnTo>
                      <a:lnTo>
                        <a:pt x="730" y="96"/>
                      </a:lnTo>
                      <a:lnTo>
                        <a:pt x="706" y="94"/>
                      </a:lnTo>
                      <a:lnTo>
                        <a:pt x="681" y="91"/>
                      </a:lnTo>
                      <a:lnTo>
                        <a:pt x="657" y="89"/>
                      </a:lnTo>
                      <a:lnTo>
                        <a:pt x="633" y="87"/>
                      </a:lnTo>
                      <a:lnTo>
                        <a:pt x="610" y="84"/>
                      </a:lnTo>
                      <a:lnTo>
                        <a:pt x="586" y="82"/>
                      </a:lnTo>
                      <a:lnTo>
                        <a:pt x="562" y="80"/>
                      </a:lnTo>
                      <a:lnTo>
                        <a:pt x="537" y="77"/>
                      </a:lnTo>
                      <a:lnTo>
                        <a:pt x="514" y="75"/>
                      </a:lnTo>
                      <a:lnTo>
                        <a:pt x="490" y="73"/>
                      </a:lnTo>
                      <a:lnTo>
                        <a:pt x="466" y="70"/>
                      </a:lnTo>
                      <a:lnTo>
                        <a:pt x="442" y="68"/>
                      </a:lnTo>
                      <a:lnTo>
                        <a:pt x="419" y="66"/>
                      </a:lnTo>
                      <a:lnTo>
                        <a:pt x="394" y="65"/>
                      </a:lnTo>
                      <a:lnTo>
                        <a:pt x="370" y="62"/>
                      </a:lnTo>
                      <a:lnTo>
                        <a:pt x="346" y="60"/>
                      </a:lnTo>
                      <a:lnTo>
                        <a:pt x="322" y="58"/>
                      </a:lnTo>
                      <a:lnTo>
                        <a:pt x="299" y="56"/>
                      </a:lnTo>
                      <a:lnTo>
                        <a:pt x="275" y="53"/>
                      </a:lnTo>
                      <a:lnTo>
                        <a:pt x="250" y="51"/>
                      </a:lnTo>
                      <a:lnTo>
                        <a:pt x="226" y="49"/>
                      </a:lnTo>
                      <a:lnTo>
                        <a:pt x="203" y="46"/>
                      </a:lnTo>
                      <a:lnTo>
                        <a:pt x="179" y="44"/>
                      </a:lnTo>
                      <a:lnTo>
                        <a:pt x="155" y="42"/>
                      </a:lnTo>
                      <a:lnTo>
                        <a:pt x="131" y="39"/>
                      </a:lnTo>
                      <a:lnTo>
                        <a:pt x="106" y="37"/>
                      </a:lnTo>
                      <a:lnTo>
                        <a:pt x="83" y="35"/>
                      </a:lnTo>
                      <a:lnTo>
                        <a:pt x="59" y="32"/>
                      </a:lnTo>
                      <a:lnTo>
                        <a:pt x="35" y="30"/>
                      </a:lnTo>
                      <a:lnTo>
                        <a:pt x="30" y="29"/>
                      </a:lnTo>
                      <a:lnTo>
                        <a:pt x="27" y="29"/>
                      </a:lnTo>
                      <a:lnTo>
                        <a:pt x="22" y="28"/>
                      </a:lnTo>
                      <a:lnTo>
                        <a:pt x="18" y="28"/>
                      </a:lnTo>
                      <a:lnTo>
                        <a:pt x="13" y="27"/>
                      </a:lnTo>
                      <a:lnTo>
                        <a:pt x="10" y="27"/>
                      </a:lnTo>
                      <a:lnTo>
                        <a:pt x="5" y="26"/>
                      </a:lnTo>
                      <a:lnTo>
                        <a:pt x="0" y="26"/>
                      </a:lnTo>
                      <a:lnTo>
                        <a:pt x="5" y="20"/>
                      </a:lnTo>
                      <a:lnTo>
                        <a:pt x="14" y="8"/>
                      </a:lnTo>
                      <a:lnTo>
                        <a:pt x="24" y="0"/>
                      </a:lnTo>
                      <a:lnTo>
                        <a:pt x="28" y="4"/>
                      </a:lnTo>
                      <a:close/>
                    </a:path>
                  </a:pathLst>
                </a:custGeom>
                <a:solidFill>
                  <a:srgbClr val="3D3D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1" name="Freeform 282"/>
                <p:cNvSpPr>
                  <a:spLocks noChangeArrowheads="1"/>
                </p:cNvSpPr>
                <p:nvPr/>
              </p:nvSpPr>
              <p:spPr bwMode="auto">
                <a:xfrm>
                  <a:off x="5242" y="1344"/>
                  <a:ext cx="122" cy="18"/>
                </a:xfrm>
                <a:custGeom>
                  <a:avLst/>
                  <a:gdLst>
                    <a:gd name="T0" fmla="*/ 51 w 806"/>
                    <a:gd name="T1" fmla="*/ 5 h 94"/>
                    <a:gd name="T2" fmla="*/ 100 w 806"/>
                    <a:gd name="T3" fmla="*/ 9 h 94"/>
                    <a:gd name="T4" fmla="*/ 149 w 806"/>
                    <a:gd name="T5" fmla="*/ 13 h 94"/>
                    <a:gd name="T6" fmla="*/ 197 w 806"/>
                    <a:gd name="T7" fmla="*/ 18 h 94"/>
                    <a:gd name="T8" fmla="*/ 246 w 806"/>
                    <a:gd name="T9" fmla="*/ 22 h 94"/>
                    <a:gd name="T10" fmla="*/ 294 w 806"/>
                    <a:gd name="T11" fmla="*/ 26 h 94"/>
                    <a:gd name="T12" fmla="*/ 344 w 806"/>
                    <a:gd name="T13" fmla="*/ 31 h 94"/>
                    <a:gd name="T14" fmla="*/ 392 w 806"/>
                    <a:gd name="T15" fmla="*/ 34 h 94"/>
                    <a:gd name="T16" fmla="*/ 441 w 806"/>
                    <a:gd name="T17" fmla="*/ 39 h 94"/>
                    <a:gd name="T18" fmla="*/ 489 w 806"/>
                    <a:gd name="T19" fmla="*/ 43 h 94"/>
                    <a:gd name="T20" fmla="*/ 539 w 806"/>
                    <a:gd name="T21" fmla="*/ 47 h 94"/>
                    <a:gd name="T22" fmla="*/ 587 w 806"/>
                    <a:gd name="T23" fmla="*/ 52 h 94"/>
                    <a:gd name="T24" fmla="*/ 635 w 806"/>
                    <a:gd name="T25" fmla="*/ 56 h 94"/>
                    <a:gd name="T26" fmla="*/ 684 w 806"/>
                    <a:gd name="T27" fmla="*/ 61 h 94"/>
                    <a:gd name="T28" fmla="*/ 733 w 806"/>
                    <a:gd name="T29" fmla="*/ 64 h 94"/>
                    <a:gd name="T30" fmla="*/ 782 w 806"/>
                    <a:gd name="T31" fmla="*/ 69 h 94"/>
                    <a:gd name="T32" fmla="*/ 805 w 806"/>
                    <a:gd name="T33" fmla="*/ 76 h 94"/>
                    <a:gd name="T34" fmla="*/ 801 w 806"/>
                    <a:gd name="T35" fmla="*/ 84 h 94"/>
                    <a:gd name="T36" fmla="*/ 800 w 806"/>
                    <a:gd name="T37" fmla="*/ 90 h 94"/>
                    <a:gd name="T38" fmla="*/ 801 w 806"/>
                    <a:gd name="T39" fmla="*/ 93 h 94"/>
                    <a:gd name="T40" fmla="*/ 778 w 806"/>
                    <a:gd name="T41" fmla="*/ 92 h 94"/>
                    <a:gd name="T42" fmla="*/ 731 w 806"/>
                    <a:gd name="T43" fmla="*/ 87 h 94"/>
                    <a:gd name="T44" fmla="*/ 683 w 806"/>
                    <a:gd name="T45" fmla="*/ 83 h 94"/>
                    <a:gd name="T46" fmla="*/ 635 w 806"/>
                    <a:gd name="T47" fmla="*/ 78 h 94"/>
                    <a:gd name="T48" fmla="*/ 588 w 806"/>
                    <a:gd name="T49" fmla="*/ 73 h 94"/>
                    <a:gd name="T50" fmla="*/ 540 w 806"/>
                    <a:gd name="T51" fmla="*/ 69 h 94"/>
                    <a:gd name="T52" fmla="*/ 492 w 806"/>
                    <a:gd name="T53" fmla="*/ 64 h 94"/>
                    <a:gd name="T54" fmla="*/ 444 w 806"/>
                    <a:gd name="T55" fmla="*/ 60 h 94"/>
                    <a:gd name="T56" fmla="*/ 397 w 806"/>
                    <a:gd name="T57" fmla="*/ 55 h 94"/>
                    <a:gd name="T58" fmla="*/ 348 w 806"/>
                    <a:gd name="T59" fmla="*/ 50 h 94"/>
                    <a:gd name="T60" fmla="*/ 301 w 806"/>
                    <a:gd name="T61" fmla="*/ 46 h 94"/>
                    <a:gd name="T62" fmla="*/ 253 w 806"/>
                    <a:gd name="T63" fmla="*/ 41 h 94"/>
                    <a:gd name="T64" fmla="*/ 206 w 806"/>
                    <a:gd name="T65" fmla="*/ 37 h 94"/>
                    <a:gd name="T66" fmla="*/ 158 w 806"/>
                    <a:gd name="T67" fmla="*/ 32 h 94"/>
                    <a:gd name="T68" fmla="*/ 110 w 806"/>
                    <a:gd name="T69" fmla="*/ 27 h 94"/>
                    <a:gd name="T70" fmla="*/ 63 w 806"/>
                    <a:gd name="T71" fmla="*/ 23 h 94"/>
                    <a:gd name="T72" fmla="*/ 34 w 806"/>
                    <a:gd name="T73" fmla="*/ 20 h 94"/>
                    <a:gd name="T74" fmla="*/ 25 w 806"/>
                    <a:gd name="T75" fmla="*/ 22 h 94"/>
                    <a:gd name="T76" fmla="*/ 14 w 806"/>
                    <a:gd name="T77" fmla="*/ 22 h 94"/>
                    <a:gd name="T78" fmla="*/ 5 w 806"/>
                    <a:gd name="T79" fmla="*/ 22 h 94"/>
                    <a:gd name="T80" fmla="*/ 5 w 806"/>
                    <a:gd name="T81" fmla="*/ 17 h 94"/>
                    <a:gd name="T82" fmla="*/ 22 w 806"/>
                    <a:gd name="T83" fmla="*/ 0 h 9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6"/>
                    <a:gd name="T127" fmla="*/ 0 h 94"/>
                    <a:gd name="T128" fmla="*/ 806 w 806"/>
                    <a:gd name="T129" fmla="*/ 94 h 9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6" h="94">
                      <a:moveTo>
                        <a:pt x="27" y="3"/>
                      </a:moveTo>
                      <a:lnTo>
                        <a:pt x="51" y="5"/>
                      </a:lnTo>
                      <a:lnTo>
                        <a:pt x="75" y="8"/>
                      </a:lnTo>
                      <a:lnTo>
                        <a:pt x="100" y="9"/>
                      </a:lnTo>
                      <a:lnTo>
                        <a:pt x="124" y="11"/>
                      </a:lnTo>
                      <a:lnTo>
                        <a:pt x="149" y="13"/>
                      </a:lnTo>
                      <a:lnTo>
                        <a:pt x="173" y="16"/>
                      </a:lnTo>
                      <a:lnTo>
                        <a:pt x="197" y="18"/>
                      </a:lnTo>
                      <a:lnTo>
                        <a:pt x="222" y="19"/>
                      </a:lnTo>
                      <a:lnTo>
                        <a:pt x="246" y="22"/>
                      </a:lnTo>
                      <a:lnTo>
                        <a:pt x="270" y="24"/>
                      </a:lnTo>
                      <a:lnTo>
                        <a:pt x="294" y="26"/>
                      </a:lnTo>
                      <a:lnTo>
                        <a:pt x="318" y="28"/>
                      </a:lnTo>
                      <a:lnTo>
                        <a:pt x="344" y="31"/>
                      </a:lnTo>
                      <a:lnTo>
                        <a:pt x="368" y="32"/>
                      </a:lnTo>
                      <a:lnTo>
                        <a:pt x="392" y="34"/>
                      </a:lnTo>
                      <a:lnTo>
                        <a:pt x="416" y="37"/>
                      </a:lnTo>
                      <a:lnTo>
                        <a:pt x="441" y="39"/>
                      </a:lnTo>
                      <a:lnTo>
                        <a:pt x="465" y="41"/>
                      </a:lnTo>
                      <a:lnTo>
                        <a:pt x="489" y="43"/>
                      </a:lnTo>
                      <a:lnTo>
                        <a:pt x="514" y="46"/>
                      </a:lnTo>
                      <a:lnTo>
                        <a:pt x="539" y="47"/>
                      </a:lnTo>
                      <a:lnTo>
                        <a:pt x="563" y="49"/>
                      </a:lnTo>
                      <a:lnTo>
                        <a:pt x="587" y="52"/>
                      </a:lnTo>
                      <a:lnTo>
                        <a:pt x="611" y="54"/>
                      </a:lnTo>
                      <a:lnTo>
                        <a:pt x="635" y="56"/>
                      </a:lnTo>
                      <a:lnTo>
                        <a:pt x="659" y="58"/>
                      </a:lnTo>
                      <a:lnTo>
                        <a:pt x="684" y="61"/>
                      </a:lnTo>
                      <a:lnTo>
                        <a:pt x="709" y="63"/>
                      </a:lnTo>
                      <a:lnTo>
                        <a:pt x="733" y="64"/>
                      </a:lnTo>
                      <a:lnTo>
                        <a:pt x="757" y="66"/>
                      </a:lnTo>
                      <a:lnTo>
                        <a:pt x="782" y="69"/>
                      </a:lnTo>
                      <a:lnTo>
                        <a:pt x="806" y="71"/>
                      </a:lnTo>
                      <a:lnTo>
                        <a:pt x="805" y="76"/>
                      </a:lnTo>
                      <a:lnTo>
                        <a:pt x="802" y="79"/>
                      </a:lnTo>
                      <a:lnTo>
                        <a:pt x="801" y="84"/>
                      </a:lnTo>
                      <a:lnTo>
                        <a:pt x="799" y="88"/>
                      </a:lnTo>
                      <a:lnTo>
                        <a:pt x="800" y="90"/>
                      </a:lnTo>
                      <a:lnTo>
                        <a:pt x="801" y="91"/>
                      </a:lnTo>
                      <a:lnTo>
                        <a:pt x="801" y="93"/>
                      </a:lnTo>
                      <a:lnTo>
                        <a:pt x="802" y="94"/>
                      </a:lnTo>
                      <a:lnTo>
                        <a:pt x="778" y="92"/>
                      </a:lnTo>
                      <a:lnTo>
                        <a:pt x="755" y="90"/>
                      </a:lnTo>
                      <a:lnTo>
                        <a:pt x="731" y="87"/>
                      </a:lnTo>
                      <a:lnTo>
                        <a:pt x="707" y="85"/>
                      </a:lnTo>
                      <a:lnTo>
                        <a:pt x="683" y="83"/>
                      </a:lnTo>
                      <a:lnTo>
                        <a:pt x="659" y="80"/>
                      </a:lnTo>
                      <a:lnTo>
                        <a:pt x="635" y="78"/>
                      </a:lnTo>
                      <a:lnTo>
                        <a:pt x="611" y="76"/>
                      </a:lnTo>
                      <a:lnTo>
                        <a:pt x="588" y="73"/>
                      </a:lnTo>
                      <a:lnTo>
                        <a:pt x="564" y="71"/>
                      </a:lnTo>
                      <a:lnTo>
                        <a:pt x="540" y="69"/>
                      </a:lnTo>
                      <a:lnTo>
                        <a:pt x="515" y="66"/>
                      </a:lnTo>
                      <a:lnTo>
                        <a:pt x="492" y="64"/>
                      </a:lnTo>
                      <a:lnTo>
                        <a:pt x="468" y="62"/>
                      </a:lnTo>
                      <a:lnTo>
                        <a:pt x="444" y="60"/>
                      </a:lnTo>
                      <a:lnTo>
                        <a:pt x="421" y="57"/>
                      </a:lnTo>
                      <a:lnTo>
                        <a:pt x="397" y="55"/>
                      </a:lnTo>
                      <a:lnTo>
                        <a:pt x="373" y="53"/>
                      </a:lnTo>
                      <a:lnTo>
                        <a:pt x="348" y="50"/>
                      </a:lnTo>
                      <a:lnTo>
                        <a:pt x="325" y="48"/>
                      </a:lnTo>
                      <a:lnTo>
                        <a:pt x="301" y="46"/>
                      </a:lnTo>
                      <a:lnTo>
                        <a:pt x="277" y="43"/>
                      </a:lnTo>
                      <a:lnTo>
                        <a:pt x="253" y="41"/>
                      </a:lnTo>
                      <a:lnTo>
                        <a:pt x="230" y="39"/>
                      </a:lnTo>
                      <a:lnTo>
                        <a:pt x="206" y="37"/>
                      </a:lnTo>
                      <a:lnTo>
                        <a:pt x="181" y="34"/>
                      </a:lnTo>
                      <a:lnTo>
                        <a:pt x="158" y="32"/>
                      </a:lnTo>
                      <a:lnTo>
                        <a:pt x="134" y="30"/>
                      </a:lnTo>
                      <a:lnTo>
                        <a:pt x="110" y="27"/>
                      </a:lnTo>
                      <a:lnTo>
                        <a:pt x="86" y="25"/>
                      </a:lnTo>
                      <a:lnTo>
                        <a:pt x="63" y="23"/>
                      </a:lnTo>
                      <a:lnTo>
                        <a:pt x="38" y="20"/>
                      </a:lnTo>
                      <a:lnTo>
                        <a:pt x="34" y="20"/>
                      </a:lnTo>
                      <a:lnTo>
                        <a:pt x="29" y="22"/>
                      </a:lnTo>
                      <a:lnTo>
                        <a:pt x="25" y="22"/>
                      </a:lnTo>
                      <a:lnTo>
                        <a:pt x="20" y="22"/>
                      </a:lnTo>
                      <a:lnTo>
                        <a:pt x="14" y="22"/>
                      </a:lnTo>
                      <a:lnTo>
                        <a:pt x="10" y="22"/>
                      </a:lnTo>
                      <a:lnTo>
                        <a:pt x="5" y="22"/>
                      </a:lnTo>
                      <a:lnTo>
                        <a:pt x="0" y="22"/>
                      </a:lnTo>
                      <a:lnTo>
                        <a:pt x="5" y="17"/>
                      </a:lnTo>
                      <a:lnTo>
                        <a:pt x="14" y="7"/>
                      </a:lnTo>
                      <a:lnTo>
                        <a:pt x="22" y="0"/>
                      </a:lnTo>
                      <a:lnTo>
                        <a:pt x="27" y="3"/>
                      </a:lnTo>
                      <a:close/>
                    </a:path>
                  </a:pathLst>
                </a:custGeom>
                <a:solidFill>
                  <a:srgbClr val="3F3F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2" name="Freeform 283"/>
                <p:cNvSpPr>
                  <a:spLocks noChangeArrowheads="1"/>
                </p:cNvSpPr>
                <p:nvPr/>
              </p:nvSpPr>
              <p:spPr bwMode="auto">
                <a:xfrm>
                  <a:off x="5242" y="1344"/>
                  <a:ext cx="121" cy="17"/>
                </a:xfrm>
                <a:custGeom>
                  <a:avLst/>
                  <a:gdLst>
                    <a:gd name="T0" fmla="*/ 26 w 804"/>
                    <a:gd name="T1" fmla="*/ 4 h 89"/>
                    <a:gd name="T2" fmla="*/ 804 w 804"/>
                    <a:gd name="T3" fmla="*/ 72 h 89"/>
                    <a:gd name="T4" fmla="*/ 799 w 804"/>
                    <a:gd name="T5" fmla="*/ 89 h 89"/>
                    <a:gd name="T6" fmla="*/ 804 w 804"/>
                    <a:gd name="T7" fmla="*/ 89 h 89"/>
                    <a:gd name="T8" fmla="*/ 42 w 804"/>
                    <a:gd name="T9" fmla="*/ 15 h 89"/>
                    <a:gd name="T10" fmla="*/ 0 w 804"/>
                    <a:gd name="T11" fmla="*/ 21 h 89"/>
                    <a:gd name="T12" fmla="*/ 4 w 804"/>
                    <a:gd name="T13" fmla="*/ 16 h 89"/>
                    <a:gd name="T14" fmla="*/ 13 w 804"/>
                    <a:gd name="T15" fmla="*/ 7 h 89"/>
                    <a:gd name="T16" fmla="*/ 22 w 804"/>
                    <a:gd name="T17" fmla="*/ 0 h 89"/>
                    <a:gd name="T18" fmla="*/ 26 w 804"/>
                    <a:gd name="T19" fmla="*/ 4 h 8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04"/>
                    <a:gd name="T31" fmla="*/ 0 h 89"/>
                    <a:gd name="T32" fmla="*/ 804 w 804"/>
                    <a:gd name="T33" fmla="*/ 89 h 8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04" h="89">
                      <a:moveTo>
                        <a:pt x="26" y="4"/>
                      </a:moveTo>
                      <a:lnTo>
                        <a:pt x="804" y="72"/>
                      </a:lnTo>
                      <a:lnTo>
                        <a:pt x="799" y="89"/>
                      </a:lnTo>
                      <a:lnTo>
                        <a:pt x="804" y="89"/>
                      </a:lnTo>
                      <a:lnTo>
                        <a:pt x="42" y="15"/>
                      </a:lnTo>
                      <a:lnTo>
                        <a:pt x="0" y="21"/>
                      </a:lnTo>
                      <a:lnTo>
                        <a:pt x="4" y="16"/>
                      </a:lnTo>
                      <a:lnTo>
                        <a:pt x="13" y="7"/>
                      </a:lnTo>
                      <a:lnTo>
                        <a:pt x="22" y="0"/>
                      </a:lnTo>
                      <a:lnTo>
                        <a:pt x="26" y="4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3" name="Freeform 284"/>
                <p:cNvSpPr>
                  <a:spLocks noChangeArrowheads="1"/>
                </p:cNvSpPr>
                <p:nvPr/>
              </p:nvSpPr>
              <p:spPr bwMode="auto">
                <a:xfrm>
                  <a:off x="5371" y="1308"/>
                  <a:ext cx="108" cy="438"/>
                </a:xfrm>
                <a:custGeom>
                  <a:avLst/>
                  <a:gdLst>
                    <a:gd name="T0" fmla="*/ 107 w 714"/>
                    <a:gd name="T1" fmla="*/ 190 h 2316"/>
                    <a:gd name="T2" fmla="*/ 35 w 714"/>
                    <a:gd name="T3" fmla="*/ 262 h 2316"/>
                    <a:gd name="T4" fmla="*/ 9 w 714"/>
                    <a:gd name="T5" fmla="*/ 396 h 2316"/>
                    <a:gd name="T6" fmla="*/ 0 w 714"/>
                    <a:gd name="T7" fmla="*/ 495 h 2316"/>
                    <a:gd name="T8" fmla="*/ 0 w 714"/>
                    <a:gd name="T9" fmla="*/ 2316 h 2316"/>
                    <a:gd name="T10" fmla="*/ 714 w 714"/>
                    <a:gd name="T11" fmla="*/ 1885 h 2316"/>
                    <a:gd name="T12" fmla="*/ 714 w 714"/>
                    <a:gd name="T13" fmla="*/ 0 h 2316"/>
                    <a:gd name="T14" fmla="*/ 107 w 714"/>
                    <a:gd name="T15" fmla="*/ 190 h 23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14"/>
                    <a:gd name="T25" fmla="*/ 0 h 2316"/>
                    <a:gd name="T26" fmla="*/ 714 w 714"/>
                    <a:gd name="T27" fmla="*/ 2316 h 23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14" h="2316">
                      <a:moveTo>
                        <a:pt x="107" y="190"/>
                      </a:moveTo>
                      <a:lnTo>
                        <a:pt x="35" y="262"/>
                      </a:lnTo>
                      <a:lnTo>
                        <a:pt x="9" y="396"/>
                      </a:lnTo>
                      <a:lnTo>
                        <a:pt x="0" y="495"/>
                      </a:lnTo>
                      <a:lnTo>
                        <a:pt x="0" y="2316"/>
                      </a:lnTo>
                      <a:lnTo>
                        <a:pt x="714" y="1885"/>
                      </a:lnTo>
                      <a:lnTo>
                        <a:pt x="714" y="0"/>
                      </a:lnTo>
                      <a:lnTo>
                        <a:pt x="107" y="190"/>
                      </a:lnTo>
                      <a:close/>
                    </a:path>
                  </a:pathLst>
                </a:custGeom>
                <a:solidFill>
                  <a:srgbClr val="60565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4" name="Freeform 285"/>
                <p:cNvSpPr>
                  <a:spLocks noChangeArrowheads="1"/>
                </p:cNvSpPr>
                <p:nvPr/>
              </p:nvSpPr>
              <p:spPr bwMode="auto">
                <a:xfrm>
                  <a:off x="5376" y="1308"/>
                  <a:ext cx="103" cy="434"/>
                </a:xfrm>
                <a:custGeom>
                  <a:avLst/>
                  <a:gdLst>
                    <a:gd name="T0" fmla="*/ 108 w 682"/>
                    <a:gd name="T1" fmla="*/ 182 h 2295"/>
                    <a:gd name="T2" fmla="*/ 99 w 682"/>
                    <a:gd name="T3" fmla="*/ 191 h 2295"/>
                    <a:gd name="T4" fmla="*/ 90 w 682"/>
                    <a:gd name="T5" fmla="*/ 200 h 2295"/>
                    <a:gd name="T6" fmla="*/ 81 w 682"/>
                    <a:gd name="T7" fmla="*/ 210 h 2295"/>
                    <a:gd name="T8" fmla="*/ 72 w 682"/>
                    <a:gd name="T9" fmla="*/ 218 h 2295"/>
                    <a:gd name="T10" fmla="*/ 63 w 682"/>
                    <a:gd name="T11" fmla="*/ 227 h 2295"/>
                    <a:gd name="T12" fmla="*/ 54 w 682"/>
                    <a:gd name="T13" fmla="*/ 236 h 2295"/>
                    <a:gd name="T14" fmla="*/ 46 w 682"/>
                    <a:gd name="T15" fmla="*/ 244 h 2295"/>
                    <a:gd name="T16" fmla="*/ 37 w 682"/>
                    <a:gd name="T17" fmla="*/ 253 h 2295"/>
                    <a:gd name="T18" fmla="*/ 30 w 682"/>
                    <a:gd name="T19" fmla="*/ 287 h 2295"/>
                    <a:gd name="T20" fmla="*/ 23 w 682"/>
                    <a:gd name="T21" fmla="*/ 320 h 2295"/>
                    <a:gd name="T22" fmla="*/ 16 w 682"/>
                    <a:gd name="T23" fmla="*/ 354 h 2295"/>
                    <a:gd name="T24" fmla="*/ 10 w 682"/>
                    <a:gd name="T25" fmla="*/ 387 h 2295"/>
                    <a:gd name="T26" fmla="*/ 8 w 682"/>
                    <a:gd name="T27" fmla="*/ 413 h 2295"/>
                    <a:gd name="T28" fmla="*/ 6 w 682"/>
                    <a:gd name="T29" fmla="*/ 438 h 2295"/>
                    <a:gd name="T30" fmla="*/ 3 w 682"/>
                    <a:gd name="T31" fmla="*/ 462 h 2295"/>
                    <a:gd name="T32" fmla="*/ 1 w 682"/>
                    <a:gd name="T33" fmla="*/ 487 h 2295"/>
                    <a:gd name="T34" fmla="*/ 1 w 682"/>
                    <a:gd name="T35" fmla="*/ 939 h 2295"/>
                    <a:gd name="T36" fmla="*/ 1 w 682"/>
                    <a:gd name="T37" fmla="*/ 1391 h 2295"/>
                    <a:gd name="T38" fmla="*/ 1 w 682"/>
                    <a:gd name="T39" fmla="*/ 1844 h 2295"/>
                    <a:gd name="T40" fmla="*/ 0 w 682"/>
                    <a:gd name="T41" fmla="*/ 2295 h 2295"/>
                    <a:gd name="T42" fmla="*/ 43 w 682"/>
                    <a:gd name="T43" fmla="*/ 2270 h 2295"/>
                    <a:gd name="T44" fmla="*/ 85 w 682"/>
                    <a:gd name="T45" fmla="*/ 2243 h 2295"/>
                    <a:gd name="T46" fmla="*/ 128 w 682"/>
                    <a:gd name="T47" fmla="*/ 2218 h 2295"/>
                    <a:gd name="T48" fmla="*/ 170 w 682"/>
                    <a:gd name="T49" fmla="*/ 2193 h 2295"/>
                    <a:gd name="T50" fmla="*/ 213 w 682"/>
                    <a:gd name="T51" fmla="*/ 2166 h 2295"/>
                    <a:gd name="T52" fmla="*/ 256 w 682"/>
                    <a:gd name="T53" fmla="*/ 2141 h 2295"/>
                    <a:gd name="T54" fmla="*/ 298 w 682"/>
                    <a:gd name="T55" fmla="*/ 2116 h 2295"/>
                    <a:gd name="T56" fmla="*/ 341 w 682"/>
                    <a:gd name="T57" fmla="*/ 2089 h 2295"/>
                    <a:gd name="T58" fmla="*/ 384 w 682"/>
                    <a:gd name="T59" fmla="*/ 2064 h 2295"/>
                    <a:gd name="T60" fmla="*/ 426 w 682"/>
                    <a:gd name="T61" fmla="*/ 2038 h 2295"/>
                    <a:gd name="T62" fmla="*/ 469 w 682"/>
                    <a:gd name="T63" fmla="*/ 2013 h 2295"/>
                    <a:gd name="T64" fmla="*/ 511 w 682"/>
                    <a:gd name="T65" fmla="*/ 1987 h 2295"/>
                    <a:gd name="T66" fmla="*/ 554 w 682"/>
                    <a:gd name="T67" fmla="*/ 1961 h 2295"/>
                    <a:gd name="T68" fmla="*/ 597 w 682"/>
                    <a:gd name="T69" fmla="*/ 1936 h 2295"/>
                    <a:gd name="T70" fmla="*/ 639 w 682"/>
                    <a:gd name="T71" fmla="*/ 1909 h 2295"/>
                    <a:gd name="T72" fmla="*/ 682 w 682"/>
                    <a:gd name="T73" fmla="*/ 1884 h 2295"/>
                    <a:gd name="T74" fmla="*/ 682 w 682"/>
                    <a:gd name="T75" fmla="*/ 1413 h 2295"/>
                    <a:gd name="T76" fmla="*/ 682 w 682"/>
                    <a:gd name="T77" fmla="*/ 941 h 2295"/>
                    <a:gd name="T78" fmla="*/ 682 w 682"/>
                    <a:gd name="T79" fmla="*/ 471 h 2295"/>
                    <a:gd name="T80" fmla="*/ 682 w 682"/>
                    <a:gd name="T81" fmla="*/ 0 h 2295"/>
                    <a:gd name="T82" fmla="*/ 646 w 682"/>
                    <a:gd name="T83" fmla="*/ 12 h 2295"/>
                    <a:gd name="T84" fmla="*/ 611 w 682"/>
                    <a:gd name="T85" fmla="*/ 23 h 2295"/>
                    <a:gd name="T86" fmla="*/ 575 w 682"/>
                    <a:gd name="T87" fmla="*/ 35 h 2295"/>
                    <a:gd name="T88" fmla="*/ 539 w 682"/>
                    <a:gd name="T89" fmla="*/ 46 h 2295"/>
                    <a:gd name="T90" fmla="*/ 502 w 682"/>
                    <a:gd name="T91" fmla="*/ 58 h 2295"/>
                    <a:gd name="T92" fmla="*/ 467 w 682"/>
                    <a:gd name="T93" fmla="*/ 69 h 2295"/>
                    <a:gd name="T94" fmla="*/ 431 w 682"/>
                    <a:gd name="T95" fmla="*/ 81 h 2295"/>
                    <a:gd name="T96" fmla="*/ 395 w 682"/>
                    <a:gd name="T97" fmla="*/ 92 h 2295"/>
                    <a:gd name="T98" fmla="*/ 359 w 682"/>
                    <a:gd name="T99" fmla="*/ 104 h 2295"/>
                    <a:gd name="T100" fmla="*/ 324 w 682"/>
                    <a:gd name="T101" fmla="*/ 114 h 2295"/>
                    <a:gd name="T102" fmla="*/ 288 w 682"/>
                    <a:gd name="T103" fmla="*/ 126 h 2295"/>
                    <a:gd name="T104" fmla="*/ 252 w 682"/>
                    <a:gd name="T105" fmla="*/ 137 h 2295"/>
                    <a:gd name="T106" fmla="*/ 215 w 682"/>
                    <a:gd name="T107" fmla="*/ 149 h 2295"/>
                    <a:gd name="T108" fmla="*/ 180 w 682"/>
                    <a:gd name="T109" fmla="*/ 159 h 2295"/>
                    <a:gd name="T110" fmla="*/ 144 w 682"/>
                    <a:gd name="T111" fmla="*/ 171 h 2295"/>
                    <a:gd name="T112" fmla="*/ 108 w 682"/>
                    <a:gd name="T113" fmla="*/ 182 h 229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82"/>
                    <a:gd name="T172" fmla="*/ 0 h 2295"/>
                    <a:gd name="T173" fmla="*/ 682 w 682"/>
                    <a:gd name="T174" fmla="*/ 2295 h 229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82" h="2295">
                      <a:moveTo>
                        <a:pt x="108" y="182"/>
                      </a:moveTo>
                      <a:lnTo>
                        <a:pt x="99" y="191"/>
                      </a:lnTo>
                      <a:lnTo>
                        <a:pt x="90" y="200"/>
                      </a:lnTo>
                      <a:lnTo>
                        <a:pt x="81" y="210"/>
                      </a:lnTo>
                      <a:lnTo>
                        <a:pt x="72" y="218"/>
                      </a:lnTo>
                      <a:lnTo>
                        <a:pt x="63" y="227"/>
                      </a:lnTo>
                      <a:lnTo>
                        <a:pt x="54" y="236"/>
                      </a:lnTo>
                      <a:lnTo>
                        <a:pt x="46" y="244"/>
                      </a:lnTo>
                      <a:lnTo>
                        <a:pt x="37" y="253"/>
                      </a:lnTo>
                      <a:lnTo>
                        <a:pt x="30" y="287"/>
                      </a:lnTo>
                      <a:lnTo>
                        <a:pt x="23" y="320"/>
                      </a:lnTo>
                      <a:lnTo>
                        <a:pt x="16" y="354"/>
                      </a:lnTo>
                      <a:lnTo>
                        <a:pt x="10" y="387"/>
                      </a:lnTo>
                      <a:lnTo>
                        <a:pt x="8" y="413"/>
                      </a:lnTo>
                      <a:lnTo>
                        <a:pt x="6" y="438"/>
                      </a:lnTo>
                      <a:lnTo>
                        <a:pt x="3" y="462"/>
                      </a:lnTo>
                      <a:lnTo>
                        <a:pt x="1" y="487"/>
                      </a:lnTo>
                      <a:lnTo>
                        <a:pt x="1" y="939"/>
                      </a:lnTo>
                      <a:lnTo>
                        <a:pt x="1" y="1391"/>
                      </a:lnTo>
                      <a:lnTo>
                        <a:pt x="1" y="1844"/>
                      </a:lnTo>
                      <a:lnTo>
                        <a:pt x="0" y="2295"/>
                      </a:lnTo>
                      <a:lnTo>
                        <a:pt x="43" y="2270"/>
                      </a:lnTo>
                      <a:lnTo>
                        <a:pt x="85" y="2243"/>
                      </a:lnTo>
                      <a:lnTo>
                        <a:pt x="128" y="2218"/>
                      </a:lnTo>
                      <a:lnTo>
                        <a:pt x="170" y="2193"/>
                      </a:lnTo>
                      <a:lnTo>
                        <a:pt x="213" y="2166"/>
                      </a:lnTo>
                      <a:lnTo>
                        <a:pt x="256" y="2141"/>
                      </a:lnTo>
                      <a:lnTo>
                        <a:pt x="298" y="2116"/>
                      </a:lnTo>
                      <a:lnTo>
                        <a:pt x="341" y="2089"/>
                      </a:lnTo>
                      <a:lnTo>
                        <a:pt x="384" y="2064"/>
                      </a:lnTo>
                      <a:lnTo>
                        <a:pt x="426" y="2038"/>
                      </a:lnTo>
                      <a:lnTo>
                        <a:pt x="469" y="2013"/>
                      </a:lnTo>
                      <a:lnTo>
                        <a:pt x="511" y="1987"/>
                      </a:lnTo>
                      <a:lnTo>
                        <a:pt x="554" y="1961"/>
                      </a:lnTo>
                      <a:lnTo>
                        <a:pt x="597" y="1936"/>
                      </a:lnTo>
                      <a:lnTo>
                        <a:pt x="639" y="1909"/>
                      </a:lnTo>
                      <a:lnTo>
                        <a:pt x="682" y="1884"/>
                      </a:lnTo>
                      <a:lnTo>
                        <a:pt x="682" y="1413"/>
                      </a:lnTo>
                      <a:lnTo>
                        <a:pt x="682" y="941"/>
                      </a:lnTo>
                      <a:lnTo>
                        <a:pt x="682" y="471"/>
                      </a:lnTo>
                      <a:lnTo>
                        <a:pt x="682" y="0"/>
                      </a:lnTo>
                      <a:lnTo>
                        <a:pt x="646" y="12"/>
                      </a:lnTo>
                      <a:lnTo>
                        <a:pt x="611" y="23"/>
                      </a:lnTo>
                      <a:lnTo>
                        <a:pt x="575" y="35"/>
                      </a:lnTo>
                      <a:lnTo>
                        <a:pt x="539" y="46"/>
                      </a:lnTo>
                      <a:lnTo>
                        <a:pt x="502" y="58"/>
                      </a:lnTo>
                      <a:lnTo>
                        <a:pt x="467" y="69"/>
                      </a:lnTo>
                      <a:lnTo>
                        <a:pt x="431" y="81"/>
                      </a:lnTo>
                      <a:lnTo>
                        <a:pt x="395" y="92"/>
                      </a:lnTo>
                      <a:lnTo>
                        <a:pt x="359" y="104"/>
                      </a:lnTo>
                      <a:lnTo>
                        <a:pt x="324" y="114"/>
                      </a:lnTo>
                      <a:lnTo>
                        <a:pt x="288" y="126"/>
                      </a:lnTo>
                      <a:lnTo>
                        <a:pt x="252" y="137"/>
                      </a:lnTo>
                      <a:lnTo>
                        <a:pt x="215" y="149"/>
                      </a:lnTo>
                      <a:lnTo>
                        <a:pt x="180" y="159"/>
                      </a:lnTo>
                      <a:lnTo>
                        <a:pt x="144" y="171"/>
                      </a:lnTo>
                      <a:lnTo>
                        <a:pt x="108" y="182"/>
                      </a:lnTo>
                      <a:close/>
                    </a:path>
                  </a:pathLst>
                </a:custGeom>
                <a:solidFill>
                  <a:srgbClr val="60595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5" name="Freeform 286"/>
                <p:cNvSpPr>
                  <a:spLocks noChangeArrowheads="1"/>
                </p:cNvSpPr>
                <p:nvPr/>
              </p:nvSpPr>
              <p:spPr bwMode="auto">
                <a:xfrm>
                  <a:off x="5381" y="1308"/>
                  <a:ext cx="98" cy="430"/>
                </a:xfrm>
                <a:custGeom>
                  <a:avLst/>
                  <a:gdLst>
                    <a:gd name="T0" fmla="*/ 108 w 650"/>
                    <a:gd name="T1" fmla="*/ 174 h 2276"/>
                    <a:gd name="T2" fmla="*/ 99 w 650"/>
                    <a:gd name="T3" fmla="*/ 183 h 2276"/>
                    <a:gd name="T4" fmla="*/ 91 w 650"/>
                    <a:gd name="T5" fmla="*/ 191 h 2276"/>
                    <a:gd name="T6" fmla="*/ 82 w 650"/>
                    <a:gd name="T7" fmla="*/ 200 h 2276"/>
                    <a:gd name="T8" fmla="*/ 73 w 650"/>
                    <a:gd name="T9" fmla="*/ 210 h 2276"/>
                    <a:gd name="T10" fmla="*/ 65 w 650"/>
                    <a:gd name="T11" fmla="*/ 219 h 2276"/>
                    <a:gd name="T12" fmla="*/ 55 w 650"/>
                    <a:gd name="T13" fmla="*/ 228 h 2276"/>
                    <a:gd name="T14" fmla="*/ 46 w 650"/>
                    <a:gd name="T15" fmla="*/ 237 h 2276"/>
                    <a:gd name="T16" fmla="*/ 37 w 650"/>
                    <a:gd name="T17" fmla="*/ 247 h 2276"/>
                    <a:gd name="T18" fmla="*/ 31 w 650"/>
                    <a:gd name="T19" fmla="*/ 279 h 2276"/>
                    <a:gd name="T20" fmla="*/ 24 w 650"/>
                    <a:gd name="T21" fmla="*/ 312 h 2276"/>
                    <a:gd name="T22" fmla="*/ 17 w 650"/>
                    <a:gd name="T23" fmla="*/ 346 h 2276"/>
                    <a:gd name="T24" fmla="*/ 11 w 650"/>
                    <a:gd name="T25" fmla="*/ 380 h 2276"/>
                    <a:gd name="T26" fmla="*/ 8 w 650"/>
                    <a:gd name="T27" fmla="*/ 406 h 2276"/>
                    <a:gd name="T28" fmla="*/ 6 w 650"/>
                    <a:gd name="T29" fmla="*/ 430 h 2276"/>
                    <a:gd name="T30" fmla="*/ 4 w 650"/>
                    <a:gd name="T31" fmla="*/ 454 h 2276"/>
                    <a:gd name="T32" fmla="*/ 1 w 650"/>
                    <a:gd name="T33" fmla="*/ 478 h 2276"/>
                    <a:gd name="T34" fmla="*/ 1 w 650"/>
                    <a:gd name="T35" fmla="*/ 928 h 2276"/>
                    <a:gd name="T36" fmla="*/ 1 w 650"/>
                    <a:gd name="T37" fmla="*/ 1377 h 2276"/>
                    <a:gd name="T38" fmla="*/ 1 w 650"/>
                    <a:gd name="T39" fmla="*/ 1826 h 2276"/>
                    <a:gd name="T40" fmla="*/ 0 w 650"/>
                    <a:gd name="T41" fmla="*/ 2276 h 2276"/>
                    <a:gd name="T42" fmla="*/ 40 w 650"/>
                    <a:gd name="T43" fmla="*/ 2252 h 2276"/>
                    <a:gd name="T44" fmla="*/ 82 w 650"/>
                    <a:gd name="T45" fmla="*/ 2226 h 2276"/>
                    <a:gd name="T46" fmla="*/ 122 w 650"/>
                    <a:gd name="T47" fmla="*/ 2202 h 2276"/>
                    <a:gd name="T48" fmla="*/ 163 w 650"/>
                    <a:gd name="T49" fmla="*/ 2178 h 2276"/>
                    <a:gd name="T50" fmla="*/ 203 w 650"/>
                    <a:gd name="T51" fmla="*/ 2152 h 2276"/>
                    <a:gd name="T52" fmla="*/ 244 w 650"/>
                    <a:gd name="T53" fmla="*/ 2128 h 2276"/>
                    <a:gd name="T54" fmla="*/ 285 w 650"/>
                    <a:gd name="T55" fmla="*/ 2103 h 2276"/>
                    <a:gd name="T56" fmla="*/ 325 w 650"/>
                    <a:gd name="T57" fmla="*/ 2079 h 2276"/>
                    <a:gd name="T58" fmla="*/ 365 w 650"/>
                    <a:gd name="T59" fmla="*/ 2055 h 2276"/>
                    <a:gd name="T60" fmla="*/ 407 w 650"/>
                    <a:gd name="T61" fmla="*/ 2029 h 2276"/>
                    <a:gd name="T62" fmla="*/ 447 w 650"/>
                    <a:gd name="T63" fmla="*/ 2005 h 2276"/>
                    <a:gd name="T64" fmla="*/ 488 w 650"/>
                    <a:gd name="T65" fmla="*/ 1981 h 2276"/>
                    <a:gd name="T66" fmla="*/ 528 w 650"/>
                    <a:gd name="T67" fmla="*/ 1957 h 2276"/>
                    <a:gd name="T68" fmla="*/ 569 w 650"/>
                    <a:gd name="T69" fmla="*/ 1931 h 2276"/>
                    <a:gd name="T70" fmla="*/ 610 w 650"/>
                    <a:gd name="T71" fmla="*/ 1907 h 2276"/>
                    <a:gd name="T72" fmla="*/ 650 w 650"/>
                    <a:gd name="T73" fmla="*/ 1883 h 2276"/>
                    <a:gd name="T74" fmla="*/ 650 w 650"/>
                    <a:gd name="T75" fmla="*/ 1413 h 2276"/>
                    <a:gd name="T76" fmla="*/ 650 w 650"/>
                    <a:gd name="T77" fmla="*/ 941 h 2276"/>
                    <a:gd name="T78" fmla="*/ 650 w 650"/>
                    <a:gd name="T79" fmla="*/ 471 h 2276"/>
                    <a:gd name="T80" fmla="*/ 650 w 650"/>
                    <a:gd name="T81" fmla="*/ 0 h 2276"/>
                    <a:gd name="T82" fmla="*/ 617 w 650"/>
                    <a:gd name="T83" fmla="*/ 12 h 2276"/>
                    <a:gd name="T84" fmla="*/ 582 w 650"/>
                    <a:gd name="T85" fmla="*/ 22 h 2276"/>
                    <a:gd name="T86" fmla="*/ 549 w 650"/>
                    <a:gd name="T87" fmla="*/ 33 h 2276"/>
                    <a:gd name="T88" fmla="*/ 514 w 650"/>
                    <a:gd name="T89" fmla="*/ 44 h 2276"/>
                    <a:gd name="T90" fmla="*/ 481 w 650"/>
                    <a:gd name="T91" fmla="*/ 55 h 2276"/>
                    <a:gd name="T92" fmla="*/ 447 w 650"/>
                    <a:gd name="T93" fmla="*/ 66 h 2276"/>
                    <a:gd name="T94" fmla="*/ 413 w 650"/>
                    <a:gd name="T95" fmla="*/ 76 h 2276"/>
                    <a:gd name="T96" fmla="*/ 379 w 650"/>
                    <a:gd name="T97" fmla="*/ 88 h 2276"/>
                    <a:gd name="T98" fmla="*/ 346 w 650"/>
                    <a:gd name="T99" fmla="*/ 98 h 2276"/>
                    <a:gd name="T100" fmla="*/ 311 w 650"/>
                    <a:gd name="T101" fmla="*/ 109 h 2276"/>
                    <a:gd name="T102" fmla="*/ 278 w 650"/>
                    <a:gd name="T103" fmla="*/ 120 h 2276"/>
                    <a:gd name="T104" fmla="*/ 244 w 650"/>
                    <a:gd name="T105" fmla="*/ 130 h 2276"/>
                    <a:gd name="T106" fmla="*/ 210 w 650"/>
                    <a:gd name="T107" fmla="*/ 142 h 2276"/>
                    <a:gd name="T108" fmla="*/ 176 w 650"/>
                    <a:gd name="T109" fmla="*/ 152 h 2276"/>
                    <a:gd name="T110" fmla="*/ 142 w 650"/>
                    <a:gd name="T111" fmla="*/ 164 h 2276"/>
                    <a:gd name="T112" fmla="*/ 108 w 650"/>
                    <a:gd name="T113" fmla="*/ 174 h 227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50"/>
                    <a:gd name="T172" fmla="*/ 0 h 2276"/>
                    <a:gd name="T173" fmla="*/ 650 w 650"/>
                    <a:gd name="T174" fmla="*/ 2276 h 227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50" h="2276">
                      <a:moveTo>
                        <a:pt x="108" y="174"/>
                      </a:moveTo>
                      <a:lnTo>
                        <a:pt x="99" y="183"/>
                      </a:lnTo>
                      <a:lnTo>
                        <a:pt x="91" y="191"/>
                      </a:lnTo>
                      <a:lnTo>
                        <a:pt x="82" y="200"/>
                      </a:lnTo>
                      <a:lnTo>
                        <a:pt x="73" y="210"/>
                      </a:lnTo>
                      <a:lnTo>
                        <a:pt x="65" y="219"/>
                      </a:lnTo>
                      <a:lnTo>
                        <a:pt x="55" y="228"/>
                      </a:lnTo>
                      <a:lnTo>
                        <a:pt x="46" y="237"/>
                      </a:lnTo>
                      <a:lnTo>
                        <a:pt x="37" y="247"/>
                      </a:lnTo>
                      <a:lnTo>
                        <a:pt x="31" y="279"/>
                      </a:lnTo>
                      <a:lnTo>
                        <a:pt x="24" y="312"/>
                      </a:lnTo>
                      <a:lnTo>
                        <a:pt x="17" y="346"/>
                      </a:lnTo>
                      <a:lnTo>
                        <a:pt x="11" y="380"/>
                      </a:lnTo>
                      <a:lnTo>
                        <a:pt x="8" y="406"/>
                      </a:lnTo>
                      <a:lnTo>
                        <a:pt x="6" y="430"/>
                      </a:lnTo>
                      <a:lnTo>
                        <a:pt x="4" y="454"/>
                      </a:lnTo>
                      <a:lnTo>
                        <a:pt x="1" y="478"/>
                      </a:lnTo>
                      <a:lnTo>
                        <a:pt x="1" y="928"/>
                      </a:lnTo>
                      <a:lnTo>
                        <a:pt x="1" y="1377"/>
                      </a:lnTo>
                      <a:lnTo>
                        <a:pt x="1" y="1826"/>
                      </a:lnTo>
                      <a:lnTo>
                        <a:pt x="0" y="2276"/>
                      </a:lnTo>
                      <a:lnTo>
                        <a:pt x="40" y="2252"/>
                      </a:lnTo>
                      <a:lnTo>
                        <a:pt x="82" y="2226"/>
                      </a:lnTo>
                      <a:lnTo>
                        <a:pt x="122" y="2202"/>
                      </a:lnTo>
                      <a:lnTo>
                        <a:pt x="163" y="2178"/>
                      </a:lnTo>
                      <a:lnTo>
                        <a:pt x="203" y="2152"/>
                      </a:lnTo>
                      <a:lnTo>
                        <a:pt x="244" y="2128"/>
                      </a:lnTo>
                      <a:lnTo>
                        <a:pt x="285" y="2103"/>
                      </a:lnTo>
                      <a:lnTo>
                        <a:pt x="325" y="2079"/>
                      </a:lnTo>
                      <a:lnTo>
                        <a:pt x="365" y="2055"/>
                      </a:lnTo>
                      <a:lnTo>
                        <a:pt x="407" y="2029"/>
                      </a:lnTo>
                      <a:lnTo>
                        <a:pt x="447" y="2005"/>
                      </a:lnTo>
                      <a:lnTo>
                        <a:pt x="488" y="1981"/>
                      </a:lnTo>
                      <a:lnTo>
                        <a:pt x="528" y="1957"/>
                      </a:lnTo>
                      <a:lnTo>
                        <a:pt x="569" y="1931"/>
                      </a:lnTo>
                      <a:lnTo>
                        <a:pt x="610" y="1907"/>
                      </a:lnTo>
                      <a:lnTo>
                        <a:pt x="650" y="1883"/>
                      </a:lnTo>
                      <a:lnTo>
                        <a:pt x="650" y="1413"/>
                      </a:lnTo>
                      <a:lnTo>
                        <a:pt x="650" y="941"/>
                      </a:lnTo>
                      <a:lnTo>
                        <a:pt x="650" y="471"/>
                      </a:lnTo>
                      <a:lnTo>
                        <a:pt x="650" y="0"/>
                      </a:lnTo>
                      <a:lnTo>
                        <a:pt x="617" y="12"/>
                      </a:lnTo>
                      <a:lnTo>
                        <a:pt x="582" y="22"/>
                      </a:lnTo>
                      <a:lnTo>
                        <a:pt x="549" y="33"/>
                      </a:lnTo>
                      <a:lnTo>
                        <a:pt x="514" y="44"/>
                      </a:lnTo>
                      <a:lnTo>
                        <a:pt x="481" y="55"/>
                      </a:lnTo>
                      <a:lnTo>
                        <a:pt x="447" y="66"/>
                      </a:lnTo>
                      <a:lnTo>
                        <a:pt x="413" y="76"/>
                      </a:lnTo>
                      <a:lnTo>
                        <a:pt x="379" y="88"/>
                      </a:lnTo>
                      <a:lnTo>
                        <a:pt x="346" y="98"/>
                      </a:lnTo>
                      <a:lnTo>
                        <a:pt x="311" y="109"/>
                      </a:lnTo>
                      <a:lnTo>
                        <a:pt x="278" y="120"/>
                      </a:lnTo>
                      <a:lnTo>
                        <a:pt x="244" y="130"/>
                      </a:lnTo>
                      <a:lnTo>
                        <a:pt x="210" y="142"/>
                      </a:lnTo>
                      <a:lnTo>
                        <a:pt x="176" y="152"/>
                      </a:lnTo>
                      <a:lnTo>
                        <a:pt x="142" y="164"/>
                      </a:lnTo>
                      <a:lnTo>
                        <a:pt x="108" y="174"/>
                      </a:lnTo>
                      <a:close/>
                    </a:path>
                  </a:pathLst>
                </a:custGeom>
                <a:solidFill>
                  <a:srgbClr val="6359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6" name="Freeform 287"/>
                <p:cNvSpPr>
                  <a:spLocks noChangeArrowheads="1"/>
                </p:cNvSpPr>
                <p:nvPr/>
              </p:nvSpPr>
              <p:spPr bwMode="auto">
                <a:xfrm>
                  <a:off x="5386" y="1308"/>
                  <a:ext cx="93" cy="427"/>
                </a:xfrm>
                <a:custGeom>
                  <a:avLst/>
                  <a:gdLst>
                    <a:gd name="T0" fmla="*/ 110 w 619"/>
                    <a:gd name="T1" fmla="*/ 167 h 2255"/>
                    <a:gd name="T2" fmla="*/ 101 w 619"/>
                    <a:gd name="T3" fmla="*/ 176 h 2255"/>
                    <a:gd name="T4" fmla="*/ 91 w 619"/>
                    <a:gd name="T5" fmla="*/ 184 h 2255"/>
                    <a:gd name="T6" fmla="*/ 83 w 619"/>
                    <a:gd name="T7" fmla="*/ 194 h 2255"/>
                    <a:gd name="T8" fmla="*/ 74 w 619"/>
                    <a:gd name="T9" fmla="*/ 203 h 2255"/>
                    <a:gd name="T10" fmla="*/ 65 w 619"/>
                    <a:gd name="T11" fmla="*/ 211 h 2255"/>
                    <a:gd name="T12" fmla="*/ 57 w 619"/>
                    <a:gd name="T13" fmla="*/ 220 h 2255"/>
                    <a:gd name="T14" fmla="*/ 48 w 619"/>
                    <a:gd name="T15" fmla="*/ 229 h 2255"/>
                    <a:gd name="T16" fmla="*/ 38 w 619"/>
                    <a:gd name="T17" fmla="*/ 239 h 2255"/>
                    <a:gd name="T18" fmla="*/ 32 w 619"/>
                    <a:gd name="T19" fmla="*/ 272 h 2255"/>
                    <a:gd name="T20" fmla="*/ 25 w 619"/>
                    <a:gd name="T21" fmla="*/ 305 h 2255"/>
                    <a:gd name="T22" fmla="*/ 18 w 619"/>
                    <a:gd name="T23" fmla="*/ 340 h 2255"/>
                    <a:gd name="T24" fmla="*/ 12 w 619"/>
                    <a:gd name="T25" fmla="*/ 373 h 2255"/>
                    <a:gd name="T26" fmla="*/ 10 w 619"/>
                    <a:gd name="T27" fmla="*/ 398 h 2255"/>
                    <a:gd name="T28" fmla="*/ 7 w 619"/>
                    <a:gd name="T29" fmla="*/ 422 h 2255"/>
                    <a:gd name="T30" fmla="*/ 5 w 619"/>
                    <a:gd name="T31" fmla="*/ 447 h 2255"/>
                    <a:gd name="T32" fmla="*/ 3 w 619"/>
                    <a:gd name="T33" fmla="*/ 471 h 2255"/>
                    <a:gd name="T34" fmla="*/ 2 w 619"/>
                    <a:gd name="T35" fmla="*/ 917 h 2255"/>
                    <a:gd name="T36" fmla="*/ 2 w 619"/>
                    <a:gd name="T37" fmla="*/ 1363 h 2255"/>
                    <a:gd name="T38" fmla="*/ 2 w 619"/>
                    <a:gd name="T39" fmla="*/ 1809 h 2255"/>
                    <a:gd name="T40" fmla="*/ 0 w 619"/>
                    <a:gd name="T41" fmla="*/ 2255 h 2255"/>
                    <a:gd name="T42" fmla="*/ 40 w 619"/>
                    <a:gd name="T43" fmla="*/ 2232 h 2255"/>
                    <a:gd name="T44" fmla="*/ 78 w 619"/>
                    <a:gd name="T45" fmla="*/ 2208 h 2255"/>
                    <a:gd name="T46" fmla="*/ 117 w 619"/>
                    <a:gd name="T47" fmla="*/ 2185 h 2255"/>
                    <a:gd name="T48" fmla="*/ 155 w 619"/>
                    <a:gd name="T49" fmla="*/ 2162 h 2255"/>
                    <a:gd name="T50" fmla="*/ 194 w 619"/>
                    <a:gd name="T51" fmla="*/ 2139 h 2255"/>
                    <a:gd name="T52" fmla="*/ 232 w 619"/>
                    <a:gd name="T53" fmla="*/ 2114 h 2255"/>
                    <a:gd name="T54" fmla="*/ 271 w 619"/>
                    <a:gd name="T55" fmla="*/ 2091 h 2255"/>
                    <a:gd name="T56" fmla="*/ 310 w 619"/>
                    <a:gd name="T57" fmla="*/ 2068 h 2255"/>
                    <a:gd name="T58" fmla="*/ 348 w 619"/>
                    <a:gd name="T59" fmla="*/ 2045 h 2255"/>
                    <a:gd name="T60" fmla="*/ 388 w 619"/>
                    <a:gd name="T61" fmla="*/ 2021 h 2255"/>
                    <a:gd name="T62" fmla="*/ 426 w 619"/>
                    <a:gd name="T63" fmla="*/ 1998 h 2255"/>
                    <a:gd name="T64" fmla="*/ 465 w 619"/>
                    <a:gd name="T65" fmla="*/ 1975 h 2255"/>
                    <a:gd name="T66" fmla="*/ 503 w 619"/>
                    <a:gd name="T67" fmla="*/ 1952 h 2255"/>
                    <a:gd name="T68" fmla="*/ 542 w 619"/>
                    <a:gd name="T69" fmla="*/ 1928 h 2255"/>
                    <a:gd name="T70" fmla="*/ 580 w 619"/>
                    <a:gd name="T71" fmla="*/ 1905 h 2255"/>
                    <a:gd name="T72" fmla="*/ 619 w 619"/>
                    <a:gd name="T73" fmla="*/ 1882 h 2255"/>
                    <a:gd name="T74" fmla="*/ 618 w 619"/>
                    <a:gd name="T75" fmla="*/ 1412 h 2255"/>
                    <a:gd name="T76" fmla="*/ 618 w 619"/>
                    <a:gd name="T77" fmla="*/ 941 h 2255"/>
                    <a:gd name="T78" fmla="*/ 618 w 619"/>
                    <a:gd name="T79" fmla="*/ 471 h 2255"/>
                    <a:gd name="T80" fmla="*/ 618 w 619"/>
                    <a:gd name="T81" fmla="*/ 0 h 2255"/>
                    <a:gd name="T82" fmla="*/ 586 w 619"/>
                    <a:gd name="T83" fmla="*/ 10 h 2255"/>
                    <a:gd name="T84" fmla="*/ 555 w 619"/>
                    <a:gd name="T85" fmla="*/ 21 h 2255"/>
                    <a:gd name="T86" fmla="*/ 522 w 619"/>
                    <a:gd name="T87" fmla="*/ 31 h 2255"/>
                    <a:gd name="T88" fmla="*/ 491 w 619"/>
                    <a:gd name="T89" fmla="*/ 43 h 2255"/>
                    <a:gd name="T90" fmla="*/ 459 w 619"/>
                    <a:gd name="T91" fmla="*/ 53 h 2255"/>
                    <a:gd name="T92" fmla="*/ 428 w 619"/>
                    <a:gd name="T93" fmla="*/ 63 h 2255"/>
                    <a:gd name="T94" fmla="*/ 396 w 619"/>
                    <a:gd name="T95" fmla="*/ 74 h 2255"/>
                    <a:gd name="T96" fmla="*/ 364 w 619"/>
                    <a:gd name="T97" fmla="*/ 84 h 2255"/>
                    <a:gd name="T98" fmla="*/ 332 w 619"/>
                    <a:gd name="T99" fmla="*/ 94 h 2255"/>
                    <a:gd name="T100" fmla="*/ 300 w 619"/>
                    <a:gd name="T101" fmla="*/ 105 h 2255"/>
                    <a:gd name="T102" fmla="*/ 269 w 619"/>
                    <a:gd name="T103" fmla="*/ 115 h 2255"/>
                    <a:gd name="T104" fmla="*/ 237 w 619"/>
                    <a:gd name="T105" fmla="*/ 126 h 2255"/>
                    <a:gd name="T106" fmla="*/ 206 w 619"/>
                    <a:gd name="T107" fmla="*/ 136 h 2255"/>
                    <a:gd name="T108" fmla="*/ 173 w 619"/>
                    <a:gd name="T109" fmla="*/ 146 h 2255"/>
                    <a:gd name="T110" fmla="*/ 142 w 619"/>
                    <a:gd name="T111" fmla="*/ 157 h 2255"/>
                    <a:gd name="T112" fmla="*/ 110 w 619"/>
                    <a:gd name="T113" fmla="*/ 167 h 225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19"/>
                    <a:gd name="T172" fmla="*/ 0 h 2255"/>
                    <a:gd name="T173" fmla="*/ 619 w 619"/>
                    <a:gd name="T174" fmla="*/ 2255 h 225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19" h="2255">
                      <a:moveTo>
                        <a:pt x="110" y="167"/>
                      </a:moveTo>
                      <a:lnTo>
                        <a:pt x="101" y="176"/>
                      </a:lnTo>
                      <a:lnTo>
                        <a:pt x="91" y="184"/>
                      </a:lnTo>
                      <a:lnTo>
                        <a:pt x="83" y="194"/>
                      </a:lnTo>
                      <a:lnTo>
                        <a:pt x="74" y="203"/>
                      </a:lnTo>
                      <a:lnTo>
                        <a:pt x="65" y="211"/>
                      </a:lnTo>
                      <a:lnTo>
                        <a:pt x="57" y="220"/>
                      </a:lnTo>
                      <a:lnTo>
                        <a:pt x="48" y="229"/>
                      </a:lnTo>
                      <a:lnTo>
                        <a:pt x="38" y="239"/>
                      </a:lnTo>
                      <a:lnTo>
                        <a:pt x="32" y="272"/>
                      </a:lnTo>
                      <a:lnTo>
                        <a:pt x="25" y="305"/>
                      </a:lnTo>
                      <a:lnTo>
                        <a:pt x="18" y="340"/>
                      </a:lnTo>
                      <a:lnTo>
                        <a:pt x="12" y="373"/>
                      </a:lnTo>
                      <a:lnTo>
                        <a:pt x="10" y="398"/>
                      </a:lnTo>
                      <a:lnTo>
                        <a:pt x="7" y="422"/>
                      </a:lnTo>
                      <a:lnTo>
                        <a:pt x="5" y="447"/>
                      </a:lnTo>
                      <a:lnTo>
                        <a:pt x="3" y="471"/>
                      </a:lnTo>
                      <a:lnTo>
                        <a:pt x="2" y="917"/>
                      </a:lnTo>
                      <a:lnTo>
                        <a:pt x="2" y="1363"/>
                      </a:lnTo>
                      <a:lnTo>
                        <a:pt x="2" y="1809"/>
                      </a:lnTo>
                      <a:lnTo>
                        <a:pt x="0" y="2255"/>
                      </a:lnTo>
                      <a:lnTo>
                        <a:pt x="40" y="2232"/>
                      </a:lnTo>
                      <a:lnTo>
                        <a:pt x="78" y="2208"/>
                      </a:lnTo>
                      <a:lnTo>
                        <a:pt x="117" y="2185"/>
                      </a:lnTo>
                      <a:lnTo>
                        <a:pt x="155" y="2162"/>
                      </a:lnTo>
                      <a:lnTo>
                        <a:pt x="194" y="2139"/>
                      </a:lnTo>
                      <a:lnTo>
                        <a:pt x="232" y="2114"/>
                      </a:lnTo>
                      <a:lnTo>
                        <a:pt x="271" y="2091"/>
                      </a:lnTo>
                      <a:lnTo>
                        <a:pt x="310" y="2068"/>
                      </a:lnTo>
                      <a:lnTo>
                        <a:pt x="348" y="2045"/>
                      </a:lnTo>
                      <a:lnTo>
                        <a:pt x="388" y="2021"/>
                      </a:lnTo>
                      <a:lnTo>
                        <a:pt x="426" y="1998"/>
                      </a:lnTo>
                      <a:lnTo>
                        <a:pt x="465" y="1975"/>
                      </a:lnTo>
                      <a:lnTo>
                        <a:pt x="503" y="1952"/>
                      </a:lnTo>
                      <a:lnTo>
                        <a:pt x="542" y="1928"/>
                      </a:lnTo>
                      <a:lnTo>
                        <a:pt x="580" y="1905"/>
                      </a:lnTo>
                      <a:lnTo>
                        <a:pt x="619" y="1882"/>
                      </a:lnTo>
                      <a:lnTo>
                        <a:pt x="618" y="1412"/>
                      </a:lnTo>
                      <a:lnTo>
                        <a:pt x="618" y="941"/>
                      </a:lnTo>
                      <a:lnTo>
                        <a:pt x="618" y="471"/>
                      </a:lnTo>
                      <a:lnTo>
                        <a:pt x="618" y="0"/>
                      </a:lnTo>
                      <a:lnTo>
                        <a:pt x="586" y="10"/>
                      </a:lnTo>
                      <a:lnTo>
                        <a:pt x="555" y="21"/>
                      </a:lnTo>
                      <a:lnTo>
                        <a:pt x="522" y="31"/>
                      </a:lnTo>
                      <a:lnTo>
                        <a:pt x="491" y="43"/>
                      </a:lnTo>
                      <a:lnTo>
                        <a:pt x="459" y="53"/>
                      </a:lnTo>
                      <a:lnTo>
                        <a:pt x="428" y="63"/>
                      </a:lnTo>
                      <a:lnTo>
                        <a:pt x="396" y="74"/>
                      </a:lnTo>
                      <a:lnTo>
                        <a:pt x="364" y="84"/>
                      </a:lnTo>
                      <a:lnTo>
                        <a:pt x="332" y="94"/>
                      </a:lnTo>
                      <a:lnTo>
                        <a:pt x="300" y="105"/>
                      </a:lnTo>
                      <a:lnTo>
                        <a:pt x="269" y="115"/>
                      </a:lnTo>
                      <a:lnTo>
                        <a:pt x="237" y="126"/>
                      </a:lnTo>
                      <a:lnTo>
                        <a:pt x="206" y="136"/>
                      </a:lnTo>
                      <a:lnTo>
                        <a:pt x="173" y="146"/>
                      </a:lnTo>
                      <a:lnTo>
                        <a:pt x="142" y="157"/>
                      </a:lnTo>
                      <a:lnTo>
                        <a:pt x="110" y="167"/>
                      </a:lnTo>
                      <a:close/>
                    </a:path>
                  </a:pathLst>
                </a:custGeom>
                <a:solidFill>
                  <a:srgbClr val="635B6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7" name="Freeform 288"/>
                <p:cNvSpPr>
                  <a:spLocks noChangeArrowheads="1"/>
                </p:cNvSpPr>
                <p:nvPr/>
              </p:nvSpPr>
              <p:spPr bwMode="auto">
                <a:xfrm>
                  <a:off x="5391" y="1308"/>
                  <a:ext cx="88" cy="422"/>
                </a:xfrm>
                <a:custGeom>
                  <a:avLst/>
                  <a:gdLst>
                    <a:gd name="T0" fmla="*/ 108 w 585"/>
                    <a:gd name="T1" fmla="*/ 159 h 2234"/>
                    <a:gd name="T2" fmla="*/ 99 w 585"/>
                    <a:gd name="T3" fmla="*/ 168 h 2234"/>
                    <a:gd name="T4" fmla="*/ 91 w 585"/>
                    <a:gd name="T5" fmla="*/ 176 h 2234"/>
                    <a:gd name="T6" fmla="*/ 82 w 585"/>
                    <a:gd name="T7" fmla="*/ 186 h 2234"/>
                    <a:gd name="T8" fmla="*/ 72 w 585"/>
                    <a:gd name="T9" fmla="*/ 195 h 2234"/>
                    <a:gd name="T10" fmla="*/ 64 w 585"/>
                    <a:gd name="T11" fmla="*/ 203 h 2234"/>
                    <a:gd name="T12" fmla="*/ 55 w 585"/>
                    <a:gd name="T13" fmla="*/ 212 h 2234"/>
                    <a:gd name="T14" fmla="*/ 46 w 585"/>
                    <a:gd name="T15" fmla="*/ 221 h 2234"/>
                    <a:gd name="T16" fmla="*/ 37 w 585"/>
                    <a:gd name="T17" fmla="*/ 230 h 2234"/>
                    <a:gd name="T18" fmla="*/ 31 w 585"/>
                    <a:gd name="T19" fmla="*/ 264 h 2234"/>
                    <a:gd name="T20" fmla="*/ 24 w 585"/>
                    <a:gd name="T21" fmla="*/ 297 h 2234"/>
                    <a:gd name="T22" fmla="*/ 17 w 585"/>
                    <a:gd name="T23" fmla="*/ 332 h 2234"/>
                    <a:gd name="T24" fmla="*/ 10 w 585"/>
                    <a:gd name="T25" fmla="*/ 365 h 2234"/>
                    <a:gd name="T26" fmla="*/ 8 w 585"/>
                    <a:gd name="T27" fmla="*/ 389 h 2234"/>
                    <a:gd name="T28" fmla="*/ 6 w 585"/>
                    <a:gd name="T29" fmla="*/ 414 h 2234"/>
                    <a:gd name="T30" fmla="*/ 3 w 585"/>
                    <a:gd name="T31" fmla="*/ 439 h 2234"/>
                    <a:gd name="T32" fmla="*/ 1 w 585"/>
                    <a:gd name="T33" fmla="*/ 463 h 2234"/>
                    <a:gd name="T34" fmla="*/ 1 w 585"/>
                    <a:gd name="T35" fmla="*/ 907 h 2234"/>
                    <a:gd name="T36" fmla="*/ 1 w 585"/>
                    <a:gd name="T37" fmla="*/ 1349 h 2234"/>
                    <a:gd name="T38" fmla="*/ 0 w 585"/>
                    <a:gd name="T39" fmla="*/ 1792 h 2234"/>
                    <a:gd name="T40" fmla="*/ 0 w 585"/>
                    <a:gd name="T41" fmla="*/ 2234 h 2234"/>
                    <a:gd name="T42" fmla="*/ 37 w 585"/>
                    <a:gd name="T43" fmla="*/ 2212 h 2234"/>
                    <a:gd name="T44" fmla="*/ 72 w 585"/>
                    <a:gd name="T45" fmla="*/ 2190 h 2234"/>
                    <a:gd name="T46" fmla="*/ 109 w 585"/>
                    <a:gd name="T47" fmla="*/ 2169 h 2234"/>
                    <a:gd name="T48" fmla="*/ 146 w 585"/>
                    <a:gd name="T49" fmla="*/ 2146 h 2234"/>
                    <a:gd name="T50" fmla="*/ 183 w 585"/>
                    <a:gd name="T51" fmla="*/ 2124 h 2234"/>
                    <a:gd name="T52" fmla="*/ 219 w 585"/>
                    <a:gd name="T53" fmla="*/ 2102 h 2234"/>
                    <a:gd name="T54" fmla="*/ 256 w 585"/>
                    <a:gd name="T55" fmla="*/ 2080 h 2234"/>
                    <a:gd name="T56" fmla="*/ 292 w 585"/>
                    <a:gd name="T57" fmla="*/ 2057 h 2234"/>
                    <a:gd name="T58" fmla="*/ 329 w 585"/>
                    <a:gd name="T59" fmla="*/ 2035 h 2234"/>
                    <a:gd name="T60" fmla="*/ 366 w 585"/>
                    <a:gd name="T61" fmla="*/ 2013 h 2234"/>
                    <a:gd name="T62" fmla="*/ 402 w 585"/>
                    <a:gd name="T63" fmla="*/ 1991 h 2234"/>
                    <a:gd name="T64" fmla="*/ 439 w 585"/>
                    <a:gd name="T65" fmla="*/ 1969 h 2234"/>
                    <a:gd name="T66" fmla="*/ 476 w 585"/>
                    <a:gd name="T67" fmla="*/ 1946 h 2234"/>
                    <a:gd name="T68" fmla="*/ 513 w 585"/>
                    <a:gd name="T69" fmla="*/ 1924 h 2234"/>
                    <a:gd name="T70" fmla="*/ 548 w 585"/>
                    <a:gd name="T71" fmla="*/ 1902 h 2234"/>
                    <a:gd name="T72" fmla="*/ 585 w 585"/>
                    <a:gd name="T73" fmla="*/ 1881 h 2234"/>
                    <a:gd name="T74" fmla="*/ 585 w 585"/>
                    <a:gd name="T75" fmla="*/ 1410 h 2234"/>
                    <a:gd name="T76" fmla="*/ 585 w 585"/>
                    <a:gd name="T77" fmla="*/ 940 h 2234"/>
                    <a:gd name="T78" fmla="*/ 584 w 585"/>
                    <a:gd name="T79" fmla="*/ 470 h 2234"/>
                    <a:gd name="T80" fmla="*/ 584 w 585"/>
                    <a:gd name="T81" fmla="*/ 0 h 2234"/>
                    <a:gd name="T82" fmla="*/ 554 w 585"/>
                    <a:gd name="T83" fmla="*/ 10 h 2234"/>
                    <a:gd name="T84" fmla="*/ 524 w 585"/>
                    <a:gd name="T85" fmla="*/ 20 h 2234"/>
                    <a:gd name="T86" fmla="*/ 494 w 585"/>
                    <a:gd name="T87" fmla="*/ 30 h 2234"/>
                    <a:gd name="T88" fmla="*/ 465 w 585"/>
                    <a:gd name="T89" fmla="*/ 39 h 2234"/>
                    <a:gd name="T90" fmla="*/ 435 w 585"/>
                    <a:gd name="T91" fmla="*/ 50 h 2234"/>
                    <a:gd name="T92" fmla="*/ 405 w 585"/>
                    <a:gd name="T93" fmla="*/ 60 h 2234"/>
                    <a:gd name="T94" fmla="*/ 375 w 585"/>
                    <a:gd name="T95" fmla="*/ 69 h 2234"/>
                    <a:gd name="T96" fmla="*/ 347 w 585"/>
                    <a:gd name="T97" fmla="*/ 79 h 2234"/>
                    <a:gd name="T98" fmla="*/ 317 w 585"/>
                    <a:gd name="T99" fmla="*/ 90 h 2234"/>
                    <a:gd name="T100" fmla="*/ 287 w 585"/>
                    <a:gd name="T101" fmla="*/ 99 h 2234"/>
                    <a:gd name="T102" fmla="*/ 257 w 585"/>
                    <a:gd name="T103" fmla="*/ 109 h 2234"/>
                    <a:gd name="T104" fmla="*/ 227 w 585"/>
                    <a:gd name="T105" fmla="*/ 119 h 2234"/>
                    <a:gd name="T106" fmla="*/ 198 w 585"/>
                    <a:gd name="T107" fmla="*/ 129 h 2234"/>
                    <a:gd name="T108" fmla="*/ 168 w 585"/>
                    <a:gd name="T109" fmla="*/ 139 h 2234"/>
                    <a:gd name="T110" fmla="*/ 138 w 585"/>
                    <a:gd name="T111" fmla="*/ 149 h 2234"/>
                    <a:gd name="T112" fmla="*/ 108 w 585"/>
                    <a:gd name="T113" fmla="*/ 159 h 223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85"/>
                    <a:gd name="T172" fmla="*/ 0 h 2234"/>
                    <a:gd name="T173" fmla="*/ 585 w 585"/>
                    <a:gd name="T174" fmla="*/ 2234 h 223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85" h="2234">
                      <a:moveTo>
                        <a:pt x="108" y="159"/>
                      </a:moveTo>
                      <a:lnTo>
                        <a:pt x="99" y="168"/>
                      </a:lnTo>
                      <a:lnTo>
                        <a:pt x="91" y="176"/>
                      </a:lnTo>
                      <a:lnTo>
                        <a:pt x="82" y="186"/>
                      </a:lnTo>
                      <a:lnTo>
                        <a:pt x="72" y="195"/>
                      </a:lnTo>
                      <a:lnTo>
                        <a:pt x="64" y="203"/>
                      </a:lnTo>
                      <a:lnTo>
                        <a:pt x="55" y="212"/>
                      </a:lnTo>
                      <a:lnTo>
                        <a:pt x="46" y="221"/>
                      </a:lnTo>
                      <a:lnTo>
                        <a:pt x="37" y="230"/>
                      </a:lnTo>
                      <a:lnTo>
                        <a:pt x="31" y="264"/>
                      </a:lnTo>
                      <a:lnTo>
                        <a:pt x="24" y="297"/>
                      </a:lnTo>
                      <a:lnTo>
                        <a:pt x="17" y="332"/>
                      </a:lnTo>
                      <a:lnTo>
                        <a:pt x="10" y="365"/>
                      </a:lnTo>
                      <a:lnTo>
                        <a:pt x="8" y="389"/>
                      </a:lnTo>
                      <a:lnTo>
                        <a:pt x="6" y="414"/>
                      </a:lnTo>
                      <a:lnTo>
                        <a:pt x="3" y="439"/>
                      </a:lnTo>
                      <a:lnTo>
                        <a:pt x="1" y="463"/>
                      </a:lnTo>
                      <a:lnTo>
                        <a:pt x="1" y="907"/>
                      </a:lnTo>
                      <a:lnTo>
                        <a:pt x="1" y="1349"/>
                      </a:lnTo>
                      <a:lnTo>
                        <a:pt x="0" y="1792"/>
                      </a:lnTo>
                      <a:lnTo>
                        <a:pt x="0" y="2234"/>
                      </a:lnTo>
                      <a:lnTo>
                        <a:pt x="37" y="2212"/>
                      </a:lnTo>
                      <a:lnTo>
                        <a:pt x="72" y="2190"/>
                      </a:lnTo>
                      <a:lnTo>
                        <a:pt x="109" y="2169"/>
                      </a:lnTo>
                      <a:lnTo>
                        <a:pt x="146" y="2146"/>
                      </a:lnTo>
                      <a:lnTo>
                        <a:pt x="183" y="2124"/>
                      </a:lnTo>
                      <a:lnTo>
                        <a:pt x="219" y="2102"/>
                      </a:lnTo>
                      <a:lnTo>
                        <a:pt x="256" y="2080"/>
                      </a:lnTo>
                      <a:lnTo>
                        <a:pt x="292" y="2057"/>
                      </a:lnTo>
                      <a:lnTo>
                        <a:pt x="329" y="2035"/>
                      </a:lnTo>
                      <a:lnTo>
                        <a:pt x="366" y="2013"/>
                      </a:lnTo>
                      <a:lnTo>
                        <a:pt x="402" y="1991"/>
                      </a:lnTo>
                      <a:lnTo>
                        <a:pt x="439" y="1969"/>
                      </a:lnTo>
                      <a:lnTo>
                        <a:pt x="476" y="1946"/>
                      </a:lnTo>
                      <a:lnTo>
                        <a:pt x="513" y="1924"/>
                      </a:lnTo>
                      <a:lnTo>
                        <a:pt x="548" y="1902"/>
                      </a:lnTo>
                      <a:lnTo>
                        <a:pt x="585" y="1881"/>
                      </a:lnTo>
                      <a:lnTo>
                        <a:pt x="585" y="1410"/>
                      </a:lnTo>
                      <a:lnTo>
                        <a:pt x="585" y="940"/>
                      </a:lnTo>
                      <a:lnTo>
                        <a:pt x="584" y="470"/>
                      </a:lnTo>
                      <a:lnTo>
                        <a:pt x="584" y="0"/>
                      </a:lnTo>
                      <a:lnTo>
                        <a:pt x="554" y="10"/>
                      </a:lnTo>
                      <a:lnTo>
                        <a:pt x="524" y="20"/>
                      </a:lnTo>
                      <a:lnTo>
                        <a:pt x="494" y="30"/>
                      </a:lnTo>
                      <a:lnTo>
                        <a:pt x="465" y="39"/>
                      </a:lnTo>
                      <a:lnTo>
                        <a:pt x="435" y="50"/>
                      </a:lnTo>
                      <a:lnTo>
                        <a:pt x="405" y="60"/>
                      </a:lnTo>
                      <a:lnTo>
                        <a:pt x="375" y="69"/>
                      </a:lnTo>
                      <a:lnTo>
                        <a:pt x="347" y="79"/>
                      </a:lnTo>
                      <a:lnTo>
                        <a:pt x="317" y="90"/>
                      </a:lnTo>
                      <a:lnTo>
                        <a:pt x="287" y="99"/>
                      </a:lnTo>
                      <a:lnTo>
                        <a:pt x="257" y="109"/>
                      </a:lnTo>
                      <a:lnTo>
                        <a:pt x="227" y="119"/>
                      </a:lnTo>
                      <a:lnTo>
                        <a:pt x="198" y="129"/>
                      </a:lnTo>
                      <a:lnTo>
                        <a:pt x="168" y="139"/>
                      </a:lnTo>
                      <a:lnTo>
                        <a:pt x="138" y="149"/>
                      </a:lnTo>
                      <a:lnTo>
                        <a:pt x="108" y="159"/>
                      </a:lnTo>
                      <a:close/>
                    </a:path>
                  </a:pathLst>
                </a:custGeom>
                <a:solidFill>
                  <a:srgbClr val="635B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8" name="Freeform 289"/>
                <p:cNvSpPr>
                  <a:spLocks noChangeArrowheads="1"/>
                </p:cNvSpPr>
                <p:nvPr/>
              </p:nvSpPr>
              <p:spPr bwMode="auto">
                <a:xfrm>
                  <a:off x="5396" y="1308"/>
                  <a:ext cx="84" cy="419"/>
                </a:xfrm>
                <a:custGeom>
                  <a:avLst/>
                  <a:gdLst>
                    <a:gd name="T0" fmla="*/ 110 w 554"/>
                    <a:gd name="T1" fmla="*/ 151 h 2215"/>
                    <a:gd name="T2" fmla="*/ 100 w 554"/>
                    <a:gd name="T3" fmla="*/ 160 h 2215"/>
                    <a:gd name="T4" fmla="*/ 91 w 554"/>
                    <a:gd name="T5" fmla="*/ 168 h 2215"/>
                    <a:gd name="T6" fmla="*/ 83 w 554"/>
                    <a:gd name="T7" fmla="*/ 177 h 2215"/>
                    <a:gd name="T8" fmla="*/ 74 w 554"/>
                    <a:gd name="T9" fmla="*/ 187 h 2215"/>
                    <a:gd name="T10" fmla="*/ 65 w 554"/>
                    <a:gd name="T11" fmla="*/ 195 h 2215"/>
                    <a:gd name="T12" fmla="*/ 57 w 554"/>
                    <a:gd name="T13" fmla="*/ 204 h 2215"/>
                    <a:gd name="T14" fmla="*/ 47 w 554"/>
                    <a:gd name="T15" fmla="*/ 213 h 2215"/>
                    <a:gd name="T16" fmla="*/ 38 w 554"/>
                    <a:gd name="T17" fmla="*/ 222 h 2215"/>
                    <a:gd name="T18" fmla="*/ 31 w 554"/>
                    <a:gd name="T19" fmla="*/ 256 h 2215"/>
                    <a:gd name="T20" fmla="*/ 25 w 554"/>
                    <a:gd name="T21" fmla="*/ 289 h 2215"/>
                    <a:gd name="T22" fmla="*/ 19 w 554"/>
                    <a:gd name="T23" fmla="*/ 324 h 2215"/>
                    <a:gd name="T24" fmla="*/ 12 w 554"/>
                    <a:gd name="T25" fmla="*/ 357 h 2215"/>
                    <a:gd name="T26" fmla="*/ 9 w 554"/>
                    <a:gd name="T27" fmla="*/ 381 h 2215"/>
                    <a:gd name="T28" fmla="*/ 7 w 554"/>
                    <a:gd name="T29" fmla="*/ 407 h 2215"/>
                    <a:gd name="T30" fmla="*/ 5 w 554"/>
                    <a:gd name="T31" fmla="*/ 431 h 2215"/>
                    <a:gd name="T32" fmla="*/ 2 w 554"/>
                    <a:gd name="T33" fmla="*/ 456 h 2215"/>
                    <a:gd name="T34" fmla="*/ 1 w 554"/>
                    <a:gd name="T35" fmla="*/ 895 h 2215"/>
                    <a:gd name="T36" fmla="*/ 1 w 554"/>
                    <a:gd name="T37" fmla="*/ 1335 h 2215"/>
                    <a:gd name="T38" fmla="*/ 0 w 554"/>
                    <a:gd name="T39" fmla="*/ 1775 h 2215"/>
                    <a:gd name="T40" fmla="*/ 0 w 554"/>
                    <a:gd name="T41" fmla="*/ 2215 h 2215"/>
                    <a:gd name="T42" fmla="*/ 35 w 554"/>
                    <a:gd name="T43" fmla="*/ 2194 h 2215"/>
                    <a:gd name="T44" fmla="*/ 69 w 554"/>
                    <a:gd name="T45" fmla="*/ 2173 h 2215"/>
                    <a:gd name="T46" fmla="*/ 104 w 554"/>
                    <a:gd name="T47" fmla="*/ 2151 h 2215"/>
                    <a:gd name="T48" fmla="*/ 138 w 554"/>
                    <a:gd name="T49" fmla="*/ 2131 h 2215"/>
                    <a:gd name="T50" fmla="*/ 173 w 554"/>
                    <a:gd name="T51" fmla="*/ 2110 h 2215"/>
                    <a:gd name="T52" fmla="*/ 207 w 554"/>
                    <a:gd name="T53" fmla="*/ 2089 h 2215"/>
                    <a:gd name="T54" fmla="*/ 242 w 554"/>
                    <a:gd name="T55" fmla="*/ 2068 h 2215"/>
                    <a:gd name="T56" fmla="*/ 277 w 554"/>
                    <a:gd name="T57" fmla="*/ 2046 h 2215"/>
                    <a:gd name="T58" fmla="*/ 311 w 554"/>
                    <a:gd name="T59" fmla="*/ 2026 h 2215"/>
                    <a:gd name="T60" fmla="*/ 346 w 554"/>
                    <a:gd name="T61" fmla="*/ 2005 h 2215"/>
                    <a:gd name="T62" fmla="*/ 380 w 554"/>
                    <a:gd name="T63" fmla="*/ 1984 h 2215"/>
                    <a:gd name="T64" fmla="*/ 415 w 554"/>
                    <a:gd name="T65" fmla="*/ 1963 h 2215"/>
                    <a:gd name="T66" fmla="*/ 451 w 554"/>
                    <a:gd name="T67" fmla="*/ 1943 h 2215"/>
                    <a:gd name="T68" fmla="*/ 485 w 554"/>
                    <a:gd name="T69" fmla="*/ 1921 h 2215"/>
                    <a:gd name="T70" fmla="*/ 520 w 554"/>
                    <a:gd name="T71" fmla="*/ 1900 h 2215"/>
                    <a:gd name="T72" fmla="*/ 554 w 554"/>
                    <a:gd name="T73" fmla="*/ 1879 h 2215"/>
                    <a:gd name="T74" fmla="*/ 553 w 554"/>
                    <a:gd name="T75" fmla="*/ 1410 h 2215"/>
                    <a:gd name="T76" fmla="*/ 553 w 554"/>
                    <a:gd name="T77" fmla="*/ 940 h 2215"/>
                    <a:gd name="T78" fmla="*/ 552 w 554"/>
                    <a:gd name="T79" fmla="*/ 470 h 2215"/>
                    <a:gd name="T80" fmla="*/ 552 w 554"/>
                    <a:gd name="T81" fmla="*/ 0 h 2215"/>
                    <a:gd name="T82" fmla="*/ 524 w 554"/>
                    <a:gd name="T83" fmla="*/ 9 h 2215"/>
                    <a:gd name="T84" fmla="*/ 497 w 554"/>
                    <a:gd name="T85" fmla="*/ 20 h 2215"/>
                    <a:gd name="T86" fmla="*/ 469 w 554"/>
                    <a:gd name="T87" fmla="*/ 29 h 2215"/>
                    <a:gd name="T88" fmla="*/ 441 w 554"/>
                    <a:gd name="T89" fmla="*/ 38 h 2215"/>
                    <a:gd name="T90" fmla="*/ 414 w 554"/>
                    <a:gd name="T91" fmla="*/ 48 h 2215"/>
                    <a:gd name="T92" fmla="*/ 386 w 554"/>
                    <a:gd name="T93" fmla="*/ 58 h 2215"/>
                    <a:gd name="T94" fmla="*/ 358 w 554"/>
                    <a:gd name="T95" fmla="*/ 67 h 2215"/>
                    <a:gd name="T96" fmla="*/ 331 w 554"/>
                    <a:gd name="T97" fmla="*/ 76 h 2215"/>
                    <a:gd name="T98" fmla="*/ 303 w 554"/>
                    <a:gd name="T99" fmla="*/ 85 h 2215"/>
                    <a:gd name="T100" fmla="*/ 275 w 554"/>
                    <a:gd name="T101" fmla="*/ 96 h 2215"/>
                    <a:gd name="T102" fmla="*/ 248 w 554"/>
                    <a:gd name="T103" fmla="*/ 105 h 2215"/>
                    <a:gd name="T104" fmla="*/ 220 w 554"/>
                    <a:gd name="T105" fmla="*/ 114 h 2215"/>
                    <a:gd name="T106" fmla="*/ 193 w 554"/>
                    <a:gd name="T107" fmla="*/ 123 h 2215"/>
                    <a:gd name="T108" fmla="*/ 165 w 554"/>
                    <a:gd name="T109" fmla="*/ 132 h 2215"/>
                    <a:gd name="T110" fmla="*/ 137 w 554"/>
                    <a:gd name="T111" fmla="*/ 142 h 2215"/>
                    <a:gd name="T112" fmla="*/ 110 w 554"/>
                    <a:gd name="T113" fmla="*/ 151 h 221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54"/>
                    <a:gd name="T172" fmla="*/ 0 h 2215"/>
                    <a:gd name="T173" fmla="*/ 554 w 554"/>
                    <a:gd name="T174" fmla="*/ 2215 h 221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54" h="2215">
                      <a:moveTo>
                        <a:pt x="110" y="151"/>
                      </a:moveTo>
                      <a:lnTo>
                        <a:pt x="100" y="160"/>
                      </a:lnTo>
                      <a:lnTo>
                        <a:pt x="91" y="168"/>
                      </a:lnTo>
                      <a:lnTo>
                        <a:pt x="83" y="177"/>
                      </a:lnTo>
                      <a:lnTo>
                        <a:pt x="74" y="187"/>
                      </a:lnTo>
                      <a:lnTo>
                        <a:pt x="65" y="195"/>
                      </a:lnTo>
                      <a:lnTo>
                        <a:pt x="57" y="204"/>
                      </a:lnTo>
                      <a:lnTo>
                        <a:pt x="47" y="213"/>
                      </a:lnTo>
                      <a:lnTo>
                        <a:pt x="38" y="222"/>
                      </a:lnTo>
                      <a:lnTo>
                        <a:pt x="31" y="256"/>
                      </a:lnTo>
                      <a:lnTo>
                        <a:pt x="25" y="289"/>
                      </a:lnTo>
                      <a:lnTo>
                        <a:pt x="19" y="324"/>
                      </a:lnTo>
                      <a:lnTo>
                        <a:pt x="12" y="357"/>
                      </a:lnTo>
                      <a:lnTo>
                        <a:pt x="9" y="381"/>
                      </a:lnTo>
                      <a:lnTo>
                        <a:pt x="7" y="407"/>
                      </a:lnTo>
                      <a:lnTo>
                        <a:pt x="5" y="431"/>
                      </a:lnTo>
                      <a:lnTo>
                        <a:pt x="2" y="456"/>
                      </a:lnTo>
                      <a:lnTo>
                        <a:pt x="1" y="895"/>
                      </a:lnTo>
                      <a:lnTo>
                        <a:pt x="1" y="1335"/>
                      </a:lnTo>
                      <a:lnTo>
                        <a:pt x="0" y="1775"/>
                      </a:lnTo>
                      <a:lnTo>
                        <a:pt x="0" y="2215"/>
                      </a:lnTo>
                      <a:lnTo>
                        <a:pt x="35" y="2194"/>
                      </a:lnTo>
                      <a:lnTo>
                        <a:pt x="69" y="2173"/>
                      </a:lnTo>
                      <a:lnTo>
                        <a:pt x="104" y="2151"/>
                      </a:lnTo>
                      <a:lnTo>
                        <a:pt x="138" y="2131"/>
                      </a:lnTo>
                      <a:lnTo>
                        <a:pt x="173" y="2110"/>
                      </a:lnTo>
                      <a:lnTo>
                        <a:pt x="207" y="2089"/>
                      </a:lnTo>
                      <a:lnTo>
                        <a:pt x="242" y="2068"/>
                      </a:lnTo>
                      <a:lnTo>
                        <a:pt x="277" y="2046"/>
                      </a:lnTo>
                      <a:lnTo>
                        <a:pt x="311" y="2026"/>
                      </a:lnTo>
                      <a:lnTo>
                        <a:pt x="346" y="2005"/>
                      </a:lnTo>
                      <a:lnTo>
                        <a:pt x="380" y="1984"/>
                      </a:lnTo>
                      <a:lnTo>
                        <a:pt x="415" y="1963"/>
                      </a:lnTo>
                      <a:lnTo>
                        <a:pt x="451" y="1943"/>
                      </a:lnTo>
                      <a:lnTo>
                        <a:pt x="485" y="1921"/>
                      </a:lnTo>
                      <a:lnTo>
                        <a:pt x="520" y="1900"/>
                      </a:lnTo>
                      <a:lnTo>
                        <a:pt x="554" y="1879"/>
                      </a:lnTo>
                      <a:lnTo>
                        <a:pt x="553" y="1410"/>
                      </a:lnTo>
                      <a:lnTo>
                        <a:pt x="553" y="940"/>
                      </a:lnTo>
                      <a:lnTo>
                        <a:pt x="552" y="470"/>
                      </a:lnTo>
                      <a:lnTo>
                        <a:pt x="552" y="0"/>
                      </a:lnTo>
                      <a:lnTo>
                        <a:pt x="524" y="9"/>
                      </a:lnTo>
                      <a:lnTo>
                        <a:pt x="497" y="20"/>
                      </a:lnTo>
                      <a:lnTo>
                        <a:pt x="469" y="29"/>
                      </a:lnTo>
                      <a:lnTo>
                        <a:pt x="441" y="38"/>
                      </a:lnTo>
                      <a:lnTo>
                        <a:pt x="414" y="48"/>
                      </a:lnTo>
                      <a:lnTo>
                        <a:pt x="386" y="58"/>
                      </a:lnTo>
                      <a:lnTo>
                        <a:pt x="358" y="67"/>
                      </a:lnTo>
                      <a:lnTo>
                        <a:pt x="331" y="76"/>
                      </a:lnTo>
                      <a:lnTo>
                        <a:pt x="303" y="85"/>
                      </a:lnTo>
                      <a:lnTo>
                        <a:pt x="275" y="96"/>
                      </a:lnTo>
                      <a:lnTo>
                        <a:pt x="248" y="105"/>
                      </a:lnTo>
                      <a:lnTo>
                        <a:pt x="220" y="114"/>
                      </a:lnTo>
                      <a:lnTo>
                        <a:pt x="193" y="123"/>
                      </a:lnTo>
                      <a:lnTo>
                        <a:pt x="165" y="132"/>
                      </a:lnTo>
                      <a:lnTo>
                        <a:pt x="137" y="142"/>
                      </a:lnTo>
                      <a:lnTo>
                        <a:pt x="110" y="151"/>
                      </a:lnTo>
                      <a:close/>
                    </a:path>
                  </a:pathLst>
                </a:custGeom>
                <a:solidFill>
                  <a:srgbClr val="665E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9" name="Freeform 290"/>
                <p:cNvSpPr>
                  <a:spLocks noChangeArrowheads="1"/>
                </p:cNvSpPr>
                <p:nvPr/>
              </p:nvSpPr>
              <p:spPr bwMode="auto">
                <a:xfrm>
                  <a:off x="5401" y="1308"/>
                  <a:ext cx="79" cy="415"/>
                </a:xfrm>
                <a:custGeom>
                  <a:avLst/>
                  <a:gdLst>
                    <a:gd name="T0" fmla="*/ 110 w 522"/>
                    <a:gd name="T1" fmla="*/ 143 h 2194"/>
                    <a:gd name="T2" fmla="*/ 101 w 522"/>
                    <a:gd name="T3" fmla="*/ 152 h 2194"/>
                    <a:gd name="T4" fmla="*/ 93 w 522"/>
                    <a:gd name="T5" fmla="*/ 161 h 2194"/>
                    <a:gd name="T6" fmla="*/ 83 w 522"/>
                    <a:gd name="T7" fmla="*/ 171 h 2194"/>
                    <a:gd name="T8" fmla="*/ 75 w 522"/>
                    <a:gd name="T9" fmla="*/ 179 h 2194"/>
                    <a:gd name="T10" fmla="*/ 66 w 522"/>
                    <a:gd name="T11" fmla="*/ 188 h 2194"/>
                    <a:gd name="T12" fmla="*/ 57 w 522"/>
                    <a:gd name="T13" fmla="*/ 197 h 2194"/>
                    <a:gd name="T14" fmla="*/ 49 w 522"/>
                    <a:gd name="T15" fmla="*/ 205 h 2194"/>
                    <a:gd name="T16" fmla="*/ 40 w 522"/>
                    <a:gd name="T17" fmla="*/ 214 h 2194"/>
                    <a:gd name="T18" fmla="*/ 33 w 522"/>
                    <a:gd name="T19" fmla="*/ 248 h 2194"/>
                    <a:gd name="T20" fmla="*/ 26 w 522"/>
                    <a:gd name="T21" fmla="*/ 281 h 2194"/>
                    <a:gd name="T22" fmla="*/ 19 w 522"/>
                    <a:gd name="T23" fmla="*/ 316 h 2194"/>
                    <a:gd name="T24" fmla="*/ 12 w 522"/>
                    <a:gd name="T25" fmla="*/ 349 h 2194"/>
                    <a:gd name="T26" fmla="*/ 10 w 522"/>
                    <a:gd name="T27" fmla="*/ 374 h 2194"/>
                    <a:gd name="T28" fmla="*/ 8 w 522"/>
                    <a:gd name="T29" fmla="*/ 399 h 2194"/>
                    <a:gd name="T30" fmla="*/ 6 w 522"/>
                    <a:gd name="T31" fmla="*/ 423 h 2194"/>
                    <a:gd name="T32" fmla="*/ 4 w 522"/>
                    <a:gd name="T33" fmla="*/ 448 h 2194"/>
                    <a:gd name="T34" fmla="*/ 3 w 522"/>
                    <a:gd name="T35" fmla="*/ 885 h 2194"/>
                    <a:gd name="T36" fmla="*/ 3 w 522"/>
                    <a:gd name="T37" fmla="*/ 1321 h 2194"/>
                    <a:gd name="T38" fmla="*/ 2 w 522"/>
                    <a:gd name="T39" fmla="*/ 1757 h 2194"/>
                    <a:gd name="T40" fmla="*/ 0 w 522"/>
                    <a:gd name="T41" fmla="*/ 2194 h 2194"/>
                    <a:gd name="T42" fmla="*/ 33 w 522"/>
                    <a:gd name="T43" fmla="*/ 2174 h 2194"/>
                    <a:gd name="T44" fmla="*/ 66 w 522"/>
                    <a:gd name="T45" fmla="*/ 2155 h 2194"/>
                    <a:gd name="T46" fmla="*/ 98 w 522"/>
                    <a:gd name="T47" fmla="*/ 2135 h 2194"/>
                    <a:gd name="T48" fmla="*/ 131 w 522"/>
                    <a:gd name="T49" fmla="*/ 2116 h 2194"/>
                    <a:gd name="T50" fmla="*/ 164 w 522"/>
                    <a:gd name="T51" fmla="*/ 2095 h 2194"/>
                    <a:gd name="T52" fmla="*/ 196 w 522"/>
                    <a:gd name="T53" fmla="*/ 2075 h 2194"/>
                    <a:gd name="T54" fmla="*/ 228 w 522"/>
                    <a:gd name="T55" fmla="*/ 2056 h 2194"/>
                    <a:gd name="T56" fmla="*/ 262 w 522"/>
                    <a:gd name="T57" fmla="*/ 2036 h 2194"/>
                    <a:gd name="T58" fmla="*/ 294 w 522"/>
                    <a:gd name="T59" fmla="*/ 2016 h 2194"/>
                    <a:gd name="T60" fmla="*/ 326 w 522"/>
                    <a:gd name="T61" fmla="*/ 1997 h 2194"/>
                    <a:gd name="T62" fmla="*/ 359 w 522"/>
                    <a:gd name="T63" fmla="*/ 1977 h 2194"/>
                    <a:gd name="T64" fmla="*/ 392 w 522"/>
                    <a:gd name="T65" fmla="*/ 1957 h 2194"/>
                    <a:gd name="T66" fmla="*/ 424 w 522"/>
                    <a:gd name="T67" fmla="*/ 1937 h 2194"/>
                    <a:gd name="T68" fmla="*/ 457 w 522"/>
                    <a:gd name="T69" fmla="*/ 1917 h 2194"/>
                    <a:gd name="T70" fmla="*/ 490 w 522"/>
                    <a:gd name="T71" fmla="*/ 1898 h 2194"/>
                    <a:gd name="T72" fmla="*/ 522 w 522"/>
                    <a:gd name="T73" fmla="*/ 1878 h 2194"/>
                    <a:gd name="T74" fmla="*/ 521 w 522"/>
                    <a:gd name="T75" fmla="*/ 1409 h 2194"/>
                    <a:gd name="T76" fmla="*/ 521 w 522"/>
                    <a:gd name="T77" fmla="*/ 939 h 2194"/>
                    <a:gd name="T78" fmla="*/ 520 w 522"/>
                    <a:gd name="T79" fmla="*/ 470 h 2194"/>
                    <a:gd name="T80" fmla="*/ 520 w 522"/>
                    <a:gd name="T81" fmla="*/ 0 h 2194"/>
                    <a:gd name="T82" fmla="*/ 495 w 522"/>
                    <a:gd name="T83" fmla="*/ 9 h 2194"/>
                    <a:gd name="T84" fmla="*/ 468 w 522"/>
                    <a:gd name="T85" fmla="*/ 18 h 2194"/>
                    <a:gd name="T86" fmla="*/ 443 w 522"/>
                    <a:gd name="T87" fmla="*/ 26 h 2194"/>
                    <a:gd name="T88" fmla="*/ 417 w 522"/>
                    <a:gd name="T89" fmla="*/ 36 h 2194"/>
                    <a:gd name="T90" fmla="*/ 392 w 522"/>
                    <a:gd name="T91" fmla="*/ 45 h 2194"/>
                    <a:gd name="T92" fmla="*/ 366 w 522"/>
                    <a:gd name="T93" fmla="*/ 54 h 2194"/>
                    <a:gd name="T94" fmla="*/ 340 w 522"/>
                    <a:gd name="T95" fmla="*/ 62 h 2194"/>
                    <a:gd name="T96" fmla="*/ 315 w 522"/>
                    <a:gd name="T97" fmla="*/ 71 h 2194"/>
                    <a:gd name="T98" fmla="*/ 290 w 522"/>
                    <a:gd name="T99" fmla="*/ 81 h 2194"/>
                    <a:gd name="T100" fmla="*/ 264 w 522"/>
                    <a:gd name="T101" fmla="*/ 89 h 2194"/>
                    <a:gd name="T102" fmla="*/ 238 w 522"/>
                    <a:gd name="T103" fmla="*/ 98 h 2194"/>
                    <a:gd name="T104" fmla="*/ 212 w 522"/>
                    <a:gd name="T105" fmla="*/ 107 h 2194"/>
                    <a:gd name="T106" fmla="*/ 187 w 522"/>
                    <a:gd name="T107" fmla="*/ 116 h 2194"/>
                    <a:gd name="T108" fmla="*/ 162 w 522"/>
                    <a:gd name="T109" fmla="*/ 124 h 2194"/>
                    <a:gd name="T110" fmla="*/ 135 w 522"/>
                    <a:gd name="T111" fmla="*/ 134 h 2194"/>
                    <a:gd name="T112" fmla="*/ 110 w 522"/>
                    <a:gd name="T113" fmla="*/ 143 h 219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22"/>
                    <a:gd name="T172" fmla="*/ 0 h 2194"/>
                    <a:gd name="T173" fmla="*/ 522 w 522"/>
                    <a:gd name="T174" fmla="*/ 2194 h 219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22" h="2194">
                      <a:moveTo>
                        <a:pt x="110" y="143"/>
                      </a:moveTo>
                      <a:lnTo>
                        <a:pt x="101" y="152"/>
                      </a:lnTo>
                      <a:lnTo>
                        <a:pt x="93" y="161"/>
                      </a:lnTo>
                      <a:lnTo>
                        <a:pt x="83" y="171"/>
                      </a:lnTo>
                      <a:lnTo>
                        <a:pt x="75" y="179"/>
                      </a:lnTo>
                      <a:lnTo>
                        <a:pt x="66" y="188"/>
                      </a:lnTo>
                      <a:lnTo>
                        <a:pt x="57" y="197"/>
                      </a:lnTo>
                      <a:lnTo>
                        <a:pt x="49" y="205"/>
                      </a:lnTo>
                      <a:lnTo>
                        <a:pt x="40" y="214"/>
                      </a:lnTo>
                      <a:lnTo>
                        <a:pt x="33" y="248"/>
                      </a:lnTo>
                      <a:lnTo>
                        <a:pt x="26" y="281"/>
                      </a:lnTo>
                      <a:lnTo>
                        <a:pt x="19" y="316"/>
                      </a:lnTo>
                      <a:lnTo>
                        <a:pt x="12" y="349"/>
                      </a:lnTo>
                      <a:lnTo>
                        <a:pt x="10" y="374"/>
                      </a:lnTo>
                      <a:lnTo>
                        <a:pt x="8" y="399"/>
                      </a:lnTo>
                      <a:lnTo>
                        <a:pt x="6" y="423"/>
                      </a:lnTo>
                      <a:lnTo>
                        <a:pt x="4" y="448"/>
                      </a:lnTo>
                      <a:lnTo>
                        <a:pt x="3" y="885"/>
                      </a:lnTo>
                      <a:lnTo>
                        <a:pt x="3" y="1321"/>
                      </a:lnTo>
                      <a:lnTo>
                        <a:pt x="2" y="1757"/>
                      </a:lnTo>
                      <a:lnTo>
                        <a:pt x="0" y="2194"/>
                      </a:lnTo>
                      <a:lnTo>
                        <a:pt x="33" y="2174"/>
                      </a:lnTo>
                      <a:lnTo>
                        <a:pt x="66" y="2155"/>
                      </a:lnTo>
                      <a:lnTo>
                        <a:pt x="98" y="2135"/>
                      </a:lnTo>
                      <a:lnTo>
                        <a:pt x="131" y="2116"/>
                      </a:lnTo>
                      <a:lnTo>
                        <a:pt x="164" y="2095"/>
                      </a:lnTo>
                      <a:lnTo>
                        <a:pt x="196" y="2075"/>
                      </a:lnTo>
                      <a:lnTo>
                        <a:pt x="228" y="2056"/>
                      </a:lnTo>
                      <a:lnTo>
                        <a:pt x="262" y="2036"/>
                      </a:lnTo>
                      <a:lnTo>
                        <a:pt x="294" y="2016"/>
                      </a:lnTo>
                      <a:lnTo>
                        <a:pt x="326" y="1997"/>
                      </a:lnTo>
                      <a:lnTo>
                        <a:pt x="359" y="1977"/>
                      </a:lnTo>
                      <a:lnTo>
                        <a:pt x="392" y="1957"/>
                      </a:lnTo>
                      <a:lnTo>
                        <a:pt x="424" y="1937"/>
                      </a:lnTo>
                      <a:lnTo>
                        <a:pt x="457" y="1917"/>
                      </a:lnTo>
                      <a:lnTo>
                        <a:pt x="490" y="1898"/>
                      </a:lnTo>
                      <a:lnTo>
                        <a:pt x="522" y="1878"/>
                      </a:lnTo>
                      <a:lnTo>
                        <a:pt x="521" y="1409"/>
                      </a:lnTo>
                      <a:lnTo>
                        <a:pt x="521" y="939"/>
                      </a:lnTo>
                      <a:lnTo>
                        <a:pt x="520" y="470"/>
                      </a:lnTo>
                      <a:lnTo>
                        <a:pt x="520" y="0"/>
                      </a:lnTo>
                      <a:lnTo>
                        <a:pt x="495" y="9"/>
                      </a:lnTo>
                      <a:lnTo>
                        <a:pt x="468" y="18"/>
                      </a:lnTo>
                      <a:lnTo>
                        <a:pt x="443" y="26"/>
                      </a:lnTo>
                      <a:lnTo>
                        <a:pt x="417" y="36"/>
                      </a:lnTo>
                      <a:lnTo>
                        <a:pt x="392" y="45"/>
                      </a:lnTo>
                      <a:lnTo>
                        <a:pt x="366" y="54"/>
                      </a:lnTo>
                      <a:lnTo>
                        <a:pt x="340" y="62"/>
                      </a:lnTo>
                      <a:lnTo>
                        <a:pt x="315" y="71"/>
                      </a:lnTo>
                      <a:lnTo>
                        <a:pt x="290" y="81"/>
                      </a:lnTo>
                      <a:lnTo>
                        <a:pt x="264" y="89"/>
                      </a:lnTo>
                      <a:lnTo>
                        <a:pt x="238" y="98"/>
                      </a:lnTo>
                      <a:lnTo>
                        <a:pt x="212" y="107"/>
                      </a:lnTo>
                      <a:lnTo>
                        <a:pt x="187" y="116"/>
                      </a:lnTo>
                      <a:lnTo>
                        <a:pt x="162" y="124"/>
                      </a:lnTo>
                      <a:lnTo>
                        <a:pt x="135" y="134"/>
                      </a:lnTo>
                      <a:lnTo>
                        <a:pt x="110" y="143"/>
                      </a:lnTo>
                      <a:close/>
                    </a:path>
                  </a:pathLst>
                </a:custGeom>
                <a:solidFill>
                  <a:srgbClr val="66606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0" name="Freeform 291"/>
                <p:cNvSpPr>
                  <a:spLocks noChangeArrowheads="1"/>
                </p:cNvSpPr>
                <p:nvPr/>
              </p:nvSpPr>
              <p:spPr bwMode="auto">
                <a:xfrm>
                  <a:off x="5405" y="1308"/>
                  <a:ext cx="74" cy="411"/>
                </a:xfrm>
                <a:custGeom>
                  <a:avLst/>
                  <a:gdLst>
                    <a:gd name="T0" fmla="*/ 110 w 490"/>
                    <a:gd name="T1" fmla="*/ 135 h 2174"/>
                    <a:gd name="T2" fmla="*/ 101 w 490"/>
                    <a:gd name="T3" fmla="*/ 144 h 2174"/>
                    <a:gd name="T4" fmla="*/ 92 w 490"/>
                    <a:gd name="T5" fmla="*/ 153 h 2174"/>
                    <a:gd name="T6" fmla="*/ 84 w 490"/>
                    <a:gd name="T7" fmla="*/ 162 h 2174"/>
                    <a:gd name="T8" fmla="*/ 75 w 490"/>
                    <a:gd name="T9" fmla="*/ 171 h 2174"/>
                    <a:gd name="T10" fmla="*/ 65 w 490"/>
                    <a:gd name="T11" fmla="*/ 180 h 2174"/>
                    <a:gd name="T12" fmla="*/ 57 w 490"/>
                    <a:gd name="T13" fmla="*/ 189 h 2174"/>
                    <a:gd name="T14" fmla="*/ 48 w 490"/>
                    <a:gd name="T15" fmla="*/ 198 h 2174"/>
                    <a:gd name="T16" fmla="*/ 39 w 490"/>
                    <a:gd name="T17" fmla="*/ 207 h 2174"/>
                    <a:gd name="T18" fmla="*/ 32 w 490"/>
                    <a:gd name="T19" fmla="*/ 241 h 2174"/>
                    <a:gd name="T20" fmla="*/ 26 w 490"/>
                    <a:gd name="T21" fmla="*/ 273 h 2174"/>
                    <a:gd name="T22" fmla="*/ 19 w 490"/>
                    <a:gd name="T23" fmla="*/ 306 h 2174"/>
                    <a:gd name="T24" fmla="*/ 12 w 490"/>
                    <a:gd name="T25" fmla="*/ 340 h 2174"/>
                    <a:gd name="T26" fmla="*/ 10 w 490"/>
                    <a:gd name="T27" fmla="*/ 365 h 2174"/>
                    <a:gd name="T28" fmla="*/ 8 w 490"/>
                    <a:gd name="T29" fmla="*/ 391 h 2174"/>
                    <a:gd name="T30" fmla="*/ 5 w 490"/>
                    <a:gd name="T31" fmla="*/ 415 h 2174"/>
                    <a:gd name="T32" fmla="*/ 3 w 490"/>
                    <a:gd name="T33" fmla="*/ 440 h 2174"/>
                    <a:gd name="T34" fmla="*/ 2 w 490"/>
                    <a:gd name="T35" fmla="*/ 873 h 2174"/>
                    <a:gd name="T36" fmla="*/ 2 w 490"/>
                    <a:gd name="T37" fmla="*/ 1307 h 2174"/>
                    <a:gd name="T38" fmla="*/ 1 w 490"/>
                    <a:gd name="T39" fmla="*/ 1741 h 2174"/>
                    <a:gd name="T40" fmla="*/ 0 w 490"/>
                    <a:gd name="T41" fmla="*/ 2174 h 2174"/>
                    <a:gd name="T42" fmla="*/ 31 w 490"/>
                    <a:gd name="T43" fmla="*/ 2156 h 2174"/>
                    <a:gd name="T44" fmla="*/ 61 w 490"/>
                    <a:gd name="T45" fmla="*/ 2137 h 2174"/>
                    <a:gd name="T46" fmla="*/ 92 w 490"/>
                    <a:gd name="T47" fmla="*/ 2119 h 2174"/>
                    <a:gd name="T48" fmla="*/ 123 w 490"/>
                    <a:gd name="T49" fmla="*/ 2099 h 2174"/>
                    <a:gd name="T50" fmla="*/ 153 w 490"/>
                    <a:gd name="T51" fmla="*/ 2081 h 2174"/>
                    <a:gd name="T52" fmla="*/ 184 w 490"/>
                    <a:gd name="T53" fmla="*/ 2063 h 2174"/>
                    <a:gd name="T54" fmla="*/ 214 w 490"/>
                    <a:gd name="T55" fmla="*/ 2044 h 2174"/>
                    <a:gd name="T56" fmla="*/ 245 w 490"/>
                    <a:gd name="T57" fmla="*/ 2026 h 2174"/>
                    <a:gd name="T58" fmla="*/ 276 w 490"/>
                    <a:gd name="T59" fmla="*/ 2007 h 2174"/>
                    <a:gd name="T60" fmla="*/ 306 w 490"/>
                    <a:gd name="T61" fmla="*/ 1989 h 2174"/>
                    <a:gd name="T62" fmla="*/ 337 w 490"/>
                    <a:gd name="T63" fmla="*/ 1970 h 2174"/>
                    <a:gd name="T64" fmla="*/ 368 w 490"/>
                    <a:gd name="T65" fmla="*/ 1951 h 2174"/>
                    <a:gd name="T66" fmla="*/ 398 w 490"/>
                    <a:gd name="T67" fmla="*/ 1932 h 2174"/>
                    <a:gd name="T68" fmla="*/ 429 w 490"/>
                    <a:gd name="T69" fmla="*/ 1914 h 2174"/>
                    <a:gd name="T70" fmla="*/ 459 w 490"/>
                    <a:gd name="T71" fmla="*/ 1895 h 2174"/>
                    <a:gd name="T72" fmla="*/ 490 w 490"/>
                    <a:gd name="T73" fmla="*/ 1877 h 2174"/>
                    <a:gd name="T74" fmla="*/ 489 w 490"/>
                    <a:gd name="T75" fmla="*/ 1408 h 2174"/>
                    <a:gd name="T76" fmla="*/ 489 w 490"/>
                    <a:gd name="T77" fmla="*/ 939 h 2174"/>
                    <a:gd name="T78" fmla="*/ 488 w 490"/>
                    <a:gd name="T79" fmla="*/ 470 h 2174"/>
                    <a:gd name="T80" fmla="*/ 487 w 490"/>
                    <a:gd name="T81" fmla="*/ 0 h 2174"/>
                    <a:gd name="T82" fmla="*/ 464 w 490"/>
                    <a:gd name="T83" fmla="*/ 8 h 2174"/>
                    <a:gd name="T84" fmla="*/ 440 w 490"/>
                    <a:gd name="T85" fmla="*/ 17 h 2174"/>
                    <a:gd name="T86" fmla="*/ 417 w 490"/>
                    <a:gd name="T87" fmla="*/ 25 h 2174"/>
                    <a:gd name="T88" fmla="*/ 392 w 490"/>
                    <a:gd name="T89" fmla="*/ 35 h 2174"/>
                    <a:gd name="T90" fmla="*/ 369 w 490"/>
                    <a:gd name="T91" fmla="*/ 43 h 2174"/>
                    <a:gd name="T92" fmla="*/ 345 w 490"/>
                    <a:gd name="T93" fmla="*/ 52 h 2174"/>
                    <a:gd name="T94" fmla="*/ 322 w 490"/>
                    <a:gd name="T95" fmla="*/ 60 h 2174"/>
                    <a:gd name="T96" fmla="*/ 299 w 490"/>
                    <a:gd name="T97" fmla="*/ 68 h 2174"/>
                    <a:gd name="T98" fmla="*/ 275 w 490"/>
                    <a:gd name="T99" fmla="*/ 77 h 2174"/>
                    <a:gd name="T100" fmla="*/ 252 w 490"/>
                    <a:gd name="T101" fmla="*/ 85 h 2174"/>
                    <a:gd name="T102" fmla="*/ 228 w 490"/>
                    <a:gd name="T103" fmla="*/ 93 h 2174"/>
                    <a:gd name="T104" fmla="*/ 205 w 490"/>
                    <a:gd name="T105" fmla="*/ 101 h 2174"/>
                    <a:gd name="T106" fmla="*/ 181 w 490"/>
                    <a:gd name="T107" fmla="*/ 111 h 2174"/>
                    <a:gd name="T108" fmla="*/ 157 w 490"/>
                    <a:gd name="T109" fmla="*/ 119 h 2174"/>
                    <a:gd name="T110" fmla="*/ 133 w 490"/>
                    <a:gd name="T111" fmla="*/ 127 h 2174"/>
                    <a:gd name="T112" fmla="*/ 110 w 490"/>
                    <a:gd name="T113" fmla="*/ 135 h 217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90"/>
                    <a:gd name="T172" fmla="*/ 0 h 2174"/>
                    <a:gd name="T173" fmla="*/ 490 w 490"/>
                    <a:gd name="T174" fmla="*/ 2174 h 217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90" h="2174">
                      <a:moveTo>
                        <a:pt x="110" y="135"/>
                      </a:moveTo>
                      <a:lnTo>
                        <a:pt x="101" y="144"/>
                      </a:lnTo>
                      <a:lnTo>
                        <a:pt x="92" y="153"/>
                      </a:lnTo>
                      <a:lnTo>
                        <a:pt x="84" y="162"/>
                      </a:lnTo>
                      <a:lnTo>
                        <a:pt x="75" y="171"/>
                      </a:lnTo>
                      <a:lnTo>
                        <a:pt x="65" y="180"/>
                      </a:lnTo>
                      <a:lnTo>
                        <a:pt x="57" y="189"/>
                      </a:lnTo>
                      <a:lnTo>
                        <a:pt x="48" y="198"/>
                      </a:lnTo>
                      <a:lnTo>
                        <a:pt x="39" y="207"/>
                      </a:lnTo>
                      <a:lnTo>
                        <a:pt x="32" y="241"/>
                      </a:lnTo>
                      <a:lnTo>
                        <a:pt x="26" y="273"/>
                      </a:lnTo>
                      <a:lnTo>
                        <a:pt x="19" y="306"/>
                      </a:lnTo>
                      <a:lnTo>
                        <a:pt x="12" y="340"/>
                      </a:lnTo>
                      <a:lnTo>
                        <a:pt x="10" y="365"/>
                      </a:lnTo>
                      <a:lnTo>
                        <a:pt x="8" y="391"/>
                      </a:lnTo>
                      <a:lnTo>
                        <a:pt x="5" y="415"/>
                      </a:lnTo>
                      <a:lnTo>
                        <a:pt x="3" y="440"/>
                      </a:lnTo>
                      <a:lnTo>
                        <a:pt x="2" y="873"/>
                      </a:lnTo>
                      <a:lnTo>
                        <a:pt x="2" y="1307"/>
                      </a:lnTo>
                      <a:lnTo>
                        <a:pt x="1" y="1741"/>
                      </a:lnTo>
                      <a:lnTo>
                        <a:pt x="0" y="2174"/>
                      </a:lnTo>
                      <a:lnTo>
                        <a:pt x="31" y="2156"/>
                      </a:lnTo>
                      <a:lnTo>
                        <a:pt x="61" y="2137"/>
                      </a:lnTo>
                      <a:lnTo>
                        <a:pt x="92" y="2119"/>
                      </a:lnTo>
                      <a:lnTo>
                        <a:pt x="123" y="2099"/>
                      </a:lnTo>
                      <a:lnTo>
                        <a:pt x="153" y="2081"/>
                      </a:lnTo>
                      <a:lnTo>
                        <a:pt x="184" y="2063"/>
                      </a:lnTo>
                      <a:lnTo>
                        <a:pt x="214" y="2044"/>
                      </a:lnTo>
                      <a:lnTo>
                        <a:pt x="245" y="2026"/>
                      </a:lnTo>
                      <a:lnTo>
                        <a:pt x="276" y="2007"/>
                      </a:lnTo>
                      <a:lnTo>
                        <a:pt x="306" y="1989"/>
                      </a:lnTo>
                      <a:lnTo>
                        <a:pt x="337" y="1970"/>
                      </a:lnTo>
                      <a:lnTo>
                        <a:pt x="368" y="1951"/>
                      </a:lnTo>
                      <a:lnTo>
                        <a:pt x="398" y="1932"/>
                      </a:lnTo>
                      <a:lnTo>
                        <a:pt x="429" y="1914"/>
                      </a:lnTo>
                      <a:lnTo>
                        <a:pt x="459" y="1895"/>
                      </a:lnTo>
                      <a:lnTo>
                        <a:pt x="490" y="1877"/>
                      </a:lnTo>
                      <a:lnTo>
                        <a:pt x="489" y="1408"/>
                      </a:lnTo>
                      <a:lnTo>
                        <a:pt x="489" y="939"/>
                      </a:lnTo>
                      <a:lnTo>
                        <a:pt x="488" y="470"/>
                      </a:lnTo>
                      <a:lnTo>
                        <a:pt x="487" y="0"/>
                      </a:lnTo>
                      <a:lnTo>
                        <a:pt x="464" y="8"/>
                      </a:lnTo>
                      <a:lnTo>
                        <a:pt x="440" y="17"/>
                      </a:lnTo>
                      <a:lnTo>
                        <a:pt x="417" y="25"/>
                      </a:lnTo>
                      <a:lnTo>
                        <a:pt x="392" y="35"/>
                      </a:lnTo>
                      <a:lnTo>
                        <a:pt x="369" y="43"/>
                      </a:lnTo>
                      <a:lnTo>
                        <a:pt x="345" y="52"/>
                      </a:lnTo>
                      <a:lnTo>
                        <a:pt x="322" y="60"/>
                      </a:lnTo>
                      <a:lnTo>
                        <a:pt x="299" y="68"/>
                      </a:lnTo>
                      <a:lnTo>
                        <a:pt x="275" y="77"/>
                      </a:lnTo>
                      <a:lnTo>
                        <a:pt x="252" y="85"/>
                      </a:lnTo>
                      <a:lnTo>
                        <a:pt x="228" y="93"/>
                      </a:lnTo>
                      <a:lnTo>
                        <a:pt x="205" y="101"/>
                      </a:lnTo>
                      <a:lnTo>
                        <a:pt x="181" y="111"/>
                      </a:lnTo>
                      <a:lnTo>
                        <a:pt x="157" y="119"/>
                      </a:lnTo>
                      <a:lnTo>
                        <a:pt x="133" y="127"/>
                      </a:lnTo>
                      <a:lnTo>
                        <a:pt x="110" y="135"/>
                      </a:lnTo>
                      <a:close/>
                    </a:path>
                  </a:pathLst>
                </a:custGeom>
                <a:solidFill>
                  <a:srgbClr val="68606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1" name="Freeform 292"/>
                <p:cNvSpPr>
                  <a:spLocks noChangeArrowheads="1"/>
                </p:cNvSpPr>
                <p:nvPr/>
              </p:nvSpPr>
              <p:spPr bwMode="auto">
                <a:xfrm>
                  <a:off x="5410" y="1308"/>
                  <a:ext cx="69" cy="408"/>
                </a:xfrm>
                <a:custGeom>
                  <a:avLst/>
                  <a:gdLst>
                    <a:gd name="T0" fmla="*/ 112 w 458"/>
                    <a:gd name="T1" fmla="*/ 127 h 2154"/>
                    <a:gd name="T2" fmla="*/ 102 w 458"/>
                    <a:gd name="T3" fmla="*/ 136 h 2154"/>
                    <a:gd name="T4" fmla="*/ 93 w 458"/>
                    <a:gd name="T5" fmla="*/ 145 h 2154"/>
                    <a:gd name="T6" fmla="*/ 84 w 458"/>
                    <a:gd name="T7" fmla="*/ 154 h 2154"/>
                    <a:gd name="T8" fmla="*/ 76 w 458"/>
                    <a:gd name="T9" fmla="*/ 162 h 2154"/>
                    <a:gd name="T10" fmla="*/ 67 w 458"/>
                    <a:gd name="T11" fmla="*/ 172 h 2154"/>
                    <a:gd name="T12" fmla="*/ 57 w 458"/>
                    <a:gd name="T13" fmla="*/ 181 h 2154"/>
                    <a:gd name="T14" fmla="*/ 49 w 458"/>
                    <a:gd name="T15" fmla="*/ 190 h 2154"/>
                    <a:gd name="T16" fmla="*/ 40 w 458"/>
                    <a:gd name="T17" fmla="*/ 199 h 2154"/>
                    <a:gd name="T18" fmla="*/ 33 w 458"/>
                    <a:gd name="T19" fmla="*/ 233 h 2154"/>
                    <a:gd name="T20" fmla="*/ 26 w 458"/>
                    <a:gd name="T21" fmla="*/ 266 h 2154"/>
                    <a:gd name="T22" fmla="*/ 19 w 458"/>
                    <a:gd name="T23" fmla="*/ 300 h 2154"/>
                    <a:gd name="T24" fmla="*/ 13 w 458"/>
                    <a:gd name="T25" fmla="*/ 333 h 2154"/>
                    <a:gd name="T26" fmla="*/ 10 w 458"/>
                    <a:gd name="T27" fmla="*/ 358 h 2154"/>
                    <a:gd name="T28" fmla="*/ 9 w 458"/>
                    <a:gd name="T29" fmla="*/ 383 h 2154"/>
                    <a:gd name="T30" fmla="*/ 7 w 458"/>
                    <a:gd name="T31" fmla="*/ 408 h 2154"/>
                    <a:gd name="T32" fmla="*/ 4 w 458"/>
                    <a:gd name="T33" fmla="*/ 432 h 2154"/>
                    <a:gd name="T34" fmla="*/ 3 w 458"/>
                    <a:gd name="T35" fmla="*/ 862 h 2154"/>
                    <a:gd name="T36" fmla="*/ 2 w 458"/>
                    <a:gd name="T37" fmla="*/ 1293 h 2154"/>
                    <a:gd name="T38" fmla="*/ 1 w 458"/>
                    <a:gd name="T39" fmla="*/ 1723 h 2154"/>
                    <a:gd name="T40" fmla="*/ 0 w 458"/>
                    <a:gd name="T41" fmla="*/ 2154 h 2154"/>
                    <a:gd name="T42" fmla="*/ 29 w 458"/>
                    <a:gd name="T43" fmla="*/ 2136 h 2154"/>
                    <a:gd name="T44" fmla="*/ 57 w 458"/>
                    <a:gd name="T45" fmla="*/ 2119 h 2154"/>
                    <a:gd name="T46" fmla="*/ 86 w 458"/>
                    <a:gd name="T47" fmla="*/ 2102 h 2154"/>
                    <a:gd name="T48" fmla="*/ 115 w 458"/>
                    <a:gd name="T49" fmla="*/ 2084 h 2154"/>
                    <a:gd name="T50" fmla="*/ 143 w 458"/>
                    <a:gd name="T51" fmla="*/ 2067 h 2154"/>
                    <a:gd name="T52" fmla="*/ 172 w 458"/>
                    <a:gd name="T53" fmla="*/ 2050 h 2154"/>
                    <a:gd name="T54" fmla="*/ 200 w 458"/>
                    <a:gd name="T55" fmla="*/ 2033 h 2154"/>
                    <a:gd name="T56" fmla="*/ 229 w 458"/>
                    <a:gd name="T57" fmla="*/ 2014 h 2154"/>
                    <a:gd name="T58" fmla="*/ 258 w 458"/>
                    <a:gd name="T59" fmla="*/ 1997 h 2154"/>
                    <a:gd name="T60" fmla="*/ 287 w 458"/>
                    <a:gd name="T61" fmla="*/ 1980 h 2154"/>
                    <a:gd name="T62" fmla="*/ 316 w 458"/>
                    <a:gd name="T63" fmla="*/ 1962 h 2154"/>
                    <a:gd name="T64" fmla="*/ 343 w 458"/>
                    <a:gd name="T65" fmla="*/ 1945 h 2154"/>
                    <a:gd name="T66" fmla="*/ 372 w 458"/>
                    <a:gd name="T67" fmla="*/ 1928 h 2154"/>
                    <a:gd name="T68" fmla="*/ 401 w 458"/>
                    <a:gd name="T69" fmla="*/ 1910 h 2154"/>
                    <a:gd name="T70" fmla="*/ 430 w 458"/>
                    <a:gd name="T71" fmla="*/ 1893 h 2154"/>
                    <a:gd name="T72" fmla="*/ 458 w 458"/>
                    <a:gd name="T73" fmla="*/ 1876 h 2154"/>
                    <a:gd name="T74" fmla="*/ 457 w 458"/>
                    <a:gd name="T75" fmla="*/ 1407 h 2154"/>
                    <a:gd name="T76" fmla="*/ 457 w 458"/>
                    <a:gd name="T77" fmla="*/ 939 h 2154"/>
                    <a:gd name="T78" fmla="*/ 456 w 458"/>
                    <a:gd name="T79" fmla="*/ 470 h 2154"/>
                    <a:gd name="T80" fmla="*/ 455 w 458"/>
                    <a:gd name="T81" fmla="*/ 0 h 2154"/>
                    <a:gd name="T82" fmla="*/ 433 w 458"/>
                    <a:gd name="T83" fmla="*/ 8 h 2154"/>
                    <a:gd name="T84" fmla="*/ 412 w 458"/>
                    <a:gd name="T85" fmla="*/ 16 h 2154"/>
                    <a:gd name="T86" fmla="*/ 390 w 458"/>
                    <a:gd name="T87" fmla="*/ 24 h 2154"/>
                    <a:gd name="T88" fmla="*/ 369 w 458"/>
                    <a:gd name="T89" fmla="*/ 32 h 2154"/>
                    <a:gd name="T90" fmla="*/ 348 w 458"/>
                    <a:gd name="T91" fmla="*/ 40 h 2154"/>
                    <a:gd name="T92" fmla="*/ 326 w 458"/>
                    <a:gd name="T93" fmla="*/ 48 h 2154"/>
                    <a:gd name="T94" fmla="*/ 304 w 458"/>
                    <a:gd name="T95" fmla="*/ 56 h 2154"/>
                    <a:gd name="T96" fmla="*/ 283 w 458"/>
                    <a:gd name="T97" fmla="*/ 65 h 2154"/>
                    <a:gd name="T98" fmla="*/ 261 w 458"/>
                    <a:gd name="T99" fmla="*/ 73 h 2154"/>
                    <a:gd name="T100" fmla="*/ 240 w 458"/>
                    <a:gd name="T101" fmla="*/ 79 h 2154"/>
                    <a:gd name="T102" fmla="*/ 219 w 458"/>
                    <a:gd name="T103" fmla="*/ 88 h 2154"/>
                    <a:gd name="T104" fmla="*/ 197 w 458"/>
                    <a:gd name="T105" fmla="*/ 96 h 2154"/>
                    <a:gd name="T106" fmla="*/ 176 w 458"/>
                    <a:gd name="T107" fmla="*/ 104 h 2154"/>
                    <a:gd name="T108" fmla="*/ 154 w 458"/>
                    <a:gd name="T109" fmla="*/ 111 h 2154"/>
                    <a:gd name="T110" fmla="*/ 134 w 458"/>
                    <a:gd name="T111" fmla="*/ 119 h 2154"/>
                    <a:gd name="T112" fmla="*/ 112 w 458"/>
                    <a:gd name="T113" fmla="*/ 127 h 215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58"/>
                    <a:gd name="T172" fmla="*/ 0 h 2154"/>
                    <a:gd name="T173" fmla="*/ 458 w 458"/>
                    <a:gd name="T174" fmla="*/ 2154 h 215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58" h="2154">
                      <a:moveTo>
                        <a:pt x="112" y="127"/>
                      </a:moveTo>
                      <a:lnTo>
                        <a:pt x="102" y="136"/>
                      </a:lnTo>
                      <a:lnTo>
                        <a:pt x="93" y="145"/>
                      </a:lnTo>
                      <a:lnTo>
                        <a:pt x="84" y="154"/>
                      </a:lnTo>
                      <a:lnTo>
                        <a:pt x="76" y="162"/>
                      </a:lnTo>
                      <a:lnTo>
                        <a:pt x="67" y="172"/>
                      </a:lnTo>
                      <a:lnTo>
                        <a:pt x="57" y="181"/>
                      </a:lnTo>
                      <a:lnTo>
                        <a:pt x="49" y="190"/>
                      </a:lnTo>
                      <a:lnTo>
                        <a:pt x="40" y="199"/>
                      </a:lnTo>
                      <a:lnTo>
                        <a:pt x="33" y="233"/>
                      </a:lnTo>
                      <a:lnTo>
                        <a:pt x="26" y="266"/>
                      </a:lnTo>
                      <a:lnTo>
                        <a:pt x="19" y="300"/>
                      </a:lnTo>
                      <a:lnTo>
                        <a:pt x="13" y="333"/>
                      </a:lnTo>
                      <a:lnTo>
                        <a:pt x="10" y="358"/>
                      </a:lnTo>
                      <a:lnTo>
                        <a:pt x="9" y="383"/>
                      </a:lnTo>
                      <a:lnTo>
                        <a:pt x="7" y="408"/>
                      </a:lnTo>
                      <a:lnTo>
                        <a:pt x="4" y="432"/>
                      </a:lnTo>
                      <a:lnTo>
                        <a:pt x="3" y="862"/>
                      </a:lnTo>
                      <a:lnTo>
                        <a:pt x="2" y="1293"/>
                      </a:lnTo>
                      <a:lnTo>
                        <a:pt x="1" y="1723"/>
                      </a:lnTo>
                      <a:lnTo>
                        <a:pt x="0" y="2154"/>
                      </a:lnTo>
                      <a:lnTo>
                        <a:pt x="29" y="2136"/>
                      </a:lnTo>
                      <a:lnTo>
                        <a:pt x="57" y="2119"/>
                      </a:lnTo>
                      <a:lnTo>
                        <a:pt x="86" y="2102"/>
                      </a:lnTo>
                      <a:lnTo>
                        <a:pt x="115" y="2084"/>
                      </a:lnTo>
                      <a:lnTo>
                        <a:pt x="143" y="2067"/>
                      </a:lnTo>
                      <a:lnTo>
                        <a:pt x="172" y="2050"/>
                      </a:lnTo>
                      <a:lnTo>
                        <a:pt x="200" y="2033"/>
                      </a:lnTo>
                      <a:lnTo>
                        <a:pt x="229" y="2014"/>
                      </a:lnTo>
                      <a:lnTo>
                        <a:pt x="258" y="1997"/>
                      </a:lnTo>
                      <a:lnTo>
                        <a:pt x="287" y="1980"/>
                      </a:lnTo>
                      <a:lnTo>
                        <a:pt x="316" y="1962"/>
                      </a:lnTo>
                      <a:lnTo>
                        <a:pt x="343" y="1945"/>
                      </a:lnTo>
                      <a:lnTo>
                        <a:pt x="372" y="1928"/>
                      </a:lnTo>
                      <a:lnTo>
                        <a:pt x="401" y="1910"/>
                      </a:lnTo>
                      <a:lnTo>
                        <a:pt x="430" y="1893"/>
                      </a:lnTo>
                      <a:lnTo>
                        <a:pt x="458" y="1876"/>
                      </a:lnTo>
                      <a:lnTo>
                        <a:pt x="457" y="1407"/>
                      </a:lnTo>
                      <a:lnTo>
                        <a:pt x="457" y="939"/>
                      </a:lnTo>
                      <a:lnTo>
                        <a:pt x="456" y="470"/>
                      </a:lnTo>
                      <a:lnTo>
                        <a:pt x="455" y="0"/>
                      </a:lnTo>
                      <a:lnTo>
                        <a:pt x="433" y="8"/>
                      </a:lnTo>
                      <a:lnTo>
                        <a:pt x="412" y="16"/>
                      </a:lnTo>
                      <a:lnTo>
                        <a:pt x="390" y="24"/>
                      </a:lnTo>
                      <a:lnTo>
                        <a:pt x="369" y="32"/>
                      </a:lnTo>
                      <a:lnTo>
                        <a:pt x="348" y="40"/>
                      </a:lnTo>
                      <a:lnTo>
                        <a:pt x="326" y="48"/>
                      </a:lnTo>
                      <a:lnTo>
                        <a:pt x="304" y="56"/>
                      </a:lnTo>
                      <a:lnTo>
                        <a:pt x="283" y="65"/>
                      </a:lnTo>
                      <a:lnTo>
                        <a:pt x="261" y="73"/>
                      </a:lnTo>
                      <a:lnTo>
                        <a:pt x="240" y="79"/>
                      </a:lnTo>
                      <a:lnTo>
                        <a:pt x="219" y="88"/>
                      </a:lnTo>
                      <a:lnTo>
                        <a:pt x="197" y="96"/>
                      </a:lnTo>
                      <a:lnTo>
                        <a:pt x="176" y="104"/>
                      </a:lnTo>
                      <a:lnTo>
                        <a:pt x="154" y="111"/>
                      </a:lnTo>
                      <a:lnTo>
                        <a:pt x="134" y="119"/>
                      </a:lnTo>
                      <a:lnTo>
                        <a:pt x="112" y="127"/>
                      </a:lnTo>
                      <a:close/>
                    </a:path>
                  </a:pathLst>
                </a:custGeom>
                <a:solidFill>
                  <a:srgbClr val="68636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2" name="Freeform 293"/>
                <p:cNvSpPr>
                  <a:spLocks noChangeArrowheads="1"/>
                </p:cNvSpPr>
                <p:nvPr/>
              </p:nvSpPr>
              <p:spPr bwMode="auto">
                <a:xfrm>
                  <a:off x="5415" y="1308"/>
                  <a:ext cx="64" cy="403"/>
                </a:xfrm>
                <a:custGeom>
                  <a:avLst/>
                  <a:gdLst>
                    <a:gd name="T0" fmla="*/ 112 w 426"/>
                    <a:gd name="T1" fmla="*/ 120 h 2134"/>
                    <a:gd name="T2" fmla="*/ 103 w 426"/>
                    <a:gd name="T3" fmla="*/ 129 h 2134"/>
                    <a:gd name="T4" fmla="*/ 93 w 426"/>
                    <a:gd name="T5" fmla="*/ 137 h 2134"/>
                    <a:gd name="T6" fmla="*/ 85 w 426"/>
                    <a:gd name="T7" fmla="*/ 146 h 2134"/>
                    <a:gd name="T8" fmla="*/ 76 w 426"/>
                    <a:gd name="T9" fmla="*/ 156 h 2134"/>
                    <a:gd name="T10" fmla="*/ 67 w 426"/>
                    <a:gd name="T11" fmla="*/ 164 h 2134"/>
                    <a:gd name="T12" fmla="*/ 59 w 426"/>
                    <a:gd name="T13" fmla="*/ 173 h 2134"/>
                    <a:gd name="T14" fmla="*/ 50 w 426"/>
                    <a:gd name="T15" fmla="*/ 182 h 2134"/>
                    <a:gd name="T16" fmla="*/ 40 w 426"/>
                    <a:gd name="T17" fmla="*/ 191 h 2134"/>
                    <a:gd name="T18" fmla="*/ 34 w 426"/>
                    <a:gd name="T19" fmla="*/ 225 h 2134"/>
                    <a:gd name="T20" fmla="*/ 28 w 426"/>
                    <a:gd name="T21" fmla="*/ 258 h 2134"/>
                    <a:gd name="T22" fmla="*/ 21 w 426"/>
                    <a:gd name="T23" fmla="*/ 293 h 2134"/>
                    <a:gd name="T24" fmla="*/ 14 w 426"/>
                    <a:gd name="T25" fmla="*/ 326 h 2134"/>
                    <a:gd name="T26" fmla="*/ 12 w 426"/>
                    <a:gd name="T27" fmla="*/ 350 h 2134"/>
                    <a:gd name="T28" fmla="*/ 9 w 426"/>
                    <a:gd name="T29" fmla="*/ 374 h 2134"/>
                    <a:gd name="T30" fmla="*/ 7 w 426"/>
                    <a:gd name="T31" fmla="*/ 400 h 2134"/>
                    <a:gd name="T32" fmla="*/ 5 w 426"/>
                    <a:gd name="T33" fmla="*/ 424 h 2134"/>
                    <a:gd name="T34" fmla="*/ 4 w 426"/>
                    <a:gd name="T35" fmla="*/ 852 h 2134"/>
                    <a:gd name="T36" fmla="*/ 2 w 426"/>
                    <a:gd name="T37" fmla="*/ 1279 h 2134"/>
                    <a:gd name="T38" fmla="*/ 1 w 426"/>
                    <a:gd name="T39" fmla="*/ 1707 h 2134"/>
                    <a:gd name="T40" fmla="*/ 0 w 426"/>
                    <a:gd name="T41" fmla="*/ 2134 h 2134"/>
                    <a:gd name="T42" fmla="*/ 27 w 426"/>
                    <a:gd name="T43" fmla="*/ 2118 h 2134"/>
                    <a:gd name="T44" fmla="*/ 53 w 426"/>
                    <a:gd name="T45" fmla="*/ 2102 h 2134"/>
                    <a:gd name="T46" fmla="*/ 80 w 426"/>
                    <a:gd name="T47" fmla="*/ 2086 h 2134"/>
                    <a:gd name="T48" fmla="*/ 106 w 426"/>
                    <a:gd name="T49" fmla="*/ 2069 h 2134"/>
                    <a:gd name="T50" fmla="*/ 134 w 426"/>
                    <a:gd name="T51" fmla="*/ 2053 h 2134"/>
                    <a:gd name="T52" fmla="*/ 160 w 426"/>
                    <a:gd name="T53" fmla="*/ 2037 h 2134"/>
                    <a:gd name="T54" fmla="*/ 187 w 426"/>
                    <a:gd name="T55" fmla="*/ 2021 h 2134"/>
                    <a:gd name="T56" fmla="*/ 213 w 426"/>
                    <a:gd name="T57" fmla="*/ 2004 h 2134"/>
                    <a:gd name="T58" fmla="*/ 240 w 426"/>
                    <a:gd name="T59" fmla="*/ 1988 h 2134"/>
                    <a:gd name="T60" fmla="*/ 266 w 426"/>
                    <a:gd name="T61" fmla="*/ 1972 h 2134"/>
                    <a:gd name="T62" fmla="*/ 293 w 426"/>
                    <a:gd name="T63" fmla="*/ 1955 h 2134"/>
                    <a:gd name="T64" fmla="*/ 320 w 426"/>
                    <a:gd name="T65" fmla="*/ 1939 h 2134"/>
                    <a:gd name="T66" fmla="*/ 347 w 426"/>
                    <a:gd name="T67" fmla="*/ 1923 h 2134"/>
                    <a:gd name="T68" fmla="*/ 373 w 426"/>
                    <a:gd name="T69" fmla="*/ 1907 h 2134"/>
                    <a:gd name="T70" fmla="*/ 400 w 426"/>
                    <a:gd name="T71" fmla="*/ 1891 h 2134"/>
                    <a:gd name="T72" fmla="*/ 426 w 426"/>
                    <a:gd name="T73" fmla="*/ 1875 h 2134"/>
                    <a:gd name="T74" fmla="*/ 425 w 426"/>
                    <a:gd name="T75" fmla="*/ 1406 h 2134"/>
                    <a:gd name="T76" fmla="*/ 425 w 426"/>
                    <a:gd name="T77" fmla="*/ 937 h 2134"/>
                    <a:gd name="T78" fmla="*/ 424 w 426"/>
                    <a:gd name="T79" fmla="*/ 469 h 2134"/>
                    <a:gd name="T80" fmla="*/ 423 w 426"/>
                    <a:gd name="T81" fmla="*/ 0 h 2134"/>
                    <a:gd name="T82" fmla="*/ 403 w 426"/>
                    <a:gd name="T83" fmla="*/ 8 h 2134"/>
                    <a:gd name="T84" fmla="*/ 384 w 426"/>
                    <a:gd name="T85" fmla="*/ 15 h 2134"/>
                    <a:gd name="T86" fmla="*/ 364 w 426"/>
                    <a:gd name="T87" fmla="*/ 23 h 2134"/>
                    <a:gd name="T88" fmla="*/ 346 w 426"/>
                    <a:gd name="T89" fmla="*/ 31 h 2134"/>
                    <a:gd name="T90" fmla="*/ 326 w 426"/>
                    <a:gd name="T91" fmla="*/ 38 h 2134"/>
                    <a:gd name="T92" fmla="*/ 307 w 426"/>
                    <a:gd name="T93" fmla="*/ 46 h 2134"/>
                    <a:gd name="T94" fmla="*/ 287 w 426"/>
                    <a:gd name="T95" fmla="*/ 53 h 2134"/>
                    <a:gd name="T96" fmla="*/ 267 w 426"/>
                    <a:gd name="T97" fmla="*/ 61 h 2134"/>
                    <a:gd name="T98" fmla="*/ 248 w 426"/>
                    <a:gd name="T99" fmla="*/ 68 h 2134"/>
                    <a:gd name="T100" fmla="*/ 228 w 426"/>
                    <a:gd name="T101" fmla="*/ 76 h 2134"/>
                    <a:gd name="T102" fmla="*/ 209 w 426"/>
                    <a:gd name="T103" fmla="*/ 83 h 2134"/>
                    <a:gd name="T104" fmla="*/ 190 w 426"/>
                    <a:gd name="T105" fmla="*/ 90 h 2134"/>
                    <a:gd name="T106" fmla="*/ 171 w 426"/>
                    <a:gd name="T107" fmla="*/ 98 h 2134"/>
                    <a:gd name="T108" fmla="*/ 151 w 426"/>
                    <a:gd name="T109" fmla="*/ 105 h 2134"/>
                    <a:gd name="T110" fmla="*/ 131 w 426"/>
                    <a:gd name="T111" fmla="*/ 113 h 2134"/>
                    <a:gd name="T112" fmla="*/ 112 w 426"/>
                    <a:gd name="T113" fmla="*/ 120 h 213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26"/>
                    <a:gd name="T172" fmla="*/ 0 h 2134"/>
                    <a:gd name="T173" fmla="*/ 426 w 426"/>
                    <a:gd name="T174" fmla="*/ 2134 h 213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26" h="2134">
                      <a:moveTo>
                        <a:pt x="112" y="120"/>
                      </a:moveTo>
                      <a:lnTo>
                        <a:pt x="103" y="129"/>
                      </a:lnTo>
                      <a:lnTo>
                        <a:pt x="93" y="137"/>
                      </a:lnTo>
                      <a:lnTo>
                        <a:pt x="85" y="146"/>
                      </a:lnTo>
                      <a:lnTo>
                        <a:pt x="76" y="156"/>
                      </a:lnTo>
                      <a:lnTo>
                        <a:pt x="67" y="164"/>
                      </a:lnTo>
                      <a:lnTo>
                        <a:pt x="59" y="173"/>
                      </a:lnTo>
                      <a:lnTo>
                        <a:pt x="50" y="182"/>
                      </a:lnTo>
                      <a:lnTo>
                        <a:pt x="40" y="191"/>
                      </a:lnTo>
                      <a:lnTo>
                        <a:pt x="34" y="225"/>
                      </a:lnTo>
                      <a:lnTo>
                        <a:pt x="28" y="258"/>
                      </a:lnTo>
                      <a:lnTo>
                        <a:pt x="21" y="293"/>
                      </a:lnTo>
                      <a:lnTo>
                        <a:pt x="14" y="326"/>
                      </a:lnTo>
                      <a:lnTo>
                        <a:pt x="12" y="350"/>
                      </a:lnTo>
                      <a:lnTo>
                        <a:pt x="9" y="374"/>
                      </a:lnTo>
                      <a:lnTo>
                        <a:pt x="7" y="400"/>
                      </a:lnTo>
                      <a:lnTo>
                        <a:pt x="5" y="424"/>
                      </a:lnTo>
                      <a:lnTo>
                        <a:pt x="4" y="852"/>
                      </a:lnTo>
                      <a:lnTo>
                        <a:pt x="2" y="1279"/>
                      </a:lnTo>
                      <a:lnTo>
                        <a:pt x="1" y="1707"/>
                      </a:lnTo>
                      <a:lnTo>
                        <a:pt x="0" y="2134"/>
                      </a:lnTo>
                      <a:lnTo>
                        <a:pt x="27" y="2118"/>
                      </a:lnTo>
                      <a:lnTo>
                        <a:pt x="53" y="2102"/>
                      </a:lnTo>
                      <a:lnTo>
                        <a:pt x="80" y="2086"/>
                      </a:lnTo>
                      <a:lnTo>
                        <a:pt x="106" y="2069"/>
                      </a:lnTo>
                      <a:lnTo>
                        <a:pt x="134" y="2053"/>
                      </a:lnTo>
                      <a:lnTo>
                        <a:pt x="160" y="2037"/>
                      </a:lnTo>
                      <a:lnTo>
                        <a:pt x="187" y="2021"/>
                      </a:lnTo>
                      <a:lnTo>
                        <a:pt x="213" y="2004"/>
                      </a:lnTo>
                      <a:lnTo>
                        <a:pt x="240" y="1988"/>
                      </a:lnTo>
                      <a:lnTo>
                        <a:pt x="266" y="1972"/>
                      </a:lnTo>
                      <a:lnTo>
                        <a:pt x="293" y="1955"/>
                      </a:lnTo>
                      <a:lnTo>
                        <a:pt x="320" y="1939"/>
                      </a:lnTo>
                      <a:lnTo>
                        <a:pt x="347" y="1923"/>
                      </a:lnTo>
                      <a:lnTo>
                        <a:pt x="373" y="1907"/>
                      </a:lnTo>
                      <a:lnTo>
                        <a:pt x="400" y="1891"/>
                      </a:lnTo>
                      <a:lnTo>
                        <a:pt x="426" y="1875"/>
                      </a:lnTo>
                      <a:lnTo>
                        <a:pt x="425" y="1406"/>
                      </a:lnTo>
                      <a:lnTo>
                        <a:pt x="425" y="937"/>
                      </a:lnTo>
                      <a:lnTo>
                        <a:pt x="424" y="469"/>
                      </a:lnTo>
                      <a:lnTo>
                        <a:pt x="423" y="0"/>
                      </a:lnTo>
                      <a:lnTo>
                        <a:pt x="403" y="8"/>
                      </a:lnTo>
                      <a:lnTo>
                        <a:pt x="384" y="15"/>
                      </a:lnTo>
                      <a:lnTo>
                        <a:pt x="364" y="23"/>
                      </a:lnTo>
                      <a:lnTo>
                        <a:pt x="346" y="31"/>
                      </a:lnTo>
                      <a:lnTo>
                        <a:pt x="326" y="38"/>
                      </a:lnTo>
                      <a:lnTo>
                        <a:pt x="307" y="46"/>
                      </a:lnTo>
                      <a:lnTo>
                        <a:pt x="287" y="53"/>
                      </a:lnTo>
                      <a:lnTo>
                        <a:pt x="267" y="61"/>
                      </a:lnTo>
                      <a:lnTo>
                        <a:pt x="248" y="68"/>
                      </a:lnTo>
                      <a:lnTo>
                        <a:pt x="228" y="76"/>
                      </a:lnTo>
                      <a:lnTo>
                        <a:pt x="209" y="83"/>
                      </a:lnTo>
                      <a:lnTo>
                        <a:pt x="190" y="90"/>
                      </a:lnTo>
                      <a:lnTo>
                        <a:pt x="171" y="98"/>
                      </a:lnTo>
                      <a:lnTo>
                        <a:pt x="151" y="105"/>
                      </a:lnTo>
                      <a:lnTo>
                        <a:pt x="131" y="113"/>
                      </a:lnTo>
                      <a:lnTo>
                        <a:pt x="112" y="120"/>
                      </a:lnTo>
                      <a:close/>
                    </a:path>
                  </a:pathLst>
                </a:custGeom>
                <a:solidFill>
                  <a:srgbClr val="6B687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3" name="Freeform 294"/>
                <p:cNvSpPr>
                  <a:spLocks noChangeArrowheads="1"/>
                </p:cNvSpPr>
                <p:nvPr/>
              </p:nvSpPr>
              <p:spPr bwMode="auto">
                <a:xfrm>
                  <a:off x="5420" y="1308"/>
                  <a:ext cx="59" cy="400"/>
                </a:xfrm>
                <a:custGeom>
                  <a:avLst/>
                  <a:gdLst>
                    <a:gd name="T0" fmla="*/ 113 w 396"/>
                    <a:gd name="T1" fmla="*/ 112 h 2113"/>
                    <a:gd name="T2" fmla="*/ 104 w 396"/>
                    <a:gd name="T3" fmla="*/ 121 h 2113"/>
                    <a:gd name="T4" fmla="*/ 95 w 396"/>
                    <a:gd name="T5" fmla="*/ 130 h 2113"/>
                    <a:gd name="T6" fmla="*/ 86 w 396"/>
                    <a:gd name="T7" fmla="*/ 138 h 2113"/>
                    <a:gd name="T8" fmla="*/ 78 w 396"/>
                    <a:gd name="T9" fmla="*/ 147 h 2113"/>
                    <a:gd name="T10" fmla="*/ 68 w 396"/>
                    <a:gd name="T11" fmla="*/ 157 h 2113"/>
                    <a:gd name="T12" fmla="*/ 59 w 396"/>
                    <a:gd name="T13" fmla="*/ 165 h 2113"/>
                    <a:gd name="T14" fmla="*/ 51 w 396"/>
                    <a:gd name="T15" fmla="*/ 174 h 2113"/>
                    <a:gd name="T16" fmla="*/ 42 w 396"/>
                    <a:gd name="T17" fmla="*/ 183 h 2113"/>
                    <a:gd name="T18" fmla="*/ 35 w 396"/>
                    <a:gd name="T19" fmla="*/ 217 h 2113"/>
                    <a:gd name="T20" fmla="*/ 28 w 396"/>
                    <a:gd name="T21" fmla="*/ 250 h 2113"/>
                    <a:gd name="T22" fmla="*/ 21 w 396"/>
                    <a:gd name="T23" fmla="*/ 285 h 2113"/>
                    <a:gd name="T24" fmla="*/ 15 w 396"/>
                    <a:gd name="T25" fmla="*/ 318 h 2113"/>
                    <a:gd name="T26" fmla="*/ 13 w 396"/>
                    <a:gd name="T27" fmla="*/ 342 h 2113"/>
                    <a:gd name="T28" fmla="*/ 11 w 396"/>
                    <a:gd name="T29" fmla="*/ 366 h 2113"/>
                    <a:gd name="T30" fmla="*/ 8 w 396"/>
                    <a:gd name="T31" fmla="*/ 391 h 2113"/>
                    <a:gd name="T32" fmla="*/ 6 w 396"/>
                    <a:gd name="T33" fmla="*/ 416 h 2113"/>
                    <a:gd name="T34" fmla="*/ 5 w 396"/>
                    <a:gd name="T35" fmla="*/ 840 h 2113"/>
                    <a:gd name="T36" fmla="*/ 4 w 396"/>
                    <a:gd name="T37" fmla="*/ 1264 h 2113"/>
                    <a:gd name="T38" fmla="*/ 2 w 396"/>
                    <a:gd name="T39" fmla="*/ 1689 h 2113"/>
                    <a:gd name="T40" fmla="*/ 0 w 396"/>
                    <a:gd name="T41" fmla="*/ 2113 h 2113"/>
                    <a:gd name="T42" fmla="*/ 25 w 396"/>
                    <a:gd name="T43" fmla="*/ 2098 h 2113"/>
                    <a:gd name="T44" fmla="*/ 50 w 396"/>
                    <a:gd name="T45" fmla="*/ 2083 h 2113"/>
                    <a:gd name="T46" fmla="*/ 74 w 396"/>
                    <a:gd name="T47" fmla="*/ 2068 h 2113"/>
                    <a:gd name="T48" fmla="*/ 99 w 396"/>
                    <a:gd name="T49" fmla="*/ 2053 h 2113"/>
                    <a:gd name="T50" fmla="*/ 124 w 396"/>
                    <a:gd name="T51" fmla="*/ 2038 h 2113"/>
                    <a:gd name="T52" fmla="*/ 149 w 396"/>
                    <a:gd name="T53" fmla="*/ 2023 h 2113"/>
                    <a:gd name="T54" fmla="*/ 173 w 396"/>
                    <a:gd name="T55" fmla="*/ 2008 h 2113"/>
                    <a:gd name="T56" fmla="*/ 199 w 396"/>
                    <a:gd name="T57" fmla="*/ 1993 h 2113"/>
                    <a:gd name="T58" fmla="*/ 223 w 396"/>
                    <a:gd name="T59" fmla="*/ 1978 h 2113"/>
                    <a:gd name="T60" fmla="*/ 247 w 396"/>
                    <a:gd name="T61" fmla="*/ 1963 h 2113"/>
                    <a:gd name="T62" fmla="*/ 272 w 396"/>
                    <a:gd name="T63" fmla="*/ 1949 h 2113"/>
                    <a:gd name="T64" fmla="*/ 296 w 396"/>
                    <a:gd name="T65" fmla="*/ 1934 h 2113"/>
                    <a:gd name="T66" fmla="*/ 322 w 396"/>
                    <a:gd name="T67" fmla="*/ 1919 h 2113"/>
                    <a:gd name="T68" fmla="*/ 346 w 396"/>
                    <a:gd name="T69" fmla="*/ 1904 h 2113"/>
                    <a:gd name="T70" fmla="*/ 371 w 396"/>
                    <a:gd name="T71" fmla="*/ 1889 h 2113"/>
                    <a:gd name="T72" fmla="*/ 396 w 396"/>
                    <a:gd name="T73" fmla="*/ 1874 h 2113"/>
                    <a:gd name="T74" fmla="*/ 394 w 396"/>
                    <a:gd name="T75" fmla="*/ 1405 h 2113"/>
                    <a:gd name="T76" fmla="*/ 393 w 396"/>
                    <a:gd name="T77" fmla="*/ 937 h 2113"/>
                    <a:gd name="T78" fmla="*/ 392 w 396"/>
                    <a:gd name="T79" fmla="*/ 468 h 2113"/>
                    <a:gd name="T80" fmla="*/ 391 w 396"/>
                    <a:gd name="T81" fmla="*/ 0 h 2113"/>
                    <a:gd name="T82" fmla="*/ 374 w 396"/>
                    <a:gd name="T83" fmla="*/ 7 h 2113"/>
                    <a:gd name="T84" fmla="*/ 356 w 396"/>
                    <a:gd name="T85" fmla="*/ 14 h 2113"/>
                    <a:gd name="T86" fmla="*/ 339 w 396"/>
                    <a:gd name="T87" fmla="*/ 21 h 2113"/>
                    <a:gd name="T88" fmla="*/ 321 w 396"/>
                    <a:gd name="T89" fmla="*/ 29 h 2113"/>
                    <a:gd name="T90" fmla="*/ 303 w 396"/>
                    <a:gd name="T91" fmla="*/ 36 h 2113"/>
                    <a:gd name="T92" fmla="*/ 286 w 396"/>
                    <a:gd name="T93" fmla="*/ 43 h 2113"/>
                    <a:gd name="T94" fmla="*/ 269 w 396"/>
                    <a:gd name="T95" fmla="*/ 50 h 2113"/>
                    <a:gd name="T96" fmla="*/ 252 w 396"/>
                    <a:gd name="T97" fmla="*/ 56 h 2113"/>
                    <a:gd name="T98" fmla="*/ 234 w 396"/>
                    <a:gd name="T99" fmla="*/ 63 h 2113"/>
                    <a:gd name="T100" fmla="*/ 217 w 396"/>
                    <a:gd name="T101" fmla="*/ 70 h 2113"/>
                    <a:gd name="T102" fmla="*/ 200 w 396"/>
                    <a:gd name="T103" fmla="*/ 77 h 2113"/>
                    <a:gd name="T104" fmla="*/ 182 w 396"/>
                    <a:gd name="T105" fmla="*/ 84 h 2113"/>
                    <a:gd name="T106" fmla="*/ 165 w 396"/>
                    <a:gd name="T107" fmla="*/ 91 h 2113"/>
                    <a:gd name="T108" fmla="*/ 148 w 396"/>
                    <a:gd name="T109" fmla="*/ 98 h 2113"/>
                    <a:gd name="T110" fmla="*/ 131 w 396"/>
                    <a:gd name="T111" fmla="*/ 105 h 2113"/>
                    <a:gd name="T112" fmla="*/ 113 w 396"/>
                    <a:gd name="T113" fmla="*/ 112 h 211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96"/>
                    <a:gd name="T172" fmla="*/ 0 h 2113"/>
                    <a:gd name="T173" fmla="*/ 396 w 396"/>
                    <a:gd name="T174" fmla="*/ 2113 h 211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96" h="2113">
                      <a:moveTo>
                        <a:pt x="113" y="112"/>
                      </a:moveTo>
                      <a:lnTo>
                        <a:pt x="104" y="121"/>
                      </a:lnTo>
                      <a:lnTo>
                        <a:pt x="95" y="130"/>
                      </a:lnTo>
                      <a:lnTo>
                        <a:pt x="86" y="138"/>
                      </a:lnTo>
                      <a:lnTo>
                        <a:pt x="78" y="147"/>
                      </a:lnTo>
                      <a:lnTo>
                        <a:pt x="68" y="157"/>
                      </a:lnTo>
                      <a:lnTo>
                        <a:pt x="59" y="165"/>
                      </a:lnTo>
                      <a:lnTo>
                        <a:pt x="51" y="174"/>
                      </a:lnTo>
                      <a:lnTo>
                        <a:pt x="42" y="183"/>
                      </a:lnTo>
                      <a:lnTo>
                        <a:pt x="35" y="217"/>
                      </a:lnTo>
                      <a:lnTo>
                        <a:pt x="28" y="250"/>
                      </a:lnTo>
                      <a:lnTo>
                        <a:pt x="21" y="285"/>
                      </a:lnTo>
                      <a:lnTo>
                        <a:pt x="15" y="318"/>
                      </a:lnTo>
                      <a:lnTo>
                        <a:pt x="13" y="342"/>
                      </a:lnTo>
                      <a:lnTo>
                        <a:pt x="11" y="366"/>
                      </a:lnTo>
                      <a:lnTo>
                        <a:pt x="8" y="391"/>
                      </a:lnTo>
                      <a:lnTo>
                        <a:pt x="6" y="416"/>
                      </a:lnTo>
                      <a:lnTo>
                        <a:pt x="5" y="840"/>
                      </a:lnTo>
                      <a:lnTo>
                        <a:pt x="4" y="1264"/>
                      </a:lnTo>
                      <a:lnTo>
                        <a:pt x="2" y="1689"/>
                      </a:lnTo>
                      <a:lnTo>
                        <a:pt x="0" y="2113"/>
                      </a:lnTo>
                      <a:lnTo>
                        <a:pt x="25" y="2098"/>
                      </a:lnTo>
                      <a:lnTo>
                        <a:pt x="50" y="2083"/>
                      </a:lnTo>
                      <a:lnTo>
                        <a:pt x="74" y="2068"/>
                      </a:lnTo>
                      <a:lnTo>
                        <a:pt x="99" y="2053"/>
                      </a:lnTo>
                      <a:lnTo>
                        <a:pt x="124" y="2038"/>
                      </a:lnTo>
                      <a:lnTo>
                        <a:pt x="149" y="2023"/>
                      </a:lnTo>
                      <a:lnTo>
                        <a:pt x="173" y="2008"/>
                      </a:lnTo>
                      <a:lnTo>
                        <a:pt x="199" y="1993"/>
                      </a:lnTo>
                      <a:lnTo>
                        <a:pt x="223" y="1978"/>
                      </a:lnTo>
                      <a:lnTo>
                        <a:pt x="247" y="1963"/>
                      </a:lnTo>
                      <a:lnTo>
                        <a:pt x="272" y="1949"/>
                      </a:lnTo>
                      <a:lnTo>
                        <a:pt x="296" y="1934"/>
                      </a:lnTo>
                      <a:lnTo>
                        <a:pt x="322" y="1919"/>
                      </a:lnTo>
                      <a:lnTo>
                        <a:pt x="346" y="1904"/>
                      </a:lnTo>
                      <a:lnTo>
                        <a:pt x="371" y="1889"/>
                      </a:lnTo>
                      <a:lnTo>
                        <a:pt x="396" y="1874"/>
                      </a:lnTo>
                      <a:lnTo>
                        <a:pt x="394" y="1405"/>
                      </a:lnTo>
                      <a:lnTo>
                        <a:pt x="393" y="937"/>
                      </a:lnTo>
                      <a:lnTo>
                        <a:pt x="392" y="468"/>
                      </a:lnTo>
                      <a:lnTo>
                        <a:pt x="391" y="0"/>
                      </a:lnTo>
                      <a:lnTo>
                        <a:pt x="374" y="7"/>
                      </a:lnTo>
                      <a:lnTo>
                        <a:pt x="356" y="14"/>
                      </a:lnTo>
                      <a:lnTo>
                        <a:pt x="339" y="21"/>
                      </a:lnTo>
                      <a:lnTo>
                        <a:pt x="321" y="29"/>
                      </a:lnTo>
                      <a:lnTo>
                        <a:pt x="303" y="36"/>
                      </a:lnTo>
                      <a:lnTo>
                        <a:pt x="286" y="43"/>
                      </a:lnTo>
                      <a:lnTo>
                        <a:pt x="269" y="50"/>
                      </a:lnTo>
                      <a:lnTo>
                        <a:pt x="252" y="56"/>
                      </a:lnTo>
                      <a:lnTo>
                        <a:pt x="234" y="63"/>
                      </a:lnTo>
                      <a:lnTo>
                        <a:pt x="217" y="70"/>
                      </a:lnTo>
                      <a:lnTo>
                        <a:pt x="200" y="77"/>
                      </a:lnTo>
                      <a:lnTo>
                        <a:pt x="182" y="84"/>
                      </a:lnTo>
                      <a:lnTo>
                        <a:pt x="165" y="91"/>
                      </a:lnTo>
                      <a:lnTo>
                        <a:pt x="148" y="98"/>
                      </a:lnTo>
                      <a:lnTo>
                        <a:pt x="131" y="105"/>
                      </a:lnTo>
                      <a:lnTo>
                        <a:pt x="113" y="112"/>
                      </a:lnTo>
                      <a:close/>
                    </a:path>
                  </a:pathLst>
                </a:custGeom>
                <a:solidFill>
                  <a:srgbClr val="6D687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4" name="Freeform 295"/>
                <p:cNvSpPr>
                  <a:spLocks noChangeArrowheads="1"/>
                </p:cNvSpPr>
                <p:nvPr/>
              </p:nvSpPr>
              <p:spPr bwMode="auto">
                <a:xfrm>
                  <a:off x="5425" y="1308"/>
                  <a:ext cx="55" cy="396"/>
                </a:xfrm>
                <a:custGeom>
                  <a:avLst/>
                  <a:gdLst>
                    <a:gd name="T0" fmla="*/ 113 w 363"/>
                    <a:gd name="T1" fmla="*/ 104 h 2094"/>
                    <a:gd name="T2" fmla="*/ 103 w 363"/>
                    <a:gd name="T3" fmla="*/ 113 h 2094"/>
                    <a:gd name="T4" fmla="*/ 95 w 363"/>
                    <a:gd name="T5" fmla="*/ 122 h 2094"/>
                    <a:gd name="T6" fmla="*/ 86 w 363"/>
                    <a:gd name="T7" fmla="*/ 131 h 2094"/>
                    <a:gd name="T8" fmla="*/ 77 w 363"/>
                    <a:gd name="T9" fmla="*/ 139 h 2094"/>
                    <a:gd name="T10" fmla="*/ 69 w 363"/>
                    <a:gd name="T11" fmla="*/ 149 h 2094"/>
                    <a:gd name="T12" fmla="*/ 60 w 363"/>
                    <a:gd name="T13" fmla="*/ 158 h 2094"/>
                    <a:gd name="T14" fmla="*/ 50 w 363"/>
                    <a:gd name="T15" fmla="*/ 166 h 2094"/>
                    <a:gd name="T16" fmla="*/ 41 w 363"/>
                    <a:gd name="T17" fmla="*/ 175 h 2094"/>
                    <a:gd name="T18" fmla="*/ 35 w 363"/>
                    <a:gd name="T19" fmla="*/ 209 h 2094"/>
                    <a:gd name="T20" fmla="*/ 28 w 363"/>
                    <a:gd name="T21" fmla="*/ 242 h 2094"/>
                    <a:gd name="T22" fmla="*/ 22 w 363"/>
                    <a:gd name="T23" fmla="*/ 277 h 2094"/>
                    <a:gd name="T24" fmla="*/ 15 w 363"/>
                    <a:gd name="T25" fmla="*/ 310 h 2094"/>
                    <a:gd name="T26" fmla="*/ 12 w 363"/>
                    <a:gd name="T27" fmla="*/ 335 h 2094"/>
                    <a:gd name="T28" fmla="*/ 10 w 363"/>
                    <a:gd name="T29" fmla="*/ 359 h 2094"/>
                    <a:gd name="T30" fmla="*/ 8 w 363"/>
                    <a:gd name="T31" fmla="*/ 384 h 2094"/>
                    <a:gd name="T32" fmla="*/ 5 w 363"/>
                    <a:gd name="T33" fmla="*/ 409 h 2094"/>
                    <a:gd name="T34" fmla="*/ 4 w 363"/>
                    <a:gd name="T35" fmla="*/ 830 h 2094"/>
                    <a:gd name="T36" fmla="*/ 3 w 363"/>
                    <a:gd name="T37" fmla="*/ 1251 h 2094"/>
                    <a:gd name="T38" fmla="*/ 1 w 363"/>
                    <a:gd name="T39" fmla="*/ 1672 h 2094"/>
                    <a:gd name="T40" fmla="*/ 0 w 363"/>
                    <a:gd name="T41" fmla="*/ 2094 h 2094"/>
                    <a:gd name="T42" fmla="*/ 23 w 363"/>
                    <a:gd name="T43" fmla="*/ 2080 h 2094"/>
                    <a:gd name="T44" fmla="*/ 45 w 363"/>
                    <a:gd name="T45" fmla="*/ 2066 h 2094"/>
                    <a:gd name="T46" fmla="*/ 68 w 363"/>
                    <a:gd name="T47" fmla="*/ 2052 h 2094"/>
                    <a:gd name="T48" fmla="*/ 91 w 363"/>
                    <a:gd name="T49" fmla="*/ 2038 h 2094"/>
                    <a:gd name="T50" fmla="*/ 113 w 363"/>
                    <a:gd name="T51" fmla="*/ 2025 h 2094"/>
                    <a:gd name="T52" fmla="*/ 136 w 363"/>
                    <a:gd name="T53" fmla="*/ 2011 h 2094"/>
                    <a:gd name="T54" fmla="*/ 159 w 363"/>
                    <a:gd name="T55" fmla="*/ 1997 h 2094"/>
                    <a:gd name="T56" fmla="*/ 182 w 363"/>
                    <a:gd name="T57" fmla="*/ 1983 h 2094"/>
                    <a:gd name="T58" fmla="*/ 204 w 363"/>
                    <a:gd name="T59" fmla="*/ 1969 h 2094"/>
                    <a:gd name="T60" fmla="*/ 227 w 363"/>
                    <a:gd name="T61" fmla="*/ 1955 h 2094"/>
                    <a:gd name="T62" fmla="*/ 250 w 363"/>
                    <a:gd name="T63" fmla="*/ 1942 h 2094"/>
                    <a:gd name="T64" fmla="*/ 272 w 363"/>
                    <a:gd name="T65" fmla="*/ 1928 h 2094"/>
                    <a:gd name="T66" fmla="*/ 295 w 363"/>
                    <a:gd name="T67" fmla="*/ 1914 h 2094"/>
                    <a:gd name="T68" fmla="*/ 318 w 363"/>
                    <a:gd name="T69" fmla="*/ 1900 h 2094"/>
                    <a:gd name="T70" fmla="*/ 340 w 363"/>
                    <a:gd name="T71" fmla="*/ 1886 h 2094"/>
                    <a:gd name="T72" fmla="*/ 363 w 363"/>
                    <a:gd name="T73" fmla="*/ 1872 h 2094"/>
                    <a:gd name="T74" fmla="*/ 361 w 363"/>
                    <a:gd name="T75" fmla="*/ 1405 h 2094"/>
                    <a:gd name="T76" fmla="*/ 360 w 363"/>
                    <a:gd name="T77" fmla="*/ 937 h 2094"/>
                    <a:gd name="T78" fmla="*/ 359 w 363"/>
                    <a:gd name="T79" fmla="*/ 468 h 2094"/>
                    <a:gd name="T80" fmla="*/ 358 w 363"/>
                    <a:gd name="T81" fmla="*/ 0 h 2094"/>
                    <a:gd name="T82" fmla="*/ 343 w 363"/>
                    <a:gd name="T83" fmla="*/ 7 h 2094"/>
                    <a:gd name="T84" fmla="*/ 327 w 363"/>
                    <a:gd name="T85" fmla="*/ 14 h 2094"/>
                    <a:gd name="T86" fmla="*/ 312 w 363"/>
                    <a:gd name="T87" fmla="*/ 20 h 2094"/>
                    <a:gd name="T88" fmla="*/ 297 w 363"/>
                    <a:gd name="T89" fmla="*/ 26 h 2094"/>
                    <a:gd name="T90" fmla="*/ 281 w 363"/>
                    <a:gd name="T91" fmla="*/ 33 h 2094"/>
                    <a:gd name="T92" fmla="*/ 266 w 363"/>
                    <a:gd name="T93" fmla="*/ 39 h 2094"/>
                    <a:gd name="T94" fmla="*/ 251 w 363"/>
                    <a:gd name="T95" fmla="*/ 46 h 2094"/>
                    <a:gd name="T96" fmla="*/ 236 w 363"/>
                    <a:gd name="T97" fmla="*/ 53 h 2094"/>
                    <a:gd name="T98" fmla="*/ 220 w 363"/>
                    <a:gd name="T99" fmla="*/ 59 h 2094"/>
                    <a:gd name="T100" fmla="*/ 205 w 363"/>
                    <a:gd name="T101" fmla="*/ 66 h 2094"/>
                    <a:gd name="T102" fmla="*/ 190 w 363"/>
                    <a:gd name="T103" fmla="*/ 73 h 2094"/>
                    <a:gd name="T104" fmla="*/ 174 w 363"/>
                    <a:gd name="T105" fmla="*/ 78 h 2094"/>
                    <a:gd name="T106" fmla="*/ 159 w 363"/>
                    <a:gd name="T107" fmla="*/ 85 h 2094"/>
                    <a:gd name="T108" fmla="*/ 144 w 363"/>
                    <a:gd name="T109" fmla="*/ 91 h 2094"/>
                    <a:gd name="T110" fmla="*/ 128 w 363"/>
                    <a:gd name="T111" fmla="*/ 98 h 2094"/>
                    <a:gd name="T112" fmla="*/ 113 w 363"/>
                    <a:gd name="T113" fmla="*/ 104 h 209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63"/>
                    <a:gd name="T172" fmla="*/ 0 h 2094"/>
                    <a:gd name="T173" fmla="*/ 363 w 363"/>
                    <a:gd name="T174" fmla="*/ 2094 h 209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63" h="2094">
                      <a:moveTo>
                        <a:pt x="113" y="104"/>
                      </a:moveTo>
                      <a:lnTo>
                        <a:pt x="103" y="113"/>
                      </a:lnTo>
                      <a:lnTo>
                        <a:pt x="95" y="122"/>
                      </a:lnTo>
                      <a:lnTo>
                        <a:pt x="86" y="131"/>
                      </a:lnTo>
                      <a:lnTo>
                        <a:pt x="77" y="139"/>
                      </a:lnTo>
                      <a:lnTo>
                        <a:pt x="69" y="149"/>
                      </a:lnTo>
                      <a:lnTo>
                        <a:pt x="60" y="158"/>
                      </a:lnTo>
                      <a:lnTo>
                        <a:pt x="50" y="166"/>
                      </a:lnTo>
                      <a:lnTo>
                        <a:pt x="41" y="175"/>
                      </a:lnTo>
                      <a:lnTo>
                        <a:pt x="35" y="209"/>
                      </a:lnTo>
                      <a:lnTo>
                        <a:pt x="28" y="242"/>
                      </a:lnTo>
                      <a:lnTo>
                        <a:pt x="22" y="277"/>
                      </a:lnTo>
                      <a:lnTo>
                        <a:pt x="15" y="310"/>
                      </a:lnTo>
                      <a:lnTo>
                        <a:pt x="12" y="335"/>
                      </a:lnTo>
                      <a:lnTo>
                        <a:pt x="10" y="359"/>
                      </a:lnTo>
                      <a:lnTo>
                        <a:pt x="8" y="384"/>
                      </a:lnTo>
                      <a:lnTo>
                        <a:pt x="5" y="409"/>
                      </a:lnTo>
                      <a:lnTo>
                        <a:pt x="4" y="830"/>
                      </a:lnTo>
                      <a:lnTo>
                        <a:pt x="3" y="1251"/>
                      </a:lnTo>
                      <a:lnTo>
                        <a:pt x="1" y="1672"/>
                      </a:lnTo>
                      <a:lnTo>
                        <a:pt x="0" y="2094"/>
                      </a:lnTo>
                      <a:lnTo>
                        <a:pt x="23" y="2080"/>
                      </a:lnTo>
                      <a:lnTo>
                        <a:pt x="45" y="2066"/>
                      </a:lnTo>
                      <a:lnTo>
                        <a:pt x="68" y="2052"/>
                      </a:lnTo>
                      <a:lnTo>
                        <a:pt x="91" y="2038"/>
                      </a:lnTo>
                      <a:lnTo>
                        <a:pt x="113" y="2025"/>
                      </a:lnTo>
                      <a:lnTo>
                        <a:pt x="136" y="2011"/>
                      </a:lnTo>
                      <a:lnTo>
                        <a:pt x="159" y="1997"/>
                      </a:lnTo>
                      <a:lnTo>
                        <a:pt x="182" y="1983"/>
                      </a:lnTo>
                      <a:lnTo>
                        <a:pt x="204" y="1969"/>
                      </a:lnTo>
                      <a:lnTo>
                        <a:pt x="227" y="1955"/>
                      </a:lnTo>
                      <a:lnTo>
                        <a:pt x="250" y="1942"/>
                      </a:lnTo>
                      <a:lnTo>
                        <a:pt x="272" y="1928"/>
                      </a:lnTo>
                      <a:lnTo>
                        <a:pt x="295" y="1914"/>
                      </a:lnTo>
                      <a:lnTo>
                        <a:pt x="318" y="1900"/>
                      </a:lnTo>
                      <a:lnTo>
                        <a:pt x="340" y="1886"/>
                      </a:lnTo>
                      <a:lnTo>
                        <a:pt x="363" y="1872"/>
                      </a:lnTo>
                      <a:lnTo>
                        <a:pt x="361" y="1405"/>
                      </a:lnTo>
                      <a:lnTo>
                        <a:pt x="360" y="937"/>
                      </a:lnTo>
                      <a:lnTo>
                        <a:pt x="359" y="468"/>
                      </a:lnTo>
                      <a:lnTo>
                        <a:pt x="358" y="0"/>
                      </a:lnTo>
                      <a:lnTo>
                        <a:pt x="343" y="7"/>
                      </a:lnTo>
                      <a:lnTo>
                        <a:pt x="327" y="14"/>
                      </a:lnTo>
                      <a:lnTo>
                        <a:pt x="312" y="20"/>
                      </a:lnTo>
                      <a:lnTo>
                        <a:pt x="297" y="26"/>
                      </a:lnTo>
                      <a:lnTo>
                        <a:pt x="281" y="33"/>
                      </a:lnTo>
                      <a:lnTo>
                        <a:pt x="266" y="39"/>
                      </a:lnTo>
                      <a:lnTo>
                        <a:pt x="251" y="46"/>
                      </a:lnTo>
                      <a:lnTo>
                        <a:pt x="236" y="53"/>
                      </a:lnTo>
                      <a:lnTo>
                        <a:pt x="220" y="59"/>
                      </a:lnTo>
                      <a:lnTo>
                        <a:pt x="205" y="66"/>
                      </a:lnTo>
                      <a:lnTo>
                        <a:pt x="190" y="73"/>
                      </a:lnTo>
                      <a:lnTo>
                        <a:pt x="174" y="78"/>
                      </a:lnTo>
                      <a:lnTo>
                        <a:pt x="159" y="85"/>
                      </a:lnTo>
                      <a:lnTo>
                        <a:pt x="144" y="91"/>
                      </a:lnTo>
                      <a:lnTo>
                        <a:pt x="128" y="98"/>
                      </a:lnTo>
                      <a:lnTo>
                        <a:pt x="113" y="104"/>
                      </a:lnTo>
                      <a:close/>
                    </a:path>
                  </a:pathLst>
                </a:custGeom>
                <a:solidFill>
                  <a:srgbClr val="6D6B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5" name="Freeform 296"/>
                <p:cNvSpPr>
                  <a:spLocks noChangeArrowheads="1"/>
                </p:cNvSpPr>
                <p:nvPr/>
              </p:nvSpPr>
              <p:spPr bwMode="auto">
                <a:xfrm>
                  <a:off x="5430" y="1308"/>
                  <a:ext cx="50" cy="392"/>
                </a:xfrm>
                <a:custGeom>
                  <a:avLst/>
                  <a:gdLst>
                    <a:gd name="T0" fmla="*/ 114 w 332"/>
                    <a:gd name="T1" fmla="*/ 94 h 2073"/>
                    <a:gd name="T2" fmla="*/ 105 w 332"/>
                    <a:gd name="T3" fmla="*/ 104 h 2073"/>
                    <a:gd name="T4" fmla="*/ 96 w 332"/>
                    <a:gd name="T5" fmla="*/ 113 h 2073"/>
                    <a:gd name="T6" fmla="*/ 86 w 332"/>
                    <a:gd name="T7" fmla="*/ 122 h 2073"/>
                    <a:gd name="T8" fmla="*/ 78 w 332"/>
                    <a:gd name="T9" fmla="*/ 131 h 2073"/>
                    <a:gd name="T10" fmla="*/ 69 w 332"/>
                    <a:gd name="T11" fmla="*/ 141 h 2073"/>
                    <a:gd name="T12" fmla="*/ 60 w 332"/>
                    <a:gd name="T13" fmla="*/ 150 h 2073"/>
                    <a:gd name="T14" fmla="*/ 52 w 332"/>
                    <a:gd name="T15" fmla="*/ 158 h 2073"/>
                    <a:gd name="T16" fmla="*/ 43 w 332"/>
                    <a:gd name="T17" fmla="*/ 167 h 2073"/>
                    <a:gd name="T18" fmla="*/ 36 w 332"/>
                    <a:gd name="T19" fmla="*/ 200 h 2073"/>
                    <a:gd name="T20" fmla="*/ 29 w 332"/>
                    <a:gd name="T21" fmla="*/ 234 h 2073"/>
                    <a:gd name="T22" fmla="*/ 22 w 332"/>
                    <a:gd name="T23" fmla="*/ 268 h 2073"/>
                    <a:gd name="T24" fmla="*/ 16 w 332"/>
                    <a:gd name="T25" fmla="*/ 302 h 2073"/>
                    <a:gd name="T26" fmla="*/ 14 w 332"/>
                    <a:gd name="T27" fmla="*/ 326 h 2073"/>
                    <a:gd name="T28" fmla="*/ 11 w 332"/>
                    <a:gd name="T29" fmla="*/ 351 h 2073"/>
                    <a:gd name="T30" fmla="*/ 9 w 332"/>
                    <a:gd name="T31" fmla="*/ 376 h 2073"/>
                    <a:gd name="T32" fmla="*/ 7 w 332"/>
                    <a:gd name="T33" fmla="*/ 401 h 2073"/>
                    <a:gd name="T34" fmla="*/ 6 w 332"/>
                    <a:gd name="T35" fmla="*/ 819 h 2073"/>
                    <a:gd name="T36" fmla="*/ 3 w 332"/>
                    <a:gd name="T37" fmla="*/ 1238 h 2073"/>
                    <a:gd name="T38" fmla="*/ 2 w 332"/>
                    <a:gd name="T39" fmla="*/ 1656 h 2073"/>
                    <a:gd name="T40" fmla="*/ 0 w 332"/>
                    <a:gd name="T41" fmla="*/ 2073 h 2073"/>
                    <a:gd name="T42" fmla="*/ 21 w 332"/>
                    <a:gd name="T43" fmla="*/ 2060 h 2073"/>
                    <a:gd name="T44" fmla="*/ 41 w 332"/>
                    <a:gd name="T45" fmla="*/ 2048 h 2073"/>
                    <a:gd name="T46" fmla="*/ 62 w 332"/>
                    <a:gd name="T47" fmla="*/ 2035 h 2073"/>
                    <a:gd name="T48" fmla="*/ 83 w 332"/>
                    <a:gd name="T49" fmla="*/ 2022 h 2073"/>
                    <a:gd name="T50" fmla="*/ 104 w 332"/>
                    <a:gd name="T51" fmla="*/ 2010 h 2073"/>
                    <a:gd name="T52" fmla="*/ 124 w 332"/>
                    <a:gd name="T53" fmla="*/ 1997 h 2073"/>
                    <a:gd name="T54" fmla="*/ 145 w 332"/>
                    <a:gd name="T55" fmla="*/ 1984 h 2073"/>
                    <a:gd name="T56" fmla="*/ 166 w 332"/>
                    <a:gd name="T57" fmla="*/ 1972 h 2073"/>
                    <a:gd name="T58" fmla="*/ 187 w 332"/>
                    <a:gd name="T59" fmla="*/ 1960 h 2073"/>
                    <a:gd name="T60" fmla="*/ 207 w 332"/>
                    <a:gd name="T61" fmla="*/ 1947 h 2073"/>
                    <a:gd name="T62" fmla="*/ 228 w 332"/>
                    <a:gd name="T63" fmla="*/ 1935 h 2073"/>
                    <a:gd name="T64" fmla="*/ 249 w 332"/>
                    <a:gd name="T65" fmla="*/ 1922 h 2073"/>
                    <a:gd name="T66" fmla="*/ 270 w 332"/>
                    <a:gd name="T67" fmla="*/ 1909 h 2073"/>
                    <a:gd name="T68" fmla="*/ 290 w 332"/>
                    <a:gd name="T69" fmla="*/ 1897 h 2073"/>
                    <a:gd name="T70" fmla="*/ 311 w 332"/>
                    <a:gd name="T71" fmla="*/ 1884 h 2073"/>
                    <a:gd name="T72" fmla="*/ 332 w 332"/>
                    <a:gd name="T73" fmla="*/ 1871 h 2073"/>
                    <a:gd name="T74" fmla="*/ 331 w 332"/>
                    <a:gd name="T75" fmla="*/ 1403 h 2073"/>
                    <a:gd name="T76" fmla="*/ 328 w 332"/>
                    <a:gd name="T77" fmla="*/ 936 h 2073"/>
                    <a:gd name="T78" fmla="*/ 327 w 332"/>
                    <a:gd name="T79" fmla="*/ 468 h 2073"/>
                    <a:gd name="T80" fmla="*/ 326 w 332"/>
                    <a:gd name="T81" fmla="*/ 0 h 2073"/>
                    <a:gd name="T82" fmla="*/ 312 w 332"/>
                    <a:gd name="T83" fmla="*/ 6 h 2073"/>
                    <a:gd name="T84" fmla="*/ 299 w 332"/>
                    <a:gd name="T85" fmla="*/ 13 h 2073"/>
                    <a:gd name="T86" fmla="*/ 286 w 332"/>
                    <a:gd name="T87" fmla="*/ 18 h 2073"/>
                    <a:gd name="T88" fmla="*/ 273 w 332"/>
                    <a:gd name="T89" fmla="*/ 24 h 2073"/>
                    <a:gd name="T90" fmla="*/ 259 w 332"/>
                    <a:gd name="T91" fmla="*/ 31 h 2073"/>
                    <a:gd name="T92" fmla="*/ 246 w 332"/>
                    <a:gd name="T93" fmla="*/ 37 h 2073"/>
                    <a:gd name="T94" fmla="*/ 233 w 332"/>
                    <a:gd name="T95" fmla="*/ 43 h 2073"/>
                    <a:gd name="T96" fmla="*/ 220 w 332"/>
                    <a:gd name="T97" fmla="*/ 48 h 2073"/>
                    <a:gd name="T98" fmla="*/ 206 w 332"/>
                    <a:gd name="T99" fmla="*/ 54 h 2073"/>
                    <a:gd name="T100" fmla="*/ 193 w 332"/>
                    <a:gd name="T101" fmla="*/ 60 h 2073"/>
                    <a:gd name="T102" fmla="*/ 180 w 332"/>
                    <a:gd name="T103" fmla="*/ 66 h 2073"/>
                    <a:gd name="T104" fmla="*/ 167 w 332"/>
                    <a:gd name="T105" fmla="*/ 71 h 2073"/>
                    <a:gd name="T106" fmla="*/ 153 w 332"/>
                    <a:gd name="T107" fmla="*/ 77 h 2073"/>
                    <a:gd name="T108" fmla="*/ 140 w 332"/>
                    <a:gd name="T109" fmla="*/ 83 h 2073"/>
                    <a:gd name="T110" fmla="*/ 127 w 332"/>
                    <a:gd name="T111" fmla="*/ 89 h 2073"/>
                    <a:gd name="T112" fmla="*/ 114 w 332"/>
                    <a:gd name="T113" fmla="*/ 94 h 207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332"/>
                    <a:gd name="T172" fmla="*/ 0 h 2073"/>
                    <a:gd name="T173" fmla="*/ 332 w 332"/>
                    <a:gd name="T174" fmla="*/ 2073 h 207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332" h="2073">
                      <a:moveTo>
                        <a:pt x="114" y="94"/>
                      </a:moveTo>
                      <a:lnTo>
                        <a:pt x="105" y="104"/>
                      </a:lnTo>
                      <a:lnTo>
                        <a:pt x="96" y="113"/>
                      </a:lnTo>
                      <a:lnTo>
                        <a:pt x="86" y="122"/>
                      </a:lnTo>
                      <a:lnTo>
                        <a:pt x="78" y="131"/>
                      </a:lnTo>
                      <a:lnTo>
                        <a:pt x="69" y="141"/>
                      </a:lnTo>
                      <a:lnTo>
                        <a:pt x="60" y="150"/>
                      </a:lnTo>
                      <a:lnTo>
                        <a:pt x="52" y="158"/>
                      </a:lnTo>
                      <a:lnTo>
                        <a:pt x="43" y="167"/>
                      </a:lnTo>
                      <a:lnTo>
                        <a:pt x="36" y="200"/>
                      </a:lnTo>
                      <a:lnTo>
                        <a:pt x="29" y="234"/>
                      </a:lnTo>
                      <a:lnTo>
                        <a:pt x="22" y="268"/>
                      </a:lnTo>
                      <a:lnTo>
                        <a:pt x="16" y="302"/>
                      </a:lnTo>
                      <a:lnTo>
                        <a:pt x="14" y="326"/>
                      </a:lnTo>
                      <a:lnTo>
                        <a:pt x="11" y="351"/>
                      </a:lnTo>
                      <a:lnTo>
                        <a:pt x="9" y="376"/>
                      </a:lnTo>
                      <a:lnTo>
                        <a:pt x="7" y="401"/>
                      </a:lnTo>
                      <a:lnTo>
                        <a:pt x="6" y="819"/>
                      </a:lnTo>
                      <a:lnTo>
                        <a:pt x="3" y="1238"/>
                      </a:lnTo>
                      <a:lnTo>
                        <a:pt x="2" y="1656"/>
                      </a:lnTo>
                      <a:lnTo>
                        <a:pt x="0" y="2073"/>
                      </a:lnTo>
                      <a:lnTo>
                        <a:pt x="21" y="2060"/>
                      </a:lnTo>
                      <a:lnTo>
                        <a:pt x="41" y="2048"/>
                      </a:lnTo>
                      <a:lnTo>
                        <a:pt x="62" y="2035"/>
                      </a:lnTo>
                      <a:lnTo>
                        <a:pt x="83" y="2022"/>
                      </a:lnTo>
                      <a:lnTo>
                        <a:pt x="104" y="2010"/>
                      </a:lnTo>
                      <a:lnTo>
                        <a:pt x="124" y="1997"/>
                      </a:lnTo>
                      <a:lnTo>
                        <a:pt x="145" y="1984"/>
                      </a:lnTo>
                      <a:lnTo>
                        <a:pt x="166" y="1972"/>
                      </a:lnTo>
                      <a:lnTo>
                        <a:pt x="187" y="1960"/>
                      </a:lnTo>
                      <a:lnTo>
                        <a:pt x="207" y="1947"/>
                      </a:lnTo>
                      <a:lnTo>
                        <a:pt x="228" y="1935"/>
                      </a:lnTo>
                      <a:lnTo>
                        <a:pt x="249" y="1922"/>
                      </a:lnTo>
                      <a:lnTo>
                        <a:pt x="270" y="1909"/>
                      </a:lnTo>
                      <a:lnTo>
                        <a:pt x="290" y="1897"/>
                      </a:lnTo>
                      <a:lnTo>
                        <a:pt x="311" y="1884"/>
                      </a:lnTo>
                      <a:lnTo>
                        <a:pt x="332" y="1871"/>
                      </a:lnTo>
                      <a:lnTo>
                        <a:pt x="331" y="1403"/>
                      </a:lnTo>
                      <a:lnTo>
                        <a:pt x="328" y="936"/>
                      </a:lnTo>
                      <a:lnTo>
                        <a:pt x="327" y="468"/>
                      </a:lnTo>
                      <a:lnTo>
                        <a:pt x="326" y="0"/>
                      </a:lnTo>
                      <a:lnTo>
                        <a:pt x="312" y="6"/>
                      </a:lnTo>
                      <a:lnTo>
                        <a:pt x="299" y="13"/>
                      </a:lnTo>
                      <a:lnTo>
                        <a:pt x="286" y="18"/>
                      </a:lnTo>
                      <a:lnTo>
                        <a:pt x="273" y="24"/>
                      </a:lnTo>
                      <a:lnTo>
                        <a:pt x="259" y="31"/>
                      </a:lnTo>
                      <a:lnTo>
                        <a:pt x="246" y="37"/>
                      </a:lnTo>
                      <a:lnTo>
                        <a:pt x="233" y="43"/>
                      </a:lnTo>
                      <a:lnTo>
                        <a:pt x="220" y="48"/>
                      </a:lnTo>
                      <a:lnTo>
                        <a:pt x="206" y="54"/>
                      </a:lnTo>
                      <a:lnTo>
                        <a:pt x="193" y="60"/>
                      </a:lnTo>
                      <a:lnTo>
                        <a:pt x="180" y="66"/>
                      </a:lnTo>
                      <a:lnTo>
                        <a:pt x="167" y="71"/>
                      </a:lnTo>
                      <a:lnTo>
                        <a:pt x="153" y="77"/>
                      </a:lnTo>
                      <a:lnTo>
                        <a:pt x="140" y="83"/>
                      </a:lnTo>
                      <a:lnTo>
                        <a:pt x="127" y="89"/>
                      </a:lnTo>
                      <a:lnTo>
                        <a:pt x="114" y="94"/>
                      </a:lnTo>
                      <a:close/>
                    </a:path>
                  </a:pathLst>
                </a:custGeom>
                <a:solidFill>
                  <a:srgbClr val="6D6B7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6" name="Freeform 297"/>
                <p:cNvSpPr>
                  <a:spLocks noChangeArrowheads="1"/>
                </p:cNvSpPr>
                <p:nvPr/>
              </p:nvSpPr>
              <p:spPr bwMode="auto">
                <a:xfrm>
                  <a:off x="5435" y="1308"/>
                  <a:ext cx="45" cy="388"/>
                </a:xfrm>
                <a:custGeom>
                  <a:avLst/>
                  <a:gdLst>
                    <a:gd name="T0" fmla="*/ 114 w 300"/>
                    <a:gd name="T1" fmla="*/ 88 h 2053"/>
                    <a:gd name="T2" fmla="*/ 105 w 300"/>
                    <a:gd name="T3" fmla="*/ 97 h 2053"/>
                    <a:gd name="T4" fmla="*/ 97 w 300"/>
                    <a:gd name="T5" fmla="*/ 106 h 2053"/>
                    <a:gd name="T6" fmla="*/ 88 w 300"/>
                    <a:gd name="T7" fmla="*/ 115 h 2053"/>
                    <a:gd name="T8" fmla="*/ 79 w 300"/>
                    <a:gd name="T9" fmla="*/ 123 h 2053"/>
                    <a:gd name="T10" fmla="*/ 70 w 300"/>
                    <a:gd name="T11" fmla="*/ 132 h 2053"/>
                    <a:gd name="T12" fmla="*/ 61 w 300"/>
                    <a:gd name="T13" fmla="*/ 142 h 2053"/>
                    <a:gd name="T14" fmla="*/ 52 w 300"/>
                    <a:gd name="T15" fmla="*/ 151 h 2053"/>
                    <a:gd name="T16" fmla="*/ 43 w 300"/>
                    <a:gd name="T17" fmla="*/ 160 h 2053"/>
                    <a:gd name="T18" fmla="*/ 37 w 300"/>
                    <a:gd name="T19" fmla="*/ 194 h 2053"/>
                    <a:gd name="T20" fmla="*/ 30 w 300"/>
                    <a:gd name="T21" fmla="*/ 227 h 2053"/>
                    <a:gd name="T22" fmla="*/ 23 w 300"/>
                    <a:gd name="T23" fmla="*/ 260 h 2053"/>
                    <a:gd name="T24" fmla="*/ 16 w 300"/>
                    <a:gd name="T25" fmla="*/ 294 h 2053"/>
                    <a:gd name="T26" fmla="*/ 14 w 300"/>
                    <a:gd name="T27" fmla="*/ 319 h 2053"/>
                    <a:gd name="T28" fmla="*/ 12 w 300"/>
                    <a:gd name="T29" fmla="*/ 343 h 2053"/>
                    <a:gd name="T30" fmla="*/ 9 w 300"/>
                    <a:gd name="T31" fmla="*/ 368 h 2053"/>
                    <a:gd name="T32" fmla="*/ 7 w 300"/>
                    <a:gd name="T33" fmla="*/ 393 h 2053"/>
                    <a:gd name="T34" fmla="*/ 6 w 300"/>
                    <a:gd name="T35" fmla="*/ 808 h 2053"/>
                    <a:gd name="T36" fmla="*/ 4 w 300"/>
                    <a:gd name="T37" fmla="*/ 1223 h 2053"/>
                    <a:gd name="T38" fmla="*/ 2 w 300"/>
                    <a:gd name="T39" fmla="*/ 1639 h 2053"/>
                    <a:gd name="T40" fmla="*/ 0 w 300"/>
                    <a:gd name="T41" fmla="*/ 2053 h 2053"/>
                    <a:gd name="T42" fmla="*/ 19 w 300"/>
                    <a:gd name="T43" fmla="*/ 2042 h 2053"/>
                    <a:gd name="T44" fmla="*/ 38 w 300"/>
                    <a:gd name="T45" fmla="*/ 2030 h 2053"/>
                    <a:gd name="T46" fmla="*/ 57 w 300"/>
                    <a:gd name="T47" fmla="*/ 2019 h 2053"/>
                    <a:gd name="T48" fmla="*/ 75 w 300"/>
                    <a:gd name="T49" fmla="*/ 2007 h 2053"/>
                    <a:gd name="T50" fmla="*/ 93 w 300"/>
                    <a:gd name="T51" fmla="*/ 1996 h 2053"/>
                    <a:gd name="T52" fmla="*/ 113 w 300"/>
                    <a:gd name="T53" fmla="*/ 1984 h 2053"/>
                    <a:gd name="T54" fmla="*/ 132 w 300"/>
                    <a:gd name="T55" fmla="*/ 1973 h 2053"/>
                    <a:gd name="T56" fmla="*/ 150 w 300"/>
                    <a:gd name="T57" fmla="*/ 1961 h 2053"/>
                    <a:gd name="T58" fmla="*/ 168 w 300"/>
                    <a:gd name="T59" fmla="*/ 1951 h 2053"/>
                    <a:gd name="T60" fmla="*/ 187 w 300"/>
                    <a:gd name="T61" fmla="*/ 1939 h 2053"/>
                    <a:gd name="T62" fmla="*/ 206 w 300"/>
                    <a:gd name="T63" fmla="*/ 1928 h 2053"/>
                    <a:gd name="T64" fmla="*/ 225 w 300"/>
                    <a:gd name="T65" fmla="*/ 1916 h 2053"/>
                    <a:gd name="T66" fmla="*/ 243 w 300"/>
                    <a:gd name="T67" fmla="*/ 1905 h 2053"/>
                    <a:gd name="T68" fmla="*/ 262 w 300"/>
                    <a:gd name="T69" fmla="*/ 1893 h 2053"/>
                    <a:gd name="T70" fmla="*/ 281 w 300"/>
                    <a:gd name="T71" fmla="*/ 1882 h 2053"/>
                    <a:gd name="T72" fmla="*/ 300 w 300"/>
                    <a:gd name="T73" fmla="*/ 1870 h 2053"/>
                    <a:gd name="T74" fmla="*/ 299 w 300"/>
                    <a:gd name="T75" fmla="*/ 1402 h 2053"/>
                    <a:gd name="T76" fmla="*/ 296 w 300"/>
                    <a:gd name="T77" fmla="*/ 936 h 2053"/>
                    <a:gd name="T78" fmla="*/ 295 w 300"/>
                    <a:gd name="T79" fmla="*/ 468 h 2053"/>
                    <a:gd name="T80" fmla="*/ 294 w 300"/>
                    <a:gd name="T81" fmla="*/ 0 h 2053"/>
                    <a:gd name="T82" fmla="*/ 272 w 300"/>
                    <a:gd name="T83" fmla="*/ 12 h 2053"/>
                    <a:gd name="T84" fmla="*/ 249 w 300"/>
                    <a:gd name="T85" fmla="*/ 22 h 2053"/>
                    <a:gd name="T86" fmla="*/ 227 w 300"/>
                    <a:gd name="T87" fmla="*/ 33 h 2053"/>
                    <a:gd name="T88" fmla="*/ 204 w 300"/>
                    <a:gd name="T89" fmla="*/ 44 h 2053"/>
                    <a:gd name="T90" fmla="*/ 182 w 300"/>
                    <a:gd name="T91" fmla="*/ 55 h 2053"/>
                    <a:gd name="T92" fmla="*/ 159 w 300"/>
                    <a:gd name="T93" fmla="*/ 66 h 2053"/>
                    <a:gd name="T94" fmla="*/ 137 w 300"/>
                    <a:gd name="T95" fmla="*/ 77 h 2053"/>
                    <a:gd name="T96" fmla="*/ 114 w 300"/>
                    <a:gd name="T97" fmla="*/ 88 h 205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300"/>
                    <a:gd name="T148" fmla="*/ 0 h 2053"/>
                    <a:gd name="T149" fmla="*/ 300 w 300"/>
                    <a:gd name="T150" fmla="*/ 2053 h 205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300" h="2053">
                      <a:moveTo>
                        <a:pt x="114" y="88"/>
                      </a:moveTo>
                      <a:lnTo>
                        <a:pt x="105" y="97"/>
                      </a:lnTo>
                      <a:lnTo>
                        <a:pt x="97" y="106"/>
                      </a:lnTo>
                      <a:lnTo>
                        <a:pt x="88" y="115"/>
                      </a:lnTo>
                      <a:lnTo>
                        <a:pt x="79" y="123"/>
                      </a:lnTo>
                      <a:lnTo>
                        <a:pt x="70" y="132"/>
                      </a:lnTo>
                      <a:lnTo>
                        <a:pt x="61" y="142"/>
                      </a:lnTo>
                      <a:lnTo>
                        <a:pt x="52" y="151"/>
                      </a:lnTo>
                      <a:lnTo>
                        <a:pt x="43" y="160"/>
                      </a:lnTo>
                      <a:lnTo>
                        <a:pt x="37" y="194"/>
                      </a:lnTo>
                      <a:lnTo>
                        <a:pt x="30" y="227"/>
                      </a:lnTo>
                      <a:lnTo>
                        <a:pt x="23" y="260"/>
                      </a:lnTo>
                      <a:lnTo>
                        <a:pt x="16" y="294"/>
                      </a:lnTo>
                      <a:lnTo>
                        <a:pt x="14" y="319"/>
                      </a:lnTo>
                      <a:lnTo>
                        <a:pt x="12" y="343"/>
                      </a:lnTo>
                      <a:lnTo>
                        <a:pt x="9" y="368"/>
                      </a:lnTo>
                      <a:lnTo>
                        <a:pt x="7" y="393"/>
                      </a:lnTo>
                      <a:lnTo>
                        <a:pt x="6" y="808"/>
                      </a:lnTo>
                      <a:lnTo>
                        <a:pt x="4" y="1223"/>
                      </a:lnTo>
                      <a:lnTo>
                        <a:pt x="2" y="1639"/>
                      </a:lnTo>
                      <a:lnTo>
                        <a:pt x="0" y="2053"/>
                      </a:lnTo>
                      <a:lnTo>
                        <a:pt x="19" y="2042"/>
                      </a:lnTo>
                      <a:lnTo>
                        <a:pt x="38" y="2030"/>
                      </a:lnTo>
                      <a:lnTo>
                        <a:pt x="57" y="2019"/>
                      </a:lnTo>
                      <a:lnTo>
                        <a:pt x="75" y="2007"/>
                      </a:lnTo>
                      <a:lnTo>
                        <a:pt x="93" y="1996"/>
                      </a:lnTo>
                      <a:lnTo>
                        <a:pt x="113" y="1984"/>
                      </a:lnTo>
                      <a:lnTo>
                        <a:pt x="132" y="1973"/>
                      </a:lnTo>
                      <a:lnTo>
                        <a:pt x="150" y="1961"/>
                      </a:lnTo>
                      <a:lnTo>
                        <a:pt x="168" y="1951"/>
                      </a:lnTo>
                      <a:lnTo>
                        <a:pt x="187" y="1939"/>
                      </a:lnTo>
                      <a:lnTo>
                        <a:pt x="206" y="1928"/>
                      </a:lnTo>
                      <a:lnTo>
                        <a:pt x="225" y="1916"/>
                      </a:lnTo>
                      <a:lnTo>
                        <a:pt x="243" y="1905"/>
                      </a:lnTo>
                      <a:lnTo>
                        <a:pt x="262" y="1893"/>
                      </a:lnTo>
                      <a:lnTo>
                        <a:pt x="281" y="1882"/>
                      </a:lnTo>
                      <a:lnTo>
                        <a:pt x="300" y="1870"/>
                      </a:lnTo>
                      <a:lnTo>
                        <a:pt x="299" y="1402"/>
                      </a:lnTo>
                      <a:lnTo>
                        <a:pt x="296" y="936"/>
                      </a:lnTo>
                      <a:lnTo>
                        <a:pt x="295" y="468"/>
                      </a:lnTo>
                      <a:lnTo>
                        <a:pt x="294" y="0"/>
                      </a:lnTo>
                      <a:lnTo>
                        <a:pt x="272" y="12"/>
                      </a:lnTo>
                      <a:lnTo>
                        <a:pt x="249" y="22"/>
                      </a:lnTo>
                      <a:lnTo>
                        <a:pt x="227" y="33"/>
                      </a:lnTo>
                      <a:lnTo>
                        <a:pt x="204" y="44"/>
                      </a:lnTo>
                      <a:lnTo>
                        <a:pt x="182" y="55"/>
                      </a:lnTo>
                      <a:lnTo>
                        <a:pt x="159" y="66"/>
                      </a:lnTo>
                      <a:lnTo>
                        <a:pt x="137" y="77"/>
                      </a:lnTo>
                      <a:lnTo>
                        <a:pt x="114" y="88"/>
                      </a:lnTo>
                      <a:close/>
                    </a:path>
                  </a:pathLst>
                </a:custGeom>
                <a:solidFill>
                  <a:srgbClr val="706D7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7" name="Freeform 298"/>
                <p:cNvSpPr>
                  <a:spLocks noChangeArrowheads="1"/>
                </p:cNvSpPr>
                <p:nvPr/>
              </p:nvSpPr>
              <p:spPr bwMode="auto">
                <a:xfrm>
                  <a:off x="5439" y="1308"/>
                  <a:ext cx="41" cy="384"/>
                </a:xfrm>
                <a:custGeom>
                  <a:avLst/>
                  <a:gdLst>
                    <a:gd name="T0" fmla="*/ 116 w 269"/>
                    <a:gd name="T1" fmla="*/ 81 h 2033"/>
                    <a:gd name="T2" fmla="*/ 106 w 269"/>
                    <a:gd name="T3" fmla="*/ 90 h 2033"/>
                    <a:gd name="T4" fmla="*/ 97 w 269"/>
                    <a:gd name="T5" fmla="*/ 98 h 2033"/>
                    <a:gd name="T6" fmla="*/ 89 w 269"/>
                    <a:gd name="T7" fmla="*/ 107 h 2033"/>
                    <a:gd name="T8" fmla="*/ 80 w 269"/>
                    <a:gd name="T9" fmla="*/ 116 h 2033"/>
                    <a:gd name="T10" fmla="*/ 71 w 269"/>
                    <a:gd name="T11" fmla="*/ 124 h 2033"/>
                    <a:gd name="T12" fmla="*/ 63 w 269"/>
                    <a:gd name="T13" fmla="*/ 134 h 2033"/>
                    <a:gd name="T14" fmla="*/ 53 w 269"/>
                    <a:gd name="T15" fmla="*/ 143 h 2033"/>
                    <a:gd name="T16" fmla="*/ 44 w 269"/>
                    <a:gd name="T17" fmla="*/ 152 h 2033"/>
                    <a:gd name="T18" fmla="*/ 37 w 269"/>
                    <a:gd name="T19" fmla="*/ 186 h 2033"/>
                    <a:gd name="T20" fmla="*/ 30 w 269"/>
                    <a:gd name="T21" fmla="*/ 219 h 2033"/>
                    <a:gd name="T22" fmla="*/ 23 w 269"/>
                    <a:gd name="T23" fmla="*/ 252 h 2033"/>
                    <a:gd name="T24" fmla="*/ 18 w 269"/>
                    <a:gd name="T25" fmla="*/ 287 h 2033"/>
                    <a:gd name="T26" fmla="*/ 15 w 269"/>
                    <a:gd name="T27" fmla="*/ 311 h 2033"/>
                    <a:gd name="T28" fmla="*/ 13 w 269"/>
                    <a:gd name="T29" fmla="*/ 335 h 2033"/>
                    <a:gd name="T30" fmla="*/ 11 w 269"/>
                    <a:gd name="T31" fmla="*/ 361 h 2033"/>
                    <a:gd name="T32" fmla="*/ 8 w 269"/>
                    <a:gd name="T33" fmla="*/ 385 h 2033"/>
                    <a:gd name="T34" fmla="*/ 6 w 269"/>
                    <a:gd name="T35" fmla="*/ 797 h 2033"/>
                    <a:gd name="T36" fmla="*/ 5 w 269"/>
                    <a:gd name="T37" fmla="*/ 1209 h 2033"/>
                    <a:gd name="T38" fmla="*/ 3 w 269"/>
                    <a:gd name="T39" fmla="*/ 1621 h 2033"/>
                    <a:gd name="T40" fmla="*/ 0 w 269"/>
                    <a:gd name="T41" fmla="*/ 2033 h 2033"/>
                    <a:gd name="T42" fmla="*/ 18 w 269"/>
                    <a:gd name="T43" fmla="*/ 2022 h 2033"/>
                    <a:gd name="T44" fmla="*/ 34 w 269"/>
                    <a:gd name="T45" fmla="*/ 2012 h 2033"/>
                    <a:gd name="T46" fmla="*/ 51 w 269"/>
                    <a:gd name="T47" fmla="*/ 2002 h 2033"/>
                    <a:gd name="T48" fmla="*/ 67 w 269"/>
                    <a:gd name="T49" fmla="*/ 1992 h 2033"/>
                    <a:gd name="T50" fmla="*/ 85 w 269"/>
                    <a:gd name="T51" fmla="*/ 1982 h 2033"/>
                    <a:gd name="T52" fmla="*/ 101 w 269"/>
                    <a:gd name="T53" fmla="*/ 1972 h 2033"/>
                    <a:gd name="T54" fmla="*/ 118 w 269"/>
                    <a:gd name="T55" fmla="*/ 1961 h 2033"/>
                    <a:gd name="T56" fmla="*/ 135 w 269"/>
                    <a:gd name="T57" fmla="*/ 1951 h 2033"/>
                    <a:gd name="T58" fmla="*/ 151 w 269"/>
                    <a:gd name="T59" fmla="*/ 1940 h 2033"/>
                    <a:gd name="T60" fmla="*/ 169 w 269"/>
                    <a:gd name="T61" fmla="*/ 1930 h 2033"/>
                    <a:gd name="T62" fmla="*/ 185 w 269"/>
                    <a:gd name="T63" fmla="*/ 1920 h 2033"/>
                    <a:gd name="T64" fmla="*/ 202 w 269"/>
                    <a:gd name="T65" fmla="*/ 1909 h 2033"/>
                    <a:gd name="T66" fmla="*/ 218 w 269"/>
                    <a:gd name="T67" fmla="*/ 1900 h 2033"/>
                    <a:gd name="T68" fmla="*/ 235 w 269"/>
                    <a:gd name="T69" fmla="*/ 1890 h 2033"/>
                    <a:gd name="T70" fmla="*/ 252 w 269"/>
                    <a:gd name="T71" fmla="*/ 1879 h 2033"/>
                    <a:gd name="T72" fmla="*/ 269 w 269"/>
                    <a:gd name="T73" fmla="*/ 1869 h 2033"/>
                    <a:gd name="T74" fmla="*/ 268 w 269"/>
                    <a:gd name="T75" fmla="*/ 1402 h 2033"/>
                    <a:gd name="T76" fmla="*/ 265 w 269"/>
                    <a:gd name="T77" fmla="*/ 936 h 2033"/>
                    <a:gd name="T78" fmla="*/ 264 w 269"/>
                    <a:gd name="T79" fmla="*/ 468 h 2033"/>
                    <a:gd name="T80" fmla="*/ 262 w 269"/>
                    <a:gd name="T81" fmla="*/ 0 h 2033"/>
                    <a:gd name="T82" fmla="*/ 244 w 269"/>
                    <a:gd name="T83" fmla="*/ 10 h 2033"/>
                    <a:gd name="T84" fmla="*/ 225 w 269"/>
                    <a:gd name="T85" fmla="*/ 21 h 2033"/>
                    <a:gd name="T86" fmla="*/ 207 w 269"/>
                    <a:gd name="T87" fmla="*/ 30 h 2033"/>
                    <a:gd name="T88" fmla="*/ 188 w 269"/>
                    <a:gd name="T89" fmla="*/ 40 h 2033"/>
                    <a:gd name="T90" fmla="*/ 170 w 269"/>
                    <a:gd name="T91" fmla="*/ 51 h 2033"/>
                    <a:gd name="T92" fmla="*/ 153 w 269"/>
                    <a:gd name="T93" fmla="*/ 60 h 2033"/>
                    <a:gd name="T94" fmla="*/ 134 w 269"/>
                    <a:gd name="T95" fmla="*/ 70 h 2033"/>
                    <a:gd name="T96" fmla="*/ 116 w 269"/>
                    <a:gd name="T97" fmla="*/ 81 h 203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69"/>
                    <a:gd name="T148" fmla="*/ 0 h 2033"/>
                    <a:gd name="T149" fmla="*/ 269 w 269"/>
                    <a:gd name="T150" fmla="*/ 2033 h 203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69" h="2033">
                      <a:moveTo>
                        <a:pt x="116" y="81"/>
                      </a:moveTo>
                      <a:lnTo>
                        <a:pt x="106" y="90"/>
                      </a:lnTo>
                      <a:lnTo>
                        <a:pt x="97" y="98"/>
                      </a:lnTo>
                      <a:lnTo>
                        <a:pt x="89" y="107"/>
                      </a:lnTo>
                      <a:lnTo>
                        <a:pt x="80" y="116"/>
                      </a:lnTo>
                      <a:lnTo>
                        <a:pt x="71" y="124"/>
                      </a:lnTo>
                      <a:lnTo>
                        <a:pt x="63" y="134"/>
                      </a:lnTo>
                      <a:lnTo>
                        <a:pt x="53" y="143"/>
                      </a:lnTo>
                      <a:lnTo>
                        <a:pt x="44" y="152"/>
                      </a:lnTo>
                      <a:lnTo>
                        <a:pt x="37" y="186"/>
                      </a:lnTo>
                      <a:lnTo>
                        <a:pt x="30" y="219"/>
                      </a:lnTo>
                      <a:lnTo>
                        <a:pt x="23" y="252"/>
                      </a:lnTo>
                      <a:lnTo>
                        <a:pt x="18" y="287"/>
                      </a:lnTo>
                      <a:lnTo>
                        <a:pt x="15" y="311"/>
                      </a:lnTo>
                      <a:lnTo>
                        <a:pt x="13" y="335"/>
                      </a:lnTo>
                      <a:lnTo>
                        <a:pt x="11" y="361"/>
                      </a:lnTo>
                      <a:lnTo>
                        <a:pt x="8" y="385"/>
                      </a:lnTo>
                      <a:lnTo>
                        <a:pt x="6" y="797"/>
                      </a:lnTo>
                      <a:lnTo>
                        <a:pt x="5" y="1209"/>
                      </a:lnTo>
                      <a:lnTo>
                        <a:pt x="3" y="1621"/>
                      </a:lnTo>
                      <a:lnTo>
                        <a:pt x="0" y="2033"/>
                      </a:lnTo>
                      <a:lnTo>
                        <a:pt x="18" y="2022"/>
                      </a:lnTo>
                      <a:lnTo>
                        <a:pt x="34" y="2012"/>
                      </a:lnTo>
                      <a:lnTo>
                        <a:pt x="51" y="2002"/>
                      </a:lnTo>
                      <a:lnTo>
                        <a:pt x="67" y="1992"/>
                      </a:lnTo>
                      <a:lnTo>
                        <a:pt x="85" y="1982"/>
                      </a:lnTo>
                      <a:lnTo>
                        <a:pt x="101" y="1972"/>
                      </a:lnTo>
                      <a:lnTo>
                        <a:pt x="118" y="1961"/>
                      </a:lnTo>
                      <a:lnTo>
                        <a:pt x="135" y="1951"/>
                      </a:lnTo>
                      <a:lnTo>
                        <a:pt x="151" y="1940"/>
                      </a:lnTo>
                      <a:lnTo>
                        <a:pt x="169" y="1930"/>
                      </a:lnTo>
                      <a:lnTo>
                        <a:pt x="185" y="1920"/>
                      </a:lnTo>
                      <a:lnTo>
                        <a:pt x="202" y="1909"/>
                      </a:lnTo>
                      <a:lnTo>
                        <a:pt x="218" y="1900"/>
                      </a:lnTo>
                      <a:lnTo>
                        <a:pt x="235" y="1890"/>
                      </a:lnTo>
                      <a:lnTo>
                        <a:pt x="252" y="1879"/>
                      </a:lnTo>
                      <a:lnTo>
                        <a:pt x="269" y="1869"/>
                      </a:lnTo>
                      <a:lnTo>
                        <a:pt x="268" y="1402"/>
                      </a:lnTo>
                      <a:lnTo>
                        <a:pt x="265" y="936"/>
                      </a:lnTo>
                      <a:lnTo>
                        <a:pt x="264" y="468"/>
                      </a:lnTo>
                      <a:lnTo>
                        <a:pt x="262" y="0"/>
                      </a:lnTo>
                      <a:lnTo>
                        <a:pt x="244" y="10"/>
                      </a:lnTo>
                      <a:lnTo>
                        <a:pt x="225" y="21"/>
                      </a:lnTo>
                      <a:lnTo>
                        <a:pt x="207" y="30"/>
                      </a:lnTo>
                      <a:lnTo>
                        <a:pt x="188" y="40"/>
                      </a:lnTo>
                      <a:lnTo>
                        <a:pt x="170" y="51"/>
                      </a:lnTo>
                      <a:lnTo>
                        <a:pt x="153" y="60"/>
                      </a:lnTo>
                      <a:lnTo>
                        <a:pt x="134" y="70"/>
                      </a:lnTo>
                      <a:lnTo>
                        <a:pt x="116" y="81"/>
                      </a:lnTo>
                      <a:close/>
                    </a:path>
                  </a:pathLst>
                </a:custGeom>
                <a:solidFill>
                  <a:srgbClr val="7070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8" name="Freeform 299"/>
                <p:cNvSpPr>
                  <a:spLocks noChangeArrowheads="1"/>
                </p:cNvSpPr>
                <p:nvPr/>
              </p:nvSpPr>
              <p:spPr bwMode="auto">
                <a:xfrm>
                  <a:off x="5444" y="1308"/>
                  <a:ext cx="36" cy="381"/>
                </a:xfrm>
                <a:custGeom>
                  <a:avLst/>
                  <a:gdLst>
                    <a:gd name="T0" fmla="*/ 115 w 236"/>
                    <a:gd name="T1" fmla="*/ 73 h 2013"/>
                    <a:gd name="T2" fmla="*/ 106 w 236"/>
                    <a:gd name="T3" fmla="*/ 82 h 2013"/>
                    <a:gd name="T4" fmla="*/ 98 w 236"/>
                    <a:gd name="T5" fmla="*/ 91 h 2013"/>
                    <a:gd name="T6" fmla="*/ 88 w 236"/>
                    <a:gd name="T7" fmla="*/ 99 h 2013"/>
                    <a:gd name="T8" fmla="*/ 79 w 236"/>
                    <a:gd name="T9" fmla="*/ 108 h 2013"/>
                    <a:gd name="T10" fmla="*/ 71 w 236"/>
                    <a:gd name="T11" fmla="*/ 118 h 2013"/>
                    <a:gd name="T12" fmla="*/ 62 w 236"/>
                    <a:gd name="T13" fmla="*/ 126 h 2013"/>
                    <a:gd name="T14" fmla="*/ 53 w 236"/>
                    <a:gd name="T15" fmla="*/ 135 h 2013"/>
                    <a:gd name="T16" fmla="*/ 43 w 236"/>
                    <a:gd name="T17" fmla="*/ 144 h 2013"/>
                    <a:gd name="T18" fmla="*/ 38 w 236"/>
                    <a:gd name="T19" fmla="*/ 177 h 2013"/>
                    <a:gd name="T20" fmla="*/ 31 w 236"/>
                    <a:gd name="T21" fmla="*/ 211 h 2013"/>
                    <a:gd name="T22" fmla="*/ 24 w 236"/>
                    <a:gd name="T23" fmla="*/ 245 h 2013"/>
                    <a:gd name="T24" fmla="*/ 17 w 236"/>
                    <a:gd name="T25" fmla="*/ 279 h 2013"/>
                    <a:gd name="T26" fmla="*/ 15 w 236"/>
                    <a:gd name="T27" fmla="*/ 303 h 2013"/>
                    <a:gd name="T28" fmla="*/ 14 w 236"/>
                    <a:gd name="T29" fmla="*/ 327 h 2013"/>
                    <a:gd name="T30" fmla="*/ 11 w 236"/>
                    <a:gd name="T31" fmla="*/ 353 h 2013"/>
                    <a:gd name="T32" fmla="*/ 9 w 236"/>
                    <a:gd name="T33" fmla="*/ 377 h 2013"/>
                    <a:gd name="T34" fmla="*/ 7 w 236"/>
                    <a:gd name="T35" fmla="*/ 786 h 2013"/>
                    <a:gd name="T36" fmla="*/ 4 w 236"/>
                    <a:gd name="T37" fmla="*/ 1195 h 2013"/>
                    <a:gd name="T38" fmla="*/ 2 w 236"/>
                    <a:gd name="T39" fmla="*/ 1604 h 2013"/>
                    <a:gd name="T40" fmla="*/ 0 w 236"/>
                    <a:gd name="T41" fmla="*/ 2013 h 2013"/>
                    <a:gd name="T42" fmla="*/ 15 w 236"/>
                    <a:gd name="T43" fmla="*/ 2004 h 2013"/>
                    <a:gd name="T44" fmla="*/ 30 w 236"/>
                    <a:gd name="T45" fmla="*/ 1995 h 2013"/>
                    <a:gd name="T46" fmla="*/ 43 w 236"/>
                    <a:gd name="T47" fmla="*/ 1985 h 2013"/>
                    <a:gd name="T48" fmla="*/ 58 w 236"/>
                    <a:gd name="T49" fmla="*/ 1976 h 2013"/>
                    <a:gd name="T50" fmla="*/ 73 w 236"/>
                    <a:gd name="T51" fmla="*/ 1968 h 2013"/>
                    <a:gd name="T52" fmla="*/ 88 w 236"/>
                    <a:gd name="T53" fmla="*/ 1959 h 2013"/>
                    <a:gd name="T54" fmla="*/ 103 w 236"/>
                    <a:gd name="T55" fmla="*/ 1950 h 2013"/>
                    <a:gd name="T56" fmla="*/ 118 w 236"/>
                    <a:gd name="T57" fmla="*/ 1940 h 2013"/>
                    <a:gd name="T58" fmla="*/ 132 w 236"/>
                    <a:gd name="T59" fmla="*/ 1931 h 2013"/>
                    <a:gd name="T60" fmla="*/ 147 w 236"/>
                    <a:gd name="T61" fmla="*/ 1922 h 2013"/>
                    <a:gd name="T62" fmla="*/ 162 w 236"/>
                    <a:gd name="T63" fmla="*/ 1913 h 2013"/>
                    <a:gd name="T64" fmla="*/ 177 w 236"/>
                    <a:gd name="T65" fmla="*/ 1904 h 2013"/>
                    <a:gd name="T66" fmla="*/ 192 w 236"/>
                    <a:gd name="T67" fmla="*/ 1895 h 2013"/>
                    <a:gd name="T68" fmla="*/ 206 w 236"/>
                    <a:gd name="T69" fmla="*/ 1886 h 2013"/>
                    <a:gd name="T70" fmla="*/ 221 w 236"/>
                    <a:gd name="T71" fmla="*/ 1877 h 2013"/>
                    <a:gd name="T72" fmla="*/ 236 w 236"/>
                    <a:gd name="T73" fmla="*/ 1868 h 2013"/>
                    <a:gd name="T74" fmla="*/ 235 w 236"/>
                    <a:gd name="T75" fmla="*/ 1401 h 2013"/>
                    <a:gd name="T76" fmla="*/ 232 w 236"/>
                    <a:gd name="T77" fmla="*/ 933 h 2013"/>
                    <a:gd name="T78" fmla="*/ 231 w 236"/>
                    <a:gd name="T79" fmla="*/ 467 h 2013"/>
                    <a:gd name="T80" fmla="*/ 229 w 236"/>
                    <a:gd name="T81" fmla="*/ 0 h 2013"/>
                    <a:gd name="T82" fmla="*/ 215 w 236"/>
                    <a:gd name="T83" fmla="*/ 9 h 2013"/>
                    <a:gd name="T84" fmla="*/ 200 w 236"/>
                    <a:gd name="T85" fmla="*/ 18 h 2013"/>
                    <a:gd name="T86" fmla="*/ 186 w 236"/>
                    <a:gd name="T87" fmla="*/ 28 h 2013"/>
                    <a:gd name="T88" fmla="*/ 173 w 236"/>
                    <a:gd name="T89" fmla="*/ 37 h 2013"/>
                    <a:gd name="T90" fmla="*/ 158 w 236"/>
                    <a:gd name="T91" fmla="*/ 46 h 2013"/>
                    <a:gd name="T92" fmla="*/ 144 w 236"/>
                    <a:gd name="T93" fmla="*/ 54 h 2013"/>
                    <a:gd name="T94" fmla="*/ 129 w 236"/>
                    <a:gd name="T95" fmla="*/ 63 h 2013"/>
                    <a:gd name="T96" fmla="*/ 115 w 236"/>
                    <a:gd name="T97" fmla="*/ 73 h 201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36"/>
                    <a:gd name="T148" fmla="*/ 0 h 2013"/>
                    <a:gd name="T149" fmla="*/ 236 w 236"/>
                    <a:gd name="T150" fmla="*/ 2013 h 201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36" h="2013">
                      <a:moveTo>
                        <a:pt x="115" y="73"/>
                      </a:moveTo>
                      <a:lnTo>
                        <a:pt x="106" y="82"/>
                      </a:lnTo>
                      <a:lnTo>
                        <a:pt x="98" y="91"/>
                      </a:lnTo>
                      <a:lnTo>
                        <a:pt x="88" y="99"/>
                      </a:lnTo>
                      <a:lnTo>
                        <a:pt x="79" y="108"/>
                      </a:lnTo>
                      <a:lnTo>
                        <a:pt x="71" y="118"/>
                      </a:lnTo>
                      <a:lnTo>
                        <a:pt x="62" y="126"/>
                      </a:lnTo>
                      <a:lnTo>
                        <a:pt x="53" y="135"/>
                      </a:lnTo>
                      <a:lnTo>
                        <a:pt x="43" y="144"/>
                      </a:lnTo>
                      <a:lnTo>
                        <a:pt x="38" y="177"/>
                      </a:lnTo>
                      <a:lnTo>
                        <a:pt x="31" y="211"/>
                      </a:lnTo>
                      <a:lnTo>
                        <a:pt x="24" y="245"/>
                      </a:lnTo>
                      <a:lnTo>
                        <a:pt x="17" y="279"/>
                      </a:lnTo>
                      <a:lnTo>
                        <a:pt x="15" y="303"/>
                      </a:lnTo>
                      <a:lnTo>
                        <a:pt x="14" y="327"/>
                      </a:lnTo>
                      <a:lnTo>
                        <a:pt x="11" y="353"/>
                      </a:lnTo>
                      <a:lnTo>
                        <a:pt x="9" y="377"/>
                      </a:lnTo>
                      <a:lnTo>
                        <a:pt x="7" y="786"/>
                      </a:lnTo>
                      <a:lnTo>
                        <a:pt x="4" y="1195"/>
                      </a:lnTo>
                      <a:lnTo>
                        <a:pt x="2" y="1604"/>
                      </a:lnTo>
                      <a:lnTo>
                        <a:pt x="0" y="2013"/>
                      </a:lnTo>
                      <a:lnTo>
                        <a:pt x="15" y="2004"/>
                      </a:lnTo>
                      <a:lnTo>
                        <a:pt x="30" y="1995"/>
                      </a:lnTo>
                      <a:lnTo>
                        <a:pt x="43" y="1985"/>
                      </a:lnTo>
                      <a:lnTo>
                        <a:pt x="58" y="1976"/>
                      </a:lnTo>
                      <a:lnTo>
                        <a:pt x="73" y="1968"/>
                      </a:lnTo>
                      <a:lnTo>
                        <a:pt x="88" y="1959"/>
                      </a:lnTo>
                      <a:lnTo>
                        <a:pt x="103" y="1950"/>
                      </a:lnTo>
                      <a:lnTo>
                        <a:pt x="118" y="1940"/>
                      </a:lnTo>
                      <a:lnTo>
                        <a:pt x="132" y="1931"/>
                      </a:lnTo>
                      <a:lnTo>
                        <a:pt x="147" y="1922"/>
                      </a:lnTo>
                      <a:lnTo>
                        <a:pt x="162" y="1913"/>
                      </a:lnTo>
                      <a:lnTo>
                        <a:pt x="177" y="1904"/>
                      </a:lnTo>
                      <a:lnTo>
                        <a:pt x="192" y="1895"/>
                      </a:lnTo>
                      <a:lnTo>
                        <a:pt x="206" y="1886"/>
                      </a:lnTo>
                      <a:lnTo>
                        <a:pt x="221" y="1877"/>
                      </a:lnTo>
                      <a:lnTo>
                        <a:pt x="236" y="1868"/>
                      </a:lnTo>
                      <a:lnTo>
                        <a:pt x="235" y="1401"/>
                      </a:lnTo>
                      <a:lnTo>
                        <a:pt x="232" y="933"/>
                      </a:lnTo>
                      <a:lnTo>
                        <a:pt x="231" y="467"/>
                      </a:lnTo>
                      <a:lnTo>
                        <a:pt x="229" y="0"/>
                      </a:lnTo>
                      <a:lnTo>
                        <a:pt x="215" y="9"/>
                      </a:lnTo>
                      <a:lnTo>
                        <a:pt x="200" y="18"/>
                      </a:lnTo>
                      <a:lnTo>
                        <a:pt x="186" y="28"/>
                      </a:lnTo>
                      <a:lnTo>
                        <a:pt x="173" y="37"/>
                      </a:lnTo>
                      <a:lnTo>
                        <a:pt x="158" y="46"/>
                      </a:lnTo>
                      <a:lnTo>
                        <a:pt x="144" y="54"/>
                      </a:lnTo>
                      <a:lnTo>
                        <a:pt x="129" y="63"/>
                      </a:lnTo>
                      <a:lnTo>
                        <a:pt x="115" y="73"/>
                      </a:lnTo>
                      <a:close/>
                    </a:path>
                  </a:pathLst>
                </a:custGeom>
                <a:solidFill>
                  <a:srgbClr val="72708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9" name="Freeform 300"/>
                <p:cNvSpPr>
                  <a:spLocks noChangeArrowheads="1"/>
                </p:cNvSpPr>
                <p:nvPr/>
              </p:nvSpPr>
              <p:spPr bwMode="auto">
                <a:xfrm>
                  <a:off x="5449" y="1308"/>
                  <a:ext cx="31" cy="377"/>
                </a:xfrm>
                <a:custGeom>
                  <a:avLst/>
                  <a:gdLst>
                    <a:gd name="T0" fmla="*/ 116 w 204"/>
                    <a:gd name="T1" fmla="*/ 65 h 1992"/>
                    <a:gd name="T2" fmla="*/ 45 w 204"/>
                    <a:gd name="T3" fmla="*/ 136 h 1992"/>
                    <a:gd name="T4" fmla="*/ 18 w 204"/>
                    <a:gd name="T5" fmla="*/ 271 h 1992"/>
                    <a:gd name="T6" fmla="*/ 9 w 204"/>
                    <a:gd name="T7" fmla="*/ 370 h 1992"/>
                    <a:gd name="T8" fmla="*/ 0 w 204"/>
                    <a:gd name="T9" fmla="*/ 1992 h 1992"/>
                    <a:gd name="T10" fmla="*/ 204 w 204"/>
                    <a:gd name="T11" fmla="*/ 1867 h 1992"/>
                    <a:gd name="T12" fmla="*/ 197 w 204"/>
                    <a:gd name="T13" fmla="*/ 0 h 1992"/>
                    <a:gd name="T14" fmla="*/ 116 w 204"/>
                    <a:gd name="T15" fmla="*/ 65 h 199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04"/>
                    <a:gd name="T25" fmla="*/ 0 h 1992"/>
                    <a:gd name="T26" fmla="*/ 204 w 204"/>
                    <a:gd name="T27" fmla="*/ 1992 h 199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04" h="1992">
                      <a:moveTo>
                        <a:pt x="116" y="65"/>
                      </a:moveTo>
                      <a:lnTo>
                        <a:pt x="45" y="136"/>
                      </a:lnTo>
                      <a:lnTo>
                        <a:pt x="18" y="271"/>
                      </a:lnTo>
                      <a:lnTo>
                        <a:pt x="9" y="370"/>
                      </a:lnTo>
                      <a:lnTo>
                        <a:pt x="0" y="1992"/>
                      </a:lnTo>
                      <a:lnTo>
                        <a:pt x="204" y="1867"/>
                      </a:lnTo>
                      <a:lnTo>
                        <a:pt x="197" y="0"/>
                      </a:lnTo>
                      <a:lnTo>
                        <a:pt x="116" y="65"/>
                      </a:lnTo>
                      <a:close/>
                    </a:path>
                  </a:pathLst>
                </a:custGeom>
                <a:solidFill>
                  <a:srgbClr val="72728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0" name="Freeform 301"/>
                <p:cNvSpPr>
                  <a:spLocks noChangeArrowheads="1"/>
                </p:cNvSpPr>
                <p:nvPr/>
              </p:nvSpPr>
              <p:spPr bwMode="auto">
                <a:xfrm>
                  <a:off x="5256" y="1374"/>
                  <a:ext cx="83" cy="25"/>
                </a:xfrm>
                <a:custGeom>
                  <a:avLst/>
                  <a:gdLst>
                    <a:gd name="T0" fmla="*/ 0 w 552"/>
                    <a:gd name="T1" fmla="*/ 0 h 131"/>
                    <a:gd name="T2" fmla="*/ 552 w 552"/>
                    <a:gd name="T3" fmla="*/ 59 h 131"/>
                    <a:gd name="T4" fmla="*/ 552 w 552"/>
                    <a:gd name="T5" fmla="*/ 131 h 131"/>
                    <a:gd name="T6" fmla="*/ 0 w 552"/>
                    <a:gd name="T7" fmla="*/ 71 h 131"/>
                    <a:gd name="T8" fmla="*/ 0 w 552"/>
                    <a:gd name="T9" fmla="*/ 0 h 1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131"/>
                    <a:gd name="T17" fmla="*/ 552 w 552"/>
                    <a:gd name="T18" fmla="*/ 131 h 1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131">
                      <a:moveTo>
                        <a:pt x="0" y="0"/>
                      </a:moveTo>
                      <a:lnTo>
                        <a:pt x="552" y="59"/>
                      </a:lnTo>
                      <a:lnTo>
                        <a:pt x="552" y="131"/>
                      </a:lnTo>
                      <a:lnTo>
                        <a:pt x="0" y="7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33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1" name="Freeform 302"/>
                <p:cNvSpPr>
                  <a:spLocks noChangeArrowheads="1"/>
                </p:cNvSpPr>
                <p:nvPr/>
              </p:nvSpPr>
              <p:spPr bwMode="auto">
                <a:xfrm>
                  <a:off x="5256" y="1418"/>
                  <a:ext cx="83" cy="25"/>
                </a:xfrm>
                <a:custGeom>
                  <a:avLst/>
                  <a:gdLst>
                    <a:gd name="T0" fmla="*/ 0 w 552"/>
                    <a:gd name="T1" fmla="*/ 0 h 131"/>
                    <a:gd name="T2" fmla="*/ 552 w 552"/>
                    <a:gd name="T3" fmla="*/ 60 h 131"/>
                    <a:gd name="T4" fmla="*/ 552 w 552"/>
                    <a:gd name="T5" fmla="*/ 131 h 131"/>
                    <a:gd name="T6" fmla="*/ 0 w 552"/>
                    <a:gd name="T7" fmla="*/ 72 h 131"/>
                    <a:gd name="T8" fmla="*/ 0 w 552"/>
                    <a:gd name="T9" fmla="*/ 0 h 1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131"/>
                    <a:gd name="T17" fmla="*/ 552 w 552"/>
                    <a:gd name="T18" fmla="*/ 131 h 1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131">
                      <a:moveTo>
                        <a:pt x="0" y="0"/>
                      </a:moveTo>
                      <a:lnTo>
                        <a:pt x="552" y="60"/>
                      </a:lnTo>
                      <a:lnTo>
                        <a:pt x="552" y="131"/>
                      </a:lnTo>
                      <a:lnTo>
                        <a:pt x="0" y="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33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2" name="Freeform 303"/>
                <p:cNvSpPr>
                  <a:spLocks noChangeArrowheads="1"/>
                </p:cNvSpPr>
                <p:nvPr/>
              </p:nvSpPr>
              <p:spPr bwMode="auto">
                <a:xfrm>
                  <a:off x="5250" y="1506"/>
                  <a:ext cx="96" cy="28"/>
                </a:xfrm>
                <a:custGeom>
                  <a:avLst/>
                  <a:gdLst>
                    <a:gd name="T0" fmla="*/ 0 w 635"/>
                    <a:gd name="T1" fmla="*/ 0 h 149"/>
                    <a:gd name="T2" fmla="*/ 635 w 635"/>
                    <a:gd name="T3" fmla="*/ 78 h 149"/>
                    <a:gd name="T4" fmla="*/ 635 w 635"/>
                    <a:gd name="T5" fmla="*/ 149 h 149"/>
                    <a:gd name="T6" fmla="*/ 0 w 635"/>
                    <a:gd name="T7" fmla="*/ 70 h 149"/>
                    <a:gd name="T8" fmla="*/ 0 w 635"/>
                    <a:gd name="T9" fmla="*/ 0 h 1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5"/>
                    <a:gd name="T16" fmla="*/ 0 h 149"/>
                    <a:gd name="T17" fmla="*/ 635 w 635"/>
                    <a:gd name="T18" fmla="*/ 149 h 1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5" h="149">
                      <a:moveTo>
                        <a:pt x="0" y="0"/>
                      </a:moveTo>
                      <a:lnTo>
                        <a:pt x="635" y="78"/>
                      </a:lnTo>
                      <a:lnTo>
                        <a:pt x="635" y="149"/>
                      </a:lnTo>
                      <a:lnTo>
                        <a:pt x="0" y="7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33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3" name="Freeform 304"/>
                <p:cNvSpPr>
                  <a:spLocks noChangeArrowheads="1"/>
                </p:cNvSpPr>
                <p:nvPr/>
              </p:nvSpPr>
              <p:spPr bwMode="auto">
                <a:xfrm>
                  <a:off x="5256" y="1385"/>
                  <a:ext cx="82" cy="13"/>
                </a:xfrm>
                <a:custGeom>
                  <a:avLst/>
                  <a:gdLst>
                    <a:gd name="T0" fmla="*/ 6 w 544"/>
                    <a:gd name="T1" fmla="*/ 0 h 71"/>
                    <a:gd name="T2" fmla="*/ 544 w 544"/>
                    <a:gd name="T3" fmla="*/ 56 h 71"/>
                    <a:gd name="T4" fmla="*/ 544 w 544"/>
                    <a:gd name="T5" fmla="*/ 71 h 71"/>
                    <a:gd name="T6" fmla="*/ 1 w 544"/>
                    <a:gd name="T7" fmla="*/ 15 h 71"/>
                    <a:gd name="T8" fmla="*/ 0 w 544"/>
                    <a:gd name="T9" fmla="*/ 13 h 71"/>
                    <a:gd name="T10" fmla="*/ 0 w 544"/>
                    <a:gd name="T11" fmla="*/ 7 h 71"/>
                    <a:gd name="T12" fmla="*/ 1 w 544"/>
                    <a:gd name="T13" fmla="*/ 3 h 71"/>
                    <a:gd name="T14" fmla="*/ 6 w 544"/>
                    <a:gd name="T15" fmla="*/ 0 h 7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44"/>
                    <a:gd name="T25" fmla="*/ 0 h 71"/>
                    <a:gd name="T26" fmla="*/ 544 w 544"/>
                    <a:gd name="T27" fmla="*/ 71 h 7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44" h="71">
                      <a:moveTo>
                        <a:pt x="6" y="0"/>
                      </a:moveTo>
                      <a:lnTo>
                        <a:pt x="544" y="56"/>
                      </a:lnTo>
                      <a:lnTo>
                        <a:pt x="544" y="71"/>
                      </a:lnTo>
                      <a:lnTo>
                        <a:pt x="1" y="15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1" y="3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7F77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4" name="Freeform 305"/>
                <p:cNvSpPr>
                  <a:spLocks noChangeArrowheads="1"/>
                </p:cNvSpPr>
                <p:nvPr/>
              </p:nvSpPr>
              <p:spPr bwMode="auto">
                <a:xfrm>
                  <a:off x="5256" y="1430"/>
                  <a:ext cx="82" cy="14"/>
                </a:xfrm>
                <a:custGeom>
                  <a:avLst/>
                  <a:gdLst>
                    <a:gd name="T0" fmla="*/ 6 w 544"/>
                    <a:gd name="T1" fmla="*/ 0 h 71"/>
                    <a:gd name="T2" fmla="*/ 544 w 544"/>
                    <a:gd name="T3" fmla="*/ 56 h 71"/>
                    <a:gd name="T4" fmla="*/ 544 w 544"/>
                    <a:gd name="T5" fmla="*/ 71 h 71"/>
                    <a:gd name="T6" fmla="*/ 1 w 544"/>
                    <a:gd name="T7" fmla="*/ 15 h 71"/>
                    <a:gd name="T8" fmla="*/ 0 w 544"/>
                    <a:gd name="T9" fmla="*/ 12 h 71"/>
                    <a:gd name="T10" fmla="*/ 0 w 544"/>
                    <a:gd name="T11" fmla="*/ 7 h 71"/>
                    <a:gd name="T12" fmla="*/ 1 w 544"/>
                    <a:gd name="T13" fmla="*/ 2 h 71"/>
                    <a:gd name="T14" fmla="*/ 6 w 544"/>
                    <a:gd name="T15" fmla="*/ 0 h 7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44"/>
                    <a:gd name="T25" fmla="*/ 0 h 71"/>
                    <a:gd name="T26" fmla="*/ 544 w 544"/>
                    <a:gd name="T27" fmla="*/ 71 h 7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44" h="71">
                      <a:moveTo>
                        <a:pt x="6" y="0"/>
                      </a:moveTo>
                      <a:lnTo>
                        <a:pt x="544" y="56"/>
                      </a:lnTo>
                      <a:lnTo>
                        <a:pt x="544" y="71"/>
                      </a:lnTo>
                      <a:lnTo>
                        <a:pt x="1" y="15"/>
                      </a:lnTo>
                      <a:lnTo>
                        <a:pt x="0" y="12"/>
                      </a:ln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7F77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5" name="Freeform 306"/>
                <p:cNvSpPr>
                  <a:spLocks noChangeArrowheads="1"/>
                </p:cNvSpPr>
                <p:nvPr/>
              </p:nvSpPr>
              <p:spPr bwMode="auto">
                <a:xfrm>
                  <a:off x="5249" y="1518"/>
                  <a:ext cx="95" cy="17"/>
                </a:xfrm>
                <a:custGeom>
                  <a:avLst/>
                  <a:gdLst>
                    <a:gd name="T0" fmla="*/ 7 w 627"/>
                    <a:gd name="T1" fmla="*/ 0 h 90"/>
                    <a:gd name="T2" fmla="*/ 627 w 627"/>
                    <a:gd name="T3" fmla="*/ 74 h 90"/>
                    <a:gd name="T4" fmla="*/ 627 w 627"/>
                    <a:gd name="T5" fmla="*/ 90 h 90"/>
                    <a:gd name="T6" fmla="*/ 1 w 627"/>
                    <a:gd name="T7" fmla="*/ 15 h 90"/>
                    <a:gd name="T8" fmla="*/ 0 w 627"/>
                    <a:gd name="T9" fmla="*/ 13 h 90"/>
                    <a:gd name="T10" fmla="*/ 0 w 627"/>
                    <a:gd name="T11" fmla="*/ 7 h 90"/>
                    <a:gd name="T12" fmla="*/ 1 w 627"/>
                    <a:gd name="T13" fmla="*/ 2 h 90"/>
                    <a:gd name="T14" fmla="*/ 7 w 627"/>
                    <a:gd name="T15" fmla="*/ 0 h 9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27"/>
                    <a:gd name="T25" fmla="*/ 0 h 90"/>
                    <a:gd name="T26" fmla="*/ 627 w 627"/>
                    <a:gd name="T27" fmla="*/ 90 h 9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27" h="90">
                      <a:moveTo>
                        <a:pt x="7" y="0"/>
                      </a:moveTo>
                      <a:lnTo>
                        <a:pt x="627" y="74"/>
                      </a:lnTo>
                      <a:lnTo>
                        <a:pt x="627" y="90"/>
                      </a:lnTo>
                      <a:lnTo>
                        <a:pt x="1" y="15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7F777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6" name="Freeform 307"/>
                <p:cNvSpPr>
                  <a:spLocks noChangeArrowheads="1"/>
                </p:cNvSpPr>
                <p:nvPr/>
              </p:nvSpPr>
              <p:spPr bwMode="auto">
                <a:xfrm>
                  <a:off x="5287" y="1632"/>
                  <a:ext cx="23" cy="31"/>
                </a:xfrm>
                <a:custGeom>
                  <a:avLst/>
                  <a:gdLst>
                    <a:gd name="T0" fmla="*/ 77 w 153"/>
                    <a:gd name="T1" fmla="*/ 0 h 165"/>
                    <a:gd name="T2" fmla="*/ 92 w 153"/>
                    <a:gd name="T3" fmla="*/ 1 h 165"/>
                    <a:gd name="T4" fmla="*/ 107 w 153"/>
                    <a:gd name="T5" fmla="*/ 7 h 165"/>
                    <a:gd name="T6" fmla="*/ 120 w 153"/>
                    <a:gd name="T7" fmla="*/ 14 h 165"/>
                    <a:gd name="T8" fmla="*/ 131 w 153"/>
                    <a:gd name="T9" fmla="*/ 24 h 165"/>
                    <a:gd name="T10" fmla="*/ 140 w 153"/>
                    <a:gd name="T11" fmla="*/ 37 h 165"/>
                    <a:gd name="T12" fmla="*/ 147 w 153"/>
                    <a:gd name="T13" fmla="*/ 51 h 165"/>
                    <a:gd name="T14" fmla="*/ 152 w 153"/>
                    <a:gd name="T15" fmla="*/ 66 h 165"/>
                    <a:gd name="T16" fmla="*/ 153 w 153"/>
                    <a:gd name="T17" fmla="*/ 83 h 165"/>
                    <a:gd name="T18" fmla="*/ 152 w 153"/>
                    <a:gd name="T19" fmla="*/ 99 h 165"/>
                    <a:gd name="T20" fmla="*/ 147 w 153"/>
                    <a:gd name="T21" fmla="*/ 115 h 165"/>
                    <a:gd name="T22" fmla="*/ 140 w 153"/>
                    <a:gd name="T23" fmla="*/ 129 h 165"/>
                    <a:gd name="T24" fmla="*/ 131 w 153"/>
                    <a:gd name="T25" fmla="*/ 141 h 165"/>
                    <a:gd name="T26" fmla="*/ 120 w 153"/>
                    <a:gd name="T27" fmla="*/ 151 h 165"/>
                    <a:gd name="T28" fmla="*/ 107 w 153"/>
                    <a:gd name="T29" fmla="*/ 158 h 165"/>
                    <a:gd name="T30" fmla="*/ 92 w 153"/>
                    <a:gd name="T31" fmla="*/ 164 h 165"/>
                    <a:gd name="T32" fmla="*/ 77 w 153"/>
                    <a:gd name="T33" fmla="*/ 165 h 165"/>
                    <a:gd name="T34" fmla="*/ 61 w 153"/>
                    <a:gd name="T35" fmla="*/ 164 h 165"/>
                    <a:gd name="T36" fmla="*/ 47 w 153"/>
                    <a:gd name="T37" fmla="*/ 158 h 165"/>
                    <a:gd name="T38" fmla="*/ 34 w 153"/>
                    <a:gd name="T39" fmla="*/ 151 h 165"/>
                    <a:gd name="T40" fmla="*/ 23 w 153"/>
                    <a:gd name="T41" fmla="*/ 141 h 165"/>
                    <a:gd name="T42" fmla="*/ 13 w 153"/>
                    <a:gd name="T43" fmla="*/ 129 h 165"/>
                    <a:gd name="T44" fmla="*/ 6 w 153"/>
                    <a:gd name="T45" fmla="*/ 115 h 165"/>
                    <a:gd name="T46" fmla="*/ 1 w 153"/>
                    <a:gd name="T47" fmla="*/ 99 h 165"/>
                    <a:gd name="T48" fmla="*/ 0 w 153"/>
                    <a:gd name="T49" fmla="*/ 83 h 165"/>
                    <a:gd name="T50" fmla="*/ 1 w 153"/>
                    <a:gd name="T51" fmla="*/ 66 h 165"/>
                    <a:gd name="T52" fmla="*/ 6 w 153"/>
                    <a:gd name="T53" fmla="*/ 51 h 165"/>
                    <a:gd name="T54" fmla="*/ 13 w 153"/>
                    <a:gd name="T55" fmla="*/ 37 h 165"/>
                    <a:gd name="T56" fmla="*/ 23 w 153"/>
                    <a:gd name="T57" fmla="*/ 24 h 165"/>
                    <a:gd name="T58" fmla="*/ 34 w 153"/>
                    <a:gd name="T59" fmla="*/ 14 h 165"/>
                    <a:gd name="T60" fmla="*/ 47 w 153"/>
                    <a:gd name="T61" fmla="*/ 7 h 165"/>
                    <a:gd name="T62" fmla="*/ 61 w 153"/>
                    <a:gd name="T63" fmla="*/ 1 h 165"/>
                    <a:gd name="T64" fmla="*/ 77 w 153"/>
                    <a:gd name="T65" fmla="*/ 0 h 165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53"/>
                    <a:gd name="T100" fmla="*/ 0 h 165"/>
                    <a:gd name="T101" fmla="*/ 153 w 153"/>
                    <a:gd name="T102" fmla="*/ 165 h 165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53" h="165">
                      <a:moveTo>
                        <a:pt x="77" y="0"/>
                      </a:moveTo>
                      <a:lnTo>
                        <a:pt x="92" y="1"/>
                      </a:lnTo>
                      <a:lnTo>
                        <a:pt x="107" y="7"/>
                      </a:lnTo>
                      <a:lnTo>
                        <a:pt x="120" y="14"/>
                      </a:lnTo>
                      <a:lnTo>
                        <a:pt x="131" y="24"/>
                      </a:lnTo>
                      <a:lnTo>
                        <a:pt x="140" y="37"/>
                      </a:lnTo>
                      <a:lnTo>
                        <a:pt x="147" y="51"/>
                      </a:lnTo>
                      <a:lnTo>
                        <a:pt x="152" y="66"/>
                      </a:lnTo>
                      <a:lnTo>
                        <a:pt x="153" y="83"/>
                      </a:lnTo>
                      <a:lnTo>
                        <a:pt x="152" y="99"/>
                      </a:lnTo>
                      <a:lnTo>
                        <a:pt x="147" y="115"/>
                      </a:lnTo>
                      <a:lnTo>
                        <a:pt x="140" y="129"/>
                      </a:lnTo>
                      <a:lnTo>
                        <a:pt x="131" y="141"/>
                      </a:lnTo>
                      <a:lnTo>
                        <a:pt x="120" y="151"/>
                      </a:lnTo>
                      <a:lnTo>
                        <a:pt x="107" y="158"/>
                      </a:lnTo>
                      <a:lnTo>
                        <a:pt x="92" y="164"/>
                      </a:lnTo>
                      <a:lnTo>
                        <a:pt x="77" y="165"/>
                      </a:lnTo>
                      <a:lnTo>
                        <a:pt x="61" y="164"/>
                      </a:lnTo>
                      <a:lnTo>
                        <a:pt x="47" y="158"/>
                      </a:lnTo>
                      <a:lnTo>
                        <a:pt x="34" y="151"/>
                      </a:lnTo>
                      <a:lnTo>
                        <a:pt x="23" y="141"/>
                      </a:lnTo>
                      <a:lnTo>
                        <a:pt x="13" y="129"/>
                      </a:lnTo>
                      <a:lnTo>
                        <a:pt x="6" y="115"/>
                      </a:lnTo>
                      <a:lnTo>
                        <a:pt x="1" y="99"/>
                      </a:lnTo>
                      <a:lnTo>
                        <a:pt x="0" y="83"/>
                      </a:lnTo>
                      <a:lnTo>
                        <a:pt x="1" y="66"/>
                      </a:lnTo>
                      <a:lnTo>
                        <a:pt x="6" y="51"/>
                      </a:lnTo>
                      <a:lnTo>
                        <a:pt x="13" y="37"/>
                      </a:lnTo>
                      <a:lnTo>
                        <a:pt x="23" y="24"/>
                      </a:lnTo>
                      <a:lnTo>
                        <a:pt x="34" y="14"/>
                      </a:lnTo>
                      <a:lnTo>
                        <a:pt x="47" y="7"/>
                      </a:lnTo>
                      <a:lnTo>
                        <a:pt x="61" y="1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7" name="Freeform 308"/>
                <p:cNvSpPr>
                  <a:spLocks noChangeArrowheads="1"/>
                </p:cNvSpPr>
                <p:nvPr/>
              </p:nvSpPr>
              <p:spPr bwMode="auto">
                <a:xfrm>
                  <a:off x="5291" y="1579"/>
                  <a:ext cx="17" cy="22"/>
                </a:xfrm>
                <a:custGeom>
                  <a:avLst/>
                  <a:gdLst>
                    <a:gd name="T0" fmla="*/ 54 w 108"/>
                    <a:gd name="T1" fmla="*/ 0 h 117"/>
                    <a:gd name="T2" fmla="*/ 65 w 108"/>
                    <a:gd name="T3" fmla="*/ 1 h 117"/>
                    <a:gd name="T4" fmla="*/ 75 w 108"/>
                    <a:gd name="T5" fmla="*/ 4 h 117"/>
                    <a:gd name="T6" fmla="*/ 84 w 108"/>
                    <a:gd name="T7" fmla="*/ 10 h 117"/>
                    <a:gd name="T8" fmla="*/ 92 w 108"/>
                    <a:gd name="T9" fmla="*/ 17 h 117"/>
                    <a:gd name="T10" fmla="*/ 99 w 108"/>
                    <a:gd name="T11" fmla="*/ 26 h 117"/>
                    <a:gd name="T12" fmla="*/ 104 w 108"/>
                    <a:gd name="T13" fmla="*/ 36 h 117"/>
                    <a:gd name="T14" fmla="*/ 107 w 108"/>
                    <a:gd name="T15" fmla="*/ 47 h 117"/>
                    <a:gd name="T16" fmla="*/ 108 w 108"/>
                    <a:gd name="T17" fmla="*/ 59 h 117"/>
                    <a:gd name="T18" fmla="*/ 107 w 108"/>
                    <a:gd name="T19" fmla="*/ 70 h 117"/>
                    <a:gd name="T20" fmla="*/ 104 w 108"/>
                    <a:gd name="T21" fmla="*/ 82 h 117"/>
                    <a:gd name="T22" fmla="*/ 99 w 108"/>
                    <a:gd name="T23" fmla="*/ 91 h 117"/>
                    <a:gd name="T24" fmla="*/ 92 w 108"/>
                    <a:gd name="T25" fmla="*/ 100 h 117"/>
                    <a:gd name="T26" fmla="*/ 84 w 108"/>
                    <a:gd name="T27" fmla="*/ 107 h 117"/>
                    <a:gd name="T28" fmla="*/ 75 w 108"/>
                    <a:gd name="T29" fmla="*/ 113 h 117"/>
                    <a:gd name="T30" fmla="*/ 65 w 108"/>
                    <a:gd name="T31" fmla="*/ 116 h 117"/>
                    <a:gd name="T32" fmla="*/ 54 w 108"/>
                    <a:gd name="T33" fmla="*/ 117 h 117"/>
                    <a:gd name="T34" fmla="*/ 44 w 108"/>
                    <a:gd name="T35" fmla="*/ 116 h 117"/>
                    <a:gd name="T36" fmla="*/ 33 w 108"/>
                    <a:gd name="T37" fmla="*/ 113 h 117"/>
                    <a:gd name="T38" fmla="*/ 24 w 108"/>
                    <a:gd name="T39" fmla="*/ 107 h 117"/>
                    <a:gd name="T40" fmla="*/ 16 w 108"/>
                    <a:gd name="T41" fmla="*/ 100 h 117"/>
                    <a:gd name="T42" fmla="*/ 9 w 108"/>
                    <a:gd name="T43" fmla="*/ 91 h 117"/>
                    <a:gd name="T44" fmla="*/ 5 w 108"/>
                    <a:gd name="T45" fmla="*/ 82 h 117"/>
                    <a:gd name="T46" fmla="*/ 1 w 108"/>
                    <a:gd name="T47" fmla="*/ 70 h 117"/>
                    <a:gd name="T48" fmla="*/ 0 w 108"/>
                    <a:gd name="T49" fmla="*/ 59 h 117"/>
                    <a:gd name="T50" fmla="*/ 1 w 108"/>
                    <a:gd name="T51" fmla="*/ 47 h 117"/>
                    <a:gd name="T52" fmla="*/ 5 w 108"/>
                    <a:gd name="T53" fmla="*/ 36 h 117"/>
                    <a:gd name="T54" fmla="*/ 9 w 108"/>
                    <a:gd name="T55" fmla="*/ 26 h 117"/>
                    <a:gd name="T56" fmla="*/ 16 w 108"/>
                    <a:gd name="T57" fmla="*/ 17 h 117"/>
                    <a:gd name="T58" fmla="*/ 24 w 108"/>
                    <a:gd name="T59" fmla="*/ 10 h 117"/>
                    <a:gd name="T60" fmla="*/ 33 w 108"/>
                    <a:gd name="T61" fmla="*/ 4 h 117"/>
                    <a:gd name="T62" fmla="*/ 44 w 108"/>
                    <a:gd name="T63" fmla="*/ 1 h 117"/>
                    <a:gd name="T64" fmla="*/ 54 w 108"/>
                    <a:gd name="T65" fmla="*/ 0 h 117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08"/>
                    <a:gd name="T100" fmla="*/ 0 h 117"/>
                    <a:gd name="T101" fmla="*/ 108 w 108"/>
                    <a:gd name="T102" fmla="*/ 117 h 117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08" h="117">
                      <a:moveTo>
                        <a:pt x="54" y="0"/>
                      </a:moveTo>
                      <a:lnTo>
                        <a:pt x="65" y="1"/>
                      </a:lnTo>
                      <a:lnTo>
                        <a:pt x="75" y="4"/>
                      </a:lnTo>
                      <a:lnTo>
                        <a:pt x="84" y="10"/>
                      </a:lnTo>
                      <a:lnTo>
                        <a:pt x="92" y="17"/>
                      </a:lnTo>
                      <a:lnTo>
                        <a:pt x="99" y="26"/>
                      </a:lnTo>
                      <a:lnTo>
                        <a:pt x="104" y="36"/>
                      </a:lnTo>
                      <a:lnTo>
                        <a:pt x="107" y="47"/>
                      </a:lnTo>
                      <a:lnTo>
                        <a:pt x="108" y="59"/>
                      </a:lnTo>
                      <a:lnTo>
                        <a:pt x="107" y="70"/>
                      </a:lnTo>
                      <a:lnTo>
                        <a:pt x="104" y="82"/>
                      </a:lnTo>
                      <a:lnTo>
                        <a:pt x="99" y="91"/>
                      </a:lnTo>
                      <a:lnTo>
                        <a:pt x="92" y="100"/>
                      </a:lnTo>
                      <a:lnTo>
                        <a:pt x="84" y="107"/>
                      </a:lnTo>
                      <a:lnTo>
                        <a:pt x="75" y="113"/>
                      </a:lnTo>
                      <a:lnTo>
                        <a:pt x="65" y="116"/>
                      </a:lnTo>
                      <a:lnTo>
                        <a:pt x="54" y="117"/>
                      </a:lnTo>
                      <a:lnTo>
                        <a:pt x="44" y="116"/>
                      </a:lnTo>
                      <a:lnTo>
                        <a:pt x="33" y="113"/>
                      </a:lnTo>
                      <a:lnTo>
                        <a:pt x="24" y="107"/>
                      </a:lnTo>
                      <a:lnTo>
                        <a:pt x="16" y="100"/>
                      </a:lnTo>
                      <a:lnTo>
                        <a:pt x="9" y="91"/>
                      </a:lnTo>
                      <a:lnTo>
                        <a:pt x="5" y="82"/>
                      </a:lnTo>
                      <a:lnTo>
                        <a:pt x="1" y="70"/>
                      </a:lnTo>
                      <a:lnTo>
                        <a:pt x="0" y="59"/>
                      </a:lnTo>
                      <a:lnTo>
                        <a:pt x="1" y="47"/>
                      </a:lnTo>
                      <a:lnTo>
                        <a:pt x="5" y="36"/>
                      </a:lnTo>
                      <a:lnTo>
                        <a:pt x="9" y="26"/>
                      </a:lnTo>
                      <a:lnTo>
                        <a:pt x="16" y="17"/>
                      </a:lnTo>
                      <a:lnTo>
                        <a:pt x="24" y="10"/>
                      </a:lnTo>
                      <a:lnTo>
                        <a:pt x="33" y="4"/>
                      </a:lnTo>
                      <a:lnTo>
                        <a:pt x="44" y="1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8" name="Freeform 309"/>
                <p:cNvSpPr>
                  <a:spLocks noChangeArrowheads="1"/>
                </p:cNvSpPr>
                <p:nvPr/>
              </p:nvSpPr>
              <p:spPr bwMode="auto">
                <a:xfrm>
                  <a:off x="5359" y="1472"/>
                  <a:ext cx="10" cy="15"/>
                </a:xfrm>
                <a:custGeom>
                  <a:avLst/>
                  <a:gdLst>
                    <a:gd name="T0" fmla="*/ 35 w 69"/>
                    <a:gd name="T1" fmla="*/ 0 h 74"/>
                    <a:gd name="T2" fmla="*/ 41 w 69"/>
                    <a:gd name="T3" fmla="*/ 1 h 74"/>
                    <a:gd name="T4" fmla="*/ 48 w 69"/>
                    <a:gd name="T5" fmla="*/ 3 h 74"/>
                    <a:gd name="T6" fmla="*/ 54 w 69"/>
                    <a:gd name="T7" fmla="*/ 6 h 74"/>
                    <a:gd name="T8" fmla="*/ 59 w 69"/>
                    <a:gd name="T9" fmla="*/ 11 h 74"/>
                    <a:gd name="T10" fmla="*/ 63 w 69"/>
                    <a:gd name="T11" fmla="*/ 17 h 74"/>
                    <a:gd name="T12" fmla="*/ 67 w 69"/>
                    <a:gd name="T13" fmla="*/ 23 h 74"/>
                    <a:gd name="T14" fmla="*/ 68 w 69"/>
                    <a:gd name="T15" fmla="*/ 29 h 74"/>
                    <a:gd name="T16" fmla="*/ 69 w 69"/>
                    <a:gd name="T17" fmla="*/ 38 h 74"/>
                    <a:gd name="T18" fmla="*/ 68 w 69"/>
                    <a:gd name="T19" fmla="*/ 46 h 74"/>
                    <a:gd name="T20" fmla="*/ 67 w 69"/>
                    <a:gd name="T21" fmla="*/ 53 h 74"/>
                    <a:gd name="T22" fmla="*/ 63 w 69"/>
                    <a:gd name="T23" fmla="*/ 58 h 74"/>
                    <a:gd name="T24" fmla="*/ 59 w 69"/>
                    <a:gd name="T25" fmla="*/ 64 h 74"/>
                    <a:gd name="T26" fmla="*/ 54 w 69"/>
                    <a:gd name="T27" fmla="*/ 69 h 74"/>
                    <a:gd name="T28" fmla="*/ 48 w 69"/>
                    <a:gd name="T29" fmla="*/ 72 h 74"/>
                    <a:gd name="T30" fmla="*/ 41 w 69"/>
                    <a:gd name="T31" fmla="*/ 73 h 74"/>
                    <a:gd name="T32" fmla="*/ 35 w 69"/>
                    <a:gd name="T33" fmla="*/ 74 h 74"/>
                    <a:gd name="T34" fmla="*/ 28 w 69"/>
                    <a:gd name="T35" fmla="*/ 73 h 74"/>
                    <a:gd name="T36" fmla="*/ 22 w 69"/>
                    <a:gd name="T37" fmla="*/ 72 h 74"/>
                    <a:gd name="T38" fmla="*/ 15 w 69"/>
                    <a:gd name="T39" fmla="*/ 69 h 74"/>
                    <a:gd name="T40" fmla="*/ 10 w 69"/>
                    <a:gd name="T41" fmla="*/ 64 h 74"/>
                    <a:gd name="T42" fmla="*/ 6 w 69"/>
                    <a:gd name="T43" fmla="*/ 58 h 74"/>
                    <a:gd name="T44" fmla="*/ 2 w 69"/>
                    <a:gd name="T45" fmla="*/ 53 h 74"/>
                    <a:gd name="T46" fmla="*/ 1 w 69"/>
                    <a:gd name="T47" fmla="*/ 46 h 74"/>
                    <a:gd name="T48" fmla="*/ 0 w 69"/>
                    <a:gd name="T49" fmla="*/ 38 h 74"/>
                    <a:gd name="T50" fmla="*/ 1 w 69"/>
                    <a:gd name="T51" fmla="*/ 29 h 74"/>
                    <a:gd name="T52" fmla="*/ 2 w 69"/>
                    <a:gd name="T53" fmla="*/ 23 h 74"/>
                    <a:gd name="T54" fmla="*/ 6 w 69"/>
                    <a:gd name="T55" fmla="*/ 17 h 74"/>
                    <a:gd name="T56" fmla="*/ 10 w 69"/>
                    <a:gd name="T57" fmla="*/ 11 h 74"/>
                    <a:gd name="T58" fmla="*/ 15 w 69"/>
                    <a:gd name="T59" fmla="*/ 6 h 74"/>
                    <a:gd name="T60" fmla="*/ 22 w 69"/>
                    <a:gd name="T61" fmla="*/ 3 h 74"/>
                    <a:gd name="T62" fmla="*/ 28 w 69"/>
                    <a:gd name="T63" fmla="*/ 1 h 74"/>
                    <a:gd name="T64" fmla="*/ 35 w 69"/>
                    <a:gd name="T65" fmla="*/ 0 h 7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69"/>
                    <a:gd name="T100" fmla="*/ 0 h 74"/>
                    <a:gd name="T101" fmla="*/ 69 w 69"/>
                    <a:gd name="T102" fmla="*/ 74 h 7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69" h="74">
                      <a:moveTo>
                        <a:pt x="35" y="0"/>
                      </a:moveTo>
                      <a:lnTo>
                        <a:pt x="41" y="1"/>
                      </a:lnTo>
                      <a:lnTo>
                        <a:pt x="48" y="3"/>
                      </a:lnTo>
                      <a:lnTo>
                        <a:pt x="54" y="6"/>
                      </a:lnTo>
                      <a:lnTo>
                        <a:pt x="59" y="11"/>
                      </a:lnTo>
                      <a:lnTo>
                        <a:pt x="63" y="17"/>
                      </a:lnTo>
                      <a:lnTo>
                        <a:pt x="67" y="23"/>
                      </a:lnTo>
                      <a:lnTo>
                        <a:pt x="68" y="29"/>
                      </a:lnTo>
                      <a:lnTo>
                        <a:pt x="69" y="38"/>
                      </a:lnTo>
                      <a:lnTo>
                        <a:pt x="68" y="46"/>
                      </a:lnTo>
                      <a:lnTo>
                        <a:pt x="67" y="53"/>
                      </a:lnTo>
                      <a:lnTo>
                        <a:pt x="63" y="58"/>
                      </a:lnTo>
                      <a:lnTo>
                        <a:pt x="59" y="64"/>
                      </a:lnTo>
                      <a:lnTo>
                        <a:pt x="54" y="69"/>
                      </a:lnTo>
                      <a:lnTo>
                        <a:pt x="48" y="72"/>
                      </a:lnTo>
                      <a:lnTo>
                        <a:pt x="41" y="73"/>
                      </a:lnTo>
                      <a:lnTo>
                        <a:pt x="35" y="74"/>
                      </a:lnTo>
                      <a:lnTo>
                        <a:pt x="28" y="73"/>
                      </a:lnTo>
                      <a:lnTo>
                        <a:pt x="22" y="72"/>
                      </a:lnTo>
                      <a:lnTo>
                        <a:pt x="15" y="69"/>
                      </a:lnTo>
                      <a:lnTo>
                        <a:pt x="10" y="64"/>
                      </a:lnTo>
                      <a:lnTo>
                        <a:pt x="6" y="58"/>
                      </a:lnTo>
                      <a:lnTo>
                        <a:pt x="2" y="53"/>
                      </a:lnTo>
                      <a:lnTo>
                        <a:pt x="1" y="46"/>
                      </a:lnTo>
                      <a:lnTo>
                        <a:pt x="0" y="38"/>
                      </a:lnTo>
                      <a:lnTo>
                        <a:pt x="1" y="29"/>
                      </a:lnTo>
                      <a:lnTo>
                        <a:pt x="2" y="23"/>
                      </a:lnTo>
                      <a:lnTo>
                        <a:pt x="6" y="17"/>
                      </a:lnTo>
                      <a:lnTo>
                        <a:pt x="10" y="11"/>
                      </a:lnTo>
                      <a:lnTo>
                        <a:pt x="15" y="6"/>
                      </a:lnTo>
                      <a:lnTo>
                        <a:pt x="22" y="3"/>
                      </a:lnTo>
                      <a:lnTo>
                        <a:pt x="28" y="1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9" name="Freeform 310"/>
                <p:cNvSpPr>
                  <a:spLocks noChangeArrowheads="1"/>
                </p:cNvSpPr>
                <p:nvPr/>
              </p:nvSpPr>
              <p:spPr bwMode="auto">
                <a:xfrm>
                  <a:off x="5360" y="1413"/>
                  <a:ext cx="11" cy="14"/>
                </a:xfrm>
                <a:custGeom>
                  <a:avLst/>
                  <a:gdLst>
                    <a:gd name="T0" fmla="*/ 35 w 70"/>
                    <a:gd name="T1" fmla="*/ 0 h 74"/>
                    <a:gd name="T2" fmla="*/ 42 w 70"/>
                    <a:gd name="T3" fmla="*/ 1 h 74"/>
                    <a:gd name="T4" fmla="*/ 49 w 70"/>
                    <a:gd name="T5" fmla="*/ 3 h 74"/>
                    <a:gd name="T6" fmla="*/ 55 w 70"/>
                    <a:gd name="T7" fmla="*/ 7 h 74"/>
                    <a:gd name="T8" fmla="*/ 59 w 70"/>
                    <a:gd name="T9" fmla="*/ 11 h 74"/>
                    <a:gd name="T10" fmla="*/ 64 w 70"/>
                    <a:gd name="T11" fmla="*/ 17 h 74"/>
                    <a:gd name="T12" fmla="*/ 67 w 70"/>
                    <a:gd name="T13" fmla="*/ 23 h 74"/>
                    <a:gd name="T14" fmla="*/ 68 w 70"/>
                    <a:gd name="T15" fmla="*/ 30 h 74"/>
                    <a:gd name="T16" fmla="*/ 70 w 70"/>
                    <a:gd name="T17" fmla="*/ 38 h 74"/>
                    <a:gd name="T18" fmla="*/ 68 w 70"/>
                    <a:gd name="T19" fmla="*/ 45 h 74"/>
                    <a:gd name="T20" fmla="*/ 67 w 70"/>
                    <a:gd name="T21" fmla="*/ 52 h 74"/>
                    <a:gd name="T22" fmla="*/ 64 w 70"/>
                    <a:gd name="T23" fmla="*/ 59 h 74"/>
                    <a:gd name="T24" fmla="*/ 59 w 70"/>
                    <a:gd name="T25" fmla="*/ 63 h 74"/>
                    <a:gd name="T26" fmla="*/ 55 w 70"/>
                    <a:gd name="T27" fmla="*/ 68 h 74"/>
                    <a:gd name="T28" fmla="*/ 49 w 70"/>
                    <a:gd name="T29" fmla="*/ 71 h 74"/>
                    <a:gd name="T30" fmla="*/ 42 w 70"/>
                    <a:gd name="T31" fmla="*/ 72 h 74"/>
                    <a:gd name="T32" fmla="*/ 35 w 70"/>
                    <a:gd name="T33" fmla="*/ 74 h 74"/>
                    <a:gd name="T34" fmla="*/ 28 w 70"/>
                    <a:gd name="T35" fmla="*/ 72 h 74"/>
                    <a:gd name="T36" fmla="*/ 22 w 70"/>
                    <a:gd name="T37" fmla="*/ 71 h 74"/>
                    <a:gd name="T38" fmla="*/ 15 w 70"/>
                    <a:gd name="T39" fmla="*/ 68 h 74"/>
                    <a:gd name="T40" fmla="*/ 11 w 70"/>
                    <a:gd name="T41" fmla="*/ 63 h 74"/>
                    <a:gd name="T42" fmla="*/ 6 w 70"/>
                    <a:gd name="T43" fmla="*/ 59 h 74"/>
                    <a:gd name="T44" fmla="*/ 3 w 70"/>
                    <a:gd name="T45" fmla="*/ 52 h 74"/>
                    <a:gd name="T46" fmla="*/ 2 w 70"/>
                    <a:gd name="T47" fmla="*/ 45 h 74"/>
                    <a:gd name="T48" fmla="*/ 0 w 70"/>
                    <a:gd name="T49" fmla="*/ 38 h 74"/>
                    <a:gd name="T50" fmla="*/ 2 w 70"/>
                    <a:gd name="T51" fmla="*/ 30 h 74"/>
                    <a:gd name="T52" fmla="*/ 3 w 70"/>
                    <a:gd name="T53" fmla="*/ 23 h 74"/>
                    <a:gd name="T54" fmla="*/ 6 w 70"/>
                    <a:gd name="T55" fmla="*/ 17 h 74"/>
                    <a:gd name="T56" fmla="*/ 11 w 70"/>
                    <a:gd name="T57" fmla="*/ 11 h 74"/>
                    <a:gd name="T58" fmla="*/ 15 w 70"/>
                    <a:gd name="T59" fmla="*/ 7 h 74"/>
                    <a:gd name="T60" fmla="*/ 22 w 70"/>
                    <a:gd name="T61" fmla="*/ 3 h 74"/>
                    <a:gd name="T62" fmla="*/ 28 w 70"/>
                    <a:gd name="T63" fmla="*/ 1 h 74"/>
                    <a:gd name="T64" fmla="*/ 35 w 70"/>
                    <a:gd name="T65" fmla="*/ 0 h 7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0"/>
                    <a:gd name="T100" fmla="*/ 0 h 74"/>
                    <a:gd name="T101" fmla="*/ 70 w 70"/>
                    <a:gd name="T102" fmla="*/ 74 h 7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0" h="74">
                      <a:moveTo>
                        <a:pt x="35" y="0"/>
                      </a:moveTo>
                      <a:lnTo>
                        <a:pt x="42" y="1"/>
                      </a:lnTo>
                      <a:lnTo>
                        <a:pt x="49" y="3"/>
                      </a:lnTo>
                      <a:lnTo>
                        <a:pt x="55" y="7"/>
                      </a:lnTo>
                      <a:lnTo>
                        <a:pt x="59" y="11"/>
                      </a:lnTo>
                      <a:lnTo>
                        <a:pt x="64" y="17"/>
                      </a:lnTo>
                      <a:lnTo>
                        <a:pt x="67" y="23"/>
                      </a:lnTo>
                      <a:lnTo>
                        <a:pt x="68" y="30"/>
                      </a:lnTo>
                      <a:lnTo>
                        <a:pt x="70" y="38"/>
                      </a:lnTo>
                      <a:lnTo>
                        <a:pt x="68" y="45"/>
                      </a:lnTo>
                      <a:lnTo>
                        <a:pt x="67" y="52"/>
                      </a:lnTo>
                      <a:lnTo>
                        <a:pt x="64" y="59"/>
                      </a:lnTo>
                      <a:lnTo>
                        <a:pt x="59" y="63"/>
                      </a:lnTo>
                      <a:lnTo>
                        <a:pt x="55" y="68"/>
                      </a:lnTo>
                      <a:lnTo>
                        <a:pt x="49" y="71"/>
                      </a:lnTo>
                      <a:lnTo>
                        <a:pt x="42" y="72"/>
                      </a:lnTo>
                      <a:lnTo>
                        <a:pt x="35" y="74"/>
                      </a:lnTo>
                      <a:lnTo>
                        <a:pt x="28" y="72"/>
                      </a:lnTo>
                      <a:lnTo>
                        <a:pt x="22" y="71"/>
                      </a:lnTo>
                      <a:lnTo>
                        <a:pt x="15" y="68"/>
                      </a:lnTo>
                      <a:lnTo>
                        <a:pt x="11" y="63"/>
                      </a:lnTo>
                      <a:lnTo>
                        <a:pt x="6" y="59"/>
                      </a:lnTo>
                      <a:lnTo>
                        <a:pt x="3" y="52"/>
                      </a:lnTo>
                      <a:lnTo>
                        <a:pt x="2" y="45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3" y="23"/>
                      </a:lnTo>
                      <a:lnTo>
                        <a:pt x="6" y="17"/>
                      </a:lnTo>
                      <a:lnTo>
                        <a:pt x="11" y="11"/>
                      </a:lnTo>
                      <a:lnTo>
                        <a:pt x="15" y="7"/>
                      </a:lnTo>
                      <a:lnTo>
                        <a:pt x="22" y="3"/>
                      </a:lnTo>
                      <a:lnTo>
                        <a:pt x="28" y="1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4444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0" name="Freeform 311"/>
                <p:cNvSpPr>
                  <a:spLocks noChangeArrowheads="1"/>
                </p:cNvSpPr>
                <p:nvPr/>
              </p:nvSpPr>
              <p:spPr bwMode="auto">
                <a:xfrm>
                  <a:off x="5289" y="1635"/>
                  <a:ext cx="19" cy="25"/>
                </a:xfrm>
                <a:custGeom>
                  <a:avLst/>
                  <a:gdLst>
                    <a:gd name="T0" fmla="*/ 62 w 123"/>
                    <a:gd name="T1" fmla="*/ 0 h 134"/>
                    <a:gd name="T2" fmla="*/ 75 w 123"/>
                    <a:gd name="T3" fmla="*/ 1 h 134"/>
                    <a:gd name="T4" fmla="*/ 86 w 123"/>
                    <a:gd name="T5" fmla="*/ 6 h 134"/>
                    <a:gd name="T6" fmla="*/ 97 w 123"/>
                    <a:gd name="T7" fmla="*/ 12 h 134"/>
                    <a:gd name="T8" fmla="*/ 105 w 123"/>
                    <a:gd name="T9" fmla="*/ 20 h 134"/>
                    <a:gd name="T10" fmla="*/ 113 w 123"/>
                    <a:gd name="T11" fmla="*/ 30 h 134"/>
                    <a:gd name="T12" fmla="*/ 119 w 123"/>
                    <a:gd name="T13" fmla="*/ 41 h 134"/>
                    <a:gd name="T14" fmla="*/ 122 w 123"/>
                    <a:gd name="T15" fmla="*/ 53 h 134"/>
                    <a:gd name="T16" fmla="*/ 123 w 123"/>
                    <a:gd name="T17" fmla="*/ 67 h 134"/>
                    <a:gd name="T18" fmla="*/ 122 w 123"/>
                    <a:gd name="T19" fmla="*/ 81 h 134"/>
                    <a:gd name="T20" fmla="*/ 119 w 123"/>
                    <a:gd name="T21" fmla="*/ 94 h 134"/>
                    <a:gd name="T22" fmla="*/ 113 w 123"/>
                    <a:gd name="T23" fmla="*/ 104 h 134"/>
                    <a:gd name="T24" fmla="*/ 105 w 123"/>
                    <a:gd name="T25" fmla="*/ 114 h 134"/>
                    <a:gd name="T26" fmla="*/ 97 w 123"/>
                    <a:gd name="T27" fmla="*/ 122 h 134"/>
                    <a:gd name="T28" fmla="*/ 86 w 123"/>
                    <a:gd name="T29" fmla="*/ 128 h 134"/>
                    <a:gd name="T30" fmla="*/ 75 w 123"/>
                    <a:gd name="T31" fmla="*/ 133 h 134"/>
                    <a:gd name="T32" fmla="*/ 62 w 123"/>
                    <a:gd name="T33" fmla="*/ 134 h 134"/>
                    <a:gd name="T34" fmla="*/ 49 w 123"/>
                    <a:gd name="T35" fmla="*/ 133 h 134"/>
                    <a:gd name="T36" fmla="*/ 38 w 123"/>
                    <a:gd name="T37" fmla="*/ 128 h 134"/>
                    <a:gd name="T38" fmla="*/ 28 w 123"/>
                    <a:gd name="T39" fmla="*/ 122 h 134"/>
                    <a:gd name="T40" fmla="*/ 18 w 123"/>
                    <a:gd name="T41" fmla="*/ 114 h 134"/>
                    <a:gd name="T42" fmla="*/ 10 w 123"/>
                    <a:gd name="T43" fmla="*/ 104 h 134"/>
                    <a:gd name="T44" fmla="*/ 4 w 123"/>
                    <a:gd name="T45" fmla="*/ 94 h 134"/>
                    <a:gd name="T46" fmla="*/ 1 w 123"/>
                    <a:gd name="T47" fmla="*/ 81 h 134"/>
                    <a:gd name="T48" fmla="*/ 0 w 123"/>
                    <a:gd name="T49" fmla="*/ 67 h 134"/>
                    <a:gd name="T50" fmla="*/ 1 w 123"/>
                    <a:gd name="T51" fmla="*/ 53 h 134"/>
                    <a:gd name="T52" fmla="*/ 4 w 123"/>
                    <a:gd name="T53" fmla="*/ 41 h 134"/>
                    <a:gd name="T54" fmla="*/ 10 w 123"/>
                    <a:gd name="T55" fmla="*/ 30 h 134"/>
                    <a:gd name="T56" fmla="*/ 18 w 123"/>
                    <a:gd name="T57" fmla="*/ 20 h 134"/>
                    <a:gd name="T58" fmla="*/ 28 w 123"/>
                    <a:gd name="T59" fmla="*/ 12 h 134"/>
                    <a:gd name="T60" fmla="*/ 38 w 123"/>
                    <a:gd name="T61" fmla="*/ 6 h 134"/>
                    <a:gd name="T62" fmla="*/ 49 w 123"/>
                    <a:gd name="T63" fmla="*/ 1 h 134"/>
                    <a:gd name="T64" fmla="*/ 62 w 123"/>
                    <a:gd name="T65" fmla="*/ 0 h 13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4"/>
                    <a:gd name="T101" fmla="*/ 123 w 123"/>
                    <a:gd name="T102" fmla="*/ 134 h 13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4">
                      <a:moveTo>
                        <a:pt x="62" y="0"/>
                      </a:moveTo>
                      <a:lnTo>
                        <a:pt x="75" y="1"/>
                      </a:lnTo>
                      <a:lnTo>
                        <a:pt x="86" y="6"/>
                      </a:lnTo>
                      <a:lnTo>
                        <a:pt x="97" y="12"/>
                      </a:lnTo>
                      <a:lnTo>
                        <a:pt x="105" y="20"/>
                      </a:lnTo>
                      <a:lnTo>
                        <a:pt x="113" y="30"/>
                      </a:lnTo>
                      <a:lnTo>
                        <a:pt x="119" y="41"/>
                      </a:lnTo>
                      <a:lnTo>
                        <a:pt x="122" y="53"/>
                      </a:lnTo>
                      <a:lnTo>
                        <a:pt x="123" y="67"/>
                      </a:lnTo>
                      <a:lnTo>
                        <a:pt x="122" y="81"/>
                      </a:lnTo>
                      <a:lnTo>
                        <a:pt x="119" y="94"/>
                      </a:lnTo>
                      <a:lnTo>
                        <a:pt x="113" y="104"/>
                      </a:lnTo>
                      <a:lnTo>
                        <a:pt x="105" y="114"/>
                      </a:lnTo>
                      <a:lnTo>
                        <a:pt x="97" y="122"/>
                      </a:lnTo>
                      <a:lnTo>
                        <a:pt x="86" y="128"/>
                      </a:lnTo>
                      <a:lnTo>
                        <a:pt x="75" y="133"/>
                      </a:lnTo>
                      <a:lnTo>
                        <a:pt x="62" y="134"/>
                      </a:lnTo>
                      <a:lnTo>
                        <a:pt x="49" y="133"/>
                      </a:lnTo>
                      <a:lnTo>
                        <a:pt x="38" y="128"/>
                      </a:lnTo>
                      <a:lnTo>
                        <a:pt x="28" y="122"/>
                      </a:lnTo>
                      <a:lnTo>
                        <a:pt x="18" y="114"/>
                      </a:lnTo>
                      <a:lnTo>
                        <a:pt x="10" y="104"/>
                      </a:lnTo>
                      <a:lnTo>
                        <a:pt x="4" y="94"/>
                      </a:lnTo>
                      <a:lnTo>
                        <a:pt x="1" y="81"/>
                      </a:lnTo>
                      <a:lnTo>
                        <a:pt x="0" y="67"/>
                      </a:lnTo>
                      <a:lnTo>
                        <a:pt x="1" y="53"/>
                      </a:lnTo>
                      <a:lnTo>
                        <a:pt x="4" y="41"/>
                      </a:lnTo>
                      <a:lnTo>
                        <a:pt x="10" y="30"/>
                      </a:lnTo>
                      <a:lnTo>
                        <a:pt x="18" y="20"/>
                      </a:lnTo>
                      <a:lnTo>
                        <a:pt x="28" y="12"/>
                      </a:lnTo>
                      <a:lnTo>
                        <a:pt x="38" y="6"/>
                      </a:lnTo>
                      <a:lnTo>
                        <a:pt x="49" y="1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1" name="Freeform 312"/>
                <p:cNvSpPr>
                  <a:spLocks noChangeArrowheads="1"/>
                </p:cNvSpPr>
                <p:nvPr/>
              </p:nvSpPr>
              <p:spPr bwMode="auto">
                <a:xfrm>
                  <a:off x="5292" y="1581"/>
                  <a:ext cx="13" cy="18"/>
                </a:xfrm>
                <a:custGeom>
                  <a:avLst/>
                  <a:gdLst>
                    <a:gd name="T0" fmla="*/ 44 w 88"/>
                    <a:gd name="T1" fmla="*/ 0 h 96"/>
                    <a:gd name="T2" fmla="*/ 53 w 88"/>
                    <a:gd name="T3" fmla="*/ 1 h 96"/>
                    <a:gd name="T4" fmla="*/ 61 w 88"/>
                    <a:gd name="T5" fmla="*/ 4 h 96"/>
                    <a:gd name="T6" fmla="*/ 68 w 88"/>
                    <a:gd name="T7" fmla="*/ 8 h 96"/>
                    <a:gd name="T8" fmla="*/ 75 w 88"/>
                    <a:gd name="T9" fmla="*/ 14 h 96"/>
                    <a:gd name="T10" fmla="*/ 81 w 88"/>
                    <a:gd name="T11" fmla="*/ 22 h 96"/>
                    <a:gd name="T12" fmla="*/ 85 w 88"/>
                    <a:gd name="T13" fmla="*/ 30 h 96"/>
                    <a:gd name="T14" fmla="*/ 87 w 88"/>
                    <a:gd name="T15" fmla="*/ 39 h 96"/>
                    <a:gd name="T16" fmla="*/ 88 w 88"/>
                    <a:gd name="T17" fmla="*/ 49 h 96"/>
                    <a:gd name="T18" fmla="*/ 87 w 88"/>
                    <a:gd name="T19" fmla="*/ 58 h 96"/>
                    <a:gd name="T20" fmla="*/ 85 w 88"/>
                    <a:gd name="T21" fmla="*/ 67 h 96"/>
                    <a:gd name="T22" fmla="*/ 81 w 88"/>
                    <a:gd name="T23" fmla="*/ 75 h 96"/>
                    <a:gd name="T24" fmla="*/ 75 w 88"/>
                    <a:gd name="T25" fmla="*/ 82 h 96"/>
                    <a:gd name="T26" fmla="*/ 68 w 88"/>
                    <a:gd name="T27" fmla="*/ 88 h 96"/>
                    <a:gd name="T28" fmla="*/ 61 w 88"/>
                    <a:gd name="T29" fmla="*/ 92 h 96"/>
                    <a:gd name="T30" fmla="*/ 53 w 88"/>
                    <a:gd name="T31" fmla="*/ 95 h 96"/>
                    <a:gd name="T32" fmla="*/ 44 w 88"/>
                    <a:gd name="T33" fmla="*/ 96 h 96"/>
                    <a:gd name="T34" fmla="*/ 35 w 88"/>
                    <a:gd name="T35" fmla="*/ 95 h 96"/>
                    <a:gd name="T36" fmla="*/ 27 w 88"/>
                    <a:gd name="T37" fmla="*/ 92 h 96"/>
                    <a:gd name="T38" fmla="*/ 20 w 88"/>
                    <a:gd name="T39" fmla="*/ 88 h 96"/>
                    <a:gd name="T40" fmla="*/ 13 w 88"/>
                    <a:gd name="T41" fmla="*/ 82 h 96"/>
                    <a:gd name="T42" fmla="*/ 7 w 88"/>
                    <a:gd name="T43" fmla="*/ 75 h 96"/>
                    <a:gd name="T44" fmla="*/ 4 w 88"/>
                    <a:gd name="T45" fmla="*/ 67 h 96"/>
                    <a:gd name="T46" fmla="*/ 2 w 88"/>
                    <a:gd name="T47" fmla="*/ 58 h 96"/>
                    <a:gd name="T48" fmla="*/ 0 w 88"/>
                    <a:gd name="T49" fmla="*/ 49 h 96"/>
                    <a:gd name="T50" fmla="*/ 2 w 88"/>
                    <a:gd name="T51" fmla="*/ 39 h 96"/>
                    <a:gd name="T52" fmla="*/ 4 w 88"/>
                    <a:gd name="T53" fmla="*/ 30 h 96"/>
                    <a:gd name="T54" fmla="*/ 7 w 88"/>
                    <a:gd name="T55" fmla="*/ 22 h 96"/>
                    <a:gd name="T56" fmla="*/ 13 w 88"/>
                    <a:gd name="T57" fmla="*/ 14 h 96"/>
                    <a:gd name="T58" fmla="*/ 20 w 88"/>
                    <a:gd name="T59" fmla="*/ 8 h 96"/>
                    <a:gd name="T60" fmla="*/ 27 w 88"/>
                    <a:gd name="T61" fmla="*/ 4 h 96"/>
                    <a:gd name="T62" fmla="*/ 35 w 88"/>
                    <a:gd name="T63" fmla="*/ 1 h 96"/>
                    <a:gd name="T64" fmla="*/ 44 w 88"/>
                    <a:gd name="T65" fmla="*/ 0 h 9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8"/>
                    <a:gd name="T100" fmla="*/ 0 h 96"/>
                    <a:gd name="T101" fmla="*/ 88 w 88"/>
                    <a:gd name="T102" fmla="*/ 96 h 9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8" h="96">
                      <a:moveTo>
                        <a:pt x="44" y="0"/>
                      </a:moveTo>
                      <a:lnTo>
                        <a:pt x="53" y="1"/>
                      </a:lnTo>
                      <a:lnTo>
                        <a:pt x="61" y="4"/>
                      </a:lnTo>
                      <a:lnTo>
                        <a:pt x="68" y="8"/>
                      </a:lnTo>
                      <a:lnTo>
                        <a:pt x="75" y="14"/>
                      </a:lnTo>
                      <a:lnTo>
                        <a:pt x="81" y="22"/>
                      </a:lnTo>
                      <a:lnTo>
                        <a:pt x="85" y="30"/>
                      </a:lnTo>
                      <a:lnTo>
                        <a:pt x="87" y="39"/>
                      </a:lnTo>
                      <a:lnTo>
                        <a:pt x="88" y="49"/>
                      </a:lnTo>
                      <a:lnTo>
                        <a:pt x="87" y="58"/>
                      </a:lnTo>
                      <a:lnTo>
                        <a:pt x="85" y="67"/>
                      </a:lnTo>
                      <a:lnTo>
                        <a:pt x="81" y="75"/>
                      </a:lnTo>
                      <a:lnTo>
                        <a:pt x="75" y="82"/>
                      </a:lnTo>
                      <a:lnTo>
                        <a:pt x="68" y="88"/>
                      </a:lnTo>
                      <a:lnTo>
                        <a:pt x="61" y="92"/>
                      </a:lnTo>
                      <a:lnTo>
                        <a:pt x="53" y="95"/>
                      </a:lnTo>
                      <a:lnTo>
                        <a:pt x="44" y="96"/>
                      </a:lnTo>
                      <a:lnTo>
                        <a:pt x="35" y="95"/>
                      </a:lnTo>
                      <a:lnTo>
                        <a:pt x="27" y="92"/>
                      </a:lnTo>
                      <a:lnTo>
                        <a:pt x="20" y="88"/>
                      </a:lnTo>
                      <a:lnTo>
                        <a:pt x="13" y="82"/>
                      </a:lnTo>
                      <a:lnTo>
                        <a:pt x="7" y="75"/>
                      </a:lnTo>
                      <a:lnTo>
                        <a:pt x="4" y="67"/>
                      </a:lnTo>
                      <a:lnTo>
                        <a:pt x="2" y="58"/>
                      </a:lnTo>
                      <a:lnTo>
                        <a:pt x="0" y="49"/>
                      </a:lnTo>
                      <a:lnTo>
                        <a:pt x="2" y="39"/>
                      </a:lnTo>
                      <a:lnTo>
                        <a:pt x="4" y="30"/>
                      </a:lnTo>
                      <a:lnTo>
                        <a:pt x="7" y="22"/>
                      </a:lnTo>
                      <a:lnTo>
                        <a:pt x="13" y="14"/>
                      </a:lnTo>
                      <a:lnTo>
                        <a:pt x="20" y="8"/>
                      </a:lnTo>
                      <a:lnTo>
                        <a:pt x="27" y="4"/>
                      </a:lnTo>
                      <a:lnTo>
                        <a:pt x="35" y="1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2" name="Freeform 313"/>
                <p:cNvSpPr>
                  <a:spLocks noChangeArrowheads="1"/>
                </p:cNvSpPr>
                <p:nvPr/>
              </p:nvSpPr>
              <p:spPr bwMode="auto">
                <a:xfrm>
                  <a:off x="5360" y="1474"/>
                  <a:ext cx="9" cy="12"/>
                </a:xfrm>
                <a:custGeom>
                  <a:avLst/>
                  <a:gdLst>
                    <a:gd name="T0" fmla="*/ 28 w 55"/>
                    <a:gd name="T1" fmla="*/ 0 h 59"/>
                    <a:gd name="T2" fmla="*/ 38 w 55"/>
                    <a:gd name="T3" fmla="*/ 2 h 59"/>
                    <a:gd name="T4" fmla="*/ 47 w 55"/>
                    <a:gd name="T5" fmla="*/ 8 h 59"/>
                    <a:gd name="T6" fmla="*/ 53 w 55"/>
                    <a:gd name="T7" fmla="*/ 18 h 59"/>
                    <a:gd name="T8" fmla="*/ 55 w 55"/>
                    <a:gd name="T9" fmla="*/ 30 h 59"/>
                    <a:gd name="T10" fmla="*/ 53 w 55"/>
                    <a:gd name="T11" fmla="*/ 41 h 59"/>
                    <a:gd name="T12" fmla="*/ 47 w 55"/>
                    <a:gd name="T13" fmla="*/ 50 h 59"/>
                    <a:gd name="T14" fmla="*/ 38 w 55"/>
                    <a:gd name="T15" fmla="*/ 57 h 59"/>
                    <a:gd name="T16" fmla="*/ 28 w 55"/>
                    <a:gd name="T17" fmla="*/ 59 h 59"/>
                    <a:gd name="T18" fmla="*/ 17 w 55"/>
                    <a:gd name="T19" fmla="*/ 57 h 59"/>
                    <a:gd name="T20" fmla="*/ 8 w 55"/>
                    <a:gd name="T21" fmla="*/ 50 h 59"/>
                    <a:gd name="T22" fmla="*/ 2 w 55"/>
                    <a:gd name="T23" fmla="*/ 41 h 59"/>
                    <a:gd name="T24" fmla="*/ 0 w 55"/>
                    <a:gd name="T25" fmla="*/ 30 h 59"/>
                    <a:gd name="T26" fmla="*/ 2 w 55"/>
                    <a:gd name="T27" fmla="*/ 18 h 59"/>
                    <a:gd name="T28" fmla="*/ 8 w 55"/>
                    <a:gd name="T29" fmla="*/ 8 h 59"/>
                    <a:gd name="T30" fmla="*/ 17 w 55"/>
                    <a:gd name="T31" fmla="*/ 2 h 59"/>
                    <a:gd name="T32" fmla="*/ 28 w 55"/>
                    <a:gd name="T33" fmla="*/ 0 h 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5"/>
                    <a:gd name="T52" fmla="*/ 0 h 59"/>
                    <a:gd name="T53" fmla="*/ 55 w 55"/>
                    <a:gd name="T54" fmla="*/ 59 h 5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5" h="59">
                      <a:moveTo>
                        <a:pt x="28" y="0"/>
                      </a:moveTo>
                      <a:lnTo>
                        <a:pt x="38" y="2"/>
                      </a:lnTo>
                      <a:lnTo>
                        <a:pt x="47" y="8"/>
                      </a:lnTo>
                      <a:lnTo>
                        <a:pt x="53" y="18"/>
                      </a:lnTo>
                      <a:lnTo>
                        <a:pt x="55" y="30"/>
                      </a:lnTo>
                      <a:lnTo>
                        <a:pt x="53" y="41"/>
                      </a:lnTo>
                      <a:lnTo>
                        <a:pt x="47" y="50"/>
                      </a:lnTo>
                      <a:lnTo>
                        <a:pt x="38" y="57"/>
                      </a:lnTo>
                      <a:lnTo>
                        <a:pt x="28" y="59"/>
                      </a:lnTo>
                      <a:lnTo>
                        <a:pt x="17" y="57"/>
                      </a:lnTo>
                      <a:lnTo>
                        <a:pt x="8" y="50"/>
                      </a:lnTo>
                      <a:lnTo>
                        <a:pt x="2" y="41"/>
                      </a:lnTo>
                      <a:lnTo>
                        <a:pt x="0" y="30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7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3" name="Freeform 314"/>
                <p:cNvSpPr>
                  <a:spLocks noChangeArrowheads="1"/>
                </p:cNvSpPr>
                <p:nvPr/>
              </p:nvSpPr>
              <p:spPr bwMode="auto">
                <a:xfrm>
                  <a:off x="5361" y="1414"/>
                  <a:ext cx="9" cy="11"/>
                </a:xfrm>
                <a:custGeom>
                  <a:avLst/>
                  <a:gdLst>
                    <a:gd name="T0" fmla="*/ 28 w 57"/>
                    <a:gd name="T1" fmla="*/ 0 h 60"/>
                    <a:gd name="T2" fmla="*/ 40 w 57"/>
                    <a:gd name="T3" fmla="*/ 2 h 60"/>
                    <a:gd name="T4" fmla="*/ 49 w 57"/>
                    <a:gd name="T5" fmla="*/ 8 h 60"/>
                    <a:gd name="T6" fmla="*/ 55 w 57"/>
                    <a:gd name="T7" fmla="*/ 18 h 60"/>
                    <a:gd name="T8" fmla="*/ 57 w 57"/>
                    <a:gd name="T9" fmla="*/ 30 h 60"/>
                    <a:gd name="T10" fmla="*/ 55 w 57"/>
                    <a:gd name="T11" fmla="*/ 41 h 60"/>
                    <a:gd name="T12" fmla="*/ 49 w 57"/>
                    <a:gd name="T13" fmla="*/ 51 h 60"/>
                    <a:gd name="T14" fmla="*/ 40 w 57"/>
                    <a:gd name="T15" fmla="*/ 57 h 60"/>
                    <a:gd name="T16" fmla="*/ 28 w 57"/>
                    <a:gd name="T17" fmla="*/ 60 h 60"/>
                    <a:gd name="T18" fmla="*/ 18 w 57"/>
                    <a:gd name="T19" fmla="*/ 57 h 60"/>
                    <a:gd name="T20" fmla="*/ 8 w 57"/>
                    <a:gd name="T21" fmla="*/ 51 h 60"/>
                    <a:gd name="T22" fmla="*/ 3 w 57"/>
                    <a:gd name="T23" fmla="*/ 41 h 60"/>
                    <a:gd name="T24" fmla="*/ 0 w 57"/>
                    <a:gd name="T25" fmla="*/ 30 h 60"/>
                    <a:gd name="T26" fmla="*/ 3 w 57"/>
                    <a:gd name="T27" fmla="*/ 18 h 60"/>
                    <a:gd name="T28" fmla="*/ 8 w 57"/>
                    <a:gd name="T29" fmla="*/ 8 h 60"/>
                    <a:gd name="T30" fmla="*/ 18 w 57"/>
                    <a:gd name="T31" fmla="*/ 2 h 60"/>
                    <a:gd name="T32" fmla="*/ 28 w 57"/>
                    <a:gd name="T33" fmla="*/ 0 h 6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7"/>
                    <a:gd name="T52" fmla="*/ 0 h 60"/>
                    <a:gd name="T53" fmla="*/ 57 w 57"/>
                    <a:gd name="T54" fmla="*/ 60 h 6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7" h="60">
                      <a:moveTo>
                        <a:pt x="28" y="0"/>
                      </a:moveTo>
                      <a:lnTo>
                        <a:pt x="40" y="2"/>
                      </a:lnTo>
                      <a:lnTo>
                        <a:pt x="49" y="8"/>
                      </a:lnTo>
                      <a:lnTo>
                        <a:pt x="55" y="18"/>
                      </a:lnTo>
                      <a:lnTo>
                        <a:pt x="57" y="30"/>
                      </a:lnTo>
                      <a:lnTo>
                        <a:pt x="55" y="41"/>
                      </a:lnTo>
                      <a:lnTo>
                        <a:pt x="49" y="51"/>
                      </a:lnTo>
                      <a:lnTo>
                        <a:pt x="40" y="57"/>
                      </a:lnTo>
                      <a:lnTo>
                        <a:pt x="28" y="60"/>
                      </a:lnTo>
                      <a:lnTo>
                        <a:pt x="18" y="57"/>
                      </a:lnTo>
                      <a:lnTo>
                        <a:pt x="8" y="51"/>
                      </a:lnTo>
                      <a:lnTo>
                        <a:pt x="3" y="41"/>
                      </a:lnTo>
                      <a:lnTo>
                        <a:pt x="0" y="30"/>
                      </a:lnTo>
                      <a:lnTo>
                        <a:pt x="3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8982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4" name="Freeform 315"/>
                <p:cNvSpPr>
                  <a:spLocks noChangeArrowheads="1"/>
                </p:cNvSpPr>
                <p:nvPr/>
              </p:nvSpPr>
              <p:spPr bwMode="auto">
                <a:xfrm>
                  <a:off x="5291" y="1638"/>
                  <a:ext cx="14" cy="19"/>
                </a:xfrm>
                <a:custGeom>
                  <a:avLst/>
                  <a:gdLst>
                    <a:gd name="T0" fmla="*/ 45 w 91"/>
                    <a:gd name="T1" fmla="*/ 0 h 99"/>
                    <a:gd name="T2" fmla="*/ 54 w 91"/>
                    <a:gd name="T3" fmla="*/ 2 h 99"/>
                    <a:gd name="T4" fmla="*/ 63 w 91"/>
                    <a:gd name="T5" fmla="*/ 4 h 99"/>
                    <a:gd name="T6" fmla="*/ 70 w 91"/>
                    <a:gd name="T7" fmla="*/ 8 h 99"/>
                    <a:gd name="T8" fmla="*/ 77 w 91"/>
                    <a:gd name="T9" fmla="*/ 14 h 99"/>
                    <a:gd name="T10" fmla="*/ 83 w 91"/>
                    <a:gd name="T11" fmla="*/ 22 h 99"/>
                    <a:gd name="T12" fmla="*/ 87 w 91"/>
                    <a:gd name="T13" fmla="*/ 30 h 99"/>
                    <a:gd name="T14" fmla="*/ 90 w 91"/>
                    <a:gd name="T15" fmla="*/ 40 h 99"/>
                    <a:gd name="T16" fmla="*/ 91 w 91"/>
                    <a:gd name="T17" fmla="*/ 50 h 99"/>
                    <a:gd name="T18" fmla="*/ 90 w 91"/>
                    <a:gd name="T19" fmla="*/ 59 h 99"/>
                    <a:gd name="T20" fmla="*/ 87 w 91"/>
                    <a:gd name="T21" fmla="*/ 68 h 99"/>
                    <a:gd name="T22" fmla="*/ 83 w 91"/>
                    <a:gd name="T23" fmla="*/ 78 h 99"/>
                    <a:gd name="T24" fmla="*/ 77 w 91"/>
                    <a:gd name="T25" fmla="*/ 85 h 99"/>
                    <a:gd name="T26" fmla="*/ 70 w 91"/>
                    <a:gd name="T27" fmla="*/ 90 h 99"/>
                    <a:gd name="T28" fmla="*/ 63 w 91"/>
                    <a:gd name="T29" fmla="*/ 96 h 99"/>
                    <a:gd name="T30" fmla="*/ 54 w 91"/>
                    <a:gd name="T31" fmla="*/ 98 h 99"/>
                    <a:gd name="T32" fmla="*/ 45 w 91"/>
                    <a:gd name="T33" fmla="*/ 99 h 99"/>
                    <a:gd name="T34" fmla="*/ 36 w 91"/>
                    <a:gd name="T35" fmla="*/ 98 h 99"/>
                    <a:gd name="T36" fmla="*/ 27 w 91"/>
                    <a:gd name="T37" fmla="*/ 96 h 99"/>
                    <a:gd name="T38" fmla="*/ 19 w 91"/>
                    <a:gd name="T39" fmla="*/ 90 h 99"/>
                    <a:gd name="T40" fmla="*/ 14 w 91"/>
                    <a:gd name="T41" fmla="*/ 85 h 99"/>
                    <a:gd name="T42" fmla="*/ 8 w 91"/>
                    <a:gd name="T43" fmla="*/ 78 h 99"/>
                    <a:gd name="T44" fmla="*/ 3 w 91"/>
                    <a:gd name="T45" fmla="*/ 68 h 99"/>
                    <a:gd name="T46" fmla="*/ 1 w 91"/>
                    <a:gd name="T47" fmla="*/ 59 h 99"/>
                    <a:gd name="T48" fmla="*/ 0 w 91"/>
                    <a:gd name="T49" fmla="*/ 50 h 99"/>
                    <a:gd name="T50" fmla="*/ 1 w 91"/>
                    <a:gd name="T51" fmla="*/ 40 h 99"/>
                    <a:gd name="T52" fmla="*/ 3 w 91"/>
                    <a:gd name="T53" fmla="*/ 30 h 99"/>
                    <a:gd name="T54" fmla="*/ 8 w 91"/>
                    <a:gd name="T55" fmla="*/ 22 h 99"/>
                    <a:gd name="T56" fmla="*/ 14 w 91"/>
                    <a:gd name="T57" fmla="*/ 14 h 99"/>
                    <a:gd name="T58" fmla="*/ 19 w 91"/>
                    <a:gd name="T59" fmla="*/ 8 h 99"/>
                    <a:gd name="T60" fmla="*/ 27 w 91"/>
                    <a:gd name="T61" fmla="*/ 4 h 99"/>
                    <a:gd name="T62" fmla="*/ 36 w 91"/>
                    <a:gd name="T63" fmla="*/ 2 h 99"/>
                    <a:gd name="T64" fmla="*/ 45 w 91"/>
                    <a:gd name="T65" fmla="*/ 0 h 9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91"/>
                    <a:gd name="T100" fmla="*/ 0 h 99"/>
                    <a:gd name="T101" fmla="*/ 91 w 91"/>
                    <a:gd name="T102" fmla="*/ 99 h 9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91" h="99">
                      <a:moveTo>
                        <a:pt x="45" y="0"/>
                      </a:moveTo>
                      <a:lnTo>
                        <a:pt x="54" y="2"/>
                      </a:lnTo>
                      <a:lnTo>
                        <a:pt x="63" y="4"/>
                      </a:lnTo>
                      <a:lnTo>
                        <a:pt x="70" y="8"/>
                      </a:lnTo>
                      <a:lnTo>
                        <a:pt x="77" y="14"/>
                      </a:lnTo>
                      <a:lnTo>
                        <a:pt x="83" y="22"/>
                      </a:lnTo>
                      <a:lnTo>
                        <a:pt x="87" y="30"/>
                      </a:lnTo>
                      <a:lnTo>
                        <a:pt x="90" y="40"/>
                      </a:lnTo>
                      <a:lnTo>
                        <a:pt x="91" y="50"/>
                      </a:lnTo>
                      <a:lnTo>
                        <a:pt x="90" y="59"/>
                      </a:lnTo>
                      <a:lnTo>
                        <a:pt x="87" y="68"/>
                      </a:lnTo>
                      <a:lnTo>
                        <a:pt x="83" y="78"/>
                      </a:lnTo>
                      <a:lnTo>
                        <a:pt x="77" y="85"/>
                      </a:lnTo>
                      <a:lnTo>
                        <a:pt x="70" y="90"/>
                      </a:lnTo>
                      <a:lnTo>
                        <a:pt x="63" y="96"/>
                      </a:lnTo>
                      <a:lnTo>
                        <a:pt x="54" y="98"/>
                      </a:lnTo>
                      <a:lnTo>
                        <a:pt x="45" y="99"/>
                      </a:lnTo>
                      <a:lnTo>
                        <a:pt x="36" y="98"/>
                      </a:lnTo>
                      <a:lnTo>
                        <a:pt x="27" y="96"/>
                      </a:lnTo>
                      <a:lnTo>
                        <a:pt x="19" y="90"/>
                      </a:lnTo>
                      <a:lnTo>
                        <a:pt x="14" y="85"/>
                      </a:lnTo>
                      <a:lnTo>
                        <a:pt x="8" y="78"/>
                      </a:lnTo>
                      <a:lnTo>
                        <a:pt x="3" y="68"/>
                      </a:lnTo>
                      <a:lnTo>
                        <a:pt x="1" y="59"/>
                      </a:lnTo>
                      <a:lnTo>
                        <a:pt x="0" y="50"/>
                      </a:lnTo>
                      <a:lnTo>
                        <a:pt x="1" y="40"/>
                      </a:lnTo>
                      <a:lnTo>
                        <a:pt x="3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19" y="8"/>
                      </a:lnTo>
                      <a:lnTo>
                        <a:pt x="27" y="4"/>
                      </a:lnTo>
                      <a:lnTo>
                        <a:pt x="36" y="2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5" name="Freeform 316"/>
                <p:cNvSpPr>
                  <a:spLocks noChangeArrowheads="1"/>
                </p:cNvSpPr>
                <p:nvPr/>
              </p:nvSpPr>
              <p:spPr bwMode="auto">
                <a:xfrm>
                  <a:off x="5294" y="1583"/>
                  <a:ext cx="10" cy="14"/>
                </a:xfrm>
                <a:custGeom>
                  <a:avLst/>
                  <a:gdLst>
                    <a:gd name="T0" fmla="*/ 32 w 65"/>
                    <a:gd name="T1" fmla="*/ 0 h 71"/>
                    <a:gd name="T2" fmla="*/ 45 w 65"/>
                    <a:gd name="T3" fmla="*/ 2 h 71"/>
                    <a:gd name="T4" fmla="*/ 56 w 65"/>
                    <a:gd name="T5" fmla="*/ 10 h 71"/>
                    <a:gd name="T6" fmla="*/ 63 w 65"/>
                    <a:gd name="T7" fmla="*/ 22 h 71"/>
                    <a:gd name="T8" fmla="*/ 65 w 65"/>
                    <a:gd name="T9" fmla="*/ 35 h 71"/>
                    <a:gd name="T10" fmla="*/ 63 w 65"/>
                    <a:gd name="T11" fmla="*/ 49 h 71"/>
                    <a:gd name="T12" fmla="*/ 56 w 65"/>
                    <a:gd name="T13" fmla="*/ 61 h 71"/>
                    <a:gd name="T14" fmla="*/ 45 w 65"/>
                    <a:gd name="T15" fmla="*/ 69 h 71"/>
                    <a:gd name="T16" fmla="*/ 32 w 65"/>
                    <a:gd name="T17" fmla="*/ 71 h 71"/>
                    <a:gd name="T18" fmla="*/ 19 w 65"/>
                    <a:gd name="T19" fmla="*/ 69 h 71"/>
                    <a:gd name="T20" fmla="*/ 9 w 65"/>
                    <a:gd name="T21" fmla="*/ 61 h 71"/>
                    <a:gd name="T22" fmla="*/ 2 w 65"/>
                    <a:gd name="T23" fmla="*/ 49 h 71"/>
                    <a:gd name="T24" fmla="*/ 0 w 65"/>
                    <a:gd name="T25" fmla="*/ 35 h 71"/>
                    <a:gd name="T26" fmla="*/ 2 w 65"/>
                    <a:gd name="T27" fmla="*/ 22 h 71"/>
                    <a:gd name="T28" fmla="*/ 9 w 65"/>
                    <a:gd name="T29" fmla="*/ 10 h 71"/>
                    <a:gd name="T30" fmla="*/ 19 w 65"/>
                    <a:gd name="T31" fmla="*/ 2 h 71"/>
                    <a:gd name="T32" fmla="*/ 32 w 65"/>
                    <a:gd name="T33" fmla="*/ 0 h 7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5"/>
                    <a:gd name="T52" fmla="*/ 0 h 71"/>
                    <a:gd name="T53" fmla="*/ 65 w 65"/>
                    <a:gd name="T54" fmla="*/ 71 h 71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5" h="71">
                      <a:moveTo>
                        <a:pt x="32" y="0"/>
                      </a:moveTo>
                      <a:lnTo>
                        <a:pt x="45" y="2"/>
                      </a:lnTo>
                      <a:lnTo>
                        <a:pt x="56" y="10"/>
                      </a:lnTo>
                      <a:lnTo>
                        <a:pt x="63" y="22"/>
                      </a:lnTo>
                      <a:lnTo>
                        <a:pt x="65" y="35"/>
                      </a:lnTo>
                      <a:lnTo>
                        <a:pt x="63" y="49"/>
                      </a:lnTo>
                      <a:lnTo>
                        <a:pt x="56" y="61"/>
                      </a:lnTo>
                      <a:lnTo>
                        <a:pt x="45" y="69"/>
                      </a:lnTo>
                      <a:lnTo>
                        <a:pt x="32" y="71"/>
                      </a:lnTo>
                      <a:lnTo>
                        <a:pt x="19" y="69"/>
                      </a:lnTo>
                      <a:lnTo>
                        <a:pt x="9" y="61"/>
                      </a:lnTo>
                      <a:lnTo>
                        <a:pt x="2" y="49"/>
                      </a:lnTo>
                      <a:lnTo>
                        <a:pt x="0" y="35"/>
                      </a:lnTo>
                      <a:lnTo>
                        <a:pt x="2" y="22"/>
                      </a:lnTo>
                      <a:lnTo>
                        <a:pt x="9" y="10"/>
                      </a:lnTo>
                      <a:lnTo>
                        <a:pt x="19" y="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6" name="Freeform 317"/>
                <p:cNvSpPr>
                  <a:spLocks noChangeArrowheads="1"/>
                </p:cNvSpPr>
                <p:nvPr/>
              </p:nvSpPr>
              <p:spPr bwMode="auto">
                <a:xfrm>
                  <a:off x="5361" y="1475"/>
                  <a:ext cx="7" cy="8"/>
                </a:xfrm>
                <a:custGeom>
                  <a:avLst/>
                  <a:gdLst>
                    <a:gd name="T0" fmla="*/ 21 w 41"/>
                    <a:gd name="T1" fmla="*/ 0 h 45"/>
                    <a:gd name="T2" fmla="*/ 29 w 41"/>
                    <a:gd name="T3" fmla="*/ 2 h 45"/>
                    <a:gd name="T4" fmla="*/ 34 w 41"/>
                    <a:gd name="T5" fmla="*/ 6 h 45"/>
                    <a:gd name="T6" fmla="*/ 39 w 41"/>
                    <a:gd name="T7" fmla="*/ 13 h 45"/>
                    <a:gd name="T8" fmla="*/ 41 w 41"/>
                    <a:gd name="T9" fmla="*/ 22 h 45"/>
                    <a:gd name="T10" fmla="*/ 39 w 41"/>
                    <a:gd name="T11" fmla="*/ 32 h 45"/>
                    <a:gd name="T12" fmla="*/ 34 w 41"/>
                    <a:gd name="T13" fmla="*/ 39 h 45"/>
                    <a:gd name="T14" fmla="*/ 29 w 41"/>
                    <a:gd name="T15" fmla="*/ 43 h 45"/>
                    <a:gd name="T16" fmla="*/ 21 w 41"/>
                    <a:gd name="T17" fmla="*/ 45 h 45"/>
                    <a:gd name="T18" fmla="*/ 13 w 41"/>
                    <a:gd name="T19" fmla="*/ 43 h 45"/>
                    <a:gd name="T20" fmla="*/ 6 w 41"/>
                    <a:gd name="T21" fmla="*/ 39 h 45"/>
                    <a:gd name="T22" fmla="*/ 1 w 41"/>
                    <a:gd name="T23" fmla="*/ 32 h 45"/>
                    <a:gd name="T24" fmla="*/ 0 w 41"/>
                    <a:gd name="T25" fmla="*/ 22 h 45"/>
                    <a:gd name="T26" fmla="*/ 1 w 41"/>
                    <a:gd name="T27" fmla="*/ 13 h 45"/>
                    <a:gd name="T28" fmla="*/ 6 w 41"/>
                    <a:gd name="T29" fmla="*/ 6 h 45"/>
                    <a:gd name="T30" fmla="*/ 13 w 41"/>
                    <a:gd name="T31" fmla="*/ 2 h 45"/>
                    <a:gd name="T32" fmla="*/ 21 w 41"/>
                    <a:gd name="T33" fmla="*/ 0 h 4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41"/>
                    <a:gd name="T52" fmla="*/ 0 h 45"/>
                    <a:gd name="T53" fmla="*/ 41 w 41"/>
                    <a:gd name="T54" fmla="*/ 45 h 4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41" h="45">
                      <a:moveTo>
                        <a:pt x="21" y="0"/>
                      </a:moveTo>
                      <a:lnTo>
                        <a:pt x="29" y="2"/>
                      </a:lnTo>
                      <a:lnTo>
                        <a:pt x="34" y="6"/>
                      </a:lnTo>
                      <a:lnTo>
                        <a:pt x="39" y="13"/>
                      </a:lnTo>
                      <a:lnTo>
                        <a:pt x="41" y="22"/>
                      </a:lnTo>
                      <a:lnTo>
                        <a:pt x="39" y="32"/>
                      </a:lnTo>
                      <a:lnTo>
                        <a:pt x="34" y="39"/>
                      </a:lnTo>
                      <a:lnTo>
                        <a:pt x="29" y="43"/>
                      </a:lnTo>
                      <a:lnTo>
                        <a:pt x="21" y="45"/>
                      </a:lnTo>
                      <a:lnTo>
                        <a:pt x="13" y="43"/>
                      </a:lnTo>
                      <a:lnTo>
                        <a:pt x="6" y="39"/>
                      </a:lnTo>
                      <a:lnTo>
                        <a:pt x="1" y="32"/>
                      </a:lnTo>
                      <a:lnTo>
                        <a:pt x="0" y="22"/>
                      </a:lnTo>
                      <a:lnTo>
                        <a:pt x="1" y="13"/>
                      </a:lnTo>
                      <a:lnTo>
                        <a:pt x="6" y="6"/>
                      </a:lnTo>
                      <a:lnTo>
                        <a:pt x="13" y="2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7" name="Freeform 318"/>
                <p:cNvSpPr>
                  <a:spLocks noChangeArrowheads="1"/>
                </p:cNvSpPr>
                <p:nvPr/>
              </p:nvSpPr>
              <p:spPr bwMode="auto">
                <a:xfrm>
                  <a:off x="5362" y="1416"/>
                  <a:ext cx="6" cy="8"/>
                </a:xfrm>
                <a:custGeom>
                  <a:avLst/>
                  <a:gdLst>
                    <a:gd name="T0" fmla="*/ 21 w 42"/>
                    <a:gd name="T1" fmla="*/ 0 h 45"/>
                    <a:gd name="T2" fmla="*/ 29 w 42"/>
                    <a:gd name="T3" fmla="*/ 2 h 45"/>
                    <a:gd name="T4" fmla="*/ 36 w 42"/>
                    <a:gd name="T5" fmla="*/ 7 h 45"/>
                    <a:gd name="T6" fmla="*/ 41 w 42"/>
                    <a:gd name="T7" fmla="*/ 14 h 45"/>
                    <a:gd name="T8" fmla="*/ 42 w 42"/>
                    <a:gd name="T9" fmla="*/ 22 h 45"/>
                    <a:gd name="T10" fmla="*/ 41 w 42"/>
                    <a:gd name="T11" fmla="*/ 31 h 45"/>
                    <a:gd name="T12" fmla="*/ 36 w 42"/>
                    <a:gd name="T13" fmla="*/ 38 h 45"/>
                    <a:gd name="T14" fmla="*/ 29 w 42"/>
                    <a:gd name="T15" fmla="*/ 42 h 45"/>
                    <a:gd name="T16" fmla="*/ 21 w 42"/>
                    <a:gd name="T17" fmla="*/ 45 h 45"/>
                    <a:gd name="T18" fmla="*/ 13 w 42"/>
                    <a:gd name="T19" fmla="*/ 42 h 45"/>
                    <a:gd name="T20" fmla="*/ 6 w 42"/>
                    <a:gd name="T21" fmla="*/ 38 h 45"/>
                    <a:gd name="T22" fmla="*/ 1 w 42"/>
                    <a:gd name="T23" fmla="*/ 31 h 45"/>
                    <a:gd name="T24" fmla="*/ 0 w 42"/>
                    <a:gd name="T25" fmla="*/ 22 h 45"/>
                    <a:gd name="T26" fmla="*/ 1 w 42"/>
                    <a:gd name="T27" fmla="*/ 14 h 45"/>
                    <a:gd name="T28" fmla="*/ 6 w 42"/>
                    <a:gd name="T29" fmla="*/ 7 h 45"/>
                    <a:gd name="T30" fmla="*/ 13 w 42"/>
                    <a:gd name="T31" fmla="*/ 2 h 45"/>
                    <a:gd name="T32" fmla="*/ 21 w 42"/>
                    <a:gd name="T33" fmla="*/ 0 h 4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42"/>
                    <a:gd name="T52" fmla="*/ 0 h 45"/>
                    <a:gd name="T53" fmla="*/ 42 w 42"/>
                    <a:gd name="T54" fmla="*/ 45 h 4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42" h="45">
                      <a:moveTo>
                        <a:pt x="21" y="0"/>
                      </a:moveTo>
                      <a:lnTo>
                        <a:pt x="29" y="2"/>
                      </a:lnTo>
                      <a:lnTo>
                        <a:pt x="36" y="7"/>
                      </a:lnTo>
                      <a:lnTo>
                        <a:pt x="41" y="14"/>
                      </a:lnTo>
                      <a:lnTo>
                        <a:pt x="42" y="22"/>
                      </a:lnTo>
                      <a:lnTo>
                        <a:pt x="41" y="31"/>
                      </a:lnTo>
                      <a:lnTo>
                        <a:pt x="36" y="38"/>
                      </a:lnTo>
                      <a:lnTo>
                        <a:pt x="29" y="42"/>
                      </a:lnTo>
                      <a:lnTo>
                        <a:pt x="21" y="45"/>
                      </a:lnTo>
                      <a:lnTo>
                        <a:pt x="13" y="42"/>
                      </a:lnTo>
                      <a:lnTo>
                        <a:pt x="6" y="38"/>
                      </a:lnTo>
                      <a:lnTo>
                        <a:pt x="1" y="31"/>
                      </a:lnTo>
                      <a:lnTo>
                        <a:pt x="0" y="22"/>
                      </a:lnTo>
                      <a:lnTo>
                        <a:pt x="1" y="14"/>
                      </a:lnTo>
                      <a:lnTo>
                        <a:pt x="6" y="7"/>
                      </a:lnTo>
                      <a:lnTo>
                        <a:pt x="13" y="2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A59E9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8" name="Freeform 319"/>
                <p:cNvSpPr>
                  <a:spLocks noChangeArrowheads="1"/>
                </p:cNvSpPr>
                <p:nvPr/>
              </p:nvSpPr>
              <p:spPr bwMode="auto">
                <a:xfrm>
                  <a:off x="5295" y="1643"/>
                  <a:ext cx="7" cy="10"/>
                </a:xfrm>
                <a:custGeom>
                  <a:avLst/>
                  <a:gdLst>
                    <a:gd name="T0" fmla="*/ 23 w 47"/>
                    <a:gd name="T1" fmla="*/ 0 h 52"/>
                    <a:gd name="T2" fmla="*/ 32 w 47"/>
                    <a:gd name="T3" fmla="*/ 3 h 52"/>
                    <a:gd name="T4" fmla="*/ 40 w 47"/>
                    <a:gd name="T5" fmla="*/ 9 h 52"/>
                    <a:gd name="T6" fmla="*/ 45 w 47"/>
                    <a:gd name="T7" fmla="*/ 17 h 52"/>
                    <a:gd name="T8" fmla="*/ 47 w 47"/>
                    <a:gd name="T9" fmla="*/ 27 h 52"/>
                    <a:gd name="T10" fmla="*/ 45 w 47"/>
                    <a:gd name="T11" fmla="*/ 36 h 52"/>
                    <a:gd name="T12" fmla="*/ 40 w 47"/>
                    <a:gd name="T13" fmla="*/ 44 h 52"/>
                    <a:gd name="T14" fmla="*/ 32 w 47"/>
                    <a:gd name="T15" fmla="*/ 50 h 52"/>
                    <a:gd name="T16" fmla="*/ 23 w 47"/>
                    <a:gd name="T17" fmla="*/ 52 h 52"/>
                    <a:gd name="T18" fmla="*/ 14 w 47"/>
                    <a:gd name="T19" fmla="*/ 50 h 52"/>
                    <a:gd name="T20" fmla="*/ 7 w 47"/>
                    <a:gd name="T21" fmla="*/ 44 h 52"/>
                    <a:gd name="T22" fmla="*/ 2 w 47"/>
                    <a:gd name="T23" fmla="*/ 36 h 52"/>
                    <a:gd name="T24" fmla="*/ 0 w 47"/>
                    <a:gd name="T25" fmla="*/ 27 h 52"/>
                    <a:gd name="T26" fmla="*/ 2 w 47"/>
                    <a:gd name="T27" fmla="*/ 17 h 52"/>
                    <a:gd name="T28" fmla="*/ 7 w 47"/>
                    <a:gd name="T29" fmla="*/ 9 h 52"/>
                    <a:gd name="T30" fmla="*/ 14 w 47"/>
                    <a:gd name="T31" fmla="*/ 3 h 52"/>
                    <a:gd name="T32" fmla="*/ 23 w 47"/>
                    <a:gd name="T33" fmla="*/ 0 h 5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47"/>
                    <a:gd name="T52" fmla="*/ 0 h 52"/>
                    <a:gd name="T53" fmla="*/ 47 w 47"/>
                    <a:gd name="T54" fmla="*/ 52 h 5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47" h="52">
                      <a:moveTo>
                        <a:pt x="23" y="0"/>
                      </a:moveTo>
                      <a:lnTo>
                        <a:pt x="32" y="3"/>
                      </a:lnTo>
                      <a:lnTo>
                        <a:pt x="40" y="9"/>
                      </a:lnTo>
                      <a:lnTo>
                        <a:pt x="45" y="17"/>
                      </a:lnTo>
                      <a:lnTo>
                        <a:pt x="47" y="27"/>
                      </a:lnTo>
                      <a:lnTo>
                        <a:pt x="45" y="36"/>
                      </a:lnTo>
                      <a:lnTo>
                        <a:pt x="40" y="44"/>
                      </a:lnTo>
                      <a:lnTo>
                        <a:pt x="32" y="50"/>
                      </a:lnTo>
                      <a:lnTo>
                        <a:pt x="23" y="52"/>
                      </a:lnTo>
                      <a:lnTo>
                        <a:pt x="14" y="50"/>
                      </a:lnTo>
                      <a:lnTo>
                        <a:pt x="7" y="44"/>
                      </a:lnTo>
                      <a:lnTo>
                        <a:pt x="2" y="36"/>
                      </a:lnTo>
                      <a:lnTo>
                        <a:pt x="0" y="27"/>
                      </a:lnTo>
                      <a:lnTo>
                        <a:pt x="2" y="17"/>
                      </a:lnTo>
                      <a:lnTo>
                        <a:pt x="7" y="9"/>
                      </a:lnTo>
                      <a:lnTo>
                        <a:pt x="14" y="3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79" name="Freeform 320"/>
                <p:cNvSpPr>
                  <a:spLocks noChangeArrowheads="1"/>
                </p:cNvSpPr>
                <p:nvPr/>
              </p:nvSpPr>
              <p:spPr bwMode="auto">
                <a:xfrm>
                  <a:off x="5296" y="1586"/>
                  <a:ext cx="6" cy="7"/>
                </a:xfrm>
                <a:custGeom>
                  <a:avLst/>
                  <a:gdLst>
                    <a:gd name="T0" fmla="*/ 17 w 34"/>
                    <a:gd name="T1" fmla="*/ 0 h 37"/>
                    <a:gd name="T2" fmla="*/ 24 w 34"/>
                    <a:gd name="T3" fmla="*/ 1 h 37"/>
                    <a:gd name="T4" fmla="*/ 30 w 34"/>
                    <a:gd name="T5" fmla="*/ 6 h 37"/>
                    <a:gd name="T6" fmla="*/ 33 w 34"/>
                    <a:gd name="T7" fmla="*/ 12 h 37"/>
                    <a:gd name="T8" fmla="*/ 34 w 34"/>
                    <a:gd name="T9" fmla="*/ 18 h 37"/>
                    <a:gd name="T10" fmla="*/ 33 w 34"/>
                    <a:gd name="T11" fmla="*/ 25 h 37"/>
                    <a:gd name="T12" fmla="*/ 30 w 34"/>
                    <a:gd name="T13" fmla="*/ 31 h 37"/>
                    <a:gd name="T14" fmla="*/ 24 w 34"/>
                    <a:gd name="T15" fmla="*/ 36 h 37"/>
                    <a:gd name="T16" fmla="*/ 17 w 34"/>
                    <a:gd name="T17" fmla="*/ 37 h 37"/>
                    <a:gd name="T18" fmla="*/ 10 w 34"/>
                    <a:gd name="T19" fmla="*/ 36 h 37"/>
                    <a:gd name="T20" fmla="*/ 6 w 34"/>
                    <a:gd name="T21" fmla="*/ 31 h 37"/>
                    <a:gd name="T22" fmla="*/ 1 w 34"/>
                    <a:gd name="T23" fmla="*/ 25 h 37"/>
                    <a:gd name="T24" fmla="*/ 0 w 34"/>
                    <a:gd name="T25" fmla="*/ 18 h 37"/>
                    <a:gd name="T26" fmla="*/ 1 w 34"/>
                    <a:gd name="T27" fmla="*/ 12 h 37"/>
                    <a:gd name="T28" fmla="*/ 6 w 34"/>
                    <a:gd name="T29" fmla="*/ 6 h 37"/>
                    <a:gd name="T30" fmla="*/ 10 w 34"/>
                    <a:gd name="T31" fmla="*/ 1 h 37"/>
                    <a:gd name="T32" fmla="*/ 17 w 34"/>
                    <a:gd name="T33" fmla="*/ 0 h 3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4"/>
                    <a:gd name="T52" fmla="*/ 0 h 37"/>
                    <a:gd name="T53" fmla="*/ 34 w 34"/>
                    <a:gd name="T54" fmla="*/ 37 h 37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4" h="37">
                      <a:moveTo>
                        <a:pt x="17" y="0"/>
                      </a:moveTo>
                      <a:lnTo>
                        <a:pt x="24" y="1"/>
                      </a:lnTo>
                      <a:lnTo>
                        <a:pt x="30" y="6"/>
                      </a:lnTo>
                      <a:lnTo>
                        <a:pt x="33" y="12"/>
                      </a:lnTo>
                      <a:lnTo>
                        <a:pt x="34" y="18"/>
                      </a:lnTo>
                      <a:lnTo>
                        <a:pt x="33" y="25"/>
                      </a:lnTo>
                      <a:lnTo>
                        <a:pt x="30" y="31"/>
                      </a:lnTo>
                      <a:lnTo>
                        <a:pt x="24" y="36"/>
                      </a:lnTo>
                      <a:lnTo>
                        <a:pt x="17" y="37"/>
                      </a:lnTo>
                      <a:lnTo>
                        <a:pt x="10" y="36"/>
                      </a:lnTo>
                      <a:lnTo>
                        <a:pt x="6" y="31"/>
                      </a:lnTo>
                      <a:lnTo>
                        <a:pt x="1" y="25"/>
                      </a:lnTo>
                      <a:lnTo>
                        <a:pt x="0" y="18"/>
                      </a:lnTo>
                      <a:lnTo>
                        <a:pt x="1" y="12"/>
                      </a:lnTo>
                      <a:lnTo>
                        <a:pt x="6" y="6"/>
                      </a:lnTo>
                      <a:lnTo>
                        <a:pt x="10" y="1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80" name="Freeform 321"/>
                <p:cNvSpPr>
                  <a:spLocks noChangeArrowheads="1"/>
                </p:cNvSpPr>
                <p:nvPr/>
              </p:nvSpPr>
              <p:spPr bwMode="auto">
                <a:xfrm>
                  <a:off x="5362" y="1477"/>
                  <a:ext cx="3" cy="4"/>
                </a:xfrm>
                <a:custGeom>
                  <a:avLst/>
                  <a:gdLst>
                    <a:gd name="T0" fmla="*/ 12 w 22"/>
                    <a:gd name="T1" fmla="*/ 0 h 23"/>
                    <a:gd name="T2" fmla="*/ 16 w 22"/>
                    <a:gd name="T3" fmla="*/ 1 h 23"/>
                    <a:gd name="T4" fmla="*/ 18 w 22"/>
                    <a:gd name="T5" fmla="*/ 3 h 23"/>
                    <a:gd name="T6" fmla="*/ 21 w 22"/>
                    <a:gd name="T7" fmla="*/ 7 h 23"/>
                    <a:gd name="T8" fmla="*/ 22 w 22"/>
                    <a:gd name="T9" fmla="*/ 11 h 23"/>
                    <a:gd name="T10" fmla="*/ 21 w 22"/>
                    <a:gd name="T11" fmla="*/ 16 h 23"/>
                    <a:gd name="T12" fmla="*/ 18 w 22"/>
                    <a:gd name="T13" fmla="*/ 19 h 23"/>
                    <a:gd name="T14" fmla="*/ 16 w 22"/>
                    <a:gd name="T15" fmla="*/ 22 h 23"/>
                    <a:gd name="T16" fmla="*/ 12 w 22"/>
                    <a:gd name="T17" fmla="*/ 23 h 23"/>
                    <a:gd name="T18" fmla="*/ 7 w 22"/>
                    <a:gd name="T19" fmla="*/ 22 h 23"/>
                    <a:gd name="T20" fmla="*/ 4 w 22"/>
                    <a:gd name="T21" fmla="*/ 19 h 23"/>
                    <a:gd name="T22" fmla="*/ 1 w 22"/>
                    <a:gd name="T23" fmla="*/ 16 h 23"/>
                    <a:gd name="T24" fmla="*/ 0 w 22"/>
                    <a:gd name="T25" fmla="*/ 11 h 23"/>
                    <a:gd name="T26" fmla="*/ 1 w 22"/>
                    <a:gd name="T27" fmla="*/ 7 h 23"/>
                    <a:gd name="T28" fmla="*/ 4 w 22"/>
                    <a:gd name="T29" fmla="*/ 3 h 23"/>
                    <a:gd name="T30" fmla="*/ 7 w 22"/>
                    <a:gd name="T31" fmla="*/ 1 h 23"/>
                    <a:gd name="T32" fmla="*/ 12 w 22"/>
                    <a:gd name="T33" fmla="*/ 0 h 2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2"/>
                    <a:gd name="T52" fmla="*/ 0 h 23"/>
                    <a:gd name="T53" fmla="*/ 22 w 22"/>
                    <a:gd name="T54" fmla="*/ 23 h 2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2" h="23">
                      <a:moveTo>
                        <a:pt x="12" y="0"/>
                      </a:moveTo>
                      <a:lnTo>
                        <a:pt x="16" y="1"/>
                      </a:lnTo>
                      <a:lnTo>
                        <a:pt x="18" y="3"/>
                      </a:lnTo>
                      <a:lnTo>
                        <a:pt x="21" y="7"/>
                      </a:lnTo>
                      <a:lnTo>
                        <a:pt x="22" y="11"/>
                      </a:lnTo>
                      <a:lnTo>
                        <a:pt x="21" y="16"/>
                      </a:lnTo>
                      <a:lnTo>
                        <a:pt x="18" y="19"/>
                      </a:lnTo>
                      <a:lnTo>
                        <a:pt x="16" y="22"/>
                      </a:lnTo>
                      <a:lnTo>
                        <a:pt x="12" y="23"/>
                      </a:lnTo>
                      <a:lnTo>
                        <a:pt x="7" y="22"/>
                      </a:lnTo>
                      <a:lnTo>
                        <a:pt x="4" y="19"/>
                      </a:lnTo>
                      <a:lnTo>
                        <a:pt x="1" y="16"/>
                      </a:lnTo>
                      <a:lnTo>
                        <a:pt x="0" y="11"/>
                      </a:lnTo>
                      <a:lnTo>
                        <a:pt x="1" y="7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81" name="Freeform 322"/>
                <p:cNvSpPr>
                  <a:spLocks noChangeArrowheads="1"/>
                </p:cNvSpPr>
                <p:nvPr/>
              </p:nvSpPr>
              <p:spPr bwMode="auto">
                <a:xfrm>
                  <a:off x="5363" y="1417"/>
                  <a:ext cx="3" cy="5"/>
                </a:xfrm>
                <a:custGeom>
                  <a:avLst/>
                  <a:gdLst>
                    <a:gd name="T0" fmla="*/ 11 w 21"/>
                    <a:gd name="T1" fmla="*/ 0 h 23"/>
                    <a:gd name="T2" fmla="*/ 16 w 21"/>
                    <a:gd name="T3" fmla="*/ 1 h 23"/>
                    <a:gd name="T4" fmla="*/ 18 w 21"/>
                    <a:gd name="T5" fmla="*/ 4 h 23"/>
                    <a:gd name="T6" fmla="*/ 20 w 21"/>
                    <a:gd name="T7" fmla="*/ 7 h 23"/>
                    <a:gd name="T8" fmla="*/ 21 w 21"/>
                    <a:gd name="T9" fmla="*/ 12 h 23"/>
                    <a:gd name="T10" fmla="*/ 20 w 21"/>
                    <a:gd name="T11" fmla="*/ 16 h 23"/>
                    <a:gd name="T12" fmla="*/ 18 w 21"/>
                    <a:gd name="T13" fmla="*/ 20 h 23"/>
                    <a:gd name="T14" fmla="*/ 16 w 21"/>
                    <a:gd name="T15" fmla="*/ 22 h 23"/>
                    <a:gd name="T16" fmla="*/ 11 w 21"/>
                    <a:gd name="T17" fmla="*/ 23 h 23"/>
                    <a:gd name="T18" fmla="*/ 6 w 21"/>
                    <a:gd name="T19" fmla="*/ 22 h 23"/>
                    <a:gd name="T20" fmla="*/ 3 w 21"/>
                    <a:gd name="T21" fmla="*/ 20 h 23"/>
                    <a:gd name="T22" fmla="*/ 1 w 21"/>
                    <a:gd name="T23" fmla="*/ 16 h 23"/>
                    <a:gd name="T24" fmla="*/ 0 w 21"/>
                    <a:gd name="T25" fmla="*/ 12 h 23"/>
                    <a:gd name="T26" fmla="*/ 1 w 21"/>
                    <a:gd name="T27" fmla="*/ 7 h 23"/>
                    <a:gd name="T28" fmla="*/ 3 w 21"/>
                    <a:gd name="T29" fmla="*/ 4 h 23"/>
                    <a:gd name="T30" fmla="*/ 6 w 21"/>
                    <a:gd name="T31" fmla="*/ 1 h 23"/>
                    <a:gd name="T32" fmla="*/ 11 w 21"/>
                    <a:gd name="T33" fmla="*/ 0 h 2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1"/>
                    <a:gd name="T52" fmla="*/ 0 h 23"/>
                    <a:gd name="T53" fmla="*/ 21 w 21"/>
                    <a:gd name="T54" fmla="*/ 23 h 2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1" h="23">
                      <a:moveTo>
                        <a:pt x="11" y="0"/>
                      </a:moveTo>
                      <a:lnTo>
                        <a:pt x="16" y="1"/>
                      </a:lnTo>
                      <a:lnTo>
                        <a:pt x="18" y="4"/>
                      </a:lnTo>
                      <a:lnTo>
                        <a:pt x="20" y="7"/>
                      </a:lnTo>
                      <a:lnTo>
                        <a:pt x="21" y="12"/>
                      </a:lnTo>
                      <a:lnTo>
                        <a:pt x="20" y="16"/>
                      </a:lnTo>
                      <a:lnTo>
                        <a:pt x="18" y="20"/>
                      </a:lnTo>
                      <a:lnTo>
                        <a:pt x="16" y="22"/>
                      </a:lnTo>
                      <a:lnTo>
                        <a:pt x="11" y="23"/>
                      </a:lnTo>
                      <a:lnTo>
                        <a:pt x="6" y="22"/>
                      </a:lnTo>
                      <a:lnTo>
                        <a:pt x="3" y="20"/>
                      </a:lnTo>
                      <a:lnTo>
                        <a:pt x="1" y="16"/>
                      </a:lnTo>
                      <a:lnTo>
                        <a:pt x="0" y="12"/>
                      </a:lnTo>
                      <a:lnTo>
                        <a:pt x="1" y="7"/>
                      </a:lnTo>
                      <a:lnTo>
                        <a:pt x="3" y="4"/>
                      </a:lnTo>
                      <a:lnTo>
                        <a:pt x="6" y="1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BC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2611" name="AutoShape 323"/>
          <p:cNvSpPr>
            <a:spLocks noChangeArrowheads="1"/>
          </p:cNvSpPr>
          <p:nvPr/>
        </p:nvSpPr>
        <p:spPr bwMode="auto">
          <a:xfrm>
            <a:off x="1763713" y="5445125"/>
            <a:ext cx="4895850" cy="6096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2B519A"/>
                </a:solidFill>
              </a:rPr>
              <a:t>APIs: Java, Python, C++ , C</a:t>
            </a:r>
          </a:p>
        </p:txBody>
      </p:sp>
      <p:sp>
        <p:nvSpPr>
          <p:cNvPr id="12612" name="Line 324"/>
          <p:cNvSpPr>
            <a:spLocks noChangeShapeType="1"/>
          </p:cNvSpPr>
          <p:nvPr/>
        </p:nvSpPr>
        <p:spPr bwMode="auto">
          <a:xfrm>
            <a:off x="3851275" y="2205038"/>
            <a:ext cx="576263" cy="647700"/>
          </a:xfrm>
          <a:prstGeom prst="line">
            <a:avLst/>
          </a:prstGeom>
          <a:noFill/>
          <a:ln w="9360">
            <a:solidFill>
              <a:srgbClr val="F1AF00"/>
            </a:solidFill>
            <a:prstDash val="dash"/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12613" name="Line 325"/>
          <p:cNvSpPr>
            <a:spLocks noChangeShapeType="1"/>
          </p:cNvSpPr>
          <p:nvPr/>
        </p:nvSpPr>
        <p:spPr bwMode="auto">
          <a:xfrm flipV="1">
            <a:off x="3779838" y="3927475"/>
            <a:ext cx="720725" cy="660400"/>
          </a:xfrm>
          <a:prstGeom prst="line">
            <a:avLst/>
          </a:prstGeom>
          <a:noFill/>
          <a:ln w="9360">
            <a:solidFill>
              <a:srgbClr val="F1AF00"/>
            </a:solidFill>
            <a:prstDash val="dash"/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12614" name="Line 326"/>
          <p:cNvSpPr>
            <a:spLocks noChangeShapeType="1"/>
          </p:cNvSpPr>
          <p:nvPr/>
        </p:nvSpPr>
        <p:spPr bwMode="auto">
          <a:xfrm>
            <a:off x="3276600" y="2708275"/>
            <a:ext cx="1588" cy="1296988"/>
          </a:xfrm>
          <a:prstGeom prst="line">
            <a:avLst/>
          </a:prstGeom>
          <a:noFill/>
          <a:ln w="25560">
            <a:solidFill>
              <a:srgbClr val="F1AF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1000"/>
                                        <p:tgtEl>
                                          <p:spTgt spid="12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1000"/>
                                        <p:tgtEl>
                                          <p:spTgt spid="12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2000"/>
                                        <p:tgtEl>
                                          <p:spTgt spid="12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2000"/>
                                        <p:tgtEl>
                                          <p:spTgt spid="12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12" grpId="0" animBg="1"/>
      <p:bldP spid="12613" grpId="0" animBg="1"/>
      <p:bldP spid="126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PresentationFormat>On-screen Show (4:3)</PresentationFormat>
  <Paragraphs>197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DejaVu Sans</vt:lpstr>
      <vt:lpstr>Wingdings</vt:lpstr>
      <vt:lpstr>Times New Roman</vt:lpstr>
      <vt:lpstr>Verdana</vt:lpstr>
      <vt:lpstr>DejaVuSans</vt:lpstr>
      <vt:lpstr>Office Theme</vt:lpstr>
      <vt:lpstr>1_Office Theme</vt:lpstr>
      <vt:lpstr>gLite Basic APIs</vt:lpstr>
      <vt:lpstr>Overview</vt:lpstr>
      <vt:lpstr>Roadmap</vt:lpstr>
      <vt:lpstr>Application definition</vt:lpstr>
      <vt:lpstr>Application parallelization</vt:lpstr>
      <vt:lpstr>Roadmap</vt:lpstr>
      <vt:lpstr>Authentication</vt:lpstr>
      <vt:lpstr>Roadmap</vt:lpstr>
      <vt:lpstr>Information service</vt:lpstr>
      <vt:lpstr>Roadmap</vt:lpstr>
      <vt:lpstr>GFAL</vt:lpstr>
      <vt:lpstr>Roadmap</vt:lpstr>
      <vt:lpstr>Grid jobs</vt:lpstr>
      <vt:lpstr>Roadmap</vt:lpstr>
      <vt:lpstr>Job execution</vt:lpstr>
      <vt:lpstr>Roadmap</vt:lpstr>
      <vt:lpstr>Summary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 Line Grid Programming</dc:title>
  <dc:creator>Christos</dc:creator>
  <cp:lastModifiedBy>Christos</cp:lastModifiedBy>
  <cp:revision>1</cp:revision>
  <dcterms:modified xsi:type="dcterms:W3CDTF">2008-10-29T09:52:27Z</dcterms:modified>
</cp:coreProperties>
</file>