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vml" ContentType="application/vnd.openxmlformats-officedocument.vmlDrawing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0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  <p:sldId id="267" r:id="rId13"/>
    <p:sldId id="268" r:id="rId14"/>
    <p:sldId id="269" r:id="rId15"/>
    <p:sldId id="270" r:id="rId16"/>
    <p:sldId id="279" r:id="rId17"/>
    <p:sldId id="272" r:id="rId18"/>
    <p:sldId id="273" r:id="rId19"/>
    <p:sldId id="283" r:id="rId20"/>
    <p:sldId id="280" r:id="rId21"/>
    <p:sldId id="274" r:id="rId22"/>
    <p:sldId id="275" r:id="rId23"/>
    <p:sldId id="276" r:id="rId24"/>
    <p:sldId id="284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8635"/>
    <a:srgbClr val="656661"/>
    <a:srgbClr val="048204"/>
    <a:srgbClr val="0874C1"/>
    <a:srgbClr val="D34817"/>
    <a:srgbClr val="CBCB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6B3DBE0-104B-43AB-9FEF-188C3EEDA3F0}" v="45" dt="2020-07-26T17:54:20.87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y" userId="cbbb117e-4c69-4fab-b8dd-33b76ae6e081" providerId="ADAL" clId="{C6B3DBE0-104B-43AB-9FEF-188C3EEDA3F0}"/>
    <pc:docChg chg="undo custSel mod addSld delSld modSld addMainMaster delMainMaster modMainMaster">
      <pc:chgData name="Andrey" userId="cbbb117e-4c69-4fab-b8dd-33b76ae6e081" providerId="ADAL" clId="{C6B3DBE0-104B-43AB-9FEF-188C3EEDA3F0}" dt="2020-07-26T17:54:57.118" v="275" actId="1037"/>
      <pc:docMkLst>
        <pc:docMk/>
      </pc:docMkLst>
      <pc:sldChg chg="new del">
        <pc:chgData name="Andrey" userId="cbbb117e-4c69-4fab-b8dd-33b76ae6e081" providerId="ADAL" clId="{C6B3DBE0-104B-43AB-9FEF-188C3EEDA3F0}" dt="2020-07-26T15:51:00.049" v="1" actId="680"/>
        <pc:sldMkLst>
          <pc:docMk/>
          <pc:sldMk cId="599704218" sldId="256"/>
        </pc:sldMkLst>
      </pc:sldChg>
      <pc:sldChg chg="addSp delSp modSp new mod modMedia setBg modClrScheme delAnim setClrOvrMap delDesignElem chgLayout">
        <pc:chgData name="Andrey" userId="cbbb117e-4c69-4fab-b8dd-33b76ae6e081" providerId="ADAL" clId="{C6B3DBE0-104B-43AB-9FEF-188C3EEDA3F0}" dt="2020-07-26T17:48:41.177" v="239" actId="26606"/>
        <pc:sldMkLst>
          <pc:docMk/>
          <pc:sldMk cId="848908465" sldId="256"/>
        </pc:sldMkLst>
        <pc:spChg chg="mod">
          <ac:chgData name="Andrey" userId="cbbb117e-4c69-4fab-b8dd-33b76ae6e081" providerId="ADAL" clId="{C6B3DBE0-104B-43AB-9FEF-188C3EEDA3F0}" dt="2020-07-26T17:47:42.760" v="232" actId="26606"/>
          <ac:spMkLst>
            <pc:docMk/>
            <pc:sldMk cId="848908465" sldId="256"/>
            <ac:spMk id="2" creationId="{F495FC13-3697-4057-94B4-FD17F34CB0F7}"/>
          </ac:spMkLst>
        </pc:spChg>
        <pc:spChg chg="mod">
          <ac:chgData name="Andrey" userId="cbbb117e-4c69-4fab-b8dd-33b76ae6e081" providerId="ADAL" clId="{C6B3DBE0-104B-43AB-9FEF-188C3EEDA3F0}" dt="2020-07-26T17:47:42.760" v="232" actId="26606"/>
          <ac:spMkLst>
            <pc:docMk/>
            <pc:sldMk cId="848908465" sldId="256"/>
            <ac:spMk id="3" creationId="{80BD8197-604A-408B-9049-A74E98528905}"/>
          </ac:spMkLst>
        </pc:spChg>
        <pc:spChg chg="add del">
          <ac:chgData name="Andrey" userId="cbbb117e-4c69-4fab-b8dd-33b76ae6e081" providerId="ADAL" clId="{C6B3DBE0-104B-43AB-9FEF-188C3EEDA3F0}" dt="2020-07-26T16:50:21.742" v="45" actId="26606"/>
          <ac:spMkLst>
            <pc:docMk/>
            <pc:sldMk cId="848908465" sldId="256"/>
            <ac:spMk id="5" creationId="{526E0BFB-CDF1-4990-8C11-AC849311E0A8}"/>
          </ac:spMkLst>
        </pc:spChg>
        <pc:spChg chg="add del">
          <ac:chgData name="Andrey" userId="cbbb117e-4c69-4fab-b8dd-33b76ae6e081" providerId="ADAL" clId="{C6B3DBE0-104B-43AB-9FEF-188C3EEDA3F0}" dt="2020-07-26T16:50:21.742" v="45" actId="26606"/>
          <ac:spMkLst>
            <pc:docMk/>
            <pc:sldMk cId="848908465" sldId="256"/>
            <ac:spMk id="7" creationId="{6069A1F8-9BEB-4786-9694-FC48B2D75D21}"/>
          </ac:spMkLst>
        </pc:spChg>
        <pc:spChg chg="add del">
          <ac:chgData name="Andrey" userId="cbbb117e-4c69-4fab-b8dd-33b76ae6e081" providerId="ADAL" clId="{C6B3DBE0-104B-43AB-9FEF-188C3EEDA3F0}" dt="2020-07-26T16:50:21.742" v="45" actId="26606"/>
          <ac:spMkLst>
            <pc:docMk/>
            <pc:sldMk cId="848908465" sldId="256"/>
            <ac:spMk id="8" creationId="{AF2F604E-43BE-4DC3-B983-E071523364F8}"/>
          </ac:spMkLst>
        </pc:spChg>
        <pc:spChg chg="add del">
          <ac:chgData name="Andrey" userId="cbbb117e-4c69-4fab-b8dd-33b76ae6e081" providerId="ADAL" clId="{C6B3DBE0-104B-43AB-9FEF-188C3EEDA3F0}" dt="2020-07-26T16:49:11.865" v="39" actId="26606"/>
          <ac:spMkLst>
            <pc:docMk/>
            <pc:sldMk cId="848908465" sldId="256"/>
            <ac:spMk id="9" creationId="{2FDF0794-1B86-42B2-B8C7-F60123E638ED}"/>
          </ac:spMkLst>
        </pc:spChg>
        <pc:spChg chg="add del">
          <ac:chgData name="Andrey" userId="cbbb117e-4c69-4fab-b8dd-33b76ae6e081" providerId="ADAL" clId="{C6B3DBE0-104B-43AB-9FEF-188C3EEDA3F0}" dt="2020-07-26T16:50:21.742" v="45" actId="26606"/>
          <ac:spMkLst>
            <pc:docMk/>
            <pc:sldMk cId="848908465" sldId="256"/>
            <ac:spMk id="10" creationId="{08C9B587-E65E-4B52-B37C-ABEBB6E87928}"/>
          </ac:spMkLst>
        </pc:spChg>
        <pc:spChg chg="add del">
          <ac:chgData name="Andrey" userId="cbbb117e-4c69-4fab-b8dd-33b76ae6e081" providerId="ADAL" clId="{C6B3DBE0-104B-43AB-9FEF-188C3EEDA3F0}" dt="2020-07-26T16:49:11.865" v="39" actId="26606"/>
          <ac:spMkLst>
            <pc:docMk/>
            <pc:sldMk cId="848908465" sldId="256"/>
            <ac:spMk id="11" creationId="{B94BE868-D43F-4940-8CE9-93D953A11A21}"/>
          </ac:spMkLst>
        </pc:spChg>
        <pc:spChg chg="add del">
          <ac:chgData name="Andrey" userId="cbbb117e-4c69-4fab-b8dd-33b76ae6e081" providerId="ADAL" clId="{C6B3DBE0-104B-43AB-9FEF-188C3EEDA3F0}" dt="2020-07-26T16:55:00.843" v="158" actId="26606"/>
          <ac:spMkLst>
            <pc:docMk/>
            <pc:sldMk cId="848908465" sldId="256"/>
            <ac:spMk id="12" creationId="{526E0BFB-CDF1-4990-8C11-AC849311E0A8}"/>
          </ac:spMkLst>
        </pc:spChg>
        <pc:spChg chg="add del">
          <ac:chgData name="Andrey" userId="cbbb117e-4c69-4fab-b8dd-33b76ae6e081" providerId="ADAL" clId="{C6B3DBE0-104B-43AB-9FEF-188C3EEDA3F0}" dt="2020-07-26T16:49:55.090" v="43" actId="26606"/>
          <ac:spMkLst>
            <pc:docMk/>
            <pc:sldMk cId="848908465" sldId="256"/>
            <ac:spMk id="16" creationId="{24EF3E42-675E-4E84-AA5A-E233060C0D3C}"/>
          </ac:spMkLst>
        </pc:spChg>
        <pc:spChg chg="add del">
          <ac:chgData name="Andrey" userId="cbbb117e-4c69-4fab-b8dd-33b76ae6e081" providerId="ADAL" clId="{C6B3DBE0-104B-43AB-9FEF-188C3EEDA3F0}" dt="2020-07-26T16:49:55.090" v="43" actId="26606"/>
          <ac:spMkLst>
            <pc:docMk/>
            <pc:sldMk cId="848908465" sldId="256"/>
            <ac:spMk id="18" creationId="{0F3B65B4-B443-446A-9981-E6E89B0B75C1}"/>
          </ac:spMkLst>
        </pc:spChg>
        <pc:spChg chg="add del">
          <ac:chgData name="Andrey" userId="cbbb117e-4c69-4fab-b8dd-33b76ae6e081" providerId="ADAL" clId="{C6B3DBE0-104B-43AB-9FEF-188C3EEDA3F0}" dt="2020-07-26T16:49:55.090" v="43" actId="26606"/>
          <ac:spMkLst>
            <pc:docMk/>
            <pc:sldMk cId="848908465" sldId="256"/>
            <ac:spMk id="20" creationId="{0A9CD935-5B3A-44F4-9F19-CFFDBD2A838C}"/>
          </ac:spMkLst>
        </pc:spChg>
        <pc:spChg chg="add del">
          <ac:chgData name="Andrey" userId="cbbb117e-4c69-4fab-b8dd-33b76ae6e081" providerId="ADAL" clId="{C6B3DBE0-104B-43AB-9FEF-188C3EEDA3F0}" dt="2020-07-26T16:55:00.843" v="158" actId="26606"/>
          <ac:spMkLst>
            <pc:docMk/>
            <pc:sldMk cId="848908465" sldId="256"/>
            <ac:spMk id="21" creationId="{6069A1F8-9BEB-4786-9694-FC48B2D75D21}"/>
          </ac:spMkLst>
        </pc:spChg>
        <pc:spChg chg="add del">
          <ac:chgData name="Andrey" userId="cbbb117e-4c69-4fab-b8dd-33b76ae6e081" providerId="ADAL" clId="{C6B3DBE0-104B-43AB-9FEF-188C3EEDA3F0}" dt="2020-07-26T17:47:36.188" v="223" actId="26606"/>
          <ac:spMkLst>
            <pc:docMk/>
            <pc:sldMk cId="848908465" sldId="256"/>
            <ac:spMk id="22" creationId="{0671A8AE-40A1-4631-A6B8-581AFF065482}"/>
          </ac:spMkLst>
        </pc:spChg>
        <pc:spChg chg="add del">
          <ac:chgData name="Andrey" userId="cbbb117e-4c69-4fab-b8dd-33b76ae6e081" providerId="ADAL" clId="{C6B3DBE0-104B-43AB-9FEF-188C3EEDA3F0}" dt="2020-07-26T17:47:36.188" v="223" actId="26606"/>
          <ac:spMkLst>
            <pc:docMk/>
            <pc:sldMk cId="848908465" sldId="256"/>
            <ac:spMk id="23" creationId="{AF2F604E-43BE-4DC3-B983-E071523364F8}"/>
          </ac:spMkLst>
        </pc:spChg>
        <pc:spChg chg="add del">
          <ac:chgData name="Andrey" userId="cbbb117e-4c69-4fab-b8dd-33b76ae6e081" providerId="ADAL" clId="{C6B3DBE0-104B-43AB-9FEF-188C3EEDA3F0}" dt="2020-07-26T17:47:36.188" v="223" actId="26606"/>
          <ac:spMkLst>
            <pc:docMk/>
            <pc:sldMk cId="848908465" sldId="256"/>
            <ac:spMk id="24" creationId="{AB58EF07-17C2-48CF-ABB0-EEF1F17CB8F0}"/>
          </ac:spMkLst>
        </pc:spChg>
        <pc:spChg chg="add del">
          <ac:chgData name="Andrey" userId="cbbb117e-4c69-4fab-b8dd-33b76ae6e081" providerId="ADAL" clId="{C6B3DBE0-104B-43AB-9FEF-188C3EEDA3F0}" dt="2020-07-26T17:47:36.188" v="223" actId="26606"/>
          <ac:spMkLst>
            <pc:docMk/>
            <pc:sldMk cId="848908465" sldId="256"/>
            <ac:spMk id="25" creationId="{08C9B587-E65E-4B52-B37C-ABEBB6E87928}"/>
          </ac:spMkLst>
        </pc:spChg>
        <pc:spChg chg="add del">
          <ac:chgData name="Andrey" userId="cbbb117e-4c69-4fab-b8dd-33b76ae6e081" providerId="ADAL" clId="{C6B3DBE0-104B-43AB-9FEF-188C3EEDA3F0}" dt="2020-07-26T16:54:18.586" v="153" actId="26606"/>
          <ac:spMkLst>
            <pc:docMk/>
            <pc:sldMk cId="848908465" sldId="256"/>
            <ac:spMk id="26" creationId="{4063B759-00FC-46D1-9898-8E8625268FAF}"/>
          </ac:spMkLst>
        </pc:spChg>
        <pc:spChg chg="add del">
          <ac:chgData name="Andrey" userId="cbbb117e-4c69-4fab-b8dd-33b76ae6e081" providerId="ADAL" clId="{C6B3DBE0-104B-43AB-9FEF-188C3EEDA3F0}" dt="2020-07-26T17:47:37.448" v="225" actId="26606"/>
          <ac:spMkLst>
            <pc:docMk/>
            <pc:sldMk cId="848908465" sldId="256"/>
            <ac:spMk id="27" creationId="{C1DD1A8A-57D5-4A81-AD04-532B043C5611}"/>
          </ac:spMkLst>
        </pc:spChg>
        <pc:spChg chg="add del">
          <ac:chgData name="Andrey" userId="cbbb117e-4c69-4fab-b8dd-33b76ae6e081" providerId="ADAL" clId="{C6B3DBE0-104B-43AB-9FEF-188C3EEDA3F0}" dt="2020-07-26T16:54:18.586" v="153" actId="26606"/>
          <ac:spMkLst>
            <pc:docMk/>
            <pc:sldMk cId="848908465" sldId="256"/>
            <ac:spMk id="28" creationId="{D5B012D8-7F27-4758-9AC6-C889B154BD73}"/>
          </ac:spMkLst>
        </pc:spChg>
        <pc:spChg chg="add del">
          <ac:chgData name="Andrey" userId="cbbb117e-4c69-4fab-b8dd-33b76ae6e081" providerId="ADAL" clId="{C6B3DBE0-104B-43AB-9FEF-188C3EEDA3F0}" dt="2020-07-26T17:47:37.448" v="225" actId="26606"/>
          <ac:spMkLst>
            <pc:docMk/>
            <pc:sldMk cId="848908465" sldId="256"/>
            <ac:spMk id="29" creationId="{007891EC-4501-44ED-A8C8-B11B6DB767AB}"/>
          </ac:spMkLst>
        </pc:spChg>
        <pc:spChg chg="add del">
          <ac:chgData name="Andrey" userId="cbbb117e-4c69-4fab-b8dd-33b76ae6e081" providerId="ADAL" clId="{C6B3DBE0-104B-43AB-9FEF-188C3EEDA3F0}" dt="2020-07-26T16:54:27.123" v="155" actId="26606"/>
          <ac:spMkLst>
            <pc:docMk/>
            <pc:sldMk cId="848908465" sldId="256"/>
            <ac:spMk id="30" creationId="{B40A8CA7-7D5A-43B0-A1A0-B558ECA9EED1}"/>
          </ac:spMkLst>
        </pc:spChg>
        <pc:spChg chg="add del">
          <ac:chgData name="Andrey" userId="cbbb117e-4c69-4fab-b8dd-33b76ae6e081" providerId="ADAL" clId="{C6B3DBE0-104B-43AB-9FEF-188C3EEDA3F0}" dt="2020-07-26T16:54:27.123" v="155" actId="26606"/>
          <ac:spMkLst>
            <pc:docMk/>
            <pc:sldMk cId="848908465" sldId="256"/>
            <ac:spMk id="31" creationId="{0AF4F2BA-3C03-4E2C-8ABC-0949B61B3C5E}"/>
          </ac:spMkLst>
        </pc:spChg>
        <pc:spChg chg="add del">
          <ac:chgData name="Andrey" userId="cbbb117e-4c69-4fab-b8dd-33b76ae6e081" providerId="ADAL" clId="{C6B3DBE0-104B-43AB-9FEF-188C3EEDA3F0}" dt="2020-07-26T17:47:38.724" v="227" actId="26606"/>
          <ac:spMkLst>
            <pc:docMk/>
            <pc:sldMk cId="848908465" sldId="256"/>
            <ac:spMk id="33" creationId="{5A59F003-E00A-43F9-91DC-CC54E3B87466}"/>
          </ac:spMkLst>
        </pc:spChg>
        <pc:spChg chg="add del">
          <ac:chgData name="Andrey" userId="cbbb117e-4c69-4fab-b8dd-33b76ae6e081" providerId="ADAL" clId="{C6B3DBE0-104B-43AB-9FEF-188C3EEDA3F0}" dt="2020-07-26T16:55:00.843" v="157" actId="26606"/>
          <ac:spMkLst>
            <pc:docMk/>
            <pc:sldMk cId="848908465" sldId="256"/>
            <ac:spMk id="34" creationId="{77D4E339-1FDC-4F64-BACC-DA1625A5A305}"/>
          </ac:spMkLst>
        </pc:spChg>
        <pc:spChg chg="add del">
          <ac:chgData name="Andrey" userId="cbbb117e-4c69-4fab-b8dd-33b76ae6e081" providerId="ADAL" clId="{C6B3DBE0-104B-43AB-9FEF-188C3EEDA3F0}" dt="2020-07-26T17:47:38.724" v="227" actId="26606"/>
          <ac:spMkLst>
            <pc:docMk/>
            <pc:sldMk cId="848908465" sldId="256"/>
            <ac:spMk id="36" creationId="{D74A4382-E3AD-430A-9A1F-DFA3E0E77A7D}"/>
          </ac:spMkLst>
        </pc:spChg>
        <pc:spChg chg="add del">
          <ac:chgData name="Andrey" userId="cbbb117e-4c69-4fab-b8dd-33b76ae6e081" providerId="ADAL" clId="{C6B3DBE0-104B-43AB-9FEF-188C3EEDA3F0}" dt="2020-07-26T17:01:04.539" v="187"/>
          <ac:spMkLst>
            <pc:docMk/>
            <pc:sldMk cId="848908465" sldId="256"/>
            <ac:spMk id="37" creationId="{A37E0400-E9ED-46D6-A946-A7B49DB418B8}"/>
          </ac:spMkLst>
        </pc:spChg>
        <pc:spChg chg="add del">
          <ac:chgData name="Andrey" userId="cbbb117e-4c69-4fab-b8dd-33b76ae6e081" providerId="ADAL" clId="{C6B3DBE0-104B-43AB-9FEF-188C3EEDA3F0}" dt="2020-07-26T17:47:38.724" v="227" actId="26606"/>
          <ac:spMkLst>
            <pc:docMk/>
            <pc:sldMk cId="848908465" sldId="256"/>
            <ac:spMk id="39" creationId="{79F40191-0F44-4FD1-82CC-ACB507C14BE6}"/>
          </ac:spMkLst>
        </pc:spChg>
        <pc:spChg chg="add del">
          <ac:chgData name="Andrey" userId="cbbb117e-4c69-4fab-b8dd-33b76ae6e081" providerId="ADAL" clId="{C6B3DBE0-104B-43AB-9FEF-188C3EEDA3F0}" dt="2020-07-26T17:47:40.324" v="229" actId="26606"/>
          <ac:spMkLst>
            <pc:docMk/>
            <pc:sldMk cId="848908465" sldId="256"/>
            <ac:spMk id="41" creationId="{71B2258F-86CA-4D4D-8270-BC05FCDEBFB3}"/>
          </ac:spMkLst>
        </pc:spChg>
        <pc:spChg chg="add del">
          <ac:chgData name="Andrey" userId="cbbb117e-4c69-4fab-b8dd-33b76ae6e081" providerId="ADAL" clId="{C6B3DBE0-104B-43AB-9FEF-188C3EEDA3F0}" dt="2020-07-26T17:47:42.760" v="231" actId="26606"/>
          <ac:spMkLst>
            <pc:docMk/>
            <pc:sldMk cId="848908465" sldId="256"/>
            <ac:spMk id="43" creationId="{D38A241E-0395-41E5-8607-BAA2799A4374}"/>
          </ac:spMkLst>
        </pc:spChg>
        <pc:spChg chg="add del">
          <ac:chgData name="Andrey" userId="cbbb117e-4c69-4fab-b8dd-33b76ae6e081" providerId="ADAL" clId="{C6B3DBE0-104B-43AB-9FEF-188C3EEDA3F0}" dt="2020-07-26T17:48:41.177" v="239" actId="26606"/>
          <ac:spMkLst>
            <pc:docMk/>
            <pc:sldMk cId="848908465" sldId="256"/>
            <ac:spMk id="46" creationId="{0671A8AE-40A1-4631-A6B8-581AFF065482}"/>
          </ac:spMkLst>
        </pc:spChg>
        <pc:spChg chg="add del">
          <ac:chgData name="Andrey" userId="cbbb117e-4c69-4fab-b8dd-33b76ae6e081" providerId="ADAL" clId="{C6B3DBE0-104B-43AB-9FEF-188C3EEDA3F0}" dt="2020-07-26T17:48:41.177" v="239" actId="26606"/>
          <ac:spMkLst>
            <pc:docMk/>
            <pc:sldMk cId="848908465" sldId="256"/>
            <ac:spMk id="47" creationId="{AB58EF07-17C2-48CF-ABB0-EEF1F17CB8F0}"/>
          </ac:spMkLst>
        </pc:spChg>
        <pc:spChg chg="add del">
          <ac:chgData name="Andrey" userId="cbbb117e-4c69-4fab-b8dd-33b76ae6e081" providerId="ADAL" clId="{C6B3DBE0-104B-43AB-9FEF-188C3EEDA3F0}" dt="2020-07-26T17:48:41.177" v="239" actId="26606"/>
          <ac:spMkLst>
            <pc:docMk/>
            <pc:sldMk cId="848908465" sldId="256"/>
            <ac:spMk id="48" creationId="{AF2F604E-43BE-4DC3-B983-E071523364F8}"/>
          </ac:spMkLst>
        </pc:spChg>
        <pc:spChg chg="add del">
          <ac:chgData name="Andrey" userId="cbbb117e-4c69-4fab-b8dd-33b76ae6e081" providerId="ADAL" clId="{C6B3DBE0-104B-43AB-9FEF-188C3EEDA3F0}" dt="2020-07-26T17:48:41.177" v="239" actId="26606"/>
          <ac:spMkLst>
            <pc:docMk/>
            <pc:sldMk cId="848908465" sldId="256"/>
            <ac:spMk id="49" creationId="{08C9B587-E65E-4B52-B37C-ABEBB6E87928}"/>
          </ac:spMkLst>
        </pc:spChg>
        <pc:spChg chg="add del">
          <ac:chgData name="Andrey" userId="cbbb117e-4c69-4fab-b8dd-33b76ae6e081" providerId="ADAL" clId="{C6B3DBE0-104B-43AB-9FEF-188C3EEDA3F0}" dt="2020-07-26T17:48:33.918" v="234" actId="26606"/>
          <ac:spMkLst>
            <pc:docMk/>
            <pc:sldMk cId="848908465" sldId="256"/>
            <ac:spMk id="54" creationId="{E91DC736-0EF8-4F87-9146-EBF1D2EE4D3D}"/>
          </ac:spMkLst>
        </pc:spChg>
        <pc:spChg chg="add del">
          <ac:chgData name="Andrey" userId="cbbb117e-4c69-4fab-b8dd-33b76ae6e081" providerId="ADAL" clId="{C6B3DBE0-104B-43AB-9FEF-188C3EEDA3F0}" dt="2020-07-26T17:48:33.918" v="234" actId="26606"/>
          <ac:spMkLst>
            <pc:docMk/>
            <pc:sldMk cId="848908465" sldId="256"/>
            <ac:spMk id="56" creationId="{097CD68E-23E3-4007-8847-CD0944C4F7BE}"/>
          </ac:spMkLst>
        </pc:spChg>
        <pc:spChg chg="add del">
          <ac:chgData name="Andrey" userId="cbbb117e-4c69-4fab-b8dd-33b76ae6e081" providerId="ADAL" clId="{C6B3DBE0-104B-43AB-9FEF-188C3EEDA3F0}" dt="2020-07-26T17:48:33.918" v="234" actId="26606"/>
          <ac:spMkLst>
            <pc:docMk/>
            <pc:sldMk cId="848908465" sldId="256"/>
            <ac:spMk id="58" creationId="{AF2F604E-43BE-4DC3-B983-E071523364F8}"/>
          </ac:spMkLst>
        </pc:spChg>
        <pc:spChg chg="add del">
          <ac:chgData name="Andrey" userId="cbbb117e-4c69-4fab-b8dd-33b76ae6e081" providerId="ADAL" clId="{C6B3DBE0-104B-43AB-9FEF-188C3EEDA3F0}" dt="2020-07-26T17:48:33.918" v="234" actId="26606"/>
          <ac:spMkLst>
            <pc:docMk/>
            <pc:sldMk cId="848908465" sldId="256"/>
            <ac:spMk id="60" creationId="{08C9B587-E65E-4B52-B37C-ABEBB6E87928}"/>
          </ac:spMkLst>
        </pc:spChg>
        <pc:spChg chg="add del">
          <ac:chgData name="Andrey" userId="cbbb117e-4c69-4fab-b8dd-33b76ae6e081" providerId="ADAL" clId="{C6B3DBE0-104B-43AB-9FEF-188C3EEDA3F0}" dt="2020-07-26T17:48:35.542" v="236" actId="26606"/>
          <ac:spMkLst>
            <pc:docMk/>
            <pc:sldMk cId="848908465" sldId="256"/>
            <ac:spMk id="62" creationId="{0671A8AE-40A1-4631-A6B8-581AFF065482}"/>
          </ac:spMkLst>
        </pc:spChg>
        <pc:spChg chg="add del">
          <ac:chgData name="Andrey" userId="cbbb117e-4c69-4fab-b8dd-33b76ae6e081" providerId="ADAL" clId="{C6B3DBE0-104B-43AB-9FEF-188C3EEDA3F0}" dt="2020-07-26T17:48:35.542" v="236" actId="26606"/>
          <ac:spMkLst>
            <pc:docMk/>
            <pc:sldMk cId="848908465" sldId="256"/>
            <ac:spMk id="63" creationId="{AB58EF07-17C2-48CF-ABB0-EEF1F17CB8F0}"/>
          </ac:spMkLst>
        </pc:spChg>
        <pc:spChg chg="add del">
          <ac:chgData name="Andrey" userId="cbbb117e-4c69-4fab-b8dd-33b76ae6e081" providerId="ADAL" clId="{C6B3DBE0-104B-43AB-9FEF-188C3EEDA3F0}" dt="2020-07-26T17:48:35.542" v="236" actId="26606"/>
          <ac:spMkLst>
            <pc:docMk/>
            <pc:sldMk cId="848908465" sldId="256"/>
            <ac:spMk id="64" creationId="{AF2F604E-43BE-4DC3-B983-E071523364F8}"/>
          </ac:spMkLst>
        </pc:spChg>
        <pc:spChg chg="add del">
          <ac:chgData name="Andrey" userId="cbbb117e-4c69-4fab-b8dd-33b76ae6e081" providerId="ADAL" clId="{C6B3DBE0-104B-43AB-9FEF-188C3EEDA3F0}" dt="2020-07-26T17:48:35.542" v="236" actId="26606"/>
          <ac:spMkLst>
            <pc:docMk/>
            <pc:sldMk cId="848908465" sldId="256"/>
            <ac:spMk id="65" creationId="{08C9B587-E65E-4B52-B37C-ABEBB6E87928}"/>
          </ac:spMkLst>
        </pc:spChg>
        <pc:spChg chg="add del">
          <ac:chgData name="Andrey" userId="cbbb117e-4c69-4fab-b8dd-33b76ae6e081" providerId="ADAL" clId="{C6B3DBE0-104B-43AB-9FEF-188C3EEDA3F0}" dt="2020-07-26T17:48:41.177" v="238" actId="26606"/>
          <ac:spMkLst>
            <pc:docMk/>
            <pc:sldMk cId="848908465" sldId="256"/>
            <ac:spMk id="67" creationId="{E91DC736-0EF8-4F87-9146-EBF1D2EE4D3D}"/>
          </ac:spMkLst>
        </pc:spChg>
        <pc:spChg chg="add del">
          <ac:chgData name="Andrey" userId="cbbb117e-4c69-4fab-b8dd-33b76ae6e081" providerId="ADAL" clId="{C6B3DBE0-104B-43AB-9FEF-188C3EEDA3F0}" dt="2020-07-26T17:48:41.177" v="238" actId="26606"/>
          <ac:spMkLst>
            <pc:docMk/>
            <pc:sldMk cId="848908465" sldId="256"/>
            <ac:spMk id="68" creationId="{097CD68E-23E3-4007-8847-CD0944C4F7BE}"/>
          </ac:spMkLst>
        </pc:spChg>
        <pc:spChg chg="add del">
          <ac:chgData name="Andrey" userId="cbbb117e-4c69-4fab-b8dd-33b76ae6e081" providerId="ADAL" clId="{C6B3DBE0-104B-43AB-9FEF-188C3EEDA3F0}" dt="2020-07-26T17:48:41.177" v="238" actId="26606"/>
          <ac:spMkLst>
            <pc:docMk/>
            <pc:sldMk cId="848908465" sldId="256"/>
            <ac:spMk id="69" creationId="{AF2F604E-43BE-4DC3-B983-E071523364F8}"/>
          </ac:spMkLst>
        </pc:spChg>
        <pc:spChg chg="add del">
          <ac:chgData name="Andrey" userId="cbbb117e-4c69-4fab-b8dd-33b76ae6e081" providerId="ADAL" clId="{C6B3DBE0-104B-43AB-9FEF-188C3EEDA3F0}" dt="2020-07-26T17:48:41.177" v="238" actId="26606"/>
          <ac:spMkLst>
            <pc:docMk/>
            <pc:sldMk cId="848908465" sldId="256"/>
            <ac:spMk id="70" creationId="{08C9B587-E65E-4B52-B37C-ABEBB6E87928}"/>
          </ac:spMkLst>
        </pc:spChg>
        <pc:spChg chg="add">
          <ac:chgData name="Andrey" userId="cbbb117e-4c69-4fab-b8dd-33b76ae6e081" providerId="ADAL" clId="{C6B3DBE0-104B-43AB-9FEF-188C3EEDA3F0}" dt="2020-07-26T17:48:41.177" v="239" actId="26606"/>
          <ac:spMkLst>
            <pc:docMk/>
            <pc:sldMk cId="848908465" sldId="256"/>
            <ac:spMk id="72" creationId="{0671A8AE-40A1-4631-A6B8-581AFF065482}"/>
          </ac:spMkLst>
        </pc:spChg>
        <pc:spChg chg="add">
          <ac:chgData name="Andrey" userId="cbbb117e-4c69-4fab-b8dd-33b76ae6e081" providerId="ADAL" clId="{C6B3DBE0-104B-43AB-9FEF-188C3EEDA3F0}" dt="2020-07-26T17:48:41.177" v="239" actId="26606"/>
          <ac:spMkLst>
            <pc:docMk/>
            <pc:sldMk cId="848908465" sldId="256"/>
            <ac:spMk id="73" creationId="{AB58EF07-17C2-48CF-ABB0-EEF1F17CB8F0}"/>
          </ac:spMkLst>
        </pc:spChg>
        <pc:spChg chg="add">
          <ac:chgData name="Andrey" userId="cbbb117e-4c69-4fab-b8dd-33b76ae6e081" providerId="ADAL" clId="{C6B3DBE0-104B-43AB-9FEF-188C3EEDA3F0}" dt="2020-07-26T17:48:41.177" v="239" actId="26606"/>
          <ac:spMkLst>
            <pc:docMk/>
            <pc:sldMk cId="848908465" sldId="256"/>
            <ac:spMk id="74" creationId="{AF2F604E-43BE-4DC3-B983-E071523364F8}"/>
          </ac:spMkLst>
        </pc:spChg>
        <pc:spChg chg="add">
          <ac:chgData name="Andrey" userId="cbbb117e-4c69-4fab-b8dd-33b76ae6e081" providerId="ADAL" clId="{C6B3DBE0-104B-43AB-9FEF-188C3EEDA3F0}" dt="2020-07-26T17:48:41.177" v="239" actId="26606"/>
          <ac:spMkLst>
            <pc:docMk/>
            <pc:sldMk cId="848908465" sldId="256"/>
            <ac:spMk id="75" creationId="{08C9B587-E65E-4B52-B37C-ABEBB6E87928}"/>
          </ac:spMkLst>
        </pc:spChg>
        <pc:picChg chg="add del">
          <ac:chgData name="Andrey" userId="cbbb117e-4c69-4fab-b8dd-33b76ae6e081" providerId="ADAL" clId="{C6B3DBE0-104B-43AB-9FEF-188C3EEDA3F0}" dt="2020-07-26T16:49:11.865" v="39" actId="26606"/>
          <ac:picMkLst>
            <pc:docMk/>
            <pc:sldMk cId="848908465" sldId="256"/>
            <ac:picMk id="4" creationId="{C34BA193-9C75-4A6B-BEB9-2FA48579D1E3}"/>
          </ac:picMkLst>
        </pc:picChg>
        <pc:picChg chg="add del">
          <ac:chgData name="Andrey" userId="cbbb117e-4c69-4fab-b8dd-33b76ae6e081" providerId="ADAL" clId="{C6B3DBE0-104B-43AB-9FEF-188C3EEDA3F0}" dt="2020-07-26T16:50:21.742" v="45" actId="26606"/>
          <ac:picMkLst>
            <pc:docMk/>
            <pc:sldMk cId="848908465" sldId="256"/>
            <ac:picMk id="6" creationId="{04DDA05D-92CA-4C8E-BFCE-2D8499563851}"/>
          </ac:picMkLst>
        </pc:picChg>
        <pc:picChg chg="add mod">
          <ac:chgData name="Andrey" userId="cbbb117e-4c69-4fab-b8dd-33b76ae6e081" providerId="ADAL" clId="{C6B3DBE0-104B-43AB-9FEF-188C3EEDA3F0}" dt="2020-07-26T17:48:41.177" v="239" actId="26606"/>
          <ac:picMkLst>
            <pc:docMk/>
            <pc:sldMk cId="848908465" sldId="256"/>
            <ac:picMk id="14" creationId="{B9AC6C24-8495-48E7-96BD-7CED1642A8DB}"/>
          </ac:picMkLst>
        </pc:picChg>
        <pc:picChg chg="add del mod">
          <ac:chgData name="Andrey" userId="cbbb117e-4c69-4fab-b8dd-33b76ae6e081" providerId="ADAL" clId="{C6B3DBE0-104B-43AB-9FEF-188C3EEDA3F0}" dt="2020-07-26T16:49:55.090" v="43" actId="26606"/>
          <ac:picMkLst>
            <pc:docMk/>
            <pc:sldMk cId="848908465" sldId="256"/>
            <ac:picMk id="19" creationId="{3F99DA87-52BD-4CAE-8952-36A9FD729508}"/>
          </ac:picMkLst>
        </pc:picChg>
        <pc:cxnChg chg="add del">
          <ac:chgData name="Andrey" userId="cbbb117e-4c69-4fab-b8dd-33b76ae6e081" providerId="ADAL" clId="{C6B3DBE0-104B-43AB-9FEF-188C3EEDA3F0}" dt="2020-07-26T16:49:11.865" v="39" actId="26606"/>
          <ac:cxnSpMkLst>
            <pc:docMk/>
            <pc:sldMk cId="848908465" sldId="256"/>
            <ac:cxnSpMk id="13" creationId="{96D07482-83A3-4451-943C-B46961082957}"/>
          </ac:cxnSpMkLst>
        </pc:cxnChg>
        <pc:cxnChg chg="add del">
          <ac:chgData name="Andrey" userId="cbbb117e-4c69-4fab-b8dd-33b76ae6e081" providerId="ADAL" clId="{C6B3DBE0-104B-43AB-9FEF-188C3EEDA3F0}" dt="2020-07-26T16:49:55.090" v="43" actId="26606"/>
          <ac:cxnSpMkLst>
            <pc:docMk/>
            <pc:sldMk cId="848908465" sldId="256"/>
            <ac:cxnSpMk id="15" creationId="{FD6C387B-06BE-490B-A22D-8EA8A67AA87E}"/>
          </ac:cxnSpMkLst>
        </pc:cxnChg>
        <pc:cxnChg chg="add del">
          <ac:chgData name="Andrey" userId="cbbb117e-4c69-4fab-b8dd-33b76ae6e081" providerId="ADAL" clId="{C6B3DBE0-104B-43AB-9FEF-188C3EEDA3F0}" dt="2020-07-26T16:49:55.090" v="43" actId="26606"/>
          <ac:cxnSpMkLst>
            <pc:docMk/>
            <pc:sldMk cId="848908465" sldId="256"/>
            <ac:cxnSpMk id="17" creationId="{94DCE841-D2A0-408E-8F2F-990D0105E2FE}"/>
          </ac:cxnSpMkLst>
        </pc:cxnChg>
        <pc:cxnChg chg="add del">
          <ac:chgData name="Andrey" userId="cbbb117e-4c69-4fab-b8dd-33b76ae6e081" providerId="ADAL" clId="{C6B3DBE0-104B-43AB-9FEF-188C3EEDA3F0}" dt="2020-07-26T16:54:27.123" v="155" actId="26606"/>
          <ac:cxnSpMkLst>
            <pc:docMk/>
            <pc:sldMk cId="848908465" sldId="256"/>
            <ac:cxnSpMk id="32" creationId="{A07787ED-5EDC-4C54-AD87-55B60D0FE397}"/>
          </ac:cxnSpMkLst>
        </pc:cxnChg>
        <pc:cxnChg chg="add del">
          <ac:chgData name="Andrey" userId="cbbb117e-4c69-4fab-b8dd-33b76ae6e081" providerId="ADAL" clId="{C6B3DBE0-104B-43AB-9FEF-188C3EEDA3F0}" dt="2020-07-26T16:55:00.843" v="157" actId="26606"/>
          <ac:cxnSpMkLst>
            <pc:docMk/>
            <pc:sldMk cId="848908465" sldId="256"/>
            <ac:cxnSpMk id="35" creationId="{D28A9C89-B313-458F-9C85-515930A51A93}"/>
          </ac:cxnSpMkLst>
        </pc:cxnChg>
        <pc:cxnChg chg="add del">
          <ac:chgData name="Andrey" userId="cbbb117e-4c69-4fab-b8dd-33b76ae6e081" providerId="ADAL" clId="{C6B3DBE0-104B-43AB-9FEF-188C3EEDA3F0}" dt="2020-07-26T17:01:04.539" v="187"/>
          <ac:cxnSpMkLst>
            <pc:docMk/>
            <pc:sldMk cId="848908465" sldId="256"/>
            <ac:cxnSpMk id="38" creationId="{D28A9C89-B313-458F-9C85-515930A51A93}"/>
          </ac:cxnSpMkLst>
        </pc:cxnChg>
        <pc:cxnChg chg="add del">
          <ac:chgData name="Andrey" userId="cbbb117e-4c69-4fab-b8dd-33b76ae6e081" providerId="ADAL" clId="{C6B3DBE0-104B-43AB-9FEF-188C3EEDA3F0}" dt="2020-07-26T17:47:42.760" v="231" actId="26606"/>
          <ac:cxnSpMkLst>
            <pc:docMk/>
            <pc:sldMk cId="848908465" sldId="256"/>
            <ac:cxnSpMk id="44" creationId="{CE352288-84AD-4CA8-BCD5-76C29D34E1DB}"/>
          </ac:cxnSpMkLst>
        </pc:cxnChg>
      </pc:sldChg>
      <pc:sldChg chg="new del">
        <pc:chgData name="Andrey" userId="cbbb117e-4c69-4fab-b8dd-33b76ae6e081" providerId="ADAL" clId="{C6B3DBE0-104B-43AB-9FEF-188C3EEDA3F0}" dt="2020-07-26T16:42:18.282" v="13" actId="47"/>
        <pc:sldMkLst>
          <pc:docMk/>
          <pc:sldMk cId="930322611" sldId="256"/>
        </pc:sldMkLst>
      </pc:sldChg>
      <pc:sldChg chg="modSp new del mod">
        <pc:chgData name="Andrey" userId="cbbb117e-4c69-4fab-b8dd-33b76ae6e081" providerId="ADAL" clId="{C6B3DBE0-104B-43AB-9FEF-188C3EEDA3F0}" dt="2020-07-26T16:42:09.797" v="11" actId="47"/>
        <pc:sldMkLst>
          <pc:docMk/>
          <pc:sldMk cId="1199709317" sldId="256"/>
        </pc:sldMkLst>
        <pc:spChg chg="mod">
          <ac:chgData name="Andrey" userId="cbbb117e-4c69-4fab-b8dd-33b76ae6e081" providerId="ADAL" clId="{C6B3DBE0-104B-43AB-9FEF-188C3EEDA3F0}" dt="2020-07-26T16:42:01.744" v="8" actId="20577"/>
          <ac:spMkLst>
            <pc:docMk/>
            <pc:sldMk cId="1199709317" sldId="256"/>
            <ac:spMk id="2" creationId="{6AAF704D-CFF3-4B75-8541-BA7193D9BA94}"/>
          </ac:spMkLst>
        </pc:spChg>
        <pc:spChg chg="mod">
          <ac:chgData name="Andrey" userId="cbbb117e-4c69-4fab-b8dd-33b76ae6e081" providerId="ADAL" clId="{C6B3DBE0-104B-43AB-9FEF-188C3EEDA3F0}" dt="2020-07-26T16:41:48.366" v="5"/>
          <ac:spMkLst>
            <pc:docMk/>
            <pc:sldMk cId="1199709317" sldId="256"/>
            <ac:spMk id="3" creationId="{059C954B-E338-40A7-B618-AD40BFBF036E}"/>
          </ac:spMkLst>
        </pc:spChg>
      </pc:sldChg>
      <pc:sldChg chg="addSp delSp modSp new del mod setBg setClrOvrMap delDesignElem">
        <pc:chgData name="Andrey" userId="cbbb117e-4c69-4fab-b8dd-33b76ae6e081" providerId="ADAL" clId="{C6B3DBE0-104B-43AB-9FEF-188C3EEDA3F0}" dt="2020-07-26T16:46:44.223" v="35" actId="680"/>
        <pc:sldMkLst>
          <pc:docMk/>
          <pc:sldMk cId="1882504715" sldId="256"/>
        </pc:sldMkLst>
        <pc:spChg chg="mod">
          <ac:chgData name="Andrey" userId="cbbb117e-4c69-4fab-b8dd-33b76ae6e081" providerId="ADAL" clId="{C6B3DBE0-104B-43AB-9FEF-188C3EEDA3F0}" dt="2020-07-26T16:46:43.217" v="34"/>
          <ac:spMkLst>
            <pc:docMk/>
            <pc:sldMk cId="1882504715" sldId="256"/>
            <ac:spMk id="2" creationId="{17CE0EC2-B847-4501-A4BA-BEC40508B46A}"/>
          </ac:spMkLst>
        </pc:spChg>
        <pc:spChg chg="mod">
          <ac:chgData name="Andrey" userId="cbbb117e-4c69-4fab-b8dd-33b76ae6e081" providerId="ADAL" clId="{C6B3DBE0-104B-43AB-9FEF-188C3EEDA3F0}" dt="2020-07-26T16:46:43.217" v="34"/>
          <ac:spMkLst>
            <pc:docMk/>
            <pc:sldMk cId="1882504715" sldId="256"/>
            <ac:spMk id="3" creationId="{5B90A28D-1D1D-472A-83DC-FFCB3C1AF107}"/>
          </ac:spMkLst>
        </pc:spChg>
        <pc:spChg chg="add del">
          <ac:chgData name="Andrey" userId="cbbb117e-4c69-4fab-b8dd-33b76ae6e081" providerId="ADAL" clId="{C6B3DBE0-104B-43AB-9FEF-188C3EEDA3F0}" dt="2020-07-26T16:46:41.443" v="28" actId="26606"/>
          <ac:spMkLst>
            <pc:docMk/>
            <pc:sldMk cId="1882504715" sldId="256"/>
            <ac:spMk id="7" creationId="{07280DB5-560C-4CF6-A5D0-61550AAA6E59}"/>
          </ac:spMkLst>
        </pc:spChg>
        <pc:spChg chg="add del">
          <ac:chgData name="Andrey" userId="cbbb117e-4c69-4fab-b8dd-33b76ae6e081" providerId="ADAL" clId="{C6B3DBE0-104B-43AB-9FEF-188C3EEDA3F0}" dt="2020-07-26T16:46:42.051" v="30" actId="26606"/>
          <ac:spMkLst>
            <pc:docMk/>
            <pc:sldMk cId="1882504715" sldId="256"/>
            <ac:spMk id="8" creationId="{9EC0B389-6C5B-4613-955F-777B28DFBA5B}"/>
          </ac:spMkLst>
        </pc:spChg>
        <pc:spChg chg="add del">
          <ac:chgData name="Andrey" userId="cbbb117e-4c69-4fab-b8dd-33b76ae6e081" providerId="ADAL" clId="{C6B3DBE0-104B-43AB-9FEF-188C3EEDA3F0}" dt="2020-07-26T16:44:01.918" v="21" actId="26606"/>
          <ac:spMkLst>
            <pc:docMk/>
            <pc:sldMk cId="1882504715" sldId="256"/>
            <ac:spMk id="9" creationId="{CBF37E64-678E-4AAC-82EB-281D0E37B3D4}"/>
          </ac:spMkLst>
        </pc:spChg>
        <pc:spChg chg="add del">
          <ac:chgData name="Andrey" userId="cbbb117e-4c69-4fab-b8dd-33b76ae6e081" providerId="ADAL" clId="{C6B3DBE0-104B-43AB-9FEF-188C3EEDA3F0}" dt="2020-07-26T16:46:42.051" v="30" actId="26606"/>
          <ac:spMkLst>
            <pc:docMk/>
            <pc:sldMk cId="1882504715" sldId="256"/>
            <ac:spMk id="10" creationId="{8AC43696-2597-400A-96DE-C9CA146340B9}"/>
          </ac:spMkLst>
        </pc:spChg>
        <pc:spChg chg="add del">
          <ac:chgData name="Andrey" userId="cbbb117e-4c69-4fab-b8dd-33b76ae6e081" providerId="ADAL" clId="{C6B3DBE0-104B-43AB-9FEF-188C3EEDA3F0}" dt="2020-07-26T16:44:01.918" v="21" actId="26606"/>
          <ac:spMkLst>
            <pc:docMk/>
            <pc:sldMk cId="1882504715" sldId="256"/>
            <ac:spMk id="11" creationId="{3F315017-1C57-42D9-9FFB-A9CFD97F9573}"/>
          </ac:spMkLst>
        </pc:spChg>
        <pc:spChg chg="add del">
          <ac:chgData name="Andrey" userId="cbbb117e-4c69-4fab-b8dd-33b76ae6e081" providerId="ADAL" clId="{C6B3DBE0-104B-43AB-9FEF-188C3EEDA3F0}" dt="2020-07-26T16:46:00.478" v="23" actId="26606"/>
          <ac:spMkLst>
            <pc:docMk/>
            <pc:sldMk cId="1882504715" sldId="256"/>
            <ac:spMk id="13" creationId="{6F776733-A05B-4A45-903C-A77D9DEBDEFB}"/>
          </ac:spMkLst>
        </pc:spChg>
        <pc:picChg chg="add del">
          <ac:chgData name="Andrey" userId="cbbb117e-4c69-4fab-b8dd-33b76ae6e081" providerId="ADAL" clId="{C6B3DBE0-104B-43AB-9FEF-188C3EEDA3F0}" dt="2020-07-26T16:44:01.918" v="21" actId="26606"/>
          <ac:picMkLst>
            <pc:docMk/>
            <pc:sldMk cId="1882504715" sldId="256"/>
            <ac:picMk id="5" creationId="{543574FC-0FCC-4DC0-AFFB-EE1EDFBA738B}"/>
          </ac:picMkLst>
        </pc:picChg>
        <pc:picChg chg="add del">
          <ac:chgData name="Andrey" userId="cbbb117e-4c69-4fab-b8dd-33b76ae6e081" providerId="ADAL" clId="{C6B3DBE0-104B-43AB-9FEF-188C3EEDA3F0}" dt="2020-07-26T16:46:41.443" v="28" actId="26606"/>
          <ac:picMkLst>
            <pc:docMk/>
            <pc:sldMk cId="1882504715" sldId="256"/>
            <ac:picMk id="6" creationId="{410E72E3-0D71-4555-8E91-0A12B7FCB71E}"/>
          </ac:picMkLst>
        </pc:picChg>
        <pc:picChg chg="add del">
          <ac:chgData name="Andrey" userId="cbbb117e-4c69-4fab-b8dd-33b76ae6e081" providerId="ADAL" clId="{C6B3DBE0-104B-43AB-9FEF-188C3EEDA3F0}" dt="2020-07-26T16:46:00.478" v="23" actId="26606"/>
          <ac:picMkLst>
            <pc:docMk/>
            <pc:sldMk cId="1882504715" sldId="256"/>
            <ac:picMk id="14" creationId="{4ECAA139-C6D4-4016-8AA6-9BE08B67242B}"/>
          </ac:picMkLst>
        </pc:picChg>
      </pc:sldChg>
      <pc:sldChg chg="new del">
        <pc:chgData name="Andrey" userId="cbbb117e-4c69-4fab-b8dd-33b76ae6e081" providerId="ADAL" clId="{C6B3DBE0-104B-43AB-9FEF-188C3EEDA3F0}" dt="2020-07-26T16:42:06.542" v="10" actId="47"/>
        <pc:sldMkLst>
          <pc:docMk/>
          <pc:sldMk cId="2720128998" sldId="257"/>
        </pc:sldMkLst>
      </pc:sldChg>
      <pc:sldChg chg="modSp add del setBg">
        <pc:chgData name="Andrey" userId="cbbb117e-4c69-4fab-b8dd-33b76ae6e081" providerId="ADAL" clId="{C6B3DBE0-104B-43AB-9FEF-188C3EEDA3F0}" dt="2020-07-26T17:02:33.651" v="203"/>
        <pc:sldMkLst>
          <pc:docMk/>
          <pc:sldMk cId="3060642791" sldId="257"/>
        </pc:sldMkLst>
        <pc:spChg chg="mod">
          <ac:chgData name="Andrey" userId="cbbb117e-4c69-4fab-b8dd-33b76ae6e081" providerId="ADAL" clId="{C6B3DBE0-104B-43AB-9FEF-188C3EEDA3F0}" dt="2020-07-26T17:01:42.480" v="197"/>
          <ac:spMkLst>
            <pc:docMk/>
            <pc:sldMk cId="3060642791" sldId="257"/>
            <ac:spMk id="21" creationId="{00000000-0000-0000-0000-000000000000}"/>
          </ac:spMkLst>
        </pc:spChg>
      </pc:sldChg>
      <pc:sldChg chg="modSp add del mod setBg">
        <pc:chgData name="Andrey" userId="cbbb117e-4c69-4fab-b8dd-33b76ae6e081" providerId="ADAL" clId="{C6B3DBE0-104B-43AB-9FEF-188C3EEDA3F0}" dt="2020-07-26T17:02:23.711" v="201"/>
        <pc:sldMkLst>
          <pc:docMk/>
          <pc:sldMk cId="3318732818" sldId="258"/>
        </pc:sldMkLst>
        <pc:spChg chg="mod">
          <ac:chgData name="Andrey" userId="cbbb117e-4c69-4fab-b8dd-33b76ae6e081" providerId="ADAL" clId="{C6B3DBE0-104B-43AB-9FEF-188C3EEDA3F0}" dt="2020-07-26T17:01:06.251" v="189" actId="27636"/>
          <ac:spMkLst>
            <pc:docMk/>
            <pc:sldMk cId="3318732818" sldId="258"/>
            <ac:spMk id="2" creationId="{00000000-0000-0000-0000-000000000000}"/>
          </ac:spMkLst>
        </pc:spChg>
        <pc:spChg chg="mod">
          <ac:chgData name="Andrey" userId="cbbb117e-4c69-4fab-b8dd-33b76ae6e081" providerId="ADAL" clId="{C6B3DBE0-104B-43AB-9FEF-188C3EEDA3F0}" dt="2020-07-26T17:01:42.480" v="197"/>
          <ac:spMkLst>
            <pc:docMk/>
            <pc:sldMk cId="3318732818" sldId="258"/>
            <ac:spMk id="4" creationId="{00000000-0000-0000-0000-000000000000}"/>
          </ac:spMkLst>
        </pc:spChg>
      </pc:sldChg>
      <pc:sldChg chg="addSp delSp modSp add mod setBg setClrOvrMap">
        <pc:chgData name="Andrey" userId="cbbb117e-4c69-4fab-b8dd-33b76ae6e081" providerId="ADAL" clId="{C6B3DBE0-104B-43AB-9FEF-188C3EEDA3F0}" dt="2020-07-26T17:49:08.226" v="242" actId="26606"/>
        <pc:sldMkLst>
          <pc:docMk/>
          <pc:sldMk cId="3159430919" sldId="259"/>
        </pc:sldMkLst>
        <pc:spChg chg="mod ord">
          <ac:chgData name="Andrey" userId="cbbb117e-4c69-4fab-b8dd-33b76ae6e081" providerId="ADAL" clId="{C6B3DBE0-104B-43AB-9FEF-188C3EEDA3F0}" dt="2020-07-26T17:49:08.226" v="242" actId="26606"/>
          <ac:spMkLst>
            <pc:docMk/>
            <pc:sldMk cId="3159430919" sldId="259"/>
            <ac:spMk id="3" creationId="{00000000-0000-0000-0000-000000000000}"/>
          </ac:spMkLst>
        </pc:spChg>
        <pc:spChg chg="mod">
          <ac:chgData name="Andrey" userId="cbbb117e-4c69-4fab-b8dd-33b76ae6e081" providerId="ADAL" clId="{C6B3DBE0-104B-43AB-9FEF-188C3EEDA3F0}" dt="2020-07-26T17:49:08.226" v="242" actId="26606"/>
          <ac:spMkLst>
            <pc:docMk/>
            <pc:sldMk cId="3159430919" sldId="259"/>
            <ac:spMk id="6" creationId="{00000000-0000-0000-0000-000000000000}"/>
          </ac:spMkLst>
        </pc:spChg>
        <pc:spChg chg="add mod ord">
          <ac:chgData name="Andrey" userId="cbbb117e-4c69-4fab-b8dd-33b76ae6e081" providerId="ADAL" clId="{C6B3DBE0-104B-43AB-9FEF-188C3EEDA3F0}" dt="2020-07-26T17:49:08.226" v="242" actId="26606"/>
          <ac:spMkLst>
            <pc:docMk/>
            <pc:sldMk cId="3159430919" sldId="259"/>
            <ac:spMk id="7" creationId="{00000000-0000-0000-0000-000000000000}"/>
          </ac:spMkLst>
        </pc:spChg>
        <pc:spChg chg="add mod">
          <ac:chgData name="Andrey" userId="cbbb117e-4c69-4fab-b8dd-33b76ae6e081" providerId="ADAL" clId="{C6B3DBE0-104B-43AB-9FEF-188C3EEDA3F0}" dt="2020-07-26T17:49:08.226" v="242" actId="26606"/>
          <ac:spMkLst>
            <pc:docMk/>
            <pc:sldMk cId="3159430919" sldId="259"/>
            <ac:spMk id="8" creationId="{00000000-0000-0000-0000-000000000000}"/>
          </ac:spMkLst>
        </pc:spChg>
        <pc:spChg chg="del mod">
          <ac:chgData name="Andrey" userId="cbbb117e-4c69-4fab-b8dd-33b76ae6e081" providerId="ADAL" clId="{C6B3DBE0-104B-43AB-9FEF-188C3EEDA3F0}" dt="2020-07-26T17:45:03.094" v="213" actId="478"/>
          <ac:spMkLst>
            <pc:docMk/>
            <pc:sldMk cId="3159430919" sldId="259"/>
            <ac:spMk id="10" creationId="{51438BAE-A792-BD43-B386-3B842CB51EB0}"/>
          </ac:spMkLst>
        </pc:spChg>
        <pc:spChg chg="del mod">
          <ac:chgData name="Andrey" userId="cbbb117e-4c69-4fab-b8dd-33b76ae6e081" providerId="ADAL" clId="{C6B3DBE0-104B-43AB-9FEF-188C3EEDA3F0}" dt="2020-07-26T17:45:00.517" v="212" actId="478"/>
          <ac:spMkLst>
            <pc:docMk/>
            <pc:sldMk cId="3159430919" sldId="259"/>
            <ac:spMk id="11" creationId="{24ACDC7D-B9CD-3C42-9938-9C75DB534614}"/>
          </ac:spMkLst>
        </pc:spChg>
        <pc:spChg chg="add del">
          <ac:chgData name="Andrey" userId="cbbb117e-4c69-4fab-b8dd-33b76ae6e081" providerId="ADAL" clId="{C6B3DBE0-104B-43AB-9FEF-188C3EEDA3F0}" dt="2020-07-26T17:49:08.226" v="242" actId="26606"/>
          <ac:spMkLst>
            <pc:docMk/>
            <pc:sldMk cId="3159430919" sldId="259"/>
            <ac:spMk id="14" creationId="{A86541C6-61B1-4DAA-B57A-EAF3F24F0491}"/>
          </ac:spMkLst>
        </pc:spChg>
        <pc:spChg chg="add del">
          <ac:chgData name="Andrey" userId="cbbb117e-4c69-4fab-b8dd-33b76ae6e081" providerId="ADAL" clId="{C6B3DBE0-104B-43AB-9FEF-188C3EEDA3F0}" dt="2020-07-26T17:49:08.226" v="242" actId="26606"/>
          <ac:spMkLst>
            <pc:docMk/>
            <pc:sldMk cId="3159430919" sldId="259"/>
            <ac:spMk id="16" creationId="{71750011-2006-46BB-AFDE-C6E461752333}"/>
          </ac:spMkLst>
        </pc:spChg>
        <pc:picChg chg="add del mod">
          <ac:chgData name="Andrey" userId="cbbb117e-4c69-4fab-b8dd-33b76ae6e081" providerId="ADAL" clId="{C6B3DBE0-104B-43AB-9FEF-188C3EEDA3F0}" dt="2020-07-26T17:46:25.044" v="217" actId="478"/>
          <ac:picMkLst>
            <pc:docMk/>
            <pc:sldMk cId="3159430919" sldId="259"/>
            <ac:picMk id="2" creationId="{EF74602E-5BD4-462A-AC9D-02F7D94D5A72}"/>
          </ac:picMkLst>
        </pc:picChg>
        <pc:picChg chg="add mod">
          <ac:chgData name="Andrey" userId="cbbb117e-4c69-4fab-b8dd-33b76ae6e081" providerId="ADAL" clId="{C6B3DBE0-104B-43AB-9FEF-188C3EEDA3F0}" dt="2020-07-26T17:49:08.226" v="242" actId="26606"/>
          <ac:picMkLst>
            <pc:docMk/>
            <pc:sldMk cId="3159430919" sldId="259"/>
            <ac:picMk id="4" creationId="{420E2291-C354-47AD-B31E-0DFB1EA9CE9D}"/>
          </ac:picMkLst>
        </pc:picChg>
        <pc:picChg chg="del">
          <ac:chgData name="Andrey" userId="cbbb117e-4c69-4fab-b8dd-33b76ae6e081" providerId="ADAL" clId="{C6B3DBE0-104B-43AB-9FEF-188C3EEDA3F0}" dt="2020-07-26T17:44:30.536" v="204" actId="478"/>
          <ac:picMkLst>
            <pc:docMk/>
            <pc:sldMk cId="3159430919" sldId="259"/>
            <ac:picMk id="5" creationId="{5C89DB17-2FD0-9F4C-8E79-93707B4D2567}"/>
          </ac:picMkLst>
        </pc:picChg>
        <pc:picChg chg="mod">
          <ac:chgData name="Andrey" userId="cbbb117e-4c69-4fab-b8dd-33b76ae6e081" providerId="ADAL" clId="{C6B3DBE0-104B-43AB-9FEF-188C3EEDA3F0}" dt="2020-07-26T17:49:08.226" v="242" actId="26606"/>
          <ac:picMkLst>
            <pc:docMk/>
            <pc:sldMk cId="3159430919" sldId="259"/>
            <ac:picMk id="9" creationId="{00000000-0000-0000-0000-000000000000}"/>
          </ac:picMkLst>
        </pc:picChg>
      </pc:sldChg>
      <pc:sldChg chg="add">
        <pc:chgData name="Andrey" userId="cbbb117e-4c69-4fab-b8dd-33b76ae6e081" providerId="ADAL" clId="{C6B3DBE0-104B-43AB-9FEF-188C3EEDA3F0}" dt="2020-07-26T17:50:12.152" v="243" actId="22"/>
        <pc:sldMkLst>
          <pc:docMk/>
          <pc:sldMk cId="3140039076" sldId="260"/>
        </pc:sldMkLst>
      </pc:sldChg>
      <pc:sldChg chg="addSp delSp modSp add mod modAnim">
        <pc:chgData name="Andrey" userId="cbbb117e-4c69-4fab-b8dd-33b76ae6e081" providerId="ADAL" clId="{C6B3DBE0-104B-43AB-9FEF-188C3EEDA3F0}" dt="2020-07-26T17:54:57.118" v="275" actId="1037"/>
        <pc:sldMkLst>
          <pc:docMk/>
          <pc:sldMk cId="1674608904" sldId="261"/>
        </pc:sldMkLst>
        <pc:spChg chg="mod">
          <ac:chgData name="Andrey" userId="cbbb117e-4c69-4fab-b8dd-33b76ae6e081" providerId="ADAL" clId="{C6B3DBE0-104B-43AB-9FEF-188C3EEDA3F0}" dt="2020-07-26T17:52:16.690" v="259" actId="165"/>
          <ac:spMkLst>
            <pc:docMk/>
            <pc:sldMk cId="1674608904" sldId="261"/>
            <ac:spMk id="10" creationId="{9C0A8AE3-7C98-495C-AF15-382BB688D8A9}"/>
          </ac:spMkLst>
        </pc:spChg>
        <pc:spChg chg="mod">
          <ac:chgData name="Andrey" userId="cbbb117e-4c69-4fab-b8dd-33b76ae6e081" providerId="ADAL" clId="{C6B3DBE0-104B-43AB-9FEF-188C3EEDA3F0}" dt="2020-07-26T17:52:16.690" v="259" actId="165"/>
          <ac:spMkLst>
            <pc:docMk/>
            <pc:sldMk cId="1674608904" sldId="261"/>
            <ac:spMk id="11" creationId="{A2603D27-1C15-4ECA-8BCA-981E18ED589B}"/>
          </ac:spMkLst>
        </pc:spChg>
        <pc:spChg chg="mod">
          <ac:chgData name="Andrey" userId="cbbb117e-4c69-4fab-b8dd-33b76ae6e081" providerId="ADAL" clId="{C6B3DBE0-104B-43AB-9FEF-188C3EEDA3F0}" dt="2020-07-26T17:52:16.690" v="259" actId="165"/>
          <ac:spMkLst>
            <pc:docMk/>
            <pc:sldMk cId="1674608904" sldId="261"/>
            <ac:spMk id="12" creationId="{6DCB41EB-8579-4ABA-9EF5-2A92707F82D4}"/>
          </ac:spMkLst>
        </pc:spChg>
        <pc:spChg chg="mod">
          <ac:chgData name="Andrey" userId="cbbb117e-4c69-4fab-b8dd-33b76ae6e081" providerId="ADAL" clId="{C6B3DBE0-104B-43AB-9FEF-188C3EEDA3F0}" dt="2020-07-26T17:52:16.690" v="259" actId="165"/>
          <ac:spMkLst>
            <pc:docMk/>
            <pc:sldMk cId="1674608904" sldId="261"/>
            <ac:spMk id="14" creationId="{26B6C48A-C1CF-4C48-9260-BB935B8C8053}"/>
          </ac:spMkLst>
        </pc:spChg>
        <pc:spChg chg="mod">
          <ac:chgData name="Andrey" userId="cbbb117e-4c69-4fab-b8dd-33b76ae6e081" providerId="ADAL" clId="{C6B3DBE0-104B-43AB-9FEF-188C3EEDA3F0}" dt="2020-07-26T17:52:16.690" v="259" actId="165"/>
          <ac:spMkLst>
            <pc:docMk/>
            <pc:sldMk cId="1674608904" sldId="261"/>
            <ac:spMk id="15" creationId="{2B5D52E8-2E50-4B97-8BFE-2EAA5771EF01}"/>
          </ac:spMkLst>
        </pc:spChg>
        <pc:spChg chg="mod">
          <ac:chgData name="Andrey" userId="cbbb117e-4c69-4fab-b8dd-33b76ae6e081" providerId="ADAL" clId="{C6B3DBE0-104B-43AB-9FEF-188C3EEDA3F0}" dt="2020-07-26T17:52:16.690" v="259" actId="165"/>
          <ac:spMkLst>
            <pc:docMk/>
            <pc:sldMk cId="1674608904" sldId="261"/>
            <ac:spMk id="16" creationId="{CCB8F08D-C8BD-47CA-9331-9ED289481838}"/>
          </ac:spMkLst>
        </pc:spChg>
        <pc:spChg chg="mod">
          <ac:chgData name="Andrey" userId="cbbb117e-4c69-4fab-b8dd-33b76ae6e081" providerId="ADAL" clId="{C6B3DBE0-104B-43AB-9FEF-188C3EEDA3F0}" dt="2020-07-26T17:52:16.690" v="259" actId="165"/>
          <ac:spMkLst>
            <pc:docMk/>
            <pc:sldMk cId="1674608904" sldId="261"/>
            <ac:spMk id="17" creationId="{C79587C0-2C3F-44E3-8168-CD629C744F65}"/>
          </ac:spMkLst>
        </pc:spChg>
        <pc:spChg chg="mod topLvl">
          <ac:chgData name="Andrey" userId="cbbb117e-4c69-4fab-b8dd-33b76ae6e081" providerId="ADAL" clId="{C6B3DBE0-104B-43AB-9FEF-188C3EEDA3F0}" dt="2020-07-26T17:52:09.039" v="258" actId="165"/>
          <ac:spMkLst>
            <pc:docMk/>
            <pc:sldMk cId="1674608904" sldId="261"/>
            <ac:spMk id="28" creationId="{9157611F-44FD-4654-A35B-7A46460DB78D}"/>
          </ac:spMkLst>
        </pc:spChg>
        <pc:spChg chg="mod">
          <ac:chgData name="Andrey" userId="cbbb117e-4c69-4fab-b8dd-33b76ae6e081" providerId="ADAL" clId="{C6B3DBE0-104B-43AB-9FEF-188C3EEDA3F0}" dt="2020-07-26T17:52:16.690" v="259" actId="165"/>
          <ac:spMkLst>
            <pc:docMk/>
            <pc:sldMk cId="1674608904" sldId="261"/>
            <ac:spMk id="42" creationId="{00000000-0000-0000-0000-000000000000}"/>
          </ac:spMkLst>
        </pc:spChg>
        <pc:spChg chg="mod">
          <ac:chgData name="Andrey" userId="cbbb117e-4c69-4fab-b8dd-33b76ae6e081" providerId="ADAL" clId="{C6B3DBE0-104B-43AB-9FEF-188C3EEDA3F0}" dt="2020-07-26T17:52:16.690" v="259" actId="165"/>
          <ac:spMkLst>
            <pc:docMk/>
            <pc:sldMk cId="1674608904" sldId="261"/>
            <ac:spMk id="43" creationId="{00000000-0000-0000-0000-000000000000}"/>
          </ac:spMkLst>
        </pc:spChg>
        <pc:spChg chg="mod">
          <ac:chgData name="Andrey" userId="cbbb117e-4c69-4fab-b8dd-33b76ae6e081" providerId="ADAL" clId="{C6B3DBE0-104B-43AB-9FEF-188C3EEDA3F0}" dt="2020-07-26T17:52:16.690" v="259" actId="165"/>
          <ac:spMkLst>
            <pc:docMk/>
            <pc:sldMk cId="1674608904" sldId="261"/>
            <ac:spMk id="44" creationId="{00000000-0000-0000-0000-000000000000}"/>
          </ac:spMkLst>
        </pc:spChg>
        <pc:grpChg chg="add del mod ord topLvl">
          <ac:chgData name="Andrey" userId="cbbb117e-4c69-4fab-b8dd-33b76ae6e081" providerId="ADAL" clId="{C6B3DBE0-104B-43AB-9FEF-188C3EEDA3F0}" dt="2020-07-26T17:52:16.690" v="259" actId="165"/>
          <ac:grpSpMkLst>
            <pc:docMk/>
            <pc:sldMk cId="1674608904" sldId="261"/>
            <ac:grpSpMk id="3" creationId="{BAFB96B0-3B10-44A0-919D-7FBA5A8D1EDF}"/>
          </ac:grpSpMkLst>
        </pc:grpChg>
        <pc:grpChg chg="add del mod">
          <ac:chgData name="Andrey" userId="cbbb117e-4c69-4fab-b8dd-33b76ae6e081" providerId="ADAL" clId="{C6B3DBE0-104B-43AB-9FEF-188C3EEDA3F0}" dt="2020-07-26T17:52:09.039" v="258" actId="165"/>
          <ac:grpSpMkLst>
            <pc:docMk/>
            <pc:sldMk cId="1674608904" sldId="261"/>
            <ac:grpSpMk id="4" creationId="{A505698C-A777-48EA-955B-29CBDE50272E}"/>
          </ac:grpSpMkLst>
        </pc:grpChg>
        <pc:grpChg chg="mod topLvl">
          <ac:chgData name="Andrey" userId="cbbb117e-4c69-4fab-b8dd-33b76ae6e081" providerId="ADAL" clId="{C6B3DBE0-104B-43AB-9FEF-188C3EEDA3F0}" dt="2020-07-26T17:52:16.690" v="259" actId="165"/>
          <ac:grpSpMkLst>
            <pc:docMk/>
            <pc:sldMk cId="1674608904" sldId="261"/>
            <ac:grpSpMk id="6" creationId="{50930C5E-6EC0-4FF9-B683-841D37963931}"/>
          </ac:grpSpMkLst>
        </pc:grpChg>
        <pc:grpChg chg="mod">
          <ac:chgData name="Andrey" userId="cbbb117e-4c69-4fab-b8dd-33b76ae6e081" providerId="ADAL" clId="{C6B3DBE0-104B-43AB-9FEF-188C3EEDA3F0}" dt="2020-07-26T17:54:39.431" v="271" actId="1035"/>
          <ac:grpSpMkLst>
            <pc:docMk/>
            <pc:sldMk cId="1674608904" sldId="261"/>
            <ac:grpSpMk id="7" creationId="{00000000-0000-0000-0000-000000000000}"/>
          </ac:grpSpMkLst>
        </pc:grpChg>
        <pc:grpChg chg="mod">
          <ac:chgData name="Andrey" userId="cbbb117e-4c69-4fab-b8dd-33b76ae6e081" providerId="ADAL" clId="{C6B3DBE0-104B-43AB-9FEF-188C3EEDA3F0}" dt="2020-07-26T17:51:47.852" v="256" actId="408"/>
          <ac:grpSpMkLst>
            <pc:docMk/>
            <pc:sldMk cId="1674608904" sldId="261"/>
            <ac:grpSpMk id="8" creationId="{00000000-0000-0000-0000-000000000000}"/>
          </ac:grpSpMkLst>
        </pc:grpChg>
        <pc:grpChg chg="mod">
          <ac:chgData name="Andrey" userId="cbbb117e-4c69-4fab-b8dd-33b76ae6e081" providerId="ADAL" clId="{C6B3DBE0-104B-43AB-9FEF-188C3EEDA3F0}" dt="2020-07-26T17:52:16.690" v="259" actId="165"/>
          <ac:grpSpMkLst>
            <pc:docMk/>
            <pc:sldMk cId="1674608904" sldId="261"/>
            <ac:grpSpMk id="9" creationId="{97D55080-59F3-4D44-BC5D-96545059D55F}"/>
          </ac:grpSpMkLst>
        </pc:grpChg>
        <pc:grpChg chg="mod">
          <ac:chgData name="Andrey" userId="cbbb117e-4c69-4fab-b8dd-33b76ae6e081" providerId="ADAL" clId="{C6B3DBE0-104B-43AB-9FEF-188C3EEDA3F0}" dt="2020-07-26T17:51:38.350" v="255" actId="12789"/>
          <ac:grpSpMkLst>
            <pc:docMk/>
            <pc:sldMk cId="1674608904" sldId="261"/>
            <ac:grpSpMk id="18" creationId="{00000000-0000-0000-0000-000000000000}"/>
          </ac:grpSpMkLst>
        </pc:grpChg>
        <pc:grpChg chg="mod topLvl">
          <ac:chgData name="Andrey" userId="cbbb117e-4c69-4fab-b8dd-33b76ae6e081" providerId="ADAL" clId="{C6B3DBE0-104B-43AB-9FEF-188C3EEDA3F0}" dt="2020-07-26T17:52:16.690" v="259" actId="165"/>
          <ac:grpSpMkLst>
            <pc:docMk/>
            <pc:sldMk cId="1674608904" sldId="261"/>
            <ac:grpSpMk id="41" creationId="{00000000-0000-0000-0000-000000000000}"/>
          </ac:grpSpMkLst>
        </pc:grpChg>
        <pc:picChg chg="mod">
          <ac:chgData name="Andrey" userId="cbbb117e-4c69-4fab-b8dd-33b76ae6e081" providerId="ADAL" clId="{C6B3DBE0-104B-43AB-9FEF-188C3EEDA3F0}" dt="2020-07-26T17:52:16.690" v="259" actId="165"/>
          <ac:picMkLst>
            <pc:docMk/>
            <pc:sldMk cId="1674608904" sldId="261"/>
            <ac:picMk id="13" creationId="{B9E86559-7FDF-4DF4-AACB-4E21E900F7AC}"/>
          </ac:picMkLst>
        </pc:picChg>
        <pc:picChg chg="mod">
          <ac:chgData name="Andrey" userId="cbbb117e-4c69-4fab-b8dd-33b76ae6e081" providerId="ADAL" clId="{C6B3DBE0-104B-43AB-9FEF-188C3EEDA3F0}" dt="2020-07-26T17:54:57.118" v="275" actId="1037"/>
          <ac:picMkLst>
            <pc:docMk/>
            <pc:sldMk cId="1674608904" sldId="261"/>
            <ac:picMk id="22" creationId="{00000000-0000-0000-0000-000000000000}"/>
          </ac:picMkLst>
        </pc:picChg>
      </pc:sldChg>
      <pc:sldChg chg="add">
        <pc:chgData name="Andrey" userId="cbbb117e-4c69-4fab-b8dd-33b76ae6e081" providerId="ADAL" clId="{C6B3DBE0-104B-43AB-9FEF-188C3EEDA3F0}" dt="2020-07-26T17:50:12.152" v="243" actId="22"/>
        <pc:sldMkLst>
          <pc:docMk/>
          <pc:sldMk cId="3392883274" sldId="262"/>
        </pc:sldMkLst>
      </pc:sldChg>
      <pc:sldChg chg="add">
        <pc:chgData name="Andrey" userId="cbbb117e-4c69-4fab-b8dd-33b76ae6e081" providerId="ADAL" clId="{C6B3DBE0-104B-43AB-9FEF-188C3EEDA3F0}" dt="2020-07-26T17:50:12.152" v="243" actId="22"/>
        <pc:sldMkLst>
          <pc:docMk/>
          <pc:sldMk cId="493691012" sldId="263"/>
        </pc:sldMkLst>
      </pc:sldChg>
      <pc:sldChg chg="add">
        <pc:chgData name="Andrey" userId="cbbb117e-4c69-4fab-b8dd-33b76ae6e081" providerId="ADAL" clId="{C6B3DBE0-104B-43AB-9FEF-188C3EEDA3F0}" dt="2020-07-26T17:50:12.152" v="243" actId="22"/>
        <pc:sldMkLst>
          <pc:docMk/>
          <pc:sldMk cId="6147257" sldId="264"/>
        </pc:sldMkLst>
      </pc:sldChg>
      <pc:sldMasterChg chg="modSp modSldLayout">
        <pc:chgData name="Andrey" userId="cbbb117e-4c69-4fab-b8dd-33b76ae6e081" providerId="ADAL" clId="{C6B3DBE0-104B-43AB-9FEF-188C3EEDA3F0}" dt="2020-07-26T15:51:48.861" v="3"/>
        <pc:sldMasterMkLst>
          <pc:docMk/>
          <pc:sldMasterMk cId="417602619" sldId="2147483648"/>
        </pc:sldMasterMkLst>
        <pc:spChg chg="mod">
          <ac:chgData name="Andrey" userId="cbbb117e-4c69-4fab-b8dd-33b76ae6e081" providerId="ADAL" clId="{C6B3DBE0-104B-43AB-9FEF-188C3EEDA3F0}" dt="2020-07-26T15:51:48.861" v="3"/>
          <ac:spMkLst>
            <pc:docMk/>
            <pc:sldMasterMk cId="417602619" sldId="2147483648"/>
            <ac:spMk id="2" creationId="{47D43B22-11A7-4072-BFE2-F8371189E3C0}"/>
          </ac:spMkLst>
        </pc:spChg>
        <pc:spChg chg="mod">
          <ac:chgData name="Andrey" userId="cbbb117e-4c69-4fab-b8dd-33b76ae6e081" providerId="ADAL" clId="{C6B3DBE0-104B-43AB-9FEF-188C3EEDA3F0}" dt="2020-07-26T15:51:48.861" v="3"/>
          <ac:spMkLst>
            <pc:docMk/>
            <pc:sldMasterMk cId="417602619" sldId="2147483648"/>
            <ac:spMk id="3" creationId="{66A56AB5-A392-42CE-9BB6-F53257364FDE}"/>
          </ac:spMkLst>
        </pc:spChg>
        <pc:spChg chg="mod">
          <ac:chgData name="Andrey" userId="cbbb117e-4c69-4fab-b8dd-33b76ae6e081" providerId="ADAL" clId="{C6B3DBE0-104B-43AB-9FEF-188C3EEDA3F0}" dt="2020-07-26T15:51:48.861" v="3"/>
          <ac:spMkLst>
            <pc:docMk/>
            <pc:sldMasterMk cId="417602619" sldId="2147483648"/>
            <ac:spMk id="4" creationId="{A45999A1-F166-46E3-83E4-2B34FB112619}"/>
          </ac:spMkLst>
        </pc:spChg>
        <pc:spChg chg="mod">
          <ac:chgData name="Andrey" userId="cbbb117e-4c69-4fab-b8dd-33b76ae6e081" providerId="ADAL" clId="{C6B3DBE0-104B-43AB-9FEF-188C3EEDA3F0}" dt="2020-07-26T15:51:48.861" v="3"/>
          <ac:spMkLst>
            <pc:docMk/>
            <pc:sldMasterMk cId="417602619" sldId="2147483648"/>
            <ac:spMk id="5" creationId="{08803CC0-A26A-4135-BFD2-AD67642C986E}"/>
          </ac:spMkLst>
        </pc:spChg>
        <pc:spChg chg="mod">
          <ac:chgData name="Andrey" userId="cbbb117e-4c69-4fab-b8dd-33b76ae6e081" providerId="ADAL" clId="{C6B3DBE0-104B-43AB-9FEF-188C3EEDA3F0}" dt="2020-07-26T15:51:48.861" v="3"/>
          <ac:spMkLst>
            <pc:docMk/>
            <pc:sldMasterMk cId="417602619" sldId="2147483648"/>
            <ac:spMk id="6" creationId="{4184F707-C574-4CC9-A073-4D08BECD957B}"/>
          </ac:spMkLst>
        </pc:spChg>
        <pc:sldLayoutChg chg="modSp">
          <pc:chgData name="Andrey" userId="cbbb117e-4c69-4fab-b8dd-33b76ae6e081" providerId="ADAL" clId="{C6B3DBE0-104B-43AB-9FEF-188C3EEDA3F0}" dt="2020-07-26T15:51:48.861" v="3"/>
          <pc:sldLayoutMkLst>
            <pc:docMk/>
            <pc:sldMasterMk cId="417602619" sldId="2147483648"/>
            <pc:sldLayoutMk cId="3117342358" sldId="2147483649"/>
          </pc:sldLayoutMkLst>
          <pc:spChg chg="mod">
            <ac:chgData name="Andrey" userId="cbbb117e-4c69-4fab-b8dd-33b76ae6e081" providerId="ADAL" clId="{C6B3DBE0-104B-43AB-9FEF-188C3EEDA3F0}" dt="2020-07-26T15:51:48.861" v="3"/>
            <ac:spMkLst>
              <pc:docMk/>
              <pc:sldMasterMk cId="417602619" sldId="2147483648"/>
              <pc:sldLayoutMk cId="3117342358" sldId="2147483649"/>
              <ac:spMk id="2" creationId="{F514D401-DFA3-46C7-A343-2FD1AF81DF81}"/>
            </ac:spMkLst>
          </pc:spChg>
          <pc:spChg chg="mod">
            <ac:chgData name="Andrey" userId="cbbb117e-4c69-4fab-b8dd-33b76ae6e081" providerId="ADAL" clId="{C6B3DBE0-104B-43AB-9FEF-188C3EEDA3F0}" dt="2020-07-26T15:51:48.861" v="3"/>
            <ac:spMkLst>
              <pc:docMk/>
              <pc:sldMasterMk cId="417602619" sldId="2147483648"/>
              <pc:sldLayoutMk cId="3117342358" sldId="2147483649"/>
              <ac:spMk id="3" creationId="{773E4759-0669-4A22-83AA-F478DF1F9072}"/>
            </ac:spMkLst>
          </pc:spChg>
        </pc:sldLayoutChg>
        <pc:sldLayoutChg chg="modSp">
          <pc:chgData name="Andrey" userId="cbbb117e-4c69-4fab-b8dd-33b76ae6e081" providerId="ADAL" clId="{C6B3DBE0-104B-43AB-9FEF-188C3EEDA3F0}" dt="2020-07-26T15:51:48.861" v="3"/>
          <pc:sldLayoutMkLst>
            <pc:docMk/>
            <pc:sldMasterMk cId="417602619" sldId="2147483648"/>
            <pc:sldLayoutMk cId="3063803485" sldId="2147483651"/>
          </pc:sldLayoutMkLst>
          <pc:spChg chg="mod">
            <ac:chgData name="Andrey" userId="cbbb117e-4c69-4fab-b8dd-33b76ae6e081" providerId="ADAL" clId="{C6B3DBE0-104B-43AB-9FEF-188C3EEDA3F0}" dt="2020-07-26T15:51:48.861" v="3"/>
            <ac:spMkLst>
              <pc:docMk/>
              <pc:sldMasterMk cId="417602619" sldId="2147483648"/>
              <pc:sldLayoutMk cId="3063803485" sldId="2147483651"/>
              <ac:spMk id="2" creationId="{A4F767AC-3811-47E0-BED6-0736CD03F7DF}"/>
            </ac:spMkLst>
          </pc:spChg>
          <pc:spChg chg="mod">
            <ac:chgData name="Andrey" userId="cbbb117e-4c69-4fab-b8dd-33b76ae6e081" providerId="ADAL" clId="{C6B3DBE0-104B-43AB-9FEF-188C3EEDA3F0}" dt="2020-07-26T15:51:48.861" v="3"/>
            <ac:spMkLst>
              <pc:docMk/>
              <pc:sldMasterMk cId="417602619" sldId="2147483648"/>
              <pc:sldLayoutMk cId="3063803485" sldId="2147483651"/>
              <ac:spMk id="3" creationId="{067910FB-74D3-4417-8B91-3FCC654EF510}"/>
            </ac:spMkLst>
          </pc:spChg>
        </pc:sldLayoutChg>
        <pc:sldLayoutChg chg="modSp">
          <pc:chgData name="Andrey" userId="cbbb117e-4c69-4fab-b8dd-33b76ae6e081" providerId="ADAL" clId="{C6B3DBE0-104B-43AB-9FEF-188C3EEDA3F0}" dt="2020-07-26T15:51:48.861" v="3"/>
          <pc:sldLayoutMkLst>
            <pc:docMk/>
            <pc:sldMasterMk cId="417602619" sldId="2147483648"/>
            <pc:sldLayoutMk cId="16972075" sldId="2147483652"/>
          </pc:sldLayoutMkLst>
          <pc:spChg chg="mod">
            <ac:chgData name="Andrey" userId="cbbb117e-4c69-4fab-b8dd-33b76ae6e081" providerId="ADAL" clId="{C6B3DBE0-104B-43AB-9FEF-188C3EEDA3F0}" dt="2020-07-26T15:51:48.861" v="3"/>
            <ac:spMkLst>
              <pc:docMk/>
              <pc:sldMasterMk cId="417602619" sldId="2147483648"/>
              <pc:sldLayoutMk cId="16972075" sldId="2147483652"/>
              <ac:spMk id="3" creationId="{D5256148-73E8-491F-B447-C8EA650F4A57}"/>
            </ac:spMkLst>
          </pc:spChg>
          <pc:spChg chg="mod">
            <ac:chgData name="Andrey" userId="cbbb117e-4c69-4fab-b8dd-33b76ae6e081" providerId="ADAL" clId="{C6B3DBE0-104B-43AB-9FEF-188C3EEDA3F0}" dt="2020-07-26T15:51:48.861" v="3"/>
            <ac:spMkLst>
              <pc:docMk/>
              <pc:sldMasterMk cId="417602619" sldId="2147483648"/>
              <pc:sldLayoutMk cId="16972075" sldId="2147483652"/>
              <ac:spMk id="4" creationId="{831275FF-AD91-4772-B59D-A82FB57E4DE8}"/>
            </ac:spMkLst>
          </pc:spChg>
        </pc:sldLayoutChg>
        <pc:sldLayoutChg chg="modSp">
          <pc:chgData name="Andrey" userId="cbbb117e-4c69-4fab-b8dd-33b76ae6e081" providerId="ADAL" clId="{C6B3DBE0-104B-43AB-9FEF-188C3EEDA3F0}" dt="2020-07-26T15:51:48.861" v="3"/>
          <pc:sldLayoutMkLst>
            <pc:docMk/>
            <pc:sldMasterMk cId="417602619" sldId="2147483648"/>
            <pc:sldLayoutMk cId="545363430" sldId="2147483653"/>
          </pc:sldLayoutMkLst>
          <pc:spChg chg="mod">
            <ac:chgData name="Andrey" userId="cbbb117e-4c69-4fab-b8dd-33b76ae6e081" providerId="ADAL" clId="{C6B3DBE0-104B-43AB-9FEF-188C3EEDA3F0}" dt="2020-07-26T15:51:48.861" v="3"/>
            <ac:spMkLst>
              <pc:docMk/>
              <pc:sldMasterMk cId="417602619" sldId="2147483648"/>
              <pc:sldLayoutMk cId="545363430" sldId="2147483653"/>
              <ac:spMk id="2" creationId="{F96702ED-D962-4C53-BA8F-B53DC7EABC02}"/>
            </ac:spMkLst>
          </pc:spChg>
          <pc:spChg chg="mod">
            <ac:chgData name="Andrey" userId="cbbb117e-4c69-4fab-b8dd-33b76ae6e081" providerId="ADAL" clId="{C6B3DBE0-104B-43AB-9FEF-188C3EEDA3F0}" dt="2020-07-26T15:51:48.861" v="3"/>
            <ac:spMkLst>
              <pc:docMk/>
              <pc:sldMasterMk cId="417602619" sldId="2147483648"/>
              <pc:sldLayoutMk cId="545363430" sldId="2147483653"/>
              <ac:spMk id="3" creationId="{9A256068-5D99-4687-96B5-1E1581A9B5B6}"/>
            </ac:spMkLst>
          </pc:spChg>
          <pc:spChg chg="mod">
            <ac:chgData name="Andrey" userId="cbbb117e-4c69-4fab-b8dd-33b76ae6e081" providerId="ADAL" clId="{C6B3DBE0-104B-43AB-9FEF-188C3EEDA3F0}" dt="2020-07-26T15:51:48.861" v="3"/>
            <ac:spMkLst>
              <pc:docMk/>
              <pc:sldMasterMk cId="417602619" sldId="2147483648"/>
              <pc:sldLayoutMk cId="545363430" sldId="2147483653"/>
              <ac:spMk id="4" creationId="{4291FDD1-A148-4A8C-9ABF-8D16F36F2ECF}"/>
            </ac:spMkLst>
          </pc:spChg>
          <pc:spChg chg="mod">
            <ac:chgData name="Andrey" userId="cbbb117e-4c69-4fab-b8dd-33b76ae6e081" providerId="ADAL" clId="{C6B3DBE0-104B-43AB-9FEF-188C3EEDA3F0}" dt="2020-07-26T15:51:48.861" v="3"/>
            <ac:spMkLst>
              <pc:docMk/>
              <pc:sldMasterMk cId="417602619" sldId="2147483648"/>
              <pc:sldLayoutMk cId="545363430" sldId="2147483653"/>
              <ac:spMk id="5" creationId="{0C83C09F-0ACA-42D6-B7F2-852F8C433D2E}"/>
            </ac:spMkLst>
          </pc:spChg>
          <pc:spChg chg="mod">
            <ac:chgData name="Andrey" userId="cbbb117e-4c69-4fab-b8dd-33b76ae6e081" providerId="ADAL" clId="{C6B3DBE0-104B-43AB-9FEF-188C3EEDA3F0}" dt="2020-07-26T15:51:48.861" v="3"/>
            <ac:spMkLst>
              <pc:docMk/>
              <pc:sldMasterMk cId="417602619" sldId="2147483648"/>
              <pc:sldLayoutMk cId="545363430" sldId="2147483653"/>
              <ac:spMk id="6" creationId="{6F968049-2A4A-4796-924F-A513DDDCF9B8}"/>
            </ac:spMkLst>
          </pc:spChg>
        </pc:sldLayoutChg>
        <pc:sldLayoutChg chg="modSp">
          <pc:chgData name="Andrey" userId="cbbb117e-4c69-4fab-b8dd-33b76ae6e081" providerId="ADAL" clId="{C6B3DBE0-104B-43AB-9FEF-188C3EEDA3F0}" dt="2020-07-26T15:51:48.861" v="3"/>
          <pc:sldLayoutMkLst>
            <pc:docMk/>
            <pc:sldMasterMk cId="417602619" sldId="2147483648"/>
            <pc:sldLayoutMk cId="4096779783" sldId="2147483656"/>
          </pc:sldLayoutMkLst>
          <pc:spChg chg="mod">
            <ac:chgData name="Andrey" userId="cbbb117e-4c69-4fab-b8dd-33b76ae6e081" providerId="ADAL" clId="{C6B3DBE0-104B-43AB-9FEF-188C3EEDA3F0}" dt="2020-07-26T15:51:48.861" v="3"/>
            <ac:spMkLst>
              <pc:docMk/>
              <pc:sldMasterMk cId="417602619" sldId="2147483648"/>
              <pc:sldLayoutMk cId="4096779783" sldId="2147483656"/>
              <ac:spMk id="2" creationId="{1883E01D-AB55-4DE4-98A7-CCB9443E693B}"/>
            </ac:spMkLst>
          </pc:spChg>
          <pc:spChg chg="mod">
            <ac:chgData name="Andrey" userId="cbbb117e-4c69-4fab-b8dd-33b76ae6e081" providerId="ADAL" clId="{C6B3DBE0-104B-43AB-9FEF-188C3EEDA3F0}" dt="2020-07-26T15:51:48.861" v="3"/>
            <ac:spMkLst>
              <pc:docMk/>
              <pc:sldMasterMk cId="417602619" sldId="2147483648"/>
              <pc:sldLayoutMk cId="4096779783" sldId="2147483656"/>
              <ac:spMk id="3" creationId="{7566B570-FBD0-4956-8D8D-37AB7F38E6F0}"/>
            </ac:spMkLst>
          </pc:spChg>
          <pc:spChg chg="mod">
            <ac:chgData name="Andrey" userId="cbbb117e-4c69-4fab-b8dd-33b76ae6e081" providerId="ADAL" clId="{C6B3DBE0-104B-43AB-9FEF-188C3EEDA3F0}" dt="2020-07-26T15:51:48.861" v="3"/>
            <ac:spMkLst>
              <pc:docMk/>
              <pc:sldMasterMk cId="417602619" sldId="2147483648"/>
              <pc:sldLayoutMk cId="4096779783" sldId="2147483656"/>
              <ac:spMk id="4" creationId="{4CF79158-D6E5-4D35-9D42-526E1E45BD68}"/>
            </ac:spMkLst>
          </pc:spChg>
        </pc:sldLayoutChg>
        <pc:sldLayoutChg chg="modSp">
          <pc:chgData name="Andrey" userId="cbbb117e-4c69-4fab-b8dd-33b76ae6e081" providerId="ADAL" clId="{C6B3DBE0-104B-43AB-9FEF-188C3EEDA3F0}" dt="2020-07-26T15:51:48.861" v="3"/>
          <pc:sldLayoutMkLst>
            <pc:docMk/>
            <pc:sldMasterMk cId="417602619" sldId="2147483648"/>
            <pc:sldLayoutMk cId="4128752928" sldId="2147483657"/>
          </pc:sldLayoutMkLst>
          <pc:spChg chg="mod">
            <ac:chgData name="Andrey" userId="cbbb117e-4c69-4fab-b8dd-33b76ae6e081" providerId="ADAL" clId="{C6B3DBE0-104B-43AB-9FEF-188C3EEDA3F0}" dt="2020-07-26T15:51:48.861" v="3"/>
            <ac:spMkLst>
              <pc:docMk/>
              <pc:sldMasterMk cId="417602619" sldId="2147483648"/>
              <pc:sldLayoutMk cId="4128752928" sldId="2147483657"/>
              <ac:spMk id="2" creationId="{0BADC843-1775-4539-9E10-89EDCBA8061F}"/>
            </ac:spMkLst>
          </pc:spChg>
          <pc:spChg chg="mod">
            <ac:chgData name="Andrey" userId="cbbb117e-4c69-4fab-b8dd-33b76ae6e081" providerId="ADAL" clId="{C6B3DBE0-104B-43AB-9FEF-188C3EEDA3F0}" dt="2020-07-26T15:51:48.861" v="3"/>
            <ac:spMkLst>
              <pc:docMk/>
              <pc:sldMasterMk cId="417602619" sldId="2147483648"/>
              <pc:sldLayoutMk cId="4128752928" sldId="2147483657"/>
              <ac:spMk id="3" creationId="{7623D8DD-30AB-4B81-B9E7-BA17E5D587B9}"/>
            </ac:spMkLst>
          </pc:spChg>
          <pc:spChg chg="mod">
            <ac:chgData name="Andrey" userId="cbbb117e-4c69-4fab-b8dd-33b76ae6e081" providerId="ADAL" clId="{C6B3DBE0-104B-43AB-9FEF-188C3EEDA3F0}" dt="2020-07-26T15:51:48.861" v="3"/>
            <ac:spMkLst>
              <pc:docMk/>
              <pc:sldMasterMk cId="417602619" sldId="2147483648"/>
              <pc:sldLayoutMk cId="4128752928" sldId="2147483657"/>
              <ac:spMk id="4" creationId="{88606A41-F3EE-4B2D-B262-EC04CBB6E4D5}"/>
            </ac:spMkLst>
          </pc:spChg>
        </pc:sldLayoutChg>
        <pc:sldLayoutChg chg="modSp">
          <pc:chgData name="Andrey" userId="cbbb117e-4c69-4fab-b8dd-33b76ae6e081" providerId="ADAL" clId="{C6B3DBE0-104B-43AB-9FEF-188C3EEDA3F0}" dt="2020-07-26T15:51:48.861" v="3"/>
          <pc:sldLayoutMkLst>
            <pc:docMk/>
            <pc:sldMasterMk cId="417602619" sldId="2147483648"/>
            <pc:sldLayoutMk cId="2547192228" sldId="2147483659"/>
          </pc:sldLayoutMkLst>
          <pc:spChg chg="mod">
            <ac:chgData name="Andrey" userId="cbbb117e-4c69-4fab-b8dd-33b76ae6e081" providerId="ADAL" clId="{C6B3DBE0-104B-43AB-9FEF-188C3EEDA3F0}" dt="2020-07-26T15:51:48.861" v="3"/>
            <ac:spMkLst>
              <pc:docMk/>
              <pc:sldMasterMk cId="417602619" sldId="2147483648"/>
              <pc:sldLayoutMk cId="2547192228" sldId="2147483659"/>
              <ac:spMk id="2" creationId="{E75D3590-AF2A-41FA-94D9-AB22302E5D95}"/>
            </ac:spMkLst>
          </pc:spChg>
          <pc:spChg chg="mod">
            <ac:chgData name="Andrey" userId="cbbb117e-4c69-4fab-b8dd-33b76ae6e081" providerId="ADAL" clId="{C6B3DBE0-104B-43AB-9FEF-188C3EEDA3F0}" dt="2020-07-26T15:51:48.861" v="3"/>
            <ac:spMkLst>
              <pc:docMk/>
              <pc:sldMasterMk cId="417602619" sldId="2147483648"/>
              <pc:sldLayoutMk cId="2547192228" sldId="2147483659"/>
              <ac:spMk id="3" creationId="{9BA9487D-C7D0-4A99-96C9-25968E581933}"/>
            </ac:spMkLst>
          </pc:spChg>
        </pc:sldLayoutChg>
      </pc:sldMasterChg>
      <pc:sldMasterChg chg="add del addSldLayout delSldLayout">
        <pc:chgData name="Andrey" userId="cbbb117e-4c69-4fab-b8dd-33b76ae6e081" providerId="ADAL" clId="{C6B3DBE0-104B-43AB-9FEF-188C3EEDA3F0}" dt="2020-07-26T16:50:21.789" v="46" actId="26606"/>
        <pc:sldMasterMkLst>
          <pc:docMk/>
          <pc:sldMasterMk cId="1023588598" sldId="2147483672"/>
        </pc:sldMasterMkLst>
        <pc:sldLayoutChg chg="add del">
          <pc:chgData name="Andrey" userId="cbbb117e-4c69-4fab-b8dd-33b76ae6e081" providerId="ADAL" clId="{C6B3DBE0-104B-43AB-9FEF-188C3EEDA3F0}" dt="2020-07-26T16:50:21.789" v="46" actId="26606"/>
          <pc:sldLayoutMkLst>
            <pc:docMk/>
            <pc:sldMasterMk cId="1023588598" sldId="2147483672"/>
            <pc:sldLayoutMk cId="2085406681" sldId="2147483673"/>
          </pc:sldLayoutMkLst>
        </pc:sldLayoutChg>
        <pc:sldLayoutChg chg="add del">
          <pc:chgData name="Andrey" userId="cbbb117e-4c69-4fab-b8dd-33b76ae6e081" providerId="ADAL" clId="{C6B3DBE0-104B-43AB-9FEF-188C3EEDA3F0}" dt="2020-07-26T16:50:21.789" v="46" actId="26606"/>
          <pc:sldLayoutMkLst>
            <pc:docMk/>
            <pc:sldMasterMk cId="1023588598" sldId="2147483672"/>
            <pc:sldLayoutMk cId="2675168046" sldId="2147483674"/>
          </pc:sldLayoutMkLst>
        </pc:sldLayoutChg>
        <pc:sldLayoutChg chg="add del">
          <pc:chgData name="Andrey" userId="cbbb117e-4c69-4fab-b8dd-33b76ae6e081" providerId="ADAL" clId="{C6B3DBE0-104B-43AB-9FEF-188C3EEDA3F0}" dt="2020-07-26T16:50:21.789" v="46" actId="26606"/>
          <pc:sldLayoutMkLst>
            <pc:docMk/>
            <pc:sldMasterMk cId="1023588598" sldId="2147483672"/>
            <pc:sldLayoutMk cId="686877022" sldId="2147483675"/>
          </pc:sldLayoutMkLst>
        </pc:sldLayoutChg>
        <pc:sldLayoutChg chg="add del">
          <pc:chgData name="Andrey" userId="cbbb117e-4c69-4fab-b8dd-33b76ae6e081" providerId="ADAL" clId="{C6B3DBE0-104B-43AB-9FEF-188C3EEDA3F0}" dt="2020-07-26T16:50:21.789" v="46" actId="26606"/>
          <pc:sldLayoutMkLst>
            <pc:docMk/>
            <pc:sldMasterMk cId="1023588598" sldId="2147483672"/>
            <pc:sldLayoutMk cId="3918865768" sldId="2147483676"/>
          </pc:sldLayoutMkLst>
        </pc:sldLayoutChg>
        <pc:sldLayoutChg chg="add del">
          <pc:chgData name="Andrey" userId="cbbb117e-4c69-4fab-b8dd-33b76ae6e081" providerId="ADAL" clId="{C6B3DBE0-104B-43AB-9FEF-188C3EEDA3F0}" dt="2020-07-26T16:50:21.789" v="46" actId="26606"/>
          <pc:sldLayoutMkLst>
            <pc:docMk/>
            <pc:sldMasterMk cId="1023588598" sldId="2147483672"/>
            <pc:sldLayoutMk cId="3420174132" sldId="2147483677"/>
          </pc:sldLayoutMkLst>
        </pc:sldLayoutChg>
        <pc:sldLayoutChg chg="add del">
          <pc:chgData name="Andrey" userId="cbbb117e-4c69-4fab-b8dd-33b76ae6e081" providerId="ADAL" clId="{C6B3DBE0-104B-43AB-9FEF-188C3EEDA3F0}" dt="2020-07-26T16:50:21.789" v="46" actId="26606"/>
          <pc:sldLayoutMkLst>
            <pc:docMk/>
            <pc:sldMasterMk cId="1023588598" sldId="2147483672"/>
            <pc:sldLayoutMk cId="769143805" sldId="2147483678"/>
          </pc:sldLayoutMkLst>
        </pc:sldLayoutChg>
        <pc:sldLayoutChg chg="add del">
          <pc:chgData name="Andrey" userId="cbbb117e-4c69-4fab-b8dd-33b76ae6e081" providerId="ADAL" clId="{C6B3DBE0-104B-43AB-9FEF-188C3EEDA3F0}" dt="2020-07-26T16:50:21.789" v="46" actId="26606"/>
          <pc:sldLayoutMkLst>
            <pc:docMk/>
            <pc:sldMasterMk cId="1023588598" sldId="2147483672"/>
            <pc:sldLayoutMk cId="4194512629" sldId="2147483679"/>
          </pc:sldLayoutMkLst>
        </pc:sldLayoutChg>
        <pc:sldLayoutChg chg="add del">
          <pc:chgData name="Andrey" userId="cbbb117e-4c69-4fab-b8dd-33b76ae6e081" providerId="ADAL" clId="{C6B3DBE0-104B-43AB-9FEF-188C3EEDA3F0}" dt="2020-07-26T16:50:21.789" v="46" actId="26606"/>
          <pc:sldLayoutMkLst>
            <pc:docMk/>
            <pc:sldMasterMk cId="1023588598" sldId="2147483672"/>
            <pc:sldLayoutMk cId="2118592873" sldId="2147483680"/>
          </pc:sldLayoutMkLst>
        </pc:sldLayoutChg>
        <pc:sldLayoutChg chg="add del">
          <pc:chgData name="Andrey" userId="cbbb117e-4c69-4fab-b8dd-33b76ae6e081" providerId="ADAL" clId="{C6B3DBE0-104B-43AB-9FEF-188C3EEDA3F0}" dt="2020-07-26T16:50:21.789" v="46" actId="26606"/>
          <pc:sldLayoutMkLst>
            <pc:docMk/>
            <pc:sldMasterMk cId="1023588598" sldId="2147483672"/>
            <pc:sldLayoutMk cId="4099093984" sldId="2147483681"/>
          </pc:sldLayoutMkLst>
        </pc:sldLayoutChg>
        <pc:sldLayoutChg chg="add del">
          <pc:chgData name="Andrey" userId="cbbb117e-4c69-4fab-b8dd-33b76ae6e081" providerId="ADAL" clId="{C6B3DBE0-104B-43AB-9FEF-188C3EEDA3F0}" dt="2020-07-26T16:50:21.789" v="46" actId="26606"/>
          <pc:sldLayoutMkLst>
            <pc:docMk/>
            <pc:sldMasterMk cId="1023588598" sldId="2147483672"/>
            <pc:sldLayoutMk cId="956077797" sldId="2147483682"/>
          </pc:sldLayoutMkLst>
        </pc:sldLayoutChg>
        <pc:sldLayoutChg chg="add del">
          <pc:chgData name="Andrey" userId="cbbb117e-4c69-4fab-b8dd-33b76ae6e081" providerId="ADAL" clId="{C6B3DBE0-104B-43AB-9FEF-188C3EEDA3F0}" dt="2020-07-26T16:50:21.789" v="46" actId="26606"/>
          <pc:sldLayoutMkLst>
            <pc:docMk/>
            <pc:sldMasterMk cId="1023588598" sldId="2147483672"/>
            <pc:sldLayoutMk cId="3995253057" sldId="2147483683"/>
          </pc:sldLayoutMkLst>
        </pc:sldLayoutChg>
      </pc:sldMasterChg>
      <pc:sldMasterChg chg="add del replId addSldLayout delSldLayout">
        <pc:chgData name="Andrey" userId="cbbb117e-4c69-4fab-b8dd-33b76ae6e081" providerId="ADAL" clId="{C6B3DBE0-104B-43AB-9FEF-188C3EEDA3F0}" dt="2020-07-26T16:49:55.090" v="43" actId="26606"/>
        <pc:sldMasterMkLst>
          <pc:docMk/>
          <pc:sldMasterMk cId="2701953369" sldId="2147483684"/>
        </pc:sldMasterMkLst>
        <pc:sldLayoutChg chg="add del">
          <pc:chgData name="Andrey" userId="cbbb117e-4c69-4fab-b8dd-33b76ae6e081" providerId="ADAL" clId="{C6B3DBE0-104B-43AB-9FEF-188C3EEDA3F0}" dt="2020-07-26T16:49:55.090" v="43" actId="26606"/>
          <pc:sldLayoutMkLst>
            <pc:docMk/>
            <pc:sldMasterMk cId="2701953369" sldId="2147483684"/>
            <pc:sldLayoutMk cId="831638730" sldId="2147483685"/>
          </pc:sldLayoutMkLst>
        </pc:sldLayoutChg>
        <pc:sldLayoutChg chg="add del replId">
          <pc:chgData name="Andrey" userId="cbbb117e-4c69-4fab-b8dd-33b76ae6e081" providerId="ADAL" clId="{C6B3DBE0-104B-43AB-9FEF-188C3EEDA3F0}" dt="2020-07-26T16:49:55.090" v="43" actId="26606"/>
          <pc:sldLayoutMkLst>
            <pc:docMk/>
            <pc:sldMasterMk cId="2701953369" sldId="2147483684"/>
            <pc:sldLayoutMk cId="2944834749" sldId="2147483686"/>
          </pc:sldLayoutMkLst>
        </pc:sldLayoutChg>
        <pc:sldLayoutChg chg="add del replId">
          <pc:chgData name="Andrey" userId="cbbb117e-4c69-4fab-b8dd-33b76ae6e081" providerId="ADAL" clId="{C6B3DBE0-104B-43AB-9FEF-188C3EEDA3F0}" dt="2020-07-26T16:49:55.090" v="43" actId="26606"/>
          <pc:sldLayoutMkLst>
            <pc:docMk/>
            <pc:sldMasterMk cId="2701953369" sldId="2147483684"/>
            <pc:sldLayoutMk cId="3403401396" sldId="2147483687"/>
          </pc:sldLayoutMkLst>
        </pc:sldLayoutChg>
        <pc:sldLayoutChg chg="add del replId">
          <pc:chgData name="Andrey" userId="cbbb117e-4c69-4fab-b8dd-33b76ae6e081" providerId="ADAL" clId="{C6B3DBE0-104B-43AB-9FEF-188C3EEDA3F0}" dt="2020-07-26T16:49:55.090" v="43" actId="26606"/>
          <pc:sldLayoutMkLst>
            <pc:docMk/>
            <pc:sldMasterMk cId="2701953369" sldId="2147483684"/>
            <pc:sldLayoutMk cId="1880779204" sldId="2147483688"/>
          </pc:sldLayoutMkLst>
        </pc:sldLayoutChg>
        <pc:sldLayoutChg chg="add del replId">
          <pc:chgData name="Andrey" userId="cbbb117e-4c69-4fab-b8dd-33b76ae6e081" providerId="ADAL" clId="{C6B3DBE0-104B-43AB-9FEF-188C3EEDA3F0}" dt="2020-07-26T16:49:55.090" v="43" actId="26606"/>
          <pc:sldLayoutMkLst>
            <pc:docMk/>
            <pc:sldMasterMk cId="2701953369" sldId="2147483684"/>
            <pc:sldLayoutMk cId="1893269243" sldId="2147483689"/>
          </pc:sldLayoutMkLst>
        </pc:sldLayoutChg>
        <pc:sldLayoutChg chg="add del replId">
          <pc:chgData name="Andrey" userId="cbbb117e-4c69-4fab-b8dd-33b76ae6e081" providerId="ADAL" clId="{C6B3DBE0-104B-43AB-9FEF-188C3EEDA3F0}" dt="2020-07-26T16:49:55.090" v="43" actId="26606"/>
          <pc:sldLayoutMkLst>
            <pc:docMk/>
            <pc:sldMasterMk cId="2701953369" sldId="2147483684"/>
            <pc:sldLayoutMk cId="1106214099" sldId="2147483690"/>
          </pc:sldLayoutMkLst>
        </pc:sldLayoutChg>
        <pc:sldLayoutChg chg="add del replId">
          <pc:chgData name="Andrey" userId="cbbb117e-4c69-4fab-b8dd-33b76ae6e081" providerId="ADAL" clId="{C6B3DBE0-104B-43AB-9FEF-188C3EEDA3F0}" dt="2020-07-26T16:49:55.090" v="43" actId="26606"/>
          <pc:sldLayoutMkLst>
            <pc:docMk/>
            <pc:sldMasterMk cId="2701953369" sldId="2147483684"/>
            <pc:sldLayoutMk cId="3146297579" sldId="2147483691"/>
          </pc:sldLayoutMkLst>
        </pc:sldLayoutChg>
        <pc:sldLayoutChg chg="add del replId">
          <pc:chgData name="Andrey" userId="cbbb117e-4c69-4fab-b8dd-33b76ae6e081" providerId="ADAL" clId="{C6B3DBE0-104B-43AB-9FEF-188C3EEDA3F0}" dt="2020-07-26T16:49:55.090" v="43" actId="26606"/>
          <pc:sldLayoutMkLst>
            <pc:docMk/>
            <pc:sldMasterMk cId="2701953369" sldId="2147483684"/>
            <pc:sldLayoutMk cId="2250064700" sldId="2147483692"/>
          </pc:sldLayoutMkLst>
        </pc:sldLayoutChg>
        <pc:sldLayoutChg chg="add del replId">
          <pc:chgData name="Andrey" userId="cbbb117e-4c69-4fab-b8dd-33b76ae6e081" providerId="ADAL" clId="{C6B3DBE0-104B-43AB-9FEF-188C3EEDA3F0}" dt="2020-07-26T16:49:55.090" v="43" actId="26606"/>
          <pc:sldLayoutMkLst>
            <pc:docMk/>
            <pc:sldMasterMk cId="2701953369" sldId="2147483684"/>
            <pc:sldLayoutMk cId="3116638400" sldId="2147483693"/>
          </pc:sldLayoutMkLst>
        </pc:sldLayoutChg>
        <pc:sldLayoutChg chg="add del replId">
          <pc:chgData name="Andrey" userId="cbbb117e-4c69-4fab-b8dd-33b76ae6e081" providerId="ADAL" clId="{C6B3DBE0-104B-43AB-9FEF-188C3EEDA3F0}" dt="2020-07-26T16:49:55.090" v="43" actId="26606"/>
          <pc:sldLayoutMkLst>
            <pc:docMk/>
            <pc:sldMasterMk cId="2701953369" sldId="2147483684"/>
            <pc:sldLayoutMk cId="2053225375" sldId="2147483694"/>
          </pc:sldLayoutMkLst>
        </pc:sldLayoutChg>
        <pc:sldLayoutChg chg="add del replId">
          <pc:chgData name="Andrey" userId="cbbb117e-4c69-4fab-b8dd-33b76ae6e081" providerId="ADAL" clId="{C6B3DBE0-104B-43AB-9FEF-188C3EEDA3F0}" dt="2020-07-26T16:49:55.090" v="43" actId="26606"/>
          <pc:sldLayoutMkLst>
            <pc:docMk/>
            <pc:sldMasterMk cId="2701953369" sldId="2147483684"/>
            <pc:sldLayoutMk cId="2277298260" sldId="2147483695"/>
          </pc:sldLayoutMkLst>
        </pc:sldLayoutChg>
      </pc:sldMasterChg>
      <pc:sldMasterChg chg="add del addSldLayout delSldLayout">
        <pc:chgData name="Andrey" userId="cbbb117e-4c69-4fab-b8dd-33b76ae6e081" providerId="ADAL" clId="{C6B3DBE0-104B-43AB-9FEF-188C3EEDA3F0}" dt="2020-07-26T17:00:46.539" v="183" actId="22"/>
        <pc:sldMasterMkLst>
          <pc:docMk/>
          <pc:sldMasterMk cId="1296749200" sldId="2147483726"/>
        </pc:sldMasterMkLst>
        <pc:sldLayoutChg chg="add del">
          <pc:chgData name="Andrey" userId="cbbb117e-4c69-4fab-b8dd-33b76ae6e081" providerId="ADAL" clId="{C6B3DBE0-104B-43AB-9FEF-188C3EEDA3F0}" dt="2020-07-26T17:00:46.539" v="183" actId="22"/>
          <pc:sldLayoutMkLst>
            <pc:docMk/>
            <pc:sldMasterMk cId="1296749200" sldId="2147483726"/>
            <pc:sldLayoutMk cId="2314383087" sldId="2147483727"/>
          </pc:sldLayoutMkLst>
        </pc:sldLayoutChg>
        <pc:sldLayoutChg chg="add del">
          <pc:chgData name="Andrey" userId="cbbb117e-4c69-4fab-b8dd-33b76ae6e081" providerId="ADAL" clId="{C6B3DBE0-104B-43AB-9FEF-188C3EEDA3F0}" dt="2020-07-26T17:00:46.539" v="183" actId="22"/>
          <pc:sldLayoutMkLst>
            <pc:docMk/>
            <pc:sldMasterMk cId="1296749200" sldId="2147483726"/>
            <pc:sldLayoutMk cId="663995827" sldId="2147483728"/>
          </pc:sldLayoutMkLst>
        </pc:sldLayoutChg>
        <pc:sldLayoutChg chg="add del">
          <pc:chgData name="Andrey" userId="cbbb117e-4c69-4fab-b8dd-33b76ae6e081" providerId="ADAL" clId="{C6B3DBE0-104B-43AB-9FEF-188C3EEDA3F0}" dt="2020-07-26T17:00:46.539" v="183" actId="22"/>
          <pc:sldLayoutMkLst>
            <pc:docMk/>
            <pc:sldMasterMk cId="1296749200" sldId="2147483726"/>
            <pc:sldLayoutMk cId="3819658523" sldId="2147483729"/>
          </pc:sldLayoutMkLst>
        </pc:sldLayoutChg>
        <pc:sldLayoutChg chg="add del">
          <pc:chgData name="Andrey" userId="cbbb117e-4c69-4fab-b8dd-33b76ae6e081" providerId="ADAL" clId="{C6B3DBE0-104B-43AB-9FEF-188C3EEDA3F0}" dt="2020-07-26T17:00:46.539" v="183" actId="22"/>
          <pc:sldLayoutMkLst>
            <pc:docMk/>
            <pc:sldMasterMk cId="1296749200" sldId="2147483726"/>
            <pc:sldLayoutMk cId="586607326" sldId="2147483730"/>
          </pc:sldLayoutMkLst>
        </pc:sldLayoutChg>
        <pc:sldLayoutChg chg="add del">
          <pc:chgData name="Andrey" userId="cbbb117e-4c69-4fab-b8dd-33b76ae6e081" providerId="ADAL" clId="{C6B3DBE0-104B-43AB-9FEF-188C3EEDA3F0}" dt="2020-07-26T17:00:46.539" v="183" actId="22"/>
          <pc:sldLayoutMkLst>
            <pc:docMk/>
            <pc:sldMasterMk cId="1296749200" sldId="2147483726"/>
            <pc:sldLayoutMk cId="1217147894" sldId="2147483731"/>
          </pc:sldLayoutMkLst>
        </pc:sldLayoutChg>
        <pc:sldLayoutChg chg="add del">
          <pc:chgData name="Andrey" userId="cbbb117e-4c69-4fab-b8dd-33b76ae6e081" providerId="ADAL" clId="{C6B3DBE0-104B-43AB-9FEF-188C3EEDA3F0}" dt="2020-07-26T17:00:46.539" v="183" actId="22"/>
          <pc:sldLayoutMkLst>
            <pc:docMk/>
            <pc:sldMasterMk cId="1296749200" sldId="2147483726"/>
            <pc:sldLayoutMk cId="4107262983" sldId="2147483732"/>
          </pc:sldLayoutMkLst>
        </pc:sldLayoutChg>
        <pc:sldLayoutChg chg="add del">
          <pc:chgData name="Andrey" userId="cbbb117e-4c69-4fab-b8dd-33b76ae6e081" providerId="ADAL" clId="{C6B3DBE0-104B-43AB-9FEF-188C3EEDA3F0}" dt="2020-07-26T17:00:46.539" v="183" actId="22"/>
          <pc:sldLayoutMkLst>
            <pc:docMk/>
            <pc:sldMasterMk cId="1296749200" sldId="2147483726"/>
            <pc:sldLayoutMk cId="1293287415" sldId="2147483733"/>
          </pc:sldLayoutMkLst>
        </pc:sldLayoutChg>
        <pc:sldLayoutChg chg="add del">
          <pc:chgData name="Andrey" userId="cbbb117e-4c69-4fab-b8dd-33b76ae6e081" providerId="ADAL" clId="{C6B3DBE0-104B-43AB-9FEF-188C3EEDA3F0}" dt="2020-07-26T17:00:46.539" v="183" actId="22"/>
          <pc:sldLayoutMkLst>
            <pc:docMk/>
            <pc:sldMasterMk cId="1296749200" sldId="2147483726"/>
            <pc:sldLayoutMk cId="2870836730" sldId="2147483734"/>
          </pc:sldLayoutMkLst>
        </pc:sldLayoutChg>
        <pc:sldLayoutChg chg="add del">
          <pc:chgData name="Andrey" userId="cbbb117e-4c69-4fab-b8dd-33b76ae6e081" providerId="ADAL" clId="{C6B3DBE0-104B-43AB-9FEF-188C3EEDA3F0}" dt="2020-07-26T17:00:46.539" v="183" actId="22"/>
          <pc:sldLayoutMkLst>
            <pc:docMk/>
            <pc:sldMasterMk cId="1296749200" sldId="2147483726"/>
            <pc:sldLayoutMk cId="1367808021" sldId="2147483735"/>
          </pc:sldLayoutMkLst>
        </pc:sldLayoutChg>
        <pc:sldLayoutChg chg="add del">
          <pc:chgData name="Andrey" userId="cbbb117e-4c69-4fab-b8dd-33b76ae6e081" providerId="ADAL" clId="{C6B3DBE0-104B-43AB-9FEF-188C3EEDA3F0}" dt="2020-07-26T17:00:46.539" v="183" actId="22"/>
          <pc:sldLayoutMkLst>
            <pc:docMk/>
            <pc:sldMasterMk cId="1296749200" sldId="2147483726"/>
            <pc:sldLayoutMk cId="2546275165" sldId="2147483736"/>
          </pc:sldLayoutMkLst>
        </pc:sldLayoutChg>
        <pc:sldLayoutChg chg="add del">
          <pc:chgData name="Andrey" userId="cbbb117e-4c69-4fab-b8dd-33b76ae6e081" providerId="ADAL" clId="{C6B3DBE0-104B-43AB-9FEF-188C3EEDA3F0}" dt="2020-07-26T17:00:46.539" v="183" actId="22"/>
          <pc:sldLayoutMkLst>
            <pc:docMk/>
            <pc:sldMasterMk cId="1296749200" sldId="2147483726"/>
            <pc:sldLayoutMk cId="3645792310" sldId="2147483737"/>
          </pc:sldLayoutMkLst>
        </pc:sldLayoutChg>
      </pc:sldMasterChg>
      <pc:sldMasterChg chg="add addSldLayout">
        <pc:chgData name="Andrey" userId="cbbb117e-4c69-4fab-b8dd-33b76ae6e081" providerId="ADAL" clId="{C6B3DBE0-104B-43AB-9FEF-188C3EEDA3F0}" dt="2020-07-26T16:50:21.789" v="46" actId="26606"/>
        <pc:sldMasterMkLst>
          <pc:docMk/>
          <pc:sldMasterMk cId="1927654568" sldId="2147483749"/>
        </pc:sldMasterMkLst>
        <pc:sldLayoutChg chg="add">
          <pc:chgData name="Andrey" userId="cbbb117e-4c69-4fab-b8dd-33b76ae6e081" providerId="ADAL" clId="{C6B3DBE0-104B-43AB-9FEF-188C3EEDA3F0}" dt="2020-07-26T16:50:21.789" v="46" actId="26606"/>
          <pc:sldLayoutMkLst>
            <pc:docMk/>
            <pc:sldMasterMk cId="1927654568" sldId="2147483749"/>
            <pc:sldLayoutMk cId="1440202476" sldId="2147483738"/>
          </pc:sldLayoutMkLst>
        </pc:sldLayoutChg>
        <pc:sldLayoutChg chg="add">
          <pc:chgData name="Andrey" userId="cbbb117e-4c69-4fab-b8dd-33b76ae6e081" providerId="ADAL" clId="{C6B3DBE0-104B-43AB-9FEF-188C3EEDA3F0}" dt="2020-07-26T16:50:21.789" v="46" actId="26606"/>
          <pc:sldLayoutMkLst>
            <pc:docMk/>
            <pc:sldMasterMk cId="1927654568" sldId="2147483749"/>
            <pc:sldLayoutMk cId="849537999" sldId="2147483739"/>
          </pc:sldLayoutMkLst>
        </pc:sldLayoutChg>
        <pc:sldLayoutChg chg="add">
          <pc:chgData name="Andrey" userId="cbbb117e-4c69-4fab-b8dd-33b76ae6e081" providerId="ADAL" clId="{C6B3DBE0-104B-43AB-9FEF-188C3EEDA3F0}" dt="2020-07-26T16:50:21.789" v="46" actId="26606"/>
          <pc:sldLayoutMkLst>
            <pc:docMk/>
            <pc:sldMasterMk cId="1927654568" sldId="2147483749"/>
            <pc:sldLayoutMk cId="685810494" sldId="2147483740"/>
          </pc:sldLayoutMkLst>
        </pc:sldLayoutChg>
        <pc:sldLayoutChg chg="add">
          <pc:chgData name="Andrey" userId="cbbb117e-4c69-4fab-b8dd-33b76ae6e081" providerId="ADAL" clId="{C6B3DBE0-104B-43AB-9FEF-188C3EEDA3F0}" dt="2020-07-26T16:50:21.789" v="46" actId="26606"/>
          <pc:sldLayoutMkLst>
            <pc:docMk/>
            <pc:sldMasterMk cId="1927654568" sldId="2147483749"/>
            <pc:sldLayoutMk cId="848044939" sldId="2147483741"/>
          </pc:sldLayoutMkLst>
        </pc:sldLayoutChg>
        <pc:sldLayoutChg chg="add">
          <pc:chgData name="Andrey" userId="cbbb117e-4c69-4fab-b8dd-33b76ae6e081" providerId="ADAL" clId="{C6B3DBE0-104B-43AB-9FEF-188C3EEDA3F0}" dt="2020-07-26T16:50:21.789" v="46" actId="26606"/>
          <pc:sldLayoutMkLst>
            <pc:docMk/>
            <pc:sldMasterMk cId="1927654568" sldId="2147483749"/>
            <pc:sldLayoutMk cId="1952726261" sldId="2147483742"/>
          </pc:sldLayoutMkLst>
        </pc:sldLayoutChg>
        <pc:sldLayoutChg chg="add">
          <pc:chgData name="Andrey" userId="cbbb117e-4c69-4fab-b8dd-33b76ae6e081" providerId="ADAL" clId="{C6B3DBE0-104B-43AB-9FEF-188C3EEDA3F0}" dt="2020-07-26T16:50:21.789" v="46" actId="26606"/>
          <pc:sldLayoutMkLst>
            <pc:docMk/>
            <pc:sldMasterMk cId="1927654568" sldId="2147483749"/>
            <pc:sldLayoutMk cId="3980201896" sldId="2147483743"/>
          </pc:sldLayoutMkLst>
        </pc:sldLayoutChg>
        <pc:sldLayoutChg chg="add">
          <pc:chgData name="Andrey" userId="cbbb117e-4c69-4fab-b8dd-33b76ae6e081" providerId="ADAL" clId="{C6B3DBE0-104B-43AB-9FEF-188C3EEDA3F0}" dt="2020-07-26T16:50:21.789" v="46" actId="26606"/>
          <pc:sldLayoutMkLst>
            <pc:docMk/>
            <pc:sldMasterMk cId="1927654568" sldId="2147483749"/>
            <pc:sldLayoutMk cId="1051245005" sldId="2147483744"/>
          </pc:sldLayoutMkLst>
        </pc:sldLayoutChg>
        <pc:sldLayoutChg chg="add">
          <pc:chgData name="Andrey" userId="cbbb117e-4c69-4fab-b8dd-33b76ae6e081" providerId="ADAL" clId="{C6B3DBE0-104B-43AB-9FEF-188C3EEDA3F0}" dt="2020-07-26T16:50:21.789" v="46" actId="26606"/>
          <pc:sldLayoutMkLst>
            <pc:docMk/>
            <pc:sldMasterMk cId="1927654568" sldId="2147483749"/>
            <pc:sldLayoutMk cId="3754342905" sldId="2147483745"/>
          </pc:sldLayoutMkLst>
        </pc:sldLayoutChg>
        <pc:sldLayoutChg chg="add">
          <pc:chgData name="Andrey" userId="cbbb117e-4c69-4fab-b8dd-33b76ae6e081" providerId="ADAL" clId="{C6B3DBE0-104B-43AB-9FEF-188C3EEDA3F0}" dt="2020-07-26T16:50:21.789" v="46" actId="26606"/>
          <pc:sldLayoutMkLst>
            <pc:docMk/>
            <pc:sldMasterMk cId="1927654568" sldId="2147483749"/>
            <pc:sldLayoutMk cId="2627782036" sldId="2147483746"/>
          </pc:sldLayoutMkLst>
        </pc:sldLayoutChg>
        <pc:sldLayoutChg chg="add">
          <pc:chgData name="Andrey" userId="cbbb117e-4c69-4fab-b8dd-33b76ae6e081" providerId="ADAL" clId="{C6B3DBE0-104B-43AB-9FEF-188C3EEDA3F0}" dt="2020-07-26T16:50:21.789" v="46" actId="26606"/>
          <pc:sldLayoutMkLst>
            <pc:docMk/>
            <pc:sldMasterMk cId="1927654568" sldId="2147483749"/>
            <pc:sldLayoutMk cId="1655080631" sldId="2147483747"/>
          </pc:sldLayoutMkLst>
        </pc:sldLayoutChg>
        <pc:sldLayoutChg chg="add">
          <pc:chgData name="Andrey" userId="cbbb117e-4c69-4fab-b8dd-33b76ae6e081" providerId="ADAL" clId="{C6B3DBE0-104B-43AB-9FEF-188C3EEDA3F0}" dt="2020-07-26T16:50:21.789" v="46" actId="26606"/>
          <pc:sldLayoutMkLst>
            <pc:docMk/>
            <pc:sldMasterMk cId="1927654568" sldId="2147483749"/>
            <pc:sldLayoutMk cId="1756475978" sldId="2147483748"/>
          </pc:sldLayoutMkLst>
        </pc:sldLayoutChg>
      </pc:sldMasterChg>
      <pc:sldMasterChg chg="add del addSldLayout delSldLayout">
        <pc:chgData name="Andrey" userId="cbbb117e-4c69-4fab-b8dd-33b76ae6e081" providerId="ADAL" clId="{C6B3DBE0-104B-43AB-9FEF-188C3EEDA3F0}" dt="2020-07-26T16:49:11.865" v="39" actId="26606"/>
        <pc:sldMasterMkLst>
          <pc:docMk/>
          <pc:sldMasterMk cId="3329492383" sldId="2147483749"/>
        </pc:sldMasterMkLst>
        <pc:sldLayoutChg chg="add del">
          <pc:chgData name="Andrey" userId="cbbb117e-4c69-4fab-b8dd-33b76ae6e081" providerId="ADAL" clId="{C6B3DBE0-104B-43AB-9FEF-188C3EEDA3F0}" dt="2020-07-26T16:49:11.865" v="39" actId="26606"/>
          <pc:sldLayoutMkLst>
            <pc:docMk/>
            <pc:sldMasterMk cId="3329492383" sldId="2147483749"/>
            <pc:sldLayoutMk cId="3834878437" sldId="2147483738"/>
          </pc:sldLayoutMkLst>
        </pc:sldLayoutChg>
        <pc:sldLayoutChg chg="add del">
          <pc:chgData name="Andrey" userId="cbbb117e-4c69-4fab-b8dd-33b76ae6e081" providerId="ADAL" clId="{C6B3DBE0-104B-43AB-9FEF-188C3EEDA3F0}" dt="2020-07-26T16:49:11.865" v="39" actId="26606"/>
          <pc:sldLayoutMkLst>
            <pc:docMk/>
            <pc:sldMasterMk cId="3329492383" sldId="2147483749"/>
            <pc:sldLayoutMk cId="3783698970" sldId="2147483739"/>
          </pc:sldLayoutMkLst>
        </pc:sldLayoutChg>
        <pc:sldLayoutChg chg="add del">
          <pc:chgData name="Andrey" userId="cbbb117e-4c69-4fab-b8dd-33b76ae6e081" providerId="ADAL" clId="{C6B3DBE0-104B-43AB-9FEF-188C3EEDA3F0}" dt="2020-07-26T16:49:11.865" v="39" actId="26606"/>
          <pc:sldLayoutMkLst>
            <pc:docMk/>
            <pc:sldMasterMk cId="3329492383" sldId="2147483749"/>
            <pc:sldLayoutMk cId="2676089576" sldId="2147483740"/>
          </pc:sldLayoutMkLst>
        </pc:sldLayoutChg>
        <pc:sldLayoutChg chg="add del">
          <pc:chgData name="Andrey" userId="cbbb117e-4c69-4fab-b8dd-33b76ae6e081" providerId="ADAL" clId="{C6B3DBE0-104B-43AB-9FEF-188C3EEDA3F0}" dt="2020-07-26T16:49:11.865" v="39" actId="26606"/>
          <pc:sldLayoutMkLst>
            <pc:docMk/>
            <pc:sldMasterMk cId="3329492383" sldId="2147483749"/>
            <pc:sldLayoutMk cId="1545025811" sldId="2147483741"/>
          </pc:sldLayoutMkLst>
        </pc:sldLayoutChg>
        <pc:sldLayoutChg chg="add del">
          <pc:chgData name="Andrey" userId="cbbb117e-4c69-4fab-b8dd-33b76ae6e081" providerId="ADAL" clId="{C6B3DBE0-104B-43AB-9FEF-188C3EEDA3F0}" dt="2020-07-26T16:49:11.865" v="39" actId="26606"/>
          <pc:sldLayoutMkLst>
            <pc:docMk/>
            <pc:sldMasterMk cId="3329492383" sldId="2147483749"/>
            <pc:sldLayoutMk cId="3371726413" sldId="2147483742"/>
          </pc:sldLayoutMkLst>
        </pc:sldLayoutChg>
        <pc:sldLayoutChg chg="add del">
          <pc:chgData name="Andrey" userId="cbbb117e-4c69-4fab-b8dd-33b76ae6e081" providerId="ADAL" clId="{C6B3DBE0-104B-43AB-9FEF-188C3EEDA3F0}" dt="2020-07-26T16:49:11.865" v="39" actId="26606"/>
          <pc:sldLayoutMkLst>
            <pc:docMk/>
            <pc:sldMasterMk cId="3329492383" sldId="2147483749"/>
            <pc:sldLayoutMk cId="3195346934" sldId="2147483743"/>
          </pc:sldLayoutMkLst>
        </pc:sldLayoutChg>
        <pc:sldLayoutChg chg="add del">
          <pc:chgData name="Andrey" userId="cbbb117e-4c69-4fab-b8dd-33b76ae6e081" providerId="ADAL" clId="{C6B3DBE0-104B-43AB-9FEF-188C3EEDA3F0}" dt="2020-07-26T16:49:11.865" v="39" actId="26606"/>
          <pc:sldLayoutMkLst>
            <pc:docMk/>
            <pc:sldMasterMk cId="3329492383" sldId="2147483749"/>
            <pc:sldLayoutMk cId="3107648317" sldId="2147483744"/>
          </pc:sldLayoutMkLst>
        </pc:sldLayoutChg>
        <pc:sldLayoutChg chg="add del">
          <pc:chgData name="Andrey" userId="cbbb117e-4c69-4fab-b8dd-33b76ae6e081" providerId="ADAL" clId="{C6B3DBE0-104B-43AB-9FEF-188C3EEDA3F0}" dt="2020-07-26T16:49:11.865" v="39" actId="26606"/>
          <pc:sldLayoutMkLst>
            <pc:docMk/>
            <pc:sldMasterMk cId="3329492383" sldId="2147483749"/>
            <pc:sldLayoutMk cId="349577020" sldId="2147483745"/>
          </pc:sldLayoutMkLst>
        </pc:sldLayoutChg>
        <pc:sldLayoutChg chg="add del">
          <pc:chgData name="Andrey" userId="cbbb117e-4c69-4fab-b8dd-33b76ae6e081" providerId="ADAL" clId="{C6B3DBE0-104B-43AB-9FEF-188C3EEDA3F0}" dt="2020-07-26T16:49:11.865" v="39" actId="26606"/>
          <pc:sldLayoutMkLst>
            <pc:docMk/>
            <pc:sldMasterMk cId="3329492383" sldId="2147483749"/>
            <pc:sldLayoutMk cId="568509877" sldId="2147483746"/>
          </pc:sldLayoutMkLst>
        </pc:sldLayoutChg>
        <pc:sldLayoutChg chg="add del">
          <pc:chgData name="Andrey" userId="cbbb117e-4c69-4fab-b8dd-33b76ae6e081" providerId="ADAL" clId="{C6B3DBE0-104B-43AB-9FEF-188C3EEDA3F0}" dt="2020-07-26T16:49:11.865" v="39" actId="26606"/>
          <pc:sldLayoutMkLst>
            <pc:docMk/>
            <pc:sldMasterMk cId="3329492383" sldId="2147483749"/>
            <pc:sldLayoutMk cId="213980685" sldId="2147483747"/>
          </pc:sldLayoutMkLst>
        </pc:sldLayoutChg>
        <pc:sldLayoutChg chg="add del">
          <pc:chgData name="Andrey" userId="cbbb117e-4c69-4fab-b8dd-33b76ae6e081" providerId="ADAL" clId="{C6B3DBE0-104B-43AB-9FEF-188C3EEDA3F0}" dt="2020-07-26T16:49:11.865" v="39" actId="26606"/>
          <pc:sldLayoutMkLst>
            <pc:docMk/>
            <pc:sldMasterMk cId="3329492383" sldId="2147483749"/>
            <pc:sldLayoutMk cId="3676345720" sldId="2147483748"/>
          </pc:sldLayoutMkLst>
        </pc:sldLayoutChg>
      </pc:sldMasterChg>
      <pc:sldMasterChg chg="add del addSldLayout delSldLayout">
        <pc:chgData name="Andrey" userId="cbbb117e-4c69-4fab-b8dd-33b76ae6e081" providerId="ADAL" clId="{C6B3DBE0-104B-43AB-9FEF-188C3EEDA3F0}" dt="2020-07-26T16:50:21.742" v="45" actId="26606"/>
        <pc:sldMasterMkLst>
          <pc:docMk/>
          <pc:sldMasterMk cId="579404068" sldId="2147483762"/>
        </pc:sldMasterMkLst>
        <pc:sldLayoutChg chg="add del">
          <pc:chgData name="Andrey" userId="cbbb117e-4c69-4fab-b8dd-33b76ae6e081" providerId="ADAL" clId="{C6B3DBE0-104B-43AB-9FEF-188C3EEDA3F0}" dt="2020-07-26T16:50:21.742" v="45" actId="26606"/>
          <pc:sldLayoutMkLst>
            <pc:docMk/>
            <pc:sldMasterMk cId="579404068" sldId="2147483762"/>
            <pc:sldLayoutMk cId="581560637" sldId="2147483751"/>
          </pc:sldLayoutMkLst>
        </pc:sldLayoutChg>
        <pc:sldLayoutChg chg="add del">
          <pc:chgData name="Andrey" userId="cbbb117e-4c69-4fab-b8dd-33b76ae6e081" providerId="ADAL" clId="{C6B3DBE0-104B-43AB-9FEF-188C3EEDA3F0}" dt="2020-07-26T16:50:21.742" v="45" actId="26606"/>
          <pc:sldLayoutMkLst>
            <pc:docMk/>
            <pc:sldMasterMk cId="579404068" sldId="2147483762"/>
            <pc:sldLayoutMk cId="3551123415" sldId="2147483752"/>
          </pc:sldLayoutMkLst>
        </pc:sldLayoutChg>
        <pc:sldLayoutChg chg="add del">
          <pc:chgData name="Andrey" userId="cbbb117e-4c69-4fab-b8dd-33b76ae6e081" providerId="ADAL" clId="{C6B3DBE0-104B-43AB-9FEF-188C3EEDA3F0}" dt="2020-07-26T16:50:21.742" v="45" actId="26606"/>
          <pc:sldLayoutMkLst>
            <pc:docMk/>
            <pc:sldMasterMk cId="579404068" sldId="2147483762"/>
            <pc:sldLayoutMk cId="3120567203" sldId="2147483753"/>
          </pc:sldLayoutMkLst>
        </pc:sldLayoutChg>
        <pc:sldLayoutChg chg="add del">
          <pc:chgData name="Andrey" userId="cbbb117e-4c69-4fab-b8dd-33b76ae6e081" providerId="ADAL" clId="{C6B3DBE0-104B-43AB-9FEF-188C3EEDA3F0}" dt="2020-07-26T16:50:21.742" v="45" actId="26606"/>
          <pc:sldLayoutMkLst>
            <pc:docMk/>
            <pc:sldMasterMk cId="579404068" sldId="2147483762"/>
            <pc:sldLayoutMk cId="2520618672" sldId="2147483754"/>
          </pc:sldLayoutMkLst>
        </pc:sldLayoutChg>
        <pc:sldLayoutChg chg="add del">
          <pc:chgData name="Andrey" userId="cbbb117e-4c69-4fab-b8dd-33b76ae6e081" providerId="ADAL" clId="{C6B3DBE0-104B-43AB-9FEF-188C3EEDA3F0}" dt="2020-07-26T16:50:21.742" v="45" actId="26606"/>
          <pc:sldLayoutMkLst>
            <pc:docMk/>
            <pc:sldMasterMk cId="579404068" sldId="2147483762"/>
            <pc:sldLayoutMk cId="3293859317" sldId="2147483755"/>
          </pc:sldLayoutMkLst>
        </pc:sldLayoutChg>
        <pc:sldLayoutChg chg="add del">
          <pc:chgData name="Andrey" userId="cbbb117e-4c69-4fab-b8dd-33b76ae6e081" providerId="ADAL" clId="{C6B3DBE0-104B-43AB-9FEF-188C3EEDA3F0}" dt="2020-07-26T16:50:21.742" v="45" actId="26606"/>
          <pc:sldLayoutMkLst>
            <pc:docMk/>
            <pc:sldMasterMk cId="579404068" sldId="2147483762"/>
            <pc:sldLayoutMk cId="4282180063" sldId="2147483756"/>
          </pc:sldLayoutMkLst>
        </pc:sldLayoutChg>
        <pc:sldLayoutChg chg="add del">
          <pc:chgData name="Andrey" userId="cbbb117e-4c69-4fab-b8dd-33b76ae6e081" providerId="ADAL" clId="{C6B3DBE0-104B-43AB-9FEF-188C3EEDA3F0}" dt="2020-07-26T16:50:21.742" v="45" actId="26606"/>
          <pc:sldLayoutMkLst>
            <pc:docMk/>
            <pc:sldMasterMk cId="579404068" sldId="2147483762"/>
            <pc:sldLayoutMk cId="3306719047" sldId="2147483757"/>
          </pc:sldLayoutMkLst>
        </pc:sldLayoutChg>
        <pc:sldLayoutChg chg="add del">
          <pc:chgData name="Andrey" userId="cbbb117e-4c69-4fab-b8dd-33b76ae6e081" providerId="ADAL" clId="{C6B3DBE0-104B-43AB-9FEF-188C3EEDA3F0}" dt="2020-07-26T16:50:21.742" v="45" actId="26606"/>
          <pc:sldLayoutMkLst>
            <pc:docMk/>
            <pc:sldMasterMk cId="579404068" sldId="2147483762"/>
            <pc:sldLayoutMk cId="1004314552" sldId="2147483758"/>
          </pc:sldLayoutMkLst>
        </pc:sldLayoutChg>
        <pc:sldLayoutChg chg="add del">
          <pc:chgData name="Andrey" userId="cbbb117e-4c69-4fab-b8dd-33b76ae6e081" providerId="ADAL" clId="{C6B3DBE0-104B-43AB-9FEF-188C3EEDA3F0}" dt="2020-07-26T16:50:21.742" v="45" actId="26606"/>
          <pc:sldLayoutMkLst>
            <pc:docMk/>
            <pc:sldMasterMk cId="579404068" sldId="2147483762"/>
            <pc:sldLayoutMk cId="1864575948" sldId="2147483759"/>
          </pc:sldLayoutMkLst>
        </pc:sldLayoutChg>
        <pc:sldLayoutChg chg="add del">
          <pc:chgData name="Andrey" userId="cbbb117e-4c69-4fab-b8dd-33b76ae6e081" providerId="ADAL" clId="{C6B3DBE0-104B-43AB-9FEF-188C3EEDA3F0}" dt="2020-07-26T16:50:21.742" v="45" actId="26606"/>
          <pc:sldLayoutMkLst>
            <pc:docMk/>
            <pc:sldMasterMk cId="579404068" sldId="2147483762"/>
            <pc:sldLayoutMk cId="2914807469" sldId="2147483760"/>
          </pc:sldLayoutMkLst>
        </pc:sldLayoutChg>
        <pc:sldLayoutChg chg="add del">
          <pc:chgData name="Andrey" userId="cbbb117e-4c69-4fab-b8dd-33b76ae6e081" providerId="ADAL" clId="{C6B3DBE0-104B-43AB-9FEF-188C3EEDA3F0}" dt="2020-07-26T16:50:21.742" v="45" actId="26606"/>
          <pc:sldLayoutMkLst>
            <pc:docMk/>
            <pc:sldMasterMk cId="579404068" sldId="2147483762"/>
            <pc:sldLayoutMk cId="3351618704" sldId="2147483761"/>
          </pc:sldLayoutMkLst>
        </pc:sldLayoutChg>
      </pc:sldMasterChg>
    </pc:docChg>
  </pc:docChgLst>
</pc:chgInfo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14A7B0-D20F-4F1A-AD31-8A8159035839}" type="datetimeFigureOut">
              <a:rPr lang="en-GB" smtClean="0"/>
              <a:t>30/07/2020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BFFDF7-2E7C-4000-8254-8A930685A8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6532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BFFDF7-2E7C-4000-8254-8A930685A80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8622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DBA998-1798-4510-9D4A-FE15C62D4CC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7948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0303E-C931-4487-96BC-937BEFCE66E0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4535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Directional</a:t>
            </a:r>
            <a:r>
              <a:rPr kumimoji="1" lang="en-US" altLang="ja-JP" baseline="0" dirty="0"/>
              <a:t> detection in solids is an extremely challenging task due to low energy of recoils produced in WIMP interactions. </a:t>
            </a:r>
          </a:p>
          <a:p>
            <a:r>
              <a:rPr kumimoji="1" lang="en-US" altLang="ja-JP" baseline="0" dirty="0"/>
              <a:t>The expected length in emulsions do not exceed 1 micron and the major part of recoils being shorter than 200 nm, which is the resolution limit of optical microscopy. </a:t>
            </a:r>
          </a:p>
          <a:p>
            <a:r>
              <a:rPr kumimoji="1" lang="en-US" altLang="ja-JP" baseline="0" dirty="0"/>
              <a:t>As it is possible see from the table on the right, the reduction of the detection threshold by the factor of 2 reduces the required exposure by one order of magnitude, the factor of 10. </a:t>
            </a:r>
          </a:p>
          <a:p>
            <a:r>
              <a:rPr kumimoji="1" lang="en-US" altLang="ja-JP" baseline="0" dirty="0"/>
              <a:t>And, therefore, readout resolution is crucial for the sensitivity.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F056F-7840-4C61-97E2-EFE710C6AB47}" type="slidenum">
              <a:rPr kumimoji="1" lang="ja-JP" altLang="en-US" smtClean="0"/>
              <a:t>6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772919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DBA998-1798-4510-9D4A-FE15C62D4CC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8694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DBA998-1798-4510-9D4A-FE15C62D4CC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2726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DBA998-1798-4510-9D4A-FE15C62D4CC1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047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BFFDF7-2E7C-4000-8254-8A930685A806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4657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30/07/2020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40th International Conference on High Energy Physics (ICHEP2020)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2597189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30/07/2020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40th International Conference on High Energy Physics (ICHEP2020)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2043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30/07/2020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40th International Conference on High Energy Physics (ICHEP2020)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977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30/07/2020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40th International Conference on High Energy Physics (ICHEP2020)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037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30/07/2020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40th International Conference on High Energy Physics (ICHEP2020)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5993158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30/07/2020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40th International Conference on High Energy Physics (ICHEP2020)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999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30/07/2020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40th International Conference on High Energy Physics (ICHEP2020)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214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30/07/2020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40th International Conference on High Energy Physics (ICHEP2020)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0520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30/07/2020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40th International Conference on High Energy Physics (ICHEP2020)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5237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30/07/2020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40th International Conference on High Energy Physics (ICHEP2020)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15584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30/07/2020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40th International Conference on High Energy Physics (ICHEP2020)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55942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30/07/2020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40th International Conference on High Energy Physics (ICHEP2020)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57670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1" r:id="rId1"/>
    <p:sldLayoutId id="2147484042" r:id="rId2"/>
    <p:sldLayoutId id="2147484043" r:id="rId3"/>
    <p:sldLayoutId id="2147484044" r:id="rId4"/>
    <p:sldLayoutId id="2147484045" r:id="rId5"/>
    <p:sldLayoutId id="2147484046" r:id="rId6"/>
    <p:sldLayoutId id="2147484047" r:id="rId7"/>
    <p:sldLayoutId id="2147484048" r:id="rId8"/>
    <p:sldLayoutId id="2147484049" r:id="rId9"/>
    <p:sldLayoutId id="2147484050" r:id="rId10"/>
    <p:sldLayoutId id="2147484051" r:id="rId11"/>
  </p:sldLayoutIdLst>
  <p:hf hdr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368">
          <p15:clr>
            <a:srgbClr val="F26B43"/>
          </p15:clr>
        </p15:guide>
        <p15:guide id="2" orient="horz" pos="1440">
          <p15:clr>
            <a:srgbClr val="F26B43"/>
          </p15:clr>
        </p15:guide>
        <p15:guide id="3" orient="horz" pos="3696">
          <p15:clr>
            <a:srgbClr val="F26B43"/>
          </p15:clr>
        </p15:guide>
        <p15:guide id="4" orient="horz" pos="432">
          <p15:clr>
            <a:srgbClr val="F26B43"/>
          </p15:clr>
        </p15:guide>
        <p15:guide id="5" orient="horz" pos="1512">
          <p15:clr>
            <a:srgbClr val="F26B43"/>
          </p15:clr>
        </p15:guide>
        <p15:guide id="6" pos="6912">
          <p15:clr>
            <a:srgbClr val="F26B43"/>
          </p15:clr>
        </p15:guide>
        <p15:guide id="7" pos="936">
          <p15:clr>
            <a:srgbClr val="F26B43"/>
          </p15:clr>
        </p15:guide>
        <p15:guide id="8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gif"/><Relationship Id="rId5" Type="http://schemas.openxmlformats.org/officeDocument/2006/relationships/image" Target="../media/image30.gif"/><Relationship Id="rId4" Type="http://schemas.microsoft.com/office/2007/relationships/hdphoto" Target="../media/hdphoto2.wdp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gif"/><Relationship Id="rId3" Type="http://schemas.openxmlformats.org/officeDocument/2006/relationships/image" Target="../media/image34.png"/><Relationship Id="rId7" Type="http://schemas.openxmlformats.org/officeDocument/2006/relationships/image" Target="../media/image38.gi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gif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44.wmf"/><Relationship Id="rId18" Type="http://schemas.openxmlformats.org/officeDocument/2006/relationships/image" Target="../media/image32.gif"/><Relationship Id="rId3" Type="http://schemas.openxmlformats.org/officeDocument/2006/relationships/video" Target="../media/media1.wmv"/><Relationship Id="rId7" Type="http://schemas.openxmlformats.org/officeDocument/2006/relationships/image" Target="../media/image46.png"/><Relationship Id="rId12" Type="http://schemas.openxmlformats.org/officeDocument/2006/relationships/oleObject" Target="../embeddings/oleObject2.bin"/><Relationship Id="rId17" Type="http://schemas.openxmlformats.org/officeDocument/2006/relationships/hyperlink" Target="http://dx.doi.org/10.1063/1.1461072" TargetMode="External"/><Relationship Id="rId2" Type="http://schemas.microsoft.com/office/2007/relationships/media" Target="../media/media1.wmv"/><Relationship Id="rId16" Type="http://schemas.openxmlformats.org/officeDocument/2006/relationships/hyperlink" Target="http://www.annualreviews.org/doi/abs/10.1146/annurev.physchem.58.032806.104607" TargetMode="External"/><Relationship Id="rId20" Type="http://schemas.openxmlformats.org/officeDocument/2006/relationships/image" Target="../media/image50.png"/><Relationship Id="rId1" Type="http://schemas.openxmlformats.org/officeDocument/2006/relationships/vmlDrawing" Target="../drawings/vmlDrawing1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43.wmf"/><Relationship Id="rId5" Type="http://schemas.microsoft.com/office/2007/relationships/media" Target="../media/media2.wmv"/><Relationship Id="rId15" Type="http://schemas.openxmlformats.org/officeDocument/2006/relationships/image" Target="../media/image45.wmf"/><Relationship Id="rId10" Type="http://schemas.openxmlformats.org/officeDocument/2006/relationships/oleObject" Target="../embeddings/oleObject1.bin"/><Relationship Id="rId19" Type="http://schemas.openxmlformats.org/officeDocument/2006/relationships/image" Target="../media/image49.png"/><Relationship Id="rId4" Type="http://schemas.openxmlformats.org/officeDocument/2006/relationships/video" Target="NULL" TargetMode="External"/><Relationship Id="rId9" Type="http://schemas.openxmlformats.org/officeDocument/2006/relationships/image" Target="../media/image48.png"/><Relationship Id="rId14" Type="http://schemas.openxmlformats.org/officeDocument/2006/relationships/oleObject" Target="../embeddings/oleObject3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gif"/><Relationship Id="rId2" Type="http://schemas.openxmlformats.org/officeDocument/2006/relationships/image" Target="../media/image5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gif"/><Relationship Id="rId4" Type="http://schemas.openxmlformats.org/officeDocument/2006/relationships/image" Target="../media/image53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://news-dm.lngs.infn.it" TargetMode="External"/><Relationship Id="rId7" Type="http://schemas.openxmlformats.org/officeDocument/2006/relationships/image" Target="../media/image6.png"/><Relationship Id="rId2" Type="http://schemas.openxmlformats.org/officeDocument/2006/relationships/hyperlink" Target="https://arxiv.org/pdf/1604.04199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gif"/><Relationship Id="rId4" Type="http://schemas.openxmlformats.org/officeDocument/2006/relationships/image" Target="../media/image3.png"/><Relationship Id="rId9" Type="http://schemas.openxmlformats.org/officeDocument/2006/relationships/image" Target="../media/image8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mailto:andrey.alexandrov@na.infn.it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2" name="Rectangle 53">
            <a:extLst>
              <a:ext uri="{FF2B5EF4-FFF2-40B4-BE49-F238E27FC236}">
                <a16:creationId xmlns="" xmlns:a16="http://schemas.microsoft.com/office/drawing/2014/main" id="{0671A8AE-40A1-4631-A6B8-581AFF06548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3">
            <a:extLst>
              <a:ext uri="{FF2B5EF4-FFF2-40B4-BE49-F238E27FC236}">
                <a16:creationId xmlns="" xmlns:a16="http://schemas.microsoft.com/office/drawing/2014/main" id="{B9AC6C24-8495-48E7-96BD-7CED1642A8D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171" r="23298" b="2921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73" name="Rectangle 55">
            <a:extLst>
              <a:ext uri="{FF2B5EF4-FFF2-40B4-BE49-F238E27FC236}">
                <a16:creationId xmlns="" xmlns:a16="http://schemas.microsoft.com/office/drawing/2014/main" id="{AB58EF07-17C2-48CF-ABB0-EEF1F17CB8F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3000">
                <a:schemeClr val="bg1">
                  <a:alpha val="64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olo 1">
            <a:extLst>
              <a:ext uri="{FF2B5EF4-FFF2-40B4-BE49-F238E27FC236}">
                <a16:creationId xmlns="" xmlns:a16="http://schemas.microsoft.com/office/drawing/2014/main" id="{F495FC13-3697-4057-94B4-FD17F34CB0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0" y="1619525"/>
            <a:ext cx="4611255" cy="2706971"/>
          </a:xfrm>
        </p:spPr>
        <p:txBody>
          <a:bodyPr anchor="b">
            <a:normAutofit/>
          </a:bodyPr>
          <a:lstStyle/>
          <a:p>
            <a:pPr algn="l"/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3200" dirty="0" smtClean="0"/>
              <a:t>Directional </a:t>
            </a:r>
            <a:r>
              <a:rPr lang="en-GB" sz="3200" dirty="0"/>
              <a:t>Dark Matter Search with Nuclear Emulsion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="" xmlns:a16="http://schemas.microsoft.com/office/drawing/2014/main" id="{80BD8197-604A-408B-9049-A74E985289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0" y="4872923"/>
            <a:ext cx="6458529" cy="1324677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sz="2000" dirty="0"/>
              <a:t>Andrey </a:t>
            </a:r>
            <a:r>
              <a:rPr lang="en-US" sz="2000" dirty="0" smtClean="0"/>
              <a:t>ALEXANDROV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INFN </a:t>
            </a:r>
            <a:r>
              <a:rPr lang="en-US" sz="2000" dirty="0" smtClean="0"/>
              <a:t>and University of Naples, Italy</a:t>
            </a:r>
            <a:br>
              <a:rPr lang="en-US" sz="2000" dirty="0" smtClean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On behalf of the </a:t>
            </a:r>
            <a:r>
              <a:rPr lang="en-US" sz="2000" dirty="0" err="1"/>
              <a:t>NEWSdm</a:t>
            </a:r>
            <a:r>
              <a:rPr lang="en-US" sz="2000" dirty="0"/>
              <a:t> collaboration</a:t>
            </a:r>
            <a:endParaRPr lang="en-GB" sz="2000" dirty="0"/>
          </a:p>
        </p:txBody>
      </p:sp>
      <p:sp>
        <p:nvSpPr>
          <p:cNvPr id="75" name="Rectangle 59">
            <a:extLst>
              <a:ext uri="{FF2B5EF4-FFF2-40B4-BE49-F238E27FC236}">
                <a16:creationId xmlns="" xmlns:a16="http://schemas.microsoft.com/office/drawing/2014/main" id="{08C9B587-E65E-4B52-B37C-ABEBB6E8792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478" y="689076"/>
            <a:ext cx="2752742" cy="1842840"/>
          </a:xfrm>
          <a:prstGeom prst="roundRect">
            <a:avLst>
              <a:gd name="adj" fmla="val 13268"/>
            </a:avLst>
          </a:prstGeom>
          <a:ln>
            <a:noFill/>
          </a:ln>
          <a:effectLst/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30/07/2020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40th International Conference on High Energy Physics (ICHEP2020)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9084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9633" y="307077"/>
            <a:ext cx="9813167" cy="825219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D34817"/>
                </a:solidFill>
              </a:rPr>
              <a:t>Super resolution:  two-dimensions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336582" y="2011117"/>
            <a:ext cx="4105082" cy="3075748"/>
          </a:xfrm>
        </p:spPr>
        <p:txBody>
          <a:bodyPr>
            <a:noAutofit/>
          </a:bodyPr>
          <a:lstStyle/>
          <a:p>
            <a:r>
              <a:rPr lang="en-US" dirty="0"/>
              <a:t>Grains are too close to be resolved (L=100 nm)</a:t>
            </a:r>
          </a:p>
          <a:p>
            <a:r>
              <a:rPr lang="en-US" dirty="0"/>
              <a:t>A single elliptical cluster is seen without the polarizer</a:t>
            </a:r>
          </a:p>
          <a:p>
            <a:r>
              <a:rPr lang="en-US" dirty="0"/>
              <a:t>The mass center of the track starts to “oscillate” with the rotation of polarizer</a:t>
            </a:r>
            <a:endParaRPr lang="it-IT" dirty="0"/>
          </a:p>
        </p:txBody>
      </p:sp>
      <p:grpSp>
        <p:nvGrpSpPr>
          <p:cNvPr id="6" name="Group 5"/>
          <p:cNvGrpSpPr/>
          <p:nvPr/>
        </p:nvGrpSpPr>
        <p:grpSpPr>
          <a:xfrm>
            <a:off x="4727848" y="4005064"/>
            <a:ext cx="5765147" cy="2520280"/>
            <a:chOff x="3091207" y="4118399"/>
            <a:chExt cx="5840366" cy="2475867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5000" contrast="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4692" b="3059"/>
            <a:stretch/>
          </p:blipFill>
          <p:spPr>
            <a:xfrm>
              <a:off x="3091207" y="4330615"/>
              <a:ext cx="5840366" cy="2263651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8129982" y="4453113"/>
              <a:ext cx="585707" cy="498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0" dirty="0">
                  <a:solidFill>
                    <a:srgbClr val="FF0000"/>
                  </a:solidFill>
                </a:rPr>
                <a:t>* - X</a:t>
              </a:r>
            </a:p>
            <a:p>
              <a:r>
                <a:rPr lang="en-US" sz="1350" dirty="0">
                  <a:solidFill>
                    <a:srgbClr val="2121FF"/>
                  </a:solidFill>
                </a:rPr>
                <a:t>* - Y</a:t>
              </a:r>
              <a:endParaRPr lang="it-IT" sz="1350" dirty="0">
                <a:solidFill>
                  <a:srgbClr val="2121FF"/>
                </a:solidFill>
              </a:endParaRPr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V="1">
              <a:off x="3939977" y="4881973"/>
              <a:ext cx="852115" cy="693257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 rot="19182468">
              <a:off x="3461273" y="4766949"/>
              <a:ext cx="1468712" cy="498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50" dirty="0" smtClean="0">
                  <a:solidFill>
                    <a:srgbClr val="0070C0"/>
                  </a:solidFill>
                </a:rPr>
                <a:t>Barycenter shift</a:t>
              </a:r>
              <a:br>
                <a:rPr lang="en-US" sz="1350" dirty="0" smtClean="0">
                  <a:solidFill>
                    <a:srgbClr val="0070C0"/>
                  </a:solidFill>
                </a:rPr>
              </a:br>
              <a:r>
                <a:rPr lang="en-US" sz="1350" dirty="0" smtClean="0">
                  <a:solidFill>
                    <a:srgbClr val="0070C0"/>
                  </a:solidFill>
                </a:rPr>
                <a:t>BS=100 </a:t>
              </a:r>
              <a:r>
                <a:rPr lang="en-US" sz="1350" dirty="0">
                  <a:solidFill>
                    <a:srgbClr val="0070C0"/>
                  </a:solidFill>
                </a:rPr>
                <a:t>nm</a:t>
              </a:r>
              <a:endParaRPr lang="it-IT" sz="1350" dirty="0">
                <a:solidFill>
                  <a:srgbClr val="0070C0"/>
                </a:solidFill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4003390" y="5588609"/>
              <a:ext cx="225412" cy="189718"/>
              <a:chOff x="1023598" y="5297353"/>
              <a:chExt cx="119402" cy="105227"/>
            </a:xfrm>
          </p:grpSpPr>
          <p:cxnSp>
            <p:nvCxnSpPr>
              <p:cNvPr id="38" name="Straight Connector 37"/>
              <p:cNvCxnSpPr/>
              <p:nvPr/>
            </p:nvCxnSpPr>
            <p:spPr>
              <a:xfrm flipH="1" flipV="1">
                <a:off x="1082040" y="5297353"/>
                <a:ext cx="1259" cy="105227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flipH="1">
                <a:off x="1023598" y="5349423"/>
                <a:ext cx="119402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/>
            <p:cNvGrpSpPr/>
            <p:nvPr/>
          </p:nvGrpSpPr>
          <p:grpSpPr>
            <a:xfrm>
              <a:off x="4111827" y="5518030"/>
              <a:ext cx="225412" cy="189718"/>
              <a:chOff x="1023598" y="5297353"/>
              <a:chExt cx="119402" cy="105227"/>
            </a:xfrm>
          </p:grpSpPr>
          <p:cxnSp>
            <p:nvCxnSpPr>
              <p:cNvPr id="36" name="Straight Connector 35"/>
              <p:cNvCxnSpPr/>
              <p:nvPr/>
            </p:nvCxnSpPr>
            <p:spPr>
              <a:xfrm flipH="1" flipV="1">
                <a:off x="1082040" y="5297353"/>
                <a:ext cx="1259" cy="105227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 flipH="1">
                <a:off x="1023598" y="5349423"/>
                <a:ext cx="119402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12"/>
            <p:cNvGrpSpPr/>
            <p:nvPr/>
          </p:nvGrpSpPr>
          <p:grpSpPr>
            <a:xfrm>
              <a:off x="4381714" y="5241605"/>
              <a:ext cx="225412" cy="189073"/>
              <a:chOff x="1023598" y="5274207"/>
              <a:chExt cx="119402" cy="115356"/>
            </a:xfrm>
          </p:grpSpPr>
          <p:cxnSp>
            <p:nvCxnSpPr>
              <p:cNvPr id="34" name="Straight Connector 33"/>
              <p:cNvCxnSpPr/>
              <p:nvPr/>
            </p:nvCxnSpPr>
            <p:spPr>
              <a:xfrm flipV="1">
                <a:off x="1083299" y="5274207"/>
                <a:ext cx="0" cy="115356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 flipH="1">
                <a:off x="1023598" y="5331604"/>
                <a:ext cx="119402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13"/>
            <p:cNvGrpSpPr/>
            <p:nvPr/>
          </p:nvGrpSpPr>
          <p:grpSpPr>
            <a:xfrm>
              <a:off x="4726303" y="5087257"/>
              <a:ext cx="225412" cy="189718"/>
              <a:chOff x="1023598" y="5297353"/>
              <a:chExt cx="119402" cy="105227"/>
            </a:xfrm>
          </p:grpSpPr>
          <p:cxnSp>
            <p:nvCxnSpPr>
              <p:cNvPr id="32" name="Straight Connector 31"/>
              <p:cNvCxnSpPr/>
              <p:nvPr/>
            </p:nvCxnSpPr>
            <p:spPr>
              <a:xfrm flipH="1" flipV="1">
                <a:off x="1082040" y="5297353"/>
                <a:ext cx="1259" cy="105227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flipH="1">
                <a:off x="1023598" y="5349423"/>
                <a:ext cx="119402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14"/>
            <p:cNvGrpSpPr/>
            <p:nvPr/>
          </p:nvGrpSpPr>
          <p:grpSpPr>
            <a:xfrm>
              <a:off x="4815462" y="4994774"/>
              <a:ext cx="225412" cy="189718"/>
              <a:chOff x="1023598" y="5297353"/>
              <a:chExt cx="119402" cy="105227"/>
            </a:xfrm>
          </p:grpSpPr>
          <p:cxnSp>
            <p:nvCxnSpPr>
              <p:cNvPr id="30" name="Straight Connector 29"/>
              <p:cNvCxnSpPr/>
              <p:nvPr/>
            </p:nvCxnSpPr>
            <p:spPr>
              <a:xfrm flipH="1" flipV="1">
                <a:off x="1082040" y="5297353"/>
                <a:ext cx="1259" cy="105227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 flipH="1">
                <a:off x="1023598" y="5349423"/>
                <a:ext cx="119402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/>
            <p:cNvGrpSpPr/>
            <p:nvPr/>
          </p:nvGrpSpPr>
          <p:grpSpPr>
            <a:xfrm>
              <a:off x="4882934" y="4972870"/>
              <a:ext cx="225412" cy="189718"/>
              <a:chOff x="1023598" y="5297353"/>
              <a:chExt cx="119402" cy="105227"/>
            </a:xfrm>
          </p:grpSpPr>
          <p:cxnSp>
            <p:nvCxnSpPr>
              <p:cNvPr id="28" name="Straight Connector 27"/>
              <p:cNvCxnSpPr/>
              <p:nvPr/>
            </p:nvCxnSpPr>
            <p:spPr>
              <a:xfrm flipH="1" flipV="1">
                <a:off x="1082040" y="5297353"/>
                <a:ext cx="1259" cy="105227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 flipH="1">
                <a:off x="1023598" y="5349423"/>
                <a:ext cx="119402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 16"/>
            <p:cNvGrpSpPr/>
            <p:nvPr/>
          </p:nvGrpSpPr>
          <p:grpSpPr>
            <a:xfrm>
              <a:off x="4629914" y="5296559"/>
              <a:ext cx="225412" cy="189718"/>
              <a:chOff x="1023598" y="5297353"/>
              <a:chExt cx="119402" cy="105227"/>
            </a:xfrm>
          </p:grpSpPr>
          <p:cxnSp>
            <p:nvCxnSpPr>
              <p:cNvPr id="26" name="Straight Connector 25"/>
              <p:cNvCxnSpPr/>
              <p:nvPr/>
            </p:nvCxnSpPr>
            <p:spPr>
              <a:xfrm flipH="1" flipV="1">
                <a:off x="1082040" y="5297353"/>
                <a:ext cx="1259" cy="105227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flipH="1">
                <a:off x="1023598" y="5349423"/>
                <a:ext cx="119402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 17"/>
            <p:cNvGrpSpPr/>
            <p:nvPr/>
          </p:nvGrpSpPr>
          <p:grpSpPr>
            <a:xfrm>
              <a:off x="4222674" y="5583742"/>
              <a:ext cx="225412" cy="189718"/>
              <a:chOff x="1023598" y="5297353"/>
              <a:chExt cx="119402" cy="105227"/>
            </a:xfrm>
          </p:grpSpPr>
          <p:cxnSp>
            <p:nvCxnSpPr>
              <p:cNvPr id="24" name="Straight Connector 23"/>
              <p:cNvCxnSpPr/>
              <p:nvPr/>
            </p:nvCxnSpPr>
            <p:spPr>
              <a:xfrm flipH="1" flipV="1">
                <a:off x="1082040" y="5297353"/>
                <a:ext cx="1259" cy="105227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H="1">
                <a:off x="1023598" y="5349423"/>
                <a:ext cx="119402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Group 18"/>
            <p:cNvGrpSpPr/>
            <p:nvPr/>
          </p:nvGrpSpPr>
          <p:grpSpPr>
            <a:xfrm>
              <a:off x="4222674" y="5661622"/>
              <a:ext cx="225412" cy="189718"/>
              <a:chOff x="1023598" y="5297353"/>
              <a:chExt cx="119402" cy="105227"/>
            </a:xfrm>
          </p:grpSpPr>
          <p:cxnSp>
            <p:nvCxnSpPr>
              <p:cNvPr id="22" name="Straight Connector 21"/>
              <p:cNvCxnSpPr/>
              <p:nvPr/>
            </p:nvCxnSpPr>
            <p:spPr>
              <a:xfrm flipH="1" flipV="1">
                <a:off x="1082040" y="5297353"/>
                <a:ext cx="1259" cy="105227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flipH="1">
                <a:off x="1023598" y="5349423"/>
                <a:ext cx="119402" cy="0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TextBox 19"/>
            <p:cNvSpPr txBox="1"/>
            <p:nvPr/>
          </p:nvSpPr>
          <p:spPr>
            <a:xfrm>
              <a:off x="4220987" y="4118399"/>
              <a:ext cx="3214057" cy="3628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Center of mass displacement</a:t>
              </a:r>
              <a:endParaRPr lang="it-IT" dirty="0"/>
            </a:p>
          </p:txBody>
        </p:sp>
        <p:sp>
          <p:nvSpPr>
            <p:cNvPr id="21" name="Right Arrow 20"/>
            <p:cNvSpPr/>
            <p:nvPr/>
          </p:nvSpPr>
          <p:spPr>
            <a:xfrm rot="18973957">
              <a:off x="4898709" y="5742045"/>
              <a:ext cx="960120" cy="48746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Beam</a:t>
              </a:r>
              <a:endParaRPr lang="it-IT" dirty="0"/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5401672" y="1372300"/>
            <a:ext cx="2422644" cy="2555926"/>
            <a:chOff x="3273152" y="1528738"/>
            <a:chExt cx="2422644" cy="2555926"/>
          </a:xfrm>
        </p:grpSpPr>
        <p:cxnSp>
          <p:nvCxnSpPr>
            <p:cNvPr id="60" name="Straight Arrow Connector 59"/>
            <p:cNvCxnSpPr/>
            <p:nvPr/>
          </p:nvCxnSpPr>
          <p:spPr>
            <a:xfrm flipH="1">
              <a:off x="4543191" y="2668678"/>
              <a:ext cx="148590" cy="146021"/>
            </a:xfrm>
            <a:prstGeom prst="straightConnector1">
              <a:avLst/>
            </a:prstGeom>
            <a:ln w="0">
              <a:solidFill>
                <a:srgbClr val="FF0000"/>
              </a:solidFill>
              <a:prstDash val="dash"/>
              <a:headEnd type="oval" w="med" len="lg"/>
              <a:tailEnd type="oval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Oval 60"/>
            <p:cNvSpPr/>
            <p:nvPr/>
          </p:nvSpPr>
          <p:spPr>
            <a:xfrm>
              <a:off x="4328417" y="2603428"/>
              <a:ext cx="426720" cy="428206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2" name="Oval 61"/>
            <p:cNvSpPr/>
            <p:nvPr/>
          </p:nvSpPr>
          <p:spPr>
            <a:xfrm>
              <a:off x="4477413" y="2445151"/>
              <a:ext cx="426720" cy="428206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4813281" y="2047383"/>
              <a:ext cx="8258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grain1</a:t>
              </a:r>
              <a:endParaRPr lang="it-IT" dirty="0">
                <a:solidFill>
                  <a:srgbClr val="FF0000"/>
                </a:solidFill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422466" y="2580145"/>
              <a:ext cx="8258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grain2</a:t>
              </a:r>
              <a:endParaRPr lang="it-IT" dirty="0">
                <a:solidFill>
                  <a:srgbClr val="FF0000"/>
                </a:solidFill>
              </a:endParaRPr>
            </a:p>
          </p:txBody>
        </p:sp>
        <p:cxnSp>
          <p:nvCxnSpPr>
            <p:cNvPr id="65" name="Straight Connector 64"/>
            <p:cNvCxnSpPr>
              <a:stCxn id="61" idx="3"/>
            </p:cNvCxnSpPr>
            <p:nvPr/>
          </p:nvCxnSpPr>
          <p:spPr>
            <a:xfrm>
              <a:off x="4390909" y="2968925"/>
              <a:ext cx="450732" cy="4216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>
              <a:stCxn id="62" idx="7"/>
            </p:cNvCxnSpPr>
            <p:nvPr/>
          </p:nvCxnSpPr>
          <p:spPr>
            <a:xfrm>
              <a:off x="4841641" y="2507860"/>
              <a:ext cx="447883" cy="4328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/>
            <p:nvPr/>
          </p:nvCxnSpPr>
          <p:spPr>
            <a:xfrm flipV="1">
              <a:off x="4702104" y="2799969"/>
              <a:ext cx="437689" cy="46127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Box 67"/>
            <p:cNvSpPr txBox="1"/>
            <p:nvPr/>
          </p:nvSpPr>
          <p:spPr>
            <a:xfrm rot="18756618">
              <a:off x="4652521" y="3024794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B0F0"/>
                  </a:solidFill>
                </a:rPr>
                <a:t>300 nm</a:t>
              </a:r>
              <a:endParaRPr lang="it-IT" dirty="0">
                <a:solidFill>
                  <a:srgbClr val="00B0F0"/>
                </a:solidFill>
              </a:endParaRPr>
            </a:p>
          </p:txBody>
        </p:sp>
        <p:cxnSp>
          <p:nvCxnSpPr>
            <p:cNvPr id="69" name="Straight Connector 68"/>
            <p:cNvCxnSpPr>
              <a:stCxn id="62" idx="5"/>
            </p:cNvCxnSpPr>
            <p:nvPr/>
          </p:nvCxnSpPr>
          <p:spPr>
            <a:xfrm flipH="1">
              <a:off x="4240305" y="2810648"/>
              <a:ext cx="601336" cy="63786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>
              <a:stCxn id="62" idx="1"/>
            </p:cNvCxnSpPr>
            <p:nvPr/>
          </p:nvCxnSpPr>
          <p:spPr>
            <a:xfrm flipH="1">
              <a:off x="3939505" y="2507860"/>
              <a:ext cx="600400" cy="6257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/>
            <p:cNvCxnSpPr/>
            <p:nvPr/>
          </p:nvCxnSpPr>
          <p:spPr>
            <a:xfrm>
              <a:off x="4090758" y="2979588"/>
              <a:ext cx="310546" cy="296014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 rot="2443392">
              <a:off x="3744326" y="3203841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B0F0"/>
                  </a:solidFill>
                </a:rPr>
                <a:t>200 nm</a:t>
              </a:r>
              <a:endParaRPr lang="it-IT" dirty="0">
                <a:solidFill>
                  <a:srgbClr val="00B0F0"/>
                </a:solidFill>
              </a:endParaRPr>
            </a:p>
          </p:txBody>
        </p:sp>
        <p:pic>
          <p:nvPicPr>
            <p:cNvPr id="73" name="Picture 72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695" t="1801" r="4328" b="2990"/>
            <a:stretch/>
          </p:blipFill>
          <p:spPr>
            <a:xfrm>
              <a:off x="3323574" y="1587849"/>
              <a:ext cx="2372222" cy="2429155"/>
            </a:xfrm>
            <a:prstGeom prst="rect">
              <a:avLst/>
            </a:prstGeom>
          </p:spPr>
        </p:pic>
        <p:cxnSp>
          <p:nvCxnSpPr>
            <p:cNvPr id="74" name="Straight Arrow Connector 73"/>
            <p:cNvCxnSpPr/>
            <p:nvPr/>
          </p:nvCxnSpPr>
          <p:spPr>
            <a:xfrm flipV="1">
              <a:off x="3292641" y="3812091"/>
              <a:ext cx="2403155" cy="13002"/>
            </a:xfrm>
            <a:prstGeom prst="straightConnector1">
              <a:avLst/>
            </a:prstGeom>
            <a:ln w="15875"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TextBox 74"/>
            <p:cNvSpPr txBox="1"/>
            <p:nvPr/>
          </p:nvSpPr>
          <p:spPr>
            <a:xfrm>
              <a:off x="4210591" y="3784582"/>
              <a:ext cx="845103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>
                  <a:solidFill>
                    <a:schemeClr val="bg1"/>
                  </a:solidFill>
                </a:rPr>
                <a:t>1150 nm</a:t>
              </a:r>
              <a:endParaRPr lang="it-IT" sz="1350" dirty="0">
                <a:solidFill>
                  <a:schemeClr val="bg1"/>
                </a:solidFill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320035" y="1528738"/>
              <a:ext cx="14285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No polarizer</a:t>
              </a:r>
              <a:endParaRPr lang="it-IT" dirty="0">
                <a:solidFill>
                  <a:schemeClr val="bg1"/>
                </a:solidFill>
              </a:endParaRPr>
            </a:p>
          </p:txBody>
        </p:sp>
        <p:sp>
          <p:nvSpPr>
            <p:cNvPr id="77" name="Right Arrow 76"/>
            <p:cNvSpPr/>
            <p:nvPr/>
          </p:nvSpPr>
          <p:spPr>
            <a:xfrm rot="18973957">
              <a:off x="3273152" y="2002329"/>
              <a:ext cx="960120" cy="48746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Beam</a:t>
              </a:r>
              <a:endParaRPr lang="it-IT" dirty="0"/>
            </a:p>
          </p:txBody>
        </p:sp>
      </p:grpSp>
      <p:sp>
        <p:nvSpPr>
          <p:cNvPr id="78" name="TextBox 77"/>
          <p:cNvSpPr txBox="1"/>
          <p:nvPr/>
        </p:nvSpPr>
        <p:spPr>
          <a:xfrm>
            <a:off x="6543442" y="1043444"/>
            <a:ext cx="2903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 track made of two grains</a:t>
            </a:r>
            <a:endParaRPr lang="it-IT" dirty="0"/>
          </a:p>
        </p:txBody>
      </p:sp>
      <p:grpSp>
        <p:nvGrpSpPr>
          <p:cNvPr id="47" name="Group 46"/>
          <p:cNvGrpSpPr/>
          <p:nvPr/>
        </p:nvGrpSpPr>
        <p:grpSpPr>
          <a:xfrm>
            <a:off x="7902200" y="1412776"/>
            <a:ext cx="3378376" cy="2505396"/>
            <a:chOff x="7902200" y="1412776"/>
            <a:chExt cx="3378376" cy="2505396"/>
          </a:xfrm>
        </p:grpSpPr>
        <p:grpSp>
          <p:nvGrpSpPr>
            <p:cNvPr id="3" name="Group 2"/>
            <p:cNvGrpSpPr/>
            <p:nvPr/>
          </p:nvGrpSpPr>
          <p:grpSpPr>
            <a:xfrm>
              <a:off x="7902200" y="1412776"/>
              <a:ext cx="3270215" cy="2505396"/>
              <a:chOff x="7902200" y="1412776"/>
              <a:chExt cx="3270215" cy="2505396"/>
            </a:xfrm>
          </p:grpSpPr>
          <p:grpSp>
            <p:nvGrpSpPr>
              <p:cNvPr id="40" name="Group 39"/>
              <p:cNvGrpSpPr/>
              <p:nvPr/>
            </p:nvGrpSpPr>
            <p:grpSpPr>
              <a:xfrm>
                <a:off x="7902200" y="1412776"/>
                <a:ext cx="2478155" cy="2505396"/>
                <a:chOff x="5783839" y="1528468"/>
                <a:chExt cx="2478155" cy="2505396"/>
              </a:xfrm>
            </p:grpSpPr>
            <p:pic>
              <p:nvPicPr>
                <p:cNvPr id="41" name="Picture 40"/>
                <p:cNvPicPr>
                  <a:picLocks noChangeAspect="1"/>
                </p:cNvPicPr>
                <p:nvPr/>
              </p:nvPicPr>
              <p:blipFill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3328" y="1528468"/>
                  <a:ext cx="2458666" cy="2458666"/>
                </a:xfrm>
                <a:prstGeom prst="rect">
                  <a:avLst/>
                </a:prstGeom>
              </p:spPr>
            </p:pic>
            <p:cxnSp>
              <p:nvCxnSpPr>
                <p:cNvPr id="42" name="Straight Arrow Connector 41"/>
                <p:cNvCxnSpPr/>
                <p:nvPr/>
              </p:nvCxnSpPr>
              <p:spPr>
                <a:xfrm flipV="1">
                  <a:off x="5803328" y="3759701"/>
                  <a:ext cx="2458666" cy="14592"/>
                </a:xfrm>
                <a:prstGeom prst="straightConnector1">
                  <a:avLst/>
                </a:prstGeom>
                <a:ln w="15875">
                  <a:solidFill>
                    <a:schemeClr val="bg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TextBox 42"/>
                <p:cNvSpPr txBox="1"/>
                <p:nvPr/>
              </p:nvSpPr>
              <p:spPr>
                <a:xfrm>
                  <a:off x="6721278" y="3733782"/>
                  <a:ext cx="845103" cy="30008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350" dirty="0">
                      <a:solidFill>
                        <a:schemeClr val="bg1"/>
                      </a:solidFill>
                    </a:rPr>
                    <a:t>1150 nm</a:t>
                  </a:r>
                  <a:endParaRPr lang="it-IT" sz="135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4" name="TextBox 43"/>
                <p:cNvSpPr txBox="1"/>
                <p:nvPr/>
              </p:nvSpPr>
              <p:spPr>
                <a:xfrm>
                  <a:off x="5830722" y="1528738"/>
                  <a:ext cx="199285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>
                      <a:solidFill>
                        <a:schemeClr val="bg1"/>
                      </a:solidFill>
                    </a:rPr>
                    <a:t>Rotating polarizer</a:t>
                  </a:r>
                  <a:endParaRPr lang="it-IT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5" name="Right Arrow 44"/>
                <p:cNvSpPr/>
                <p:nvPr/>
              </p:nvSpPr>
              <p:spPr>
                <a:xfrm rot="18973957">
                  <a:off x="5783839" y="2002329"/>
                  <a:ext cx="960120" cy="487466"/>
                </a:xfrm>
                <a:prstGeom prst="righ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Beam</a:t>
                  </a:r>
                  <a:endParaRPr lang="it-IT" dirty="0"/>
                </a:p>
              </p:txBody>
            </p:sp>
          </p:grpSp>
          <p:pic>
            <p:nvPicPr>
              <p:cNvPr id="87" name="図 26">
                <a:extLst>
                  <a:ext uri="{FF2B5EF4-FFF2-40B4-BE49-F238E27FC236}">
                    <a16:creationId xmlns="" xmlns:a16="http://schemas.microsoft.com/office/drawing/2014/main" id="{AC372B98-39B6-416A-94C5-6D2626C4987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497250" y="1556792"/>
                <a:ext cx="675165" cy="664051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accent2"/>
                </a:solidFill>
              </a:ln>
            </p:spPr>
          </p:pic>
        </p:grpSp>
        <p:sp>
          <p:nvSpPr>
            <p:cNvPr id="88" name="正方形/長方形 27">
              <a:extLst>
                <a:ext uri="{FF2B5EF4-FFF2-40B4-BE49-F238E27FC236}">
                  <a16:creationId xmlns="" xmlns:a16="http://schemas.microsoft.com/office/drawing/2014/main" id="{E2D78979-2271-43EB-8F25-7184BA9DEFB0}"/>
                </a:ext>
              </a:extLst>
            </p:cNvPr>
            <p:cNvSpPr/>
            <p:nvPr/>
          </p:nvSpPr>
          <p:spPr>
            <a:xfrm>
              <a:off x="10371914" y="2228481"/>
              <a:ext cx="908662" cy="307777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n-US" altLang="ja-JP" sz="1400" dirty="0"/>
                <a:t>pol angle</a:t>
              </a:r>
              <a:endParaRPr lang="ja-JP" altLang="en-US" sz="1400" dirty="0"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30/07/2020</a:t>
            </a:r>
            <a:endParaRPr lang="en-US" dirty="0"/>
          </a:p>
        </p:txBody>
      </p:sp>
      <p:sp>
        <p:nvSpPr>
          <p:cNvPr id="48" name="Footer Placeholder 4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40th International Conference on High Energy Physics (ICHEP2020)</a:t>
            </a:r>
            <a:endParaRPr lang="en-US" dirty="0"/>
          </a:p>
        </p:txBody>
      </p:sp>
      <p:sp>
        <p:nvSpPr>
          <p:cNvPr id="49" name="Slide Number Placeholder 4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47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7125" y="3399158"/>
            <a:ext cx="3472065" cy="2737827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icture 8" descr="Pictur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483"/>
          <a:stretch>
            <a:fillRect/>
          </a:stretch>
        </p:blipFill>
        <p:spPr>
          <a:xfrm>
            <a:off x="7953145" y="3454810"/>
            <a:ext cx="3262193" cy="2728003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Picture 6" descr="Pictur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731"/>
          <a:stretch>
            <a:fillRect/>
          </a:stretch>
        </p:blipFill>
        <p:spPr>
          <a:xfrm>
            <a:off x="7737121" y="622816"/>
            <a:ext cx="3396031" cy="2730885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Picture 4" descr="Picture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6761" y="681331"/>
            <a:ext cx="3456384" cy="2541838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Text Box 21"/>
          <p:cNvSpPr txBox="1"/>
          <p:nvPr/>
        </p:nvSpPr>
        <p:spPr>
          <a:xfrm>
            <a:off x="5658762" y="2356985"/>
            <a:ext cx="1483362" cy="369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>
                <a:effectLst>
                  <a:outerShdw blurRad="38100" dist="19050" dir="2700000" rotWithShape="0">
                    <a:srgbClr val="000000">
                      <a:alpha val="40000"/>
                    </a:srgbClr>
                  </a:outerShdw>
                </a:effectLst>
                <a:latin typeface="Book Antiqua"/>
                <a:ea typeface="Book Antiqua"/>
                <a:cs typeface="Book Antiqua"/>
                <a:sym typeface="Book Antiqua"/>
              </a:defRPr>
            </a:lvl1pPr>
          </a:lstStyle>
          <a:p>
            <a:r>
              <a:rPr dirty="0"/>
              <a:t>C100keV</a:t>
            </a:r>
          </a:p>
        </p:txBody>
      </p:sp>
      <p:sp>
        <p:nvSpPr>
          <p:cNvPr id="15" name="Text Box 21"/>
          <p:cNvSpPr txBox="1"/>
          <p:nvPr/>
        </p:nvSpPr>
        <p:spPr>
          <a:xfrm>
            <a:off x="9166082" y="2356985"/>
            <a:ext cx="1483364" cy="369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>
                <a:effectLst>
                  <a:outerShdw blurRad="38100" dist="19050" dir="2700000" rotWithShape="0">
                    <a:srgbClr val="000000">
                      <a:alpha val="40000"/>
                    </a:srgbClr>
                  </a:outerShdw>
                </a:effectLst>
                <a:latin typeface="Book Antiqua"/>
                <a:ea typeface="Book Antiqua"/>
                <a:cs typeface="Book Antiqua"/>
                <a:sym typeface="Book Antiqua"/>
              </a:defRPr>
            </a:lvl1pPr>
          </a:lstStyle>
          <a:p>
            <a:r>
              <a:rPr dirty="0"/>
              <a:t>C60keV</a:t>
            </a:r>
          </a:p>
        </p:txBody>
      </p:sp>
      <p:sp>
        <p:nvSpPr>
          <p:cNvPr id="16" name="Text Box 21"/>
          <p:cNvSpPr txBox="1"/>
          <p:nvPr/>
        </p:nvSpPr>
        <p:spPr>
          <a:xfrm>
            <a:off x="5607826" y="5281217"/>
            <a:ext cx="1483362" cy="369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>
                <a:effectLst>
                  <a:outerShdw blurRad="38100" dist="19050" dir="2700000" rotWithShape="0">
                    <a:srgbClr val="000000">
                      <a:alpha val="40000"/>
                    </a:srgbClr>
                  </a:outerShdw>
                </a:effectLst>
                <a:latin typeface="Book Antiqua"/>
                <a:ea typeface="Book Antiqua"/>
                <a:cs typeface="Book Antiqua"/>
                <a:sym typeface="Book Antiqua"/>
              </a:defRPr>
            </a:lvl1pPr>
          </a:lstStyle>
          <a:p>
            <a:r>
              <a:t>C30keV</a:t>
            </a:r>
          </a:p>
        </p:txBody>
      </p:sp>
      <p:sp>
        <p:nvSpPr>
          <p:cNvPr id="17" name="Text Box 21"/>
          <p:cNvSpPr txBox="1"/>
          <p:nvPr/>
        </p:nvSpPr>
        <p:spPr>
          <a:xfrm>
            <a:off x="9166082" y="5281217"/>
            <a:ext cx="1483364" cy="369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>
                <a:effectLst>
                  <a:outerShdw blurRad="38100" dist="19050" dir="2700000" rotWithShape="0">
                    <a:srgbClr val="000000">
                      <a:alpha val="40000"/>
                    </a:srgbClr>
                  </a:outerShdw>
                </a:effectLst>
                <a:latin typeface="Book Antiqua"/>
                <a:ea typeface="Book Antiqua"/>
                <a:cs typeface="Book Antiqua"/>
                <a:sym typeface="Book Antiqua"/>
              </a:defRPr>
            </a:lvl1pPr>
          </a:lstStyle>
          <a:p>
            <a:r>
              <a:rPr dirty="0"/>
              <a:t>C10keV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246613" y="15312"/>
            <a:ext cx="69188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D34817"/>
                </a:solidFill>
                <a:latin typeface="+mj-lt"/>
              </a:rPr>
              <a:t>Plasmon analysis of isolated events</a:t>
            </a:r>
            <a:endParaRPr lang="en-US" sz="3200" b="1" dirty="0">
              <a:solidFill>
                <a:srgbClr val="D34817"/>
              </a:solidFill>
              <a:latin typeface="+mj-lt"/>
            </a:endParaRPr>
          </a:p>
        </p:txBody>
      </p:sp>
      <p:pic>
        <p:nvPicPr>
          <p:cNvPr id="19" name="Picture 12" descr="Picture 12"/>
          <p:cNvPicPr>
            <a:picLocks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270" y="3223169"/>
            <a:ext cx="3294380" cy="3172465"/>
          </a:xfrm>
          <a:prstGeom prst="rect">
            <a:avLst/>
          </a:prstGeom>
          <a:ln w="12700">
            <a:miter lim="400000"/>
          </a:ln>
        </p:spPr>
      </p:pic>
      <p:pic>
        <p:nvPicPr>
          <p:cNvPr id="22" name="Picture 5" descr="Picture 5"/>
          <p:cNvPicPr>
            <a:picLocks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5315" y="342849"/>
            <a:ext cx="3294380" cy="3173099"/>
          </a:xfrm>
          <a:prstGeom prst="rect">
            <a:avLst/>
          </a:prstGeom>
          <a:ln w="12700">
            <a:miter lim="400000"/>
          </a:ln>
        </p:spPr>
      </p:pic>
      <p:sp>
        <p:nvSpPr>
          <p:cNvPr id="23" name="CasellaDiTesto 26"/>
          <p:cNvSpPr txBox="1"/>
          <p:nvPr/>
        </p:nvSpPr>
        <p:spPr>
          <a:xfrm>
            <a:off x="1330977" y="6133423"/>
            <a:ext cx="2780593" cy="30777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1400" dirty="0" smtClean="0">
                <a:latin typeface="Verdana"/>
                <a:cs typeface="Verdana"/>
              </a:rPr>
              <a:t>STATIC: BS&lt;20 nm</a:t>
            </a:r>
            <a:endParaRPr lang="it-IT" sz="1400" dirty="0">
              <a:latin typeface="Verdana"/>
              <a:cs typeface="Verdana"/>
            </a:endParaRPr>
          </a:p>
        </p:txBody>
      </p:sp>
      <p:sp>
        <p:nvSpPr>
          <p:cNvPr id="24" name="CasellaDiTesto 27"/>
          <p:cNvSpPr txBox="1"/>
          <p:nvPr/>
        </p:nvSpPr>
        <p:spPr>
          <a:xfrm>
            <a:off x="1390650" y="324892"/>
            <a:ext cx="2780594" cy="30777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1400" dirty="0" smtClean="0">
                <a:latin typeface="Verdana"/>
                <a:cs typeface="Verdana"/>
              </a:rPr>
              <a:t>MOVING: BS&gt;20 nm</a:t>
            </a:r>
            <a:endParaRPr lang="it-IT" sz="1400" dirty="0">
              <a:latin typeface="Verdana"/>
              <a:cs typeface="Verdana"/>
            </a:endParaRPr>
          </a:p>
        </p:txBody>
      </p:sp>
      <p:sp>
        <p:nvSpPr>
          <p:cNvPr id="13" name="Rettangolo 2"/>
          <p:cNvSpPr/>
          <p:nvPr/>
        </p:nvSpPr>
        <p:spPr>
          <a:xfrm>
            <a:off x="4319695" y="6247505"/>
            <a:ext cx="69671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cs typeface="Verdana"/>
              </a:rPr>
              <a:t>Directionality demonstrated with Carbon ions down to 30 </a:t>
            </a:r>
            <a:r>
              <a:rPr lang="en-US" sz="1600" b="1" dirty="0" err="1" smtClean="0">
                <a:cs typeface="Verdana"/>
              </a:rPr>
              <a:t>keV</a:t>
            </a:r>
            <a:endParaRPr lang="en-US" sz="1600" b="1" dirty="0">
              <a:cs typeface="Verdan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460336" y="5510399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vertical</a:t>
            </a:r>
            <a:endParaRPr lang="it-IT" dirty="0"/>
          </a:p>
        </p:txBody>
      </p:sp>
      <p:sp>
        <p:nvSpPr>
          <p:cNvPr id="21" name="正方形/長方形 27">
            <a:extLst>
              <a:ext uri="{FF2B5EF4-FFF2-40B4-BE49-F238E27FC236}">
                <a16:creationId xmlns="" xmlns:a16="http://schemas.microsoft.com/office/drawing/2014/main" id="{E2D78979-2271-43EB-8F25-7184BA9DEFB0}"/>
              </a:ext>
            </a:extLst>
          </p:cNvPr>
          <p:cNvSpPr/>
          <p:nvPr/>
        </p:nvSpPr>
        <p:spPr>
          <a:xfrm>
            <a:off x="2222513" y="2790307"/>
            <a:ext cx="908662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altLang="ja-JP" sz="1400" dirty="0"/>
              <a:t>pol angle</a:t>
            </a:r>
            <a:endParaRPr lang="ja-JP" altLang="en-US" sz="1400" dirty="0"/>
          </a:p>
        </p:txBody>
      </p:sp>
      <p:pic>
        <p:nvPicPr>
          <p:cNvPr id="20" name="図 26">
            <a:extLst>
              <a:ext uri="{FF2B5EF4-FFF2-40B4-BE49-F238E27FC236}">
                <a16:creationId xmlns="" xmlns:a16="http://schemas.microsoft.com/office/drawing/2014/main" id="{AC372B98-39B6-416A-94C5-6D2626C4987F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8364" y="3179175"/>
            <a:ext cx="675165" cy="664051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30/07/2020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40th International Conference on High Energy Physics (ICHEP2020)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7243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7914673" y="423690"/>
            <a:ext cx="3829655" cy="994014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D34817"/>
                </a:solidFill>
              </a:rPr>
              <a:t>Super resolution:</a:t>
            </a:r>
            <a:br>
              <a:rPr lang="en-US" sz="2800" b="1" dirty="0" smtClean="0">
                <a:solidFill>
                  <a:srgbClr val="D34817"/>
                </a:solidFill>
              </a:rPr>
            </a:br>
            <a:r>
              <a:rPr lang="en-US" sz="2800" b="1" dirty="0" smtClean="0">
                <a:solidFill>
                  <a:srgbClr val="D34817"/>
                </a:solidFill>
              </a:rPr>
              <a:t>  3-dimensions!</a:t>
            </a:r>
            <a:endParaRPr lang="en-US" sz="2800" b="1" dirty="0">
              <a:solidFill>
                <a:srgbClr val="D34817"/>
              </a:solidFill>
            </a:endParaRPr>
          </a:p>
        </p:txBody>
      </p:sp>
      <p:pic>
        <p:nvPicPr>
          <p:cNvPr id="12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"/>
          <a:stretch/>
        </p:blipFill>
        <p:spPr>
          <a:xfrm>
            <a:off x="263352" y="260648"/>
            <a:ext cx="7541318" cy="3123811"/>
          </a:xfrm>
          <a:prstGeom prst="rect">
            <a:avLst/>
          </a:prstGeom>
        </p:spPr>
      </p:pic>
      <p:pic>
        <p:nvPicPr>
          <p:cNvPr id="5" name="Immagine 3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3129" y="3292895"/>
            <a:ext cx="5305795" cy="3325433"/>
          </a:xfrm>
          <a:prstGeom prst="rect">
            <a:avLst/>
          </a:prstGeom>
          <a:ln>
            <a:solidFill>
              <a:srgbClr val="4F81BD"/>
            </a:solidFill>
          </a:ln>
        </p:spPr>
      </p:pic>
      <p:pic>
        <p:nvPicPr>
          <p:cNvPr id="8" name="Immagine 12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447633" y="3767156"/>
            <a:ext cx="3676517" cy="2846459"/>
          </a:xfrm>
          <a:prstGeom prst="rect">
            <a:avLst/>
          </a:prstGeom>
          <a:ln>
            <a:noFill/>
          </a:ln>
        </p:spPr>
      </p:pic>
      <p:sp>
        <p:nvSpPr>
          <p:cNvPr id="10" name="CasellaDiTesto 14"/>
          <p:cNvSpPr txBox="1"/>
          <p:nvPr/>
        </p:nvSpPr>
        <p:spPr>
          <a:xfrm>
            <a:off x="9724603" y="5286484"/>
            <a:ext cx="1828800" cy="482825"/>
          </a:xfrm>
          <a:prstGeom prst="rect">
            <a:avLst/>
          </a:prstGeom>
          <a:noFill/>
        </p:spPr>
        <p:txBody>
          <a:bodyPr wrap="square" lIns="51435" tIns="25718" rIns="51435" bIns="25718" rtlCol="0">
            <a:spAutoFit/>
          </a:bodyPr>
          <a:lstStyle/>
          <a:p>
            <a:r>
              <a:rPr lang="el-GR" sz="2800" dirty="0">
                <a:cs typeface="Times"/>
              </a:rPr>
              <a:t>σ</a:t>
            </a:r>
            <a:r>
              <a:rPr lang="it-IT" sz="2800" dirty="0">
                <a:cs typeface="Times"/>
              </a:rPr>
              <a:t> ~ 6 nm!</a:t>
            </a:r>
          </a:p>
        </p:txBody>
      </p:sp>
      <p:pic>
        <p:nvPicPr>
          <p:cNvPr id="6" name="Immagin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84232" y="1663964"/>
            <a:ext cx="2367786" cy="2202041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30/07/2020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40th International Conference on High Energy Physics (ICHEP2020)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026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>
            <a:extLst>
              <a:ext uri="{FF2B5EF4-FFF2-40B4-BE49-F238E27FC236}">
                <a16:creationId xmlns="" xmlns:a16="http://schemas.microsoft.com/office/drawing/2014/main" id="{F232367D-3410-48FE-A1FE-F6349E417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818" y="255917"/>
            <a:ext cx="10806546" cy="573371"/>
          </a:xfrm>
        </p:spPr>
        <p:txBody>
          <a:bodyPr>
            <a:noAutofit/>
          </a:bodyPr>
          <a:lstStyle/>
          <a:p>
            <a:pPr algn="ctr"/>
            <a:r>
              <a:rPr lang="en-US" altLang="ja-JP" sz="3600" b="1" dirty="0">
                <a:solidFill>
                  <a:srgbClr val="D34817"/>
                </a:solidFill>
                <a:cs typeface="Arial" panose="020B0604020202020204" pitchFamily="34" charset="0"/>
              </a:rPr>
              <a:t>LSP (Localized Surface Plasmon) resonance</a:t>
            </a:r>
            <a:endParaRPr kumimoji="1" lang="ja-JP" altLang="en-US" sz="3600" b="1" dirty="0">
              <a:solidFill>
                <a:srgbClr val="D34817"/>
              </a:solidFill>
              <a:cs typeface="Arial" panose="020B0604020202020204" pitchFamily="34" charset="0"/>
            </a:endParaRPr>
          </a:p>
        </p:txBody>
      </p:sp>
      <p:pic>
        <p:nvPicPr>
          <p:cNvPr id="8" name="図 15">
            <a:extLst>
              <a:ext uri="{FF2B5EF4-FFF2-40B4-BE49-F238E27FC236}">
                <a16:creationId xmlns="" xmlns:a16="http://schemas.microsoft.com/office/drawing/2014/main" id="{99615177-34F2-43D8-8164-FADB6037EBC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2371" y="3888129"/>
            <a:ext cx="1133856" cy="1112139"/>
          </a:xfrm>
          <a:prstGeom prst="rect">
            <a:avLst/>
          </a:prstGeom>
        </p:spPr>
      </p:pic>
      <p:pic>
        <p:nvPicPr>
          <p:cNvPr id="9" name="図 17">
            <a:extLst>
              <a:ext uri="{FF2B5EF4-FFF2-40B4-BE49-F238E27FC236}">
                <a16:creationId xmlns="" xmlns:a16="http://schemas.microsoft.com/office/drawing/2014/main" id="{8CB71C14-58B7-49D8-A346-E8D014298EEB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96639" y="3994189"/>
            <a:ext cx="1169289" cy="975407"/>
          </a:xfrm>
          <a:prstGeom prst="rect">
            <a:avLst/>
          </a:prstGeom>
        </p:spPr>
      </p:pic>
      <p:sp>
        <p:nvSpPr>
          <p:cNvPr id="10" name="正方形/長方形 18">
            <a:extLst>
              <a:ext uri="{FF2B5EF4-FFF2-40B4-BE49-F238E27FC236}">
                <a16:creationId xmlns="" xmlns:a16="http://schemas.microsoft.com/office/drawing/2014/main" id="{2F4D8735-F19A-4E1E-AD42-2C67ACA5C73B}"/>
              </a:ext>
            </a:extLst>
          </p:cNvPr>
          <p:cNvSpPr/>
          <p:nvPr/>
        </p:nvSpPr>
        <p:spPr>
          <a:xfrm>
            <a:off x="9202874" y="1441030"/>
            <a:ext cx="18774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/>
              <a:t>*polarization rotating</a:t>
            </a:r>
            <a:endParaRPr lang="ja-JP" altLang="en-US" sz="1400" dirty="0"/>
          </a:p>
        </p:txBody>
      </p:sp>
      <p:sp>
        <p:nvSpPr>
          <p:cNvPr id="11" name="正方形/長方形 19">
            <a:extLst>
              <a:ext uri="{FF2B5EF4-FFF2-40B4-BE49-F238E27FC236}">
                <a16:creationId xmlns="" xmlns:a16="http://schemas.microsoft.com/office/drawing/2014/main" id="{91B22B90-E44B-4A08-86BF-1CC2B06B736D}"/>
              </a:ext>
            </a:extLst>
          </p:cNvPr>
          <p:cNvSpPr/>
          <p:nvPr/>
        </p:nvSpPr>
        <p:spPr>
          <a:xfrm>
            <a:off x="7073664" y="1239672"/>
            <a:ext cx="322556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b="1" dirty="0"/>
              <a:t>Colored optical image of silver rod</a:t>
            </a:r>
            <a:endParaRPr lang="ja-JP" altLang="en-US" sz="1600" b="1" dirty="0"/>
          </a:p>
        </p:txBody>
      </p:sp>
      <p:grpSp>
        <p:nvGrpSpPr>
          <p:cNvPr id="12" name="グループ化 28">
            <a:extLst>
              <a:ext uri="{FF2B5EF4-FFF2-40B4-BE49-F238E27FC236}">
                <a16:creationId xmlns="" xmlns:a16="http://schemas.microsoft.com/office/drawing/2014/main" id="{42D995CA-6C6F-4A63-A8ED-E9FC7E6793EB}"/>
              </a:ext>
            </a:extLst>
          </p:cNvPr>
          <p:cNvGrpSpPr/>
          <p:nvPr/>
        </p:nvGrpSpPr>
        <p:grpSpPr>
          <a:xfrm>
            <a:off x="1486231" y="1732134"/>
            <a:ext cx="5039924" cy="2560781"/>
            <a:chOff x="152611" y="1513722"/>
            <a:chExt cx="5331322" cy="2708840"/>
          </a:xfrm>
        </p:grpSpPr>
        <p:pic>
          <p:nvPicPr>
            <p:cNvPr id="13" name="図 20">
              <a:extLst>
                <a:ext uri="{FF2B5EF4-FFF2-40B4-BE49-F238E27FC236}">
                  <a16:creationId xmlns="" xmlns:a16="http://schemas.microsoft.com/office/drawing/2014/main" id="{28A8E010-8D5B-4F4A-B818-A8606188D76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2611" y="1513722"/>
              <a:ext cx="2088202" cy="2575609"/>
            </a:xfrm>
            <a:prstGeom prst="rect">
              <a:avLst/>
            </a:prstGeom>
          </p:spPr>
        </p:pic>
        <p:graphicFrame>
          <p:nvGraphicFramePr>
            <p:cNvPr id="14" name="オブジェクト 21">
              <a:extLst>
                <a:ext uri="{FF2B5EF4-FFF2-40B4-BE49-F238E27FC236}">
                  <a16:creationId xmlns="" xmlns:a16="http://schemas.microsoft.com/office/drawing/2014/main" id="{6AB5AAF0-2366-4120-8B83-5E9851B17018}"/>
                </a:ext>
              </a:extLst>
            </p:cNvPr>
            <p:cNvGraphicFramePr>
              <a:graphicFrameLocks noChangeAspect="1"/>
            </p:cNvGraphicFramePr>
            <p:nvPr>
              <p:extLst/>
            </p:nvPr>
          </p:nvGraphicFramePr>
          <p:xfrm>
            <a:off x="2324293" y="2531288"/>
            <a:ext cx="3159640" cy="73580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57" name="数式" r:id="rId10" imgW="1854000" imgH="431640" progId="Equation.3">
                    <p:embed/>
                  </p:oleObj>
                </mc:Choice>
                <mc:Fallback>
                  <p:oleObj name="数式" r:id="rId10" imgW="1854000" imgH="431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2324293" y="2531288"/>
                          <a:ext cx="3159640" cy="73580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" name="テキスト ボックス 22">
              <a:extLst>
                <a:ext uri="{FF2B5EF4-FFF2-40B4-BE49-F238E27FC236}">
                  <a16:creationId xmlns="" xmlns:a16="http://schemas.microsoft.com/office/drawing/2014/main" id="{D4193772-2279-49E9-A6EA-53B7BD7937EA}"/>
                </a:ext>
              </a:extLst>
            </p:cNvPr>
            <p:cNvSpPr txBox="1"/>
            <p:nvPr/>
          </p:nvSpPr>
          <p:spPr>
            <a:xfrm>
              <a:off x="2295326" y="1580767"/>
              <a:ext cx="3150228" cy="4232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b="1" dirty="0">
                  <a:solidFill>
                    <a:schemeClr val="accent2"/>
                  </a:solidFill>
                </a:rPr>
                <a:t>dipole in metallic particle</a:t>
              </a:r>
              <a:endParaRPr kumimoji="1" lang="ja-JP" altLang="en-US" sz="2400" b="1" dirty="0">
                <a:solidFill>
                  <a:schemeClr val="accent2"/>
                </a:solidFill>
              </a:endParaRPr>
            </a:p>
          </p:txBody>
        </p:sp>
        <p:graphicFrame>
          <p:nvGraphicFramePr>
            <p:cNvPr id="16" name="オブジェクト 23">
              <a:extLst>
                <a:ext uri="{FF2B5EF4-FFF2-40B4-BE49-F238E27FC236}">
                  <a16:creationId xmlns="" xmlns:a16="http://schemas.microsoft.com/office/drawing/2014/main" id="{2FD860F9-428D-43BF-97C6-551AF2A81917}"/>
                </a:ext>
              </a:extLst>
            </p:cNvPr>
            <p:cNvGraphicFramePr>
              <a:graphicFrameLocks noChangeAspect="1"/>
            </p:cNvGraphicFramePr>
            <p:nvPr>
              <p:extLst/>
            </p:nvPr>
          </p:nvGraphicFramePr>
          <p:xfrm>
            <a:off x="2509983" y="3794372"/>
            <a:ext cx="2330695" cy="4281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58" name="数式" r:id="rId12" imgW="1231560" imgH="228600" progId="Equation.3">
                    <p:embed/>
                  </p:oleObj>
                </mc:Choice>
                <mc:Fallback>
                  <p:oleObj name="数式" r:id="rId12" imgW="123156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2509983" y="3794372"/>
                          <a:ext cx="2330695" cy="428190"/>
                        </a:xfrm>
                        <a:prstGeom prst="rect">
                          <a:avLst/>
                        </a:prstGeom>
                        <a:ln w="25400">
                          <a:solidFill>
                            <a:srgbClr val="FF0000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" name="オブジェクト 24">
              <a:extLst>
                <a:ext uri="{FF2B5EF4-FFF2-40B4-BE49-F238E27FC236}">
                  <a16:creationId xmlns="" xmlns:a16="http://schemas.microsoft.com/office/drawing/2014/main" id="{FEB04726-47D4-4598-94D4-F0517A673792}"/>
                </a:ext>
              </a:extLst>
            </p:cNvPr>
            <p:cNvGraphicFramePr>
              <a:graphicFrameLocks noChangeAspect="1"/>
            </p:cNvGraphicFramePr>
            <p:nvPr>
              <p:extLst/>
            </p:nvPr>
          </p:nvGraphicFramePr>
          <p:xfrm>
            <a:off x="310056" y="2286249"/>
            <a:ext cx="661988" cy="3206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59" name="Equation" r:id="rId14" imgW="368280" imgH="215640" progId="Equation.3">
                    <p:embed/>
                  </p:oleObj>
                </mc:Choice>
                <mc:Fallback>
                  <p:oleObj name="Equation" r:id="rId14" imgW="3682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0056" y="2286249"/>
                          <a:ext cx="661988" cy="320675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" name="テキスト ボックス 25">
              <a:extLst>
                <a:ext uri="{FF2B5EF4-FFF2-40B4-BE49-F238E27FC236}">
                  <a16:creationId xmlns="" xmlns:a16="http://schemas.microsoft.com/office/drawing/2014/main" id="{8EF68DF2-49C6-4E85-B258-582761E10ABD}"/>
                </a:ext>
              </a:extLst>
            </p:cNvPr>
            <p:cNvSpPr txBox="1"/>
            <p:nvPr/>
          </p:nvSpPr>
          <p:spPr>
            <a:xfrm>
              <a:off x="3331101" y="2155368"/>
              <a:ext cx="16530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/>
                <a:t>dipole moment</a:t>
              </a:r>
            </a:p>
          </p:txBody>
        </p:sp>
        <p:sp>
          <p:nvSpPr>
            <p:cNvPr id="19" name="正方形/長方形 27">
              <a:extLst>
                <a:ext uri="{FF2B5EF4-FFF2-40B4-BE49-F238E27FC236}">
                  <a16:creationId xmlns="" xmlns:a16="http://schemas.microsoft.com/office/drawing/2014/main" id="{63720328-26E6-4F6F-A095-413329E25B2D}"/>
                </a:ext>
              </a:extLst>
            </p:cNvPr>
            <p:cNvSpPr/>
            <p:nvPr/>
          </p:nvSpPr>
          <p:spPr>
            <a:xfrm>
              <a:off x="3083140" y="3294809"/>
              <a:ext cx="1370453" cy="4232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000" b="1" dirty="0">
                  <a:solidFill>
                    <a:srgbClr val="FF0000"/>
                  </a:solidFill>
                </a:rPr>
                <a:t>resonance</a:t>
              </a:r>
              <a:endParaRPr lang="ja-JP" altLang="en-US" sz="20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0" name="正方形/長方形 29">
            <a:extLst>
              <a:ext uri="{FF2B5EF4-FFF2-40B4-BE49-F238E27FC236}">
                <a16:creationId xmlns="" xmlns:a16="http://schemas.microsoft.com/office/drawing/2014/main" id="{4371A537-D0B4-4994-8D04-B720031196BB}"/>
              </a:ext>
            </a:extLst>
          </p:cNvPr>
          <p:cNvSpPr/>
          <p:nvPr/>
        </p:nvSpPr>
        <p:spPr>
          <a:xfrm>
            <a:off x="1102283" y="5146028"/>
            <a:ext cx="54345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>
                <a:solidFill>
                  <a:srgbClr val="0070C0"/>
                </a:solidFill>
                <a:latin typeface="Bradley Hand" pitchFamily="2" charset="77"/>
                <a:cs typeface="Times New Roman"/>
              </a:rPr>
              <a:t>Ag grain size </a:t>
            </a:r>
            <a:r>
              <a:rPr lang="ja-JP" altLang="en-US" sz="2400" dirty="0">
                <a:solidFill>
                  <a:srgbClr val="0070C0"/>
                </a:solidFill>
                <a:latin typeface="Bradley Hand" pitchFamily="2" charset="77"/>
                <a:cs typeface="Times New Roman"/>
              </a:rPr>
              <a:t>→ </a:t>
            </a:r>
            <a:r>
              <a:rPr lang="en-US" altLang="ja-JP" sz="2400" dirty="0">
                <a:solidFill>
                  <a:srgbClr val="0070C0"/>
                </a:solidFill>
                <a:latin typeface="Bradley Hand" pitchFamily="2" charset="77"/>
                <a:cs typeface="Times New Roman"/>
              </a:rPr>
              <a:t>resonance wavelength</a:t>
            </a:r>
          </a:p>
        </p:txBody>
      </p:sp>
      <p:sp>
        <p:nvSpPr>
          <p:cNvPr id="21" name="正方形/長方形 44">
            <a:extLst>
              <a:ext uri="{FF2B5EF4-FFF2-40B4-BE49-F238E27FC236}">
                <a16:creationId xmlns="" xmlns:a16="http://schemas.microsoft.com/office/drawing/2014/main" id="{34142D9C-6707-47CF-B7D4-4E01A478C5EC}"/>
              </a:ext>
            </a:extLst>
          </p:cNvPr>
          <p:cNvSpPr/>
          <p:nvPr/>
        </p:nvSpPr>
        <p:spPr>
          <a:xfrm>
            <a:off x="6948753" y="4990295"/>
            <a:ext cx="18574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/>
              <a:t>~45 nm : blue</a:t>
            </a:r>
          </a:p>
          <a:p>
            <a:r>
              <a:rPr lang="en-US" altLang="ja-JP" sz="1600" dirty="0"/>
              <a:t>~80 nm : green</a:t>
            </a:r>
            <a:endParaRPr lang="ja-JP" altLang="en-US" sz="1600" dirty="0"/>
          </a:p>
        </p:txBody>
      </p:sp>
      <p:sp>
        <p:nvSpPr>
          <p:cNvPr id="22" name="正方形/長方形 45">
            <a:extLst>
              <a:ext uri="{FF2B5EF4-FFF2-40B4-BE49-F238E27FC236}">
                <a16:creationId xmlns="" xmlns:a16="http://schemas.microsoft.com/office/drawing/2014/main" id="{53F083C1-8013-4F39-8C1E-340F8B154D7B}"/>
              </a:ext>
            </a:extLst>
          </p:cNvPr>
          <p:cNvSpPr/>
          <p:nvPr/>
        </p:nvSpPr>
        <p:spPr>
          <a:xfrm>
            <a:off x="8689946" y="4999917"/>
            <a:ext cx="238278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/>
              <a:t>~45 nm : blue</a:t>
            </a:r>
          </a:p>
          <a:p>
            <a:r>
              <a:rPr lang="en-US" altLang="ja-JP" sz="1600" dirty="0"/>
              <a:t>~120 nm :orange–red</a:t>
            </a:r>
            <a:endParaRPr lang="ja-JP" altLang="en-US" sz="1600" dirty="0"/>
          </a:p>
        </p:txBody>
      </p:sp>
      <p:cxnSp>
        <p:nvCxnSpPr>
          <p:cNvPr id="23" name="直線コネクタ 4">
            <a:extLst>
              <a:ext uri="{FF2B5EF4-FFF2-40B4-BE49-F238E27FC236}">
                <a16:creationId xmlns="" xmlns:a16="http://schemas.microsoft.com/office/drawing/2014/main" id="{8F87CA49-3B5E-4A99-9F18-9BA0C1A0F5B2}"/>
              </a:ext>
            </a:extLst>
          </p:cNvPr>
          <p:cNvCxnSpPr/>
          <p:nvPr/>
        </p:nvCxnSpPr>
        <p:spPr>
          <a:xfrm>
            <a:off x="8412663" y="3789616"/>
            <a:ext cx="2844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48">
            <a:extLst>
              <a:ext uri="{FF2B5EF4-FFF2-40B4-BE49-F238E27FC236}">
                <a16:creationId xmlns="" xmlns:a16="http://schemas.microsoft.com/office/drawing/2014/main" id="{EEC92DB2-DFF5-4E7A-98D2-DA630D49092B}"/>
              </a:ext>
            </a:extLst>
          </p:cNvPr>
          <p:cNvCxnSpPr/>
          <p:nvPr/>
        </p:nvCxnSpPr>
        <p:spPr>
          <a:xfrm>
            <a:off x="10327599" y="3854388"/>
            <a:ext cx="2844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正方形/長方形 2">
            <a:extLst>
              <a:ext uri="{FF2B5EF4-FFF2-40B4-BE49-F238E27FC236}">
                <a16:creationId xmlns="" xmlns:a16="http://schemas.microsoft.com/office/drawing/2014/main" id="{CF666E9A-CD23-47C2-B5E9-61726BBE8C68}"/>
              </a:ext>
            </a:extLst>
          </p:cNvPr>
          <p:cNvSpPr/>
          <p:nvPr/>
        </p:nvSpPr>
        <p:spPr>
          <a:xfrm>
            <a:off x="1457622" y="1444029"/>
            <a:ext cx="321661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altLang="ja-JP" sz="1200" i="1" dirty="0">
                <a:latin typeface="Arial" panose="020B0604020202020204" pitchFamily="34" charset="0"/>
                <a:hlinkClick r:id="rId16"/>
              </a:rPr>
              <a:t>Annu. Rev. Phys. Chem.</a:t>
            </a:r>
            <a:r>
              <a:rPr lang="fr-FR" altLang="ja-JP" sz="1200" dirty="0">
                <a:latin typeface="Arial" panose="020B0604020202020204" pitchFamily="34" charset="0"/>
                <a:hlinkClick r:id="rId16"/>
              </a:rPr>
              <a:t> 58 (2007) 267-297</a:t>
            </a:r>
            <a:endParaRPr lang="ja-JP" altLang="en-US" sz="1200" dirty="0"/>
          </a:p>
        </p:txBody>
      </p:sp>
      <p:sp>
        <p:nvSpPr>
          <p:cNvPr id="28" name="正方形/長方形 6">
            <a:extLst>
              <a:ext uri="{FF2B5EF4-FFF2-40B4-BE49-F238E27FC236}">
                <a16:creationId xmlns="" xmlns:a16="http://schemas.microsoft.com/office/drawing/2014/main" id="{F95E16B4-916C-401A-A154-FEFBDB0C41B7}"/>
              </a:ext>
            </a:extLst>
          </p:cNvPr>
          <p:cNvSpPr/>
          <p:nvPr/>
        </p:nvSpPr>
        <p:spPr>
          <a:xfrm>
            <a:off x="1550715" y="4565118"/>
            <a:ext cx="400141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altLang="ja-JP" sz="2000" i="1" dirty="0">
                <a:solidFill>
                  <a:srgbClr val="FFFFFF"/>
                </a:solidFill>
                <a:latin typeface="Bradley Hand" pitchFamily="2" charset="77"/>
                <a:hlinkClick r:id="rId17"/>
              </a:rPr>
              <a:t>Appl. Phys. Lett.</a:t>
            </a:r>
            <a:r>
              <a:rPr lang="fr-FR" altLang="ja-JP" sz="2000" dirty="0">
                <a:solidFill>
                  <a:srgbClr val="FFFFFF"/>
                </a:solidFill>
                <a:latin typeface="Bradley Hand" pitchFamily="2" charset="77"/>
                <a:hlinkClick r:id="rId17"/>
              </a:rPr>
              <a:t> </a:t>
            </a:r>
            <a:r>
              <a:rPr lang="fr-FR" altLang="ja-JP" sz="2000" b="1" dirty="0">
                <a:solidFill>
                  <a:srgbClr val="FFFFFF"/>
                </a:solidFill>
                <a:latin typeface="Bradley Hand" pitchFamily="2" charset="77"/>
                <a:hlinkClick r:id="rId17"/>
              </a:rPr>
              <a:t>80</a:t>
            </a:r>
            <a:r>
              <a:rPr lang="fr-FR" altLang="ja-JP" sz="2000" dirty="0">
                <a:solidFill>
                  <a:srgbClr val="FFFFFF"/>
                </a:solidFill>
                <a:latin typeface="Bradley Hand" pitchFamily="2" charset="77"/>
                <a:hlinkClick r:id="rId17"/>
              </a:rPr>
              <a:t>, 1826 (2002)</a:t>
            </a:r>
            <a:endParaRPr lang="ja-JP" altLang="en-US" sz="2000" dirty="0">
              <a:solidFill>
                <a:srgbClr val="FFFFFF"/>
              </a:solidFill>
              <a:latin typeface="Bradley Hand" pitchFamily="2" charset="77"/>
            </a:endParaRPr>
          </a:p>
        </p:txBody>
      </p:sp>
      <p:pic>
        <p:nvPicPr>
          <p:cNvPr id="29" name="図 26">
            <a:extLst>
              <a:ext uri="{FF2B5EF4-FFF2-40B4-BE49-F238E27FC236}">
                <a16:creationId xmlns="" xmlns:a16="http://schemas.microsoft.com/office/drawing/2014/main" id="{AC372B98-39B6-416A-94C5-6D2626C4987F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5223" y="3878474"/>
            <a:ext cx="675165" cy="664051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</p:pic>
      <p:pic>
        <p:nvPicPr>
          <p:cNvPr id="34" name="45x80nm_00002">
            <a:hlinkClick r:id="" action="ppaction://media"/>
            <a:extLst>
              <a:ext uri="{FF2B5EF4-FFF2-40B4-BE49-F238E27FC236}">
                <a16:creationId xmlns="" xmlns:a16="http://schemas.microsoft.com/office/drawing/2014/main" id="{9CFD2DAB-8445-9548-AEB4-3B782B700733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 rotWithShape="1">
          <a:blip r:embed="rId19">
            <a:lum bright="40000" contrast="60000"/>
          </a:blip>
          <a:srcRect l="45017" t="46136" r="50739" b="49620"/>
          <a:stretch>
            <a:fillRect/>
          </a:stretch>
        </p:blipFill>
        <p:spPr>
          <a:xfrm>
            <a:off x="7324872" y="1769443"/>
            <a:ext cx="1656000" cy="1656000"/>
          </a:xfrm>
          <a:prstGeom prst="rect">
            <a:avLst/>
          </a:prstGeom>
        </p:spPr>
      </p:pic>
      <p:pic>
        <p:nvPicPr>
          <p:cNvPr id="35" name="45x120-2nm_00008">
            <a:hlinkClick r:id="" action="ppaction://media"/>
            <a:extLst>
              <a:ext uri="{FF2B5EF4-FFF2-40B4-BE49-F238E27FC236}">
                <a16:creationId xmlns="" xmlns:a16="http://schemas.microsoft.com/office/drawing/2014/main" id="{E505F775-6435-E74C-934F-513AA48C307E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5">
                  <p14:trim end="25"/>
                </p14:media>
              </p:ext>
            </p:extLst>
          </p:nvPr>
        </p:nvPicPr>
        <p:blipFill rotWithShape="1">
          <a:blip r:embed="rId20">
            <a:lum bright="40000" contrast="60000"/>
          </a:blip>
          <a:srcRect l="47915" t="44059" r="47841" b="51697"/>
          <a:stretch>
            <a:fillRect/>
          </a:stretch>
        </p:blipFill>
        <p:spPr>
          <a:xfrm>
            <a:off x="9194054" y="1760239"/>
            <a:ext cx="1656000" cy="1656000"/>
          </a:xfrm>
          <a:prstGeom prst="rect">
            <a:avLst/>
          </a:prstGeom>
        </p:spPr>
      </p:pic>
      <p:sp>
        <p:nvSpPr>
          <p:cNvPr id="31" name="TextBox 5">
            <a:extLst>
              <a:ext uri="{FF2B5EF4-FFF2-40B4-BE49-F238E27FC236}">
                <a16:creationId xmlns="" xmlns:a16="http://schemas.microsoft.com/office/drawing/2014/main" id="{DFF095E2-0445-B949-BAE4-32893687ADA5}"/>
              </a:ext>
            </a:extLst>
          </p:cNvPr>
          <p:cNvSpPr txBox="1"/>
          <p:nvPr/>
        </p:nvSpPr>
        <p:spPr>
          <a:xfrm>
            <a:off x="7532186" y="3050016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45x80 nm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3" name="TextBox 5">
            <a:extLst>
              <a:ext uri="{FF2B5EF4-FFF2-40B4-BE49-F238E27FC236}">
                <a16:creationId xmlns="" xmlns:a16="http://schemas.microsoft.com/office/drawing/2014/main" id="{0B4389B5-A909-D940-84D4-7B83677FF226}"/>
              </a:ext>
            </a:extLst>
          </p:cNvPr>
          <p:cNvSpPr txBox="1"/>
          <p:nvPr/>
        </p:nvSpPr>
        <p:spPr>
          <a:xfrm>
            <a:off x="9311156" y="3013101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45x120 nm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30/07/2020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40th International Conference on High Energy Physics (ICHEP2020)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631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275" fill="hold"/>
                                        <p:tgtEl>
                                          <p:spTgt spid="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9275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3" dur="1" fill="hold"/>
                                        <p:tgtEl>
                                          <p:spTgt spid="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video>
              <p:cMediaNode vol="80000">
                <p:cTn id="19" repeatCount="indefinite" fill="hold" display="0">
                  <p:stCondLst>
                    <p:cond delay="indefinite"/>
                  </p:stCondLst>
                </p:cTn>
                <p:tgtEl>
                  <p:spTgt spid="34"/>
                </p:tgtEl>
              </p:cMediaNode>
            </p:video>
            <p:video>
              <p:cMediaNode vol="80000">
                <p:cTn id="20" repeatCount="indefinite" fill="hold" display="0">
                  <p:stCondLst>
                    <p:cond delay="indefinite"/>
                  </p:stCondLst>
                </p:cTn>
                <p:tgtEl>
                  <p:spTgt spid="35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タイトル 1">
            <a:extLst>
              <a:ext uri="{FF2B5EF4-FFF2-40B4-BE49-F238E27FC236}">
                <a16:creationId xmlns="" xmlns:a16="http://schemas.microsoft.com/office/drawing/2014/main" id="{F232367D-3410-48FE-A1FE-F6349E417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2179" y="255917"/>
            <a:ext cx="8229600" cy="573371"/>
          </a:xfrm>
        </p:spPr>
        <p:txBody>
          <a:bodyPr>
            <a:noAutofit/>
          </a:bodyPr>
          <a:lstStyle/>
          <a:p>
            <a:r>
              <a:rPr lang="en-US" altLang="ja-JP" sz="3600" b="1" dirty="0">
                <a:solidFill>
                  <a:srgbClr val="D348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LSP </a:t>
            </a:r>
            <a:r>
              <a:rPr lang="en-US" altLang="ja-JP" sz="3600" b="1" dirty="0" smtClean="0">
                <a:solidFill>
                  <a:srgbClr val="D348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</a:t>
            </a:r>
            <a:r>
              <a:rPr lang="en-US" altLang="ja-JP" sz="3600" b="1" dirty="0" smtClean="0">
                <a:solidFill>
                  <a:srgbClr val="D34817"/>
                </a:solidFill>
                <a:cs typeface="Arial" panose="020B0604020202020204" pitchFamily="34" charset="0"/>
              </a:rPr>
              <a:t>NIT</a:t>
            </a:r>
            <a:r>
              <a:rPr lang="en-US" altLang="ja-JP" sz="3600" b="1" dirty="0" smtClean="0">
                <a:solidFill>
                  <a:srgbClr val="D348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emulsion</a:t>
            </a:r>
            <a:endParaRPr kumimoji="1" lang="ja-JP" altLang="en-US" sz="3600" b="1" dirty="0">
              <a:solidFill>
                <a:srgbClr val="D348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6551" y="1313162"/>
            <a:ext cx="4510989" cy="451098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789938" y="1313162"/>
            <a:ext cx="1584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100keV </a:t>
            </a:r>
            <a:r>
              <a:rPr lang="en-US" b="1" dirty="0" smtClean="0">
                <a:solidFill>
                  <a:schemeClr val="bg1"/>
                </a:solidFill>
              </a:rPr>
              <a:t> C-ions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7322" y="1313161"/>
            <a:ext cx="4510989" cy="451098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427194" y="1313161"/>
            <a:ext cx="1271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Alpha track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57271" y="6135687"/>
            <a:ext cx="34740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 smtClean="0"/>
              <a:t>Head-tail discrimination!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1807322" y="5845517"/>
            <a:ext cx="261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Image size 15 µm x 15 µm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8309628" y="5845517"/>
            <a:ext cx="261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Image size 15 µm x 15 µm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2783632" y="1905852"/>
            <a:ext cx="4360709" cy="2459252"/>
            <a:chOff x="2783632" y="1301877"/>
            <a:chExt cx="4360709" cy="2459252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85089" y="1301877"/>
              <a:ext cx="2459252" cy="2459252"/>
            </a:xfrm>
            <a:prstGeom prst="rect">
              <a:avLst/>
            </a:prstGeom>
            <a:ln>
              <a:solidFill>
                <a:srgbClr val="FFFF00"/>
              </a:solidFill>
            </a:ln>
          </p:spPr>
        </p:pic>
        <p:cxnSp>
          <p:nvCxnSpPr>
            <p:cNvPr id="15" name="Straight Arrow Connector 14"/>
            <p:cNvCxnSpPr/>
            <p:nvPr/>
          </p:nvCxnSpPr>
          <p:spPr>
            <a:xfrm>
              <a:off x="2783632" y="1995896"/>
              <a:ext cx="1901457" cy="535607"/>
            </a:xfrm>
            <a:prstGeom prst="straightConnector1">
              <a:avLst/>
            </a:prstGeom>
            <a:ln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7824192" y="2166368"/>
            <a:ext cx="2066594" cy="2776404"/>
            <a:chOff x="7824192" y="2166368"/>
            <a:chExt cx="2066594" cy="2776404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24192" y="2876178"/>
              <a:ext cx="2066594" cy="2066594"/>
            </a:xfrm>
            <a:prstGeom prst="rect">
              <a:avLst/>
            </a:prstGeom>
            <a:ln>
              <a:solidFill>
                <a:srgbClr val="FFFF00"/>
              </a:solidFill>
            </a:ln>
          </p:spPr>
        </p:pic>
        <p:cxnSp>
          <p:nvCxnSpPr>
            <p:cNvPr id="22" name="Straight Arrow Connector 21"/>
            <p:cNvCxnSpPr>
              <a:endCxn id="21" idx="0"/>
            </p:cNvCxnSpPr>
            <p:nvPr/>
          </p:nvCxnSpPr>
          <p:spPr>
            <a:xfrm>
              <a:off x="8131300" y="2166368"/>
              <a:ext cx="726189" cy="709810"/>
            </a:xfrm>
            <a:prstGeom prst="straightConnector1">
              <a:avLst/>
            </a:prstGeom>
            <a:ln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30/07/2020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40th International Conference on High Energy Physics (ICHEP2020)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938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61872" y="294199"/>
            <a:ext cx="9692640" cy="629438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>
                <a:solidFill>
                  <a:srgbClr val="D34817"/>
                </a:solidFill>
                <a:cs typeface="Times New Roman" panose="02020603050405020304" pitchFamily="18" charset="0"/>
              </a:rPr>
              <a:t>Machine Learning </a:t>
            </a:r>
            <a:r>
              <a:rPr lang="en-GB" dirty="0" smtClean="0">
                <a:solidFill>
                  <a:srgbClr val="D34817"/>
                </a:solidFill>
                <a:cs typeface="Times New Roman" panose="02020603050405020304" pitchFamily="18" charset="0"/>
              </a:rPr>
              <a:t>Approach</a:t>
            </a:r>
            <a:endParaRPr lang="en-GB" dirty="0">
              <a:solidFill>
                <a:srgbClr val="D34817"/>
              </a:solidFill>
            </a:endParaRPr>
          </a:p>
        </p:txBody>
      </p:sp>
      <p:sp>
        <p:nvSpPr>
          <p:cNvPr id="8" name="Rettangolo 3"/>
          <p:cNvSpPr/>
          <p:nvPr/>
        </p:nvSpPr>
        <p:spPr>
          <a:xfrm>
            <a:off x="1442226" y="1089361"/>
            <a:ext cx="580030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 err="1">
                <a:solidFill>
                  <a:srgbClr val="BD0C11"/>
                </a:solidFill>
                <a:cs typeface="Verdana"/>
              </a:rPr>
              <a:t>Experimental</a:t>
            </a:r>
            <a:r>
              <a:rPr lang="it-IT" b="1" dirty="0">
                <a:solidFill>
                  <a:srgbClr val="BD0C11"/>
                </a:solidFill>
                <a:cs typeface="Verdana"/>
              </a:rPr>
              <a:t> data</a:t>
            </a:r>
          </a:p>
          <a:p>
            <a:pPr marL="285743" indent="-285743">
              <a:buFont typeface="Arial"/>
              <a:buChar char="•"/>
            </a:pPr>
            <a:r>
              <a:rPr lang="it-IT" b="1" dirty="0">
                <a:cs typeface="Verdana"/>
              </a:rPr>
              <a:t>Signal:</a:t>
            </a:r>
            <a:r>
              <a:rPr lang="it-IT" dirty="0">
                <a:cs typeface="Verdana"/>
              </a:rPr>
              <a:t> </a:t>
            </a:r>
            <a:r>
              <a:rPr lang="it-IT" dirty="0" err="1">
                <a:cs typeface="Verdana"/>
              </a:rPr>
              <a:t>samples</a:t>
            </a:r>
            <a:r>
              <a:rPr lang="it-IT" dirty="0">
                <a:cs typeface="Verdana"/>
              </a:rPr>
              <a:t> </a:t>
            </a:r>
            <a:r>
              <a:rPr lang="it-IT" dirty="0" err="1">
                <a:cs typeface="Verdana"/>
              </a:rPr>
              <a:t>exposed</a:t>
            </a:r>
            <a:r>
              <a:rPr lang="it-IT" dirty="0">
                <a:cs typeface="Verdana"/>
              </a:rPr>
              <a:t> to C </a:t>
            </a:r>
            <a:r>
              <a:rPr lang="it-IT" dirty="0" err="1">
                <a:cs typeface="Verdana"/>
              </a:rPr>
              <a:t>ions</a:t>
            </a:r>
            <a:r>
              <a:rPr lang="it-IT" dirty="0">
                <a:cs typeface="Verdana"/>
              </a:rPr>
              <a:t> </a:t>
            </a:r>
            <a:r>
              <a:rPr lang="it-IT" dirty="0" err="1">
                <a:cs typeface="Verdana"/>
              </a:rPr>
              <a:t>at</a:t>
            </a:r>
            <a:r>
              <a:rPr lang="it-IT" dirty="0">
                <a:cs typeface="Verdana"/>
              </a:rPr>
              <a:t> </a:t>
            </a:r>
            <a:r>
              <a:rPr lang="it-IT" dirty="0" err="1">
                <a:cs typeface="Verdana"/>
              </a:rPr>
              <a:t>different</a:t>
            </a:r>
            <a:r>
              <a:rPr lang="it-IT" dirty="0">
                <a:cs typeface="Verdana"/>
              </a:rPr>
              <a:t> </a:t>
            </a:r>
            <a:r>
              <a:rPr lang="it-IT" dirty="0" err="1">
                <a:cs typeface="Verdana"/>
              </a:rPr>
              <a:t>energies</a:t>
            </a:r>
            <a:endParaRPr lang="it-IT" dirty="0">
              <a:cs typeface="Verdana"/>
            </a:endParaRPr>
          </a:p>
          <a:p>
            <a:pPr marL="285743" indent="-285743">
              <a:buFont typeface="Arial"/>
              <a:buChar char="•"/>
            </a:pPr>
            <a:r>
              <a:rPr lang="it-IT" b="1" dirty="0">
                <a:cs typeface="Verdana"/>
              </a:rPr>
              <a:t>Background:</a:t>
            </a:r>
            <a:r>
              <a:rPr lang="it-IT" dirty="0">
                <a:cs typeface="Verdana"/>
              </a:rPr>
              <a:t> gamma </a:t>
            </a:r>
            <a:r>
              <a:rPr lang="it-IT" dirty="0" err="1">
                <a:cs typeface="Verdana"/>
              </a:rPr>
              <a:t>exposure</a:t>
            </a:r>
            <a:r>
              <a:rPr lang="it-IT" dirty="0">
                <a:cs typeface="Verdana"/>
              </a:rPr>
              <a:t>, random </a:t>
            </a:r>
            <a:r>
              <a:rPr lang="it-IT" dirty="0" err="1">
                <a:cs typeface="Verdana"/>
              </a:rPr>
              <a:t>fog</a:t>
            </a:r>
            <a:endParaRPr lang="it-IT" dirty="0"/>
          </a:p>
        </p:txBody>
      </p:sp>
      <p:sp>
        <p:nvSpPr>
          <p:cNvPr id="9" name="TextBox 8"/>
          <p:cNvSpPr txBox="1"/>
          <p:nvPr/>
        </p:nvSpPr>
        <p:spPr>
          <a:xfrm>
            <a:off x="260259" y="2983135"/>
            <a:ext cx="1699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>
                    <a:lumMod val="75000"/>
                  </a:schemeClr>
                </a:solidFill>
                <a:cs typeface="Verdana"/>
              </a:rPr>
              <a:t>C100keV</a:t>
            </a:r>
            <a:endParaRPr lang="ru-RU" dirty="0">
              <a:solidFill>
                <a:schemeClr val="accent1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18132" y="2873245"/>
            <a:ext cx="26185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>
                    <a:lumMod val="75000"/>
                  </a:schemeClr>
                </a:solidFill>
                <a:cs typeface="Verdana"/>
              </a:rPr>
              <a:t>Fog</a:t>
            </a:r>
            <a:endParaRPr lang="ru-RU" dirty="0">
              <a:solidFill>
                <a:schemeClr val="accent1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1" name="Рисунок 1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9192" y="2152465"/>
            <a:ext cx="3970935" cy="1957131"/>
          </a:xfrm>
          <a:prstGeom prst="rect">
            <a:avLst/>
          </a:prstGeom>
          <a:ln>
            <a:solidFill>
              <a:srgbClr val="0365C0"/>
            </a:solidFill>
          </a:ln>
        </p:spPr>
      </p:pic>
      <p:pic>
        <p:nvPicPr>
          <p:cNvPr id="12" name="Рисунок 1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1166" y="2153295"/>
            <a:ext cx="3986326" cy="1957130"/>
          </a:xfrm>
          <a:prstGeom prst="rect">
            <a:avLst/>
          </a:prstGeom>
          <a:ln>
            <a:solidFill>
              <a:srgbClr val="0365C0"/>
            </a:solidFill>
          </a:ln>
        </p:spPr>
      </p:pic>
      <p:grpSp>
        <p:nvGrpSpPr>
          <p:cNvPr id="13" name="Gruppo 10">
            <a:extLst>
              <a:ext uri="{FF2B5EF4-FFF2-40B4-BE49-F238E27FC236}">
                <a16:creationId xmlns="" xmlns:a16="http://schemas.microsoft.com/office/drawing/2014/main" id="{EC39C194-1A47-1047-8627-FF5F09FCEA9C}"/>
              </a:ext>
            </a:extLst>
          </p:cNvPr>
          <p:cNvGrpSpPr/>
          <p:nvPr/>
        </p:nvGrpSpPr>
        <p:grpSpPr>
          <a:xfrm>
            <a:off x="7897091" y="4313200"/>
            <a:ext cx="2850712" cy="2411141"/>
            <a:chOff x="6599923" y="1845734"/>
            <a:chExt cx="5374060" cy="4302786"/>
          </a:xfrm>
        </p:grpSpPr>
        <p:pic>
          <p:nvPicPr>
            <p:cNvPr id="14" name="Рисунок 43">
              <a:extLst>
                <a:ext uri="{FF2B5EF4-FFF2-40B4-BE49-F238E27FC236}">
                  <a16:creationId xmlns="" xmlns:a16="http://schemas.microsoft.com/office/drawing/2014/main" id="{435EAA1F-4522-9040-AF14-B9EF5104CF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05143" y="1845734"/>
              <a:ext cx="3968840" cy="4194412"/>
            </a:xfrm>
            <a:prstGeom prst="rect">
              <a:avLst/>
            </a:prstGeom>
          </p:spPr>
        </p:pic>
        <p:pic>
          <p:nvPicPr>
            <p:cNvPr id="15" name="Рисунок 44">
              <a:extLst>
                <a:ext uri="{FF2B5EF4-FFF2-40B4-BE49-F238E27FC236}">
                  <a16:creationId xmlns="" xmlns:a16="http://schemas.microsoft.com/office/drawing/2014/main" id="{AB2C5B6C-66C9-5447-AA27-EBB40931BD1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99923" y="4456643"/>
              <a:ext cx="1341236" cy="1322947"/>
            </a:xfrm>
            <a:prstGeom prst="rect">
              <a:avLst/>
            </a:prstGeom>
          </p:spPr>
        </p:pic>
        <p:sp>
          <p:nvSpPr>
            <p:cNvPr id="16" name="Выгнутая вниз стрелка 45">
              <a:extLst>
                <a:ext uri="{FF2B5EF4-FFF2-40B4-BE49-F238E27FC236}">
                  <a16:creationId xmlns="" xmlns:a16="http://schemas.microsoft.com/office/drawing/2014/main" id="{6A7FF634-085C-FE4C-917C-592D75F17416}"/>
                </a:ext>
              </a:extLst>
            </p:cNvPr>
            <p:cNvSpPr/>
            <p:nvPr/>
          </p:nvSpPr>
          <p:spPr>
            <a:xfrm>
              <a:off x="7081283" y="5316279"/>
              <a:ext cx="3487479" cy="832241"/>
            </a:xfrm>
            <a:prstGeom prst="curvedUpArrow">
              <a:avLst>
                <a:gd name="adj1" fmla="val 15097"/>
                <a:gd name="adj2" fmla="val 50000"/>
                <a:gd name="adj3" fmla="val 17412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17" name="Rettangolo 18">
            <a:extLst>
              <a:ext uri="{FF2B5EF4-FFF2-40B4-BE49-F238E27FC236}">
                <a16:creationId xmlns="" xmlns:a16="http://schemas.microsoft.com/office/drawing/2014/main" id="{1CD7E10C-51AF-924C-B422-0CD6C9BF14F8}"/>
              </a:ext>
            </a:extLst>
          </p:cNvPr>
          <p:cNvSpPr/>
          <p:nvPr/>
        </p:nvSpPr>
        <p:spPr>
          <a:xfrm>
            <a:off x="1137712" y="4341505"/>
            <a:ext cx="5836452" cy="18825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31" lvl="1" indent="-285743">
              <a:spcAft>
                <a:spcPts val="1000"/>
              </a:spcAft>
              <a:buFont typeface="Arial"/>
              <a:buChar char="•"/>
            </a:pPr>
            <a:r>
              <a:rPr lang="en-GB" dirty="0">
                <a:solidFill>
                  <a:srgbClr val="800000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cs typeface="Verdana"/>
              </a:rPr>
              <a:t>3D CONVOLUTIONAL NN</a:t>
            </a:r>
            <a:r>
              <a:rPr lang="it-IT" dirty="0">
                <a:solidFill>
                  <a:srgbClr val="800000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</a:rPr>
              <a:t>:</a:t>
            </a:r>
            <a:r>
              <a:rPr lang="en-US" dirty="0">
                <a:cs typeface="Times New Roman" panose="02020603050405020304" pitchFamily="18" charset="0"/>
              </a:rPr>
              <a:t> approach designed to work with images, capable of discovering complex features of images and gaining high performance</a:t>
            </a:r>
            <a:endParaRPr lang="ru-RU" dirty="0">
              <a:cs typeface="Times New Roman" panose="02020603050405020304" pitchFamily="18" charset="0"/>
            </a:endParaRPr>
          </a:p>
          <a:p>
            <a:pPr marL="742931" lvl="1" indent="-285743">
              <a:spcAft>
                <a:spcPts val="1000"/>
              </a:spcAft>
              <a:buFont typeface="Arial"/>
              <a:buChar char="•"/>
            </a:pPr>
            <a:r>
              <a:rPr lang="en-US" dirty="0">
                <a:cs typeface="Times New Roman" panose="02020603050405020304" pitchFamily="18" charset="0"/>
              </a:rPr>
              <a:t>Stacking together images for different light polarizations to obtain a 3D image</a:t>
            </a:r>
          </a:p>
        </p:txBody>
      </p:sp>
      <p:sp>
        <p:nvSpPr>
          <p:cNvPr id="18" name="Rettangolo 1">
            <a:extLst>
              <a:ext uri="{FF2B5EF4-FFF2-40B4-BE49-F238E27FC236}">
                <a16:creationId xmlns="" xmlns:a16="http://schemas.microsoft.com/office/drawing/2014/main" id="{F738C324-E303-D34F-8A5C-75D0C34BE307}"/>
              </a:ext>
            </a:extLst>
          </p:cNvPr>
          <p:cNvSpPr/>
          <p:nvPr/>
        </p:nvSpPr>
        <p:spPr>
          <a:xfrm>
            <a:off x="8585201" y="1365744"/>
            <a:ext cx="248458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i="1" dirty="0" smtClean="0">
                <a:solidFill>
                  <a:schemeClr val="accent1"/>
                </a:solidFill>
                <a:cs typeface="Verdana"/>
              </a:rPr>
              <a:t>J</a:t>
            </a:r>
            <a:r>
              <a:rPr lang="pt-BR" sz="1600" i="1" dirty="0">
                <a:solidFill>
                  <a:schemeClr val="accent1"/>
                </a:solidFill>
                <a:cs typeface="Verdana"/>
              </a:rPr>
              <a:t>. Phys.: Conf. Ser</a:t>
            </a:r>
            <a:r>
              <a:rPr lang="pt-BR" sz="1600" i="1" dirty="0" smtClean="0">
                <a:solidFill>
                  <a:schemeClr val="accent1"/>
                </a:solidFill>
                <a:cs typeface="Verdana"/>
              </a:rPr>
              <a:t>. (2020) </a:t>
            </a:r>
            <a:r>
              <a:rPr lang="pt-BR" sz="1600" i="1" dirty="0">
                <a:solidFill>
                  <a:schemeClr val="accent1"/>
                </a:solidFill>
                <a:cs typeface="Verdana"/>
              </a:rPr>
              <a:t>1525 012108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30/07/2020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40th International Conference on High Energy Physics (ICHEP2020)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170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1261872" y="239785"/>
            <a:ext cx="9692640" cy="705522"/>
          </a:xfrm>
        </p:spPr>
        <p:txBody>
          <a:bodyPr>
            <a:normAutofit/>
          </a:bodyPr>
          <a:lstStyle/>
          <a:p>
            <a:pPr algn="ctr"/>
            <a:r>
              <a:rPr lang="en-GB" sz="4000" b="1" dirty="0">
                <a:solidFill>
                  <a:srgbClr val="D34817"/>
                </a:solidFill>
                <a:cs typeface="Times New Roman" panose="02020603050405020304" pitchFamily="18" charset="0"/>
              </a:rPr>
              <a:t>Machine Learning </a:t>
            </a:r>
            <a:r>
              <a:rPr lang="en-GB" sz="4000" b="1" dirty="0" smtClean="0">
                <a:solidFill>
                  <a:srgbClr val="D34817"/>
                </a:solidFill>
                <a:cs typeface="Times New Roman" panose="02020603050405020304" pitchFamily="18" charset="0"/>
              </a:rPr>
              <a:t>Analysis</a:t>
            </a:r>
            <a:endParaRPr lang="en-GB" sz="4000" b="1" dirty="0">
              <a:solidFill>
                <a:srgbClr val="D34817"/>
              </a:solidFill>
            </a:endParaRPr>
          </a:p>
        </p:txBody>
      </p:sp>
      <p:pic>
        <p:nvPicPr>
          <p:cNvPr id="5" name="bayes_fog_isol.png" descr="bayes_fog_isol.png"/>
          <p:cNvPicPr>
            <a:picLocks noChangeAspect="1"/>
          </p:cNvPicPr>
          <p:nvPr/>
        </p:nvPicPr>
        <p:blipFill>
          <a:blip r:embed="rId2"/>
          <a:srcRect r="860"/>
          <a:stretch>
            <a:fillRect/>
          </a:stretch>
        </p:blipFill>
        <p:spPr>
          <a:xfrm>
            <a:off x="2470496" y="4013231"/>
            <a:ext cx="6980942" cy="2178766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8214" y="1533606"/>
            <a:ext cx="6949342" cy="2320498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Colour"/>
          <p:cNvSpPr txBox="1"/>
          <p:nvPr/>
        </p:nvSpPr>
        <p:spPr>
          <a:xfrm>
            <a:off x="748271" y="2952677"/>
            <a:ext cx="1731243" cy="5924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>
            <a:spAutoFit/>
          </a:bodyPr>
          <a:lstStyle/>
          <a:p>
            <a:pPr algn="ctr"/>
            <a:r>
              <a:rPr lang="en-GB" dirty="0" err="1" smtClean="0">
                <a:solidFill>
                  <a:srgbClr val="0070C0"/>
                </a:solidFill>
                <a:cs typeface="Times New Roman" panose="02020603050405020304" pitchFamily="18" charset="0"/>
              </a:rPr>
              <a:t>Color</a:t>
            </a:r>
            <a:r>
              <a:rPr lang="en-GB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/>
            </a:r>
            <a:br>
              <a:rPr lang="en-GB" dirty="0" smtClean="0">
                <a:solidFill>
                  <a:srgbClr val="0070C0"/>
                </a:solidFill>
                <a:cs typeface="Times New Roman" panose="02020603050405020304" pitchFamily="18" charset="0"/>
              </a:rPr>
            </a:br>
            <a:r>
              <a:rPr lang="en-GB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(all polarizations)</a:t>
            </a:r>
            <a:endParaRPr lang="en-GB" dirty="0">
              <a:solidFill>
                <a:srgbClr val="0070C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Polarisation"/>
          <p:cNvSpPr txBox="1"/>
          <p:nvPr/>
        </p:nvSpPr>
        <p:spPr>
          <a:xfrm>
            <a:off x="1017890" y="5433987"/>
            <a:ext cx="1261949" cy="5924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>
            <a:spAutoFit/>
          </a:bodyPr>
          <a:lstStyle/>
          <a:p>
            <a:pPr algn="ctr"/>
            <a:r>
              <a:rPr lang="en-GB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Polarization</a:t>
            </a:r>
            <a:br>
              <a:rPr lang="en-GB" dirty="0" smtClean="0">
                <a:solidFill>
                  <a:srgbClr val="0070C0"/>
                </a:solidFill>
                <a:cs typeface="Times New Roman" panose="02020603050405020304" pitchFamily="18" charset="0"/>
              </a:rPr>
            </a:br>
            <a:r>
              <a:rPr lang="el-GR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λ</a:t>
            </a:r>
            <a:r>
              <a:rPr lang="en-US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=</a:t>
            </a:r>
            <a:r>
              <a:rPr lang="en-GB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460 nm </a:t>
            </a:r>
            <a:endParaRPr lang="en-GB" dirty="0">
              <a:solidFill>
                <a:srgbClr val="0070C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Line"/>
          <p:cNvSpPr/>
          <p:nvPr/>
        </p:nvSpPr>
        <p:spPr>
          <a:xfrm flipH="1">
            <a:off x="9451437" y="2393244"/>
            <a:ext cx="663407" cy="705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19050" tIns="19050" rIns="19050" bIns="19050"/>
          <a:lstStyle/>
          <a:p>
            <a:endParaRPr sz="675"/>
          </a:p>
        </p:txBody>
      </p:sp>
      <p:sp>
        <p:nvSpPr>
          <p:cNvPr id="10" name="Line"/>
          <p:cNvSpPr/>
          <p:nvPr/>
        </p:nvSpPr>
        <p:spPr>
          <a:xfrm flipH="1">
            <a:off x="9667529" y="5172364"/>
            <a:ext cx="683492" cy="923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19050" tIns="19050" rIns="19050" bIns="19050"/>
          <a:lstStyle/>
          <a:p>
            <a:endParaRPr sz="675"/>
          </a:p>
        </p:txBody>
      </p:sp>
      <p:sp>
        <p:nvSpPr>
          <p:cNvPr id="11" name="Results presented on meeting in Feb2020"/>
          <p:cNvSpPr txBox="1"/>
          <p:nvPr/>
        </p:nvSpPr>
        <p:spPr>
          <a:xfrm>
            <a:off x="10255178" y="4928880"/>
            <a:ext cx="1442173" cy="4425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19050" tIns="19050" rIns="19050" bIns="19050" anchor="ctr">
            <a:spAutoFit/>
          </a:bodyPr>
          <a:lstStyle>
            <a:lvl1pPr algn="ctr">
              <a:defRPr sz="3500" i="1"/>
            </a:lvl1pPr>
          </a:lstStyle>
          <a:p>
            <a:r>
              <a:rPr lang="en-GB" sz="1313" dirty="0"/>
              <a:t>Only polarization, no </a:t>
            </a:r>
            <a:r>
              <a:rPr lang="en-GB" sz="1313" dirty="0" err="1" smtClean="0"/>
              <a:t>color</a:t>
            </a:r>
            <a:endParaRPr lang="en-GB" sz="1313" dirty="0"/>
          </a:p>
        </p:txBody>
      </p:sp>
      <p:sp>
        <p:nvSpPr>
          <p:cNvPr id="12" name="Only images, no peak wavelength information"/>
          <p:cNvSpPr txBox="1"/>
          <p:nvPr/>
        </p:nvSpPr>
        <p:spPr>
          <a:xfrm>
            <a:off x="10114844" y="2120450"/>
            <a:ext cx="1445870" cy="64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19050" tIns="19050" rIns="19050" bIns="19050" anchor="ctr">
            <a:spAutoFit/>
          </a:bodyPr>
          <a:lstStyle>
            <a:lvl1pPr algn="ctr">
              <a:defRPr sz="3500" i="1"/>
            </a:lvl1pPr>
          </a:lstStyle>
          <a:p>
            <a:r>
              <a:rPr sz="1313" dirty="0"/>
              <a:t>Only </a:t>
            </a:r>
            <a:r>
              <a:rPr lang="en-US" sz="1313" dirty="0" smtClean="0"/>
              <a:t>color </a:t>
            </a:r>
            <a:r>
              <a:rPr sz="1313" dirty="0" smtClean="0"/>
              <a:t>images</a:t>
            </a:r>
            <a:r>
              <a:rPr sz="1313" dirty="0"/>
              <a:t>, no </a:t>
            </a:r>
            <a:r>
              <a:rPr lang="en-US" sz="1313" dirty="0" smtClean="0"/>
              <a:t>polarization</a:t>
            </a:r>
            <a:r>
              <a:rPr sz="1313" dirty="0" smtClean="0"/>
              <a:t> </a:t>
            </a:r>
            <a:r>
              <a:rPr sz="1313" dirty="0"/>
              <a:t>information </a:t>
            </a:r>
          </a:p>
        </p:txBody>
      </p:sp>
      <p:sp>
        <p:nvSpPr>
          <p:cNvPr id="13" name="CasellaDiTesto 1">
            <a:extLst>
              <a:ext uri="{FF2B5EF4-FFF2-40B4-BE49-F238E27FC236}">
                <a16:creationId xmlns="" xmlns:a16="http://schemas.microsoft.com/office/drawing/2014/main" id="{C4E26834-94FB-CF40-8105-55B788EFF38D}"/>
              </a:ext>
            </a:extLst>
          </p:cNvPr>
          <p:cNvSpPr txBox="1"/>
          <p:nvPr/>
        </p:nvSpPr>
        <p:spPr>
          <a:xfrm>
            <a:off x="2598728" y="6219799"/>
            <a:ext cx="6551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Next step: combine polarization and </a:t>
            </a:r>
            <a:r>
              <a:rPr lang="en-GB" dirty="0" smtClean="0"/>
              <a:t>colour</a:t>
            </a:r>
            <a:endParaRPr lang="en-GB" dirty="0"/>
          </a:p>
        </p:txBody>
      </p:sp>
      <p:sp>
        <p:nvSpPr>
          <p:cNvPr id="14" name="CasellaDiTesto 2">
            <a:extLst>
              <a:ext uri="{FF2B5EF4-FFF2-40B4-BE49-F238E27FC236}">
                <a16:creationId xmlns="" xmlns:a16="http://schemas.microsoft.com/office/drawing/2014/main" id="{FFA87B3F-3296-5847-88EC-EC94F71EFC00}"/>
              </a:ext>
            </a:extLst>
          </p:cNvPr>
          <p:cNvSpPr txBox="1"/>
          <p:nvPr/>
        </p:nvSpPr>
        <p:spPr>
          <a:xfrm>
            <a:off x="3593627" y="1083848"/>
            <a:ext cx="4719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0070C0"/>
                </a:solidFill>
                <a:cs typeface="Times New Roman" panose="02020603050405020304" pitchFamily="18" charset="0"/>
              </a:rPr>
              <a:t>Rejection power (against fog and dust)</a:t>
            </a:r>
          </a:p>
        </p:txBody>
      </p:sp>
      <p:sp>
        <p:nvSpPr>
          <p:cNvPr id="20" name="TextBox 19"/>
          <p:cNvSpPr txBox="1"/>
          <p:nvPr/>
        </p:nvSpPr>
        <p:spPr>
          <a:xfrm rot="1469828">
            <a:off x="4760112" y="3574704"/>
            <a:ext cx="1998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Preliminary results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30/07/2020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40th International Conference on High Energy Physics (ICHEP2020)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16</a:t>
            </a:fld>
            <a:endParaRPr lang="en-US" dirty="0"/>
          </a:p>
        </p:txBody>
      </p:sp>
      <p:sp>
        <p:nvSpPr>
          <p:cNvPr id="17" name="Colour"/>
          <p:cNvSpPr txBox="1"/>
          <p:nvPr/>
        </p:nvSpPr>
        <p:spPr>
          <a:xfrm>
            <a:off x="2125934" y="2280846"/>
            <a:ext cx="362279" cy="3154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>
            <a:spAutoFit/>
          </a:bodyPr>
          <a:lstStyle/>
          <a:p>
            <a:pPr algn="ctr"/>
            <a:r>
              <a:rPr lang="en-GB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10</a:t>
            </a:r>
            <a:r>
              <a:rPr lang="en-GB" baseline="30000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3</a:t>
            </a:r>
            <a:endParaRPr lang="en-GB" baseline="30000" dirty="0">
              <a:solidFill>
                <a:srgbClr val="0070C0"/>
              </a:solidFill>
              <a:cs typeface="Times New Roman" panose="02020603050405020304" pitchFamily="18" charset="0"/>
            </a:endParaRPr>
          </a:p>
        </p:txBody>
      </p:sp>
      <p:sp>
        <p:nvSpPr>
          <p:cNvPr id="18" name="Colour"/>
          <p:cNvSpPr txBox="1"/>
          <p:nvPr/>
        </p:nvSpPr>
        <p:spPr>
          <a:xfrm>
            <a:off x="2125933" y="1887135"/>
            <a:ext cx="362279" cy="3154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>
            <a:spAutoFit/>
          </a:bodyPr>
          <a:lstStyle/>
          <a:p>
            <a:pPr algn="ctr"/>
            <a:r>
              <a:rPr lang="en-GB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10</a:t>
            </a:r>
            <a:r>
              <a:rPr lang="en-GB" baseline="30000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4</a:t>
            </a:r>
            <a:endParaRPr lang="en-GB" baseline="30000" dirty="0">
              <a:solidFill>
                <a:srgbClr val="0070C0"/>
              </a:solidFill>
              <a:cs typeface="Times New Roman" panose="02020603050405020304" pitchFamily="18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2470496" y="2081692"/>
            <a:ext cx="6881871" cy="0"/>
          </a:xfrm>
          <a:prstGeom prst="straightConnector1">
            <a:avLst/>
          </a:prstGeom>
          <a:ln w="6350">
            <a:solidFill>
              <a:srgbClr val="0874C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2481745" y="2442750"/>
            <a:ext cx="6881871" cy="0"/>
          </a:xfrm>
          <a:prstGeom prst="straightConnector1">
            <a:avLst/>
          </a:prstGeom>
          <a:ln w="6350">
            <a:solidFill>
              <a:srgbClr val="0874C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olour"/>
          <p:cNvSpPr txBox="1"/>
          <p:nvPr/>
        </p:nvSpPr>
        <p:spPr>
          <a:xfrm>
            <a:off x="2125934" y="2641904"/>
            <a:ext cx="362279" cy="3154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>
            <a:spAutoFit/>
          </a:bodyPr>
          <a:lstStyle/>
          <a:p>
            <a:pPr algn="ctr"/>
            <a:r>
              <a:rPr lang="en-GB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10</a:t>
            </a:r>
            <a:r>
              <a:rPr lang="en-GB" baseline="30000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2</a:t>
            </a:r>
            <a:endParaRPr lang="en-GB" baseline="30000" dirty="0">
              <a:solidFill>
                <a:srgbClr val="0070C0"/>
              </a:solidFill>
              <a:cs typeface="Times New Roman" panose="02020603050405020304" pitchFamily="18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2481745" y="2803808"/>
            <a:ext cx="6881871" cy="0"/>
          </a:xfrm>
          <a:prstGeom prst="straightConnector1">
            <a:avLst/>
          </a:prstGeom>
          <a:ln w="6350">
            <a:solidFill>
              <a:srgbClr val="0874C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olour"/>
          <p:cNvSpPr txBox="1"/>
          <p:nvPr/>
        </p:nvSpPr>
        <p:spPr>
          <a:xfrm>
            <a:off x="2199874" y="4640468"/>
            <a:ext cx="362279" cy="3154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>
            <a:spAutoFit/>
          </a:bodyPr>
          <a:lstStyle/>
          <a:p>
            <a:pPr algn="ctr"/>
            <a:r>
              <a:rPr lang="en-GB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10</a:t>
            </a:r>
            <a:r>
              <a:rPr lang="en-GB" baseline="30000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3</a:t>
            </a:r>
            <a:endParaRPr lang="en-GB" baseline="30000" dirty="0">
              <a:solidFill>
                <a:srgbClr val="0070C0"/>
              </a:solidFill>
              <a:cs typeface="Times New Roman" panose="02020603050405020304" pitchFamily="18" charset="0"/>
            </a:endParaRPr>
          </a:p>
        </p:txBody>
      </p:sp>
      <p:sp>
        <p:nvSpPr>
          <p:cNvPr id="30" name="Colour"/>
          <p:cNvSpPr txBox="1"/>
          <p:nvPr/>
        </p:nvSpPr>
        <p:spPr>
          <a:xfrm>
            <a:off x="2199873" y="4246757"/>
            <a:ext cx="362279" cy="3154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>
            <a:spAutoFit/>
          </a:bodyPr>
          <a:lstStyle/>
          <a:p>
            <a:pPr algn="ctr"/>
            <a:r>
              <a:rPr lang="en-GB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10</a:t>
            </a:r>
            <a:r>
              <a:rPr lang="en-GB" baseline="30000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4</a:t>
            </a:r>
            <a:endParaRPr lang="en-GB" baseline="30000" dirty="0">
              <a:solidFill>
                <a:srgbClr val="0070C0"/>
              </a:solidFill>
              <a:cs typeface="Times New Roman" panose="02020603050405020304" pitchFamily="18" charset="0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2544436" y="4441314"/>
            <a:ext cx="6881871" cy="0"/>
          </a:xfrm>
          <a:prstGeom prst="straightConnector1">
            <a:avLst/>
          </a:prstGeom>
          <a:ln w="6350">
            <a:solidFill>
              <a:srgbClr val="0874C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2555685" y="4802372"/>
            <a:ext cx="6881871" cy="0"/>
          </a:xfrm>
          <a:prstGeom prst="straightConnector1">
            <a:avLst/>
          </a:prstGeom>
          <a:ln w="6350">
            <a:solidFill>
              <a:srgbClr val="0874C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olour"/>
          <p:cNvSpPr txBox="1"/>
          <p:nvPr/>
        </p:nvSpPr>
        <p:spPr>
          <a:xfrm>
            <a:off x="2199874" y="5001526"/>
            <a:ext cx="362279" cy="3154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>
            <a:spAutoFit/>
          </a:bodyPr>
          <a:lstStyle/>
          <a:p>
            <a:pPr algn="ctr"/>
            <a:r>
              <a:rPr lang="en-GB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10</a:t>
            </a:r>
            <a:r>
              <a:rPr lang="en-GB" baseline="30000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2</a:t>
            </a:r>
            <a:endParaRPr lang="en-GB" baseline="30000" dirty="0">
              <a:solidFill>
                <a:srgbClr val="0070C0"/>
              </a:solidFill>
              <a:cs typeface="Times New Roman" panose="02020603050405020304" pitchFamily="18" charset="0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2555685" y="5163430"/>
            <a:ext cx="6881871" cy="0"/>
          </a:xfrm>
          <a:prstGeom prst="straightConnector1">
            <a:avLst/>
          </a:prstGeom>
          <a:ln w="6350">
            <a:solidFill>
              <a:srgbClr val="0874C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3098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5491" y="2655575"/>
            <a:ext cx="3990975" cy="1066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93440" y="2271837"/>
            <a:ext cx="4714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External (with 1 m HDPE shielding @LNGS)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8023" y="2891254"/>
            <a:ext cx="3659882" cy="361852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43428" y="3664476"/>
            <a:ext cx="529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C14 and gamma;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Strong reduction factor: </a:t>
            </a:r>
            <a:r>
              <a:rPr lang="en-US" dirty="0"/>
              <a:t>NIT emulsions insensitive to MIP and </a:t>
            </a:r>
            <a:r>
              <a:rPr lang="en-US" dirty="0" smtClean="0"/>
              <a:t>largely insensitive </a:t>
            </a:r>
            <a:r>
              <a:rPr lang="en-US" dirty="0"/>
              <a:t>to </a:t>
            </a:r>
            <a:r>
              <a:rPr lang="en-US" dirty="0" smtClean="0"/>
              <a:t>electrons (~10</a:t>
            </a:r>
            <a:r>
              <a:rPr lang="en-US" baseline="30000" dirty="0" smtClean="0"/>
              <a:t>-4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411714" y="4572720"/>
            <a:ext cx="639987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Additional </a:t>
            </a:r>
            <a:r>
              <a:rPr lang="en-US" sz="1600" b="1" dirty="0">
                <a:solidFill>
                  <a:srgbClr val="008000"/>
                </a:solidFill>
              </a:rPr>
              <a:t>level arms </a:t>
            </a:r>
            <a:r>
              <a:rPr lang="en-US" sz="1600" dirty="0">
                <a:solidFill>
                  <a:srgbClr val="000000"/>
                </a:solidFill>
              </a:rPr>
              <a:t>being quantified:</a:t>
            </a:r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8000"/>
                </a:solidFill>
              </a:rPr>
              <a:t>• </a:t>
            </a:r>
            <a:r>
              <a:rPr lang="en-US" sz="1600" dirty="0">
                <a:solidFill>
                  <a:srgbClr val="000000"/>
                </a:solidFill>
              </a:rPr>
              <a:t>Dedicated </a:t>
            </a:r>
            <a:r>
              <a:rPr lang="en-US" sz="1600" dirty="0">
                <a:solidFill>
                  <a:srgbClr val="3B8635"/>
                </a:solidFill>
              </a:rPr>
              <a:t>chemical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>
                <a:solidFill>
                  <a:srgbClr val="3B8635"/>
                </a:solidFill>
              </a:rPr>
              <a:t>treatments</a:t>
            </a:r>
            <a:r>
              <a:rPr lang="en-US" sz="1600" dirty="0">
                <a:solidFill>
                  <a:srgbClr val="000000"/>
                </a:solidFill>
              </a:rPr>
              <a:t/>
            </a:r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8000"/>
                </a:solidFill>
              </a:rPr>
              <a:t>• </a:t>
            </a:r>
            <a:r>
              <a:rPr lang="en-US" sz="1600" dirty="0">
                <a:solidFill>
                  <a:srgbClr val="000000"/>
                </a:solidFill>
              </a:rPr>
              <a:t>Reduced sensitivity to electrons at </a:t>
            </a:r>
            <a:r>
              <a:rPr lang="en-US" sz="1600" dirty="0" smtClean="0">
                <a:solidFill>
                  <a:srgbClr val="048204"/>
                </a:solidFill>
              </a:rPr>
              <a:t>low </a:t>
            </a:r>
            <a:r>
              <a:rPr lang="en-US" sz="1600" dirty="0" smtClean="0">
                <a:solidFill>
                  <a:srgbClr val="048204"/>
                </a:solidFill>
              </a:rPr>
              <a:t>temperatures (10</a:t>
            </a:r>
            <a:r>
              <a:rPr lang="en-US" sz="1600" baseline="30000" dirty="0" smtClean="0">
                <a:solidFill>
                  <a:srgbClr val="048204"/>
                </a:solidFill>
              </a:rPr>
              <a:t>-4</a:t>
            </a:r>
            <a:r>
              <a:rPr lang="en-US" sz="1600" dirty="0" smtClean="0">
                <a:solidFill>
                  <a:srgbClr val="048204"/>
                </a:solidFill>
              </a:rPr>
              <a:t>@77K)</a:t>
            </a:r>
            <a:r>
              <a:rPr lang="en-US" sz="1600" dirty="0">
                <a:solidFill>
                  <a:srgbClr val="000000"/>
                </a:solidFill>
              </a:rPr>
              <a:t/>
            </a:r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8000"/>
                </a:solidFill>
              </a:rPr>
              <a:t>• </a:t>
            </a:r>
            <a:r>
              <a:rPr lang="en-US" sz="1600" dirty="0">
                <a:solidFill>
                  <a:srgbClr val="000000"/>
                </a:solidFill>
              </a:rPr>
              <a:t>Electron response to </a:t>
            </a:r>
            <a:r>
              <a:rPr lang="en-US" sz="1600" dirty="0">
                <a:solidFill>
                  <a:srgbClr val="3B8635"/>
                </a:solidFill>
              </a:rPr>
              <a:t>polarized </a:t>
            </a:r>
            <a:r>
              <a:rPr lang="en-US" sz="1600" dirty="0" smtClean="0">
                <a:solidFill>
                  <a:srgbClr val="3B8635"/>
                </a:solidFill>
              </a:rPr>
              <a:t>light</a:t>
            </a:r>
            <a:r>
              <a:rPr lang="en-US" sz="1600" dirty="0" smtClean="0">
                <a:solidFill>
                  <a:srgbClr val="000000"/>
                </a:solidFill>
              </a:rPr>
              <a:t> </a:t>
            </a:r>
            <a:r>
              <a:rPr lang="en-US" sz="1600" dirty="0" smtClean="0">
                <a:solidFill>
                  <a:srgbClr val="000000"/>
                </a:solidFill>
              </a:rPr>
              <a:t>scattering </a:t>
            </a:r>
            <a:r>
              <a:rPr lang="en-US" sz="1600" dirty="0" smtClean="0">
                <a:solidFill>
                  <a:srgbClr val="3B8635"/>
                </a:solidFill>
              </a:rPr>
              <a:t>(10</a:t>
            </a:r>
            <a:r>
              <a:rPr lang="en-US" sz="1600" baseline="30000" dirty="0" smtClean="0">
                <a:solidFill>
                  <a:srgbClr val="3B8635"/>
                </a:solidFill>
              </a:rPr>
              <a:t>-2</a:t>
            </a:r>
            <a:r>
              <a:rPr lang="en-US" sz="1600" dirty="0" smtClean="0">
                <a:solidFill>
                  <a:srgbClr val="3B8635"/>
                </a:solidFill>
              </a:rPr>
              <a:t>-10</a:t>
            </a:r>
            <a:r>
              <a:rPr lang="en-US" sz="1600" baseline="30000" dirty="0" smtClean="0">
                <a:solidFill>
                  <a:srgbClr val="3B8635"/>
                </a:solidFill>
              </a:rPr>
              <a:t>-3</a:t>
            </a:r>
            <a:r>
              <a:rPr lang="en-US" sz="1600" dirty="0" smtClean="0">
                <a:solidFill>
                  <a:srgbClr val="3B8635"/>
                </a:solidFill>
              </a:rPr>
              <a:t>)</a:t>
            </a:r>
            <a:r>
              <a:rPr lang="en-US" sz="1600" dirty="0">
                <a:solidFill>
                  <a:srgbClr val="3B8635"/>
                </a:solidFill>
              </a:rPr>
              <a:t/>
            </a:r>
            <a:br>
              <a:rPr lang="en-US" sz="1600" dirty="0">
                <a:solidFill>
                  <a:srgbClr val="3B8635"/>
                </a:solidFill>
              </a:rPr>
            </a:br>
            <a:r>
              <a:rPr lang="en-US" sz="1600" dirty="0">
                <a:solidFill>
                  <a:srgbClr val="008000"/>
                </a:solidFill>
              </a:rPr>
              <a:t>• </a:t>
            </a:r>
            <a:r>
              <a:rPr lang="en-US" sz="1600" dirty="0" err="1">
                <a:solidFill>
                  <a:srgbClr val="3B8635"/>
                </a:solidFill>
              </a:rPr>
              <a:t>Colour</a:t>
            </a:r>
            <a:r>
              <a:rPr lang="en-US" sz="1600" dirty="0">
                <a:solidFill>
                  <a:srgbClr val="3B8635"/>
                </a:solidFill>
              </a:rPr>
              <a:t> </a:t>
            </a:r>
            <a:r>
              <a:rPr lang="en-US" sz="1600" dirty="0">
                <a:solidFill>
                  <a:srgbClr val="000000"/>
                </a:solidFill>
              </a:rPr>
              <a:t>camera to distinguish </a:t>
            </a:r>
            <a:r>
              <a:rPr lang="en-US" sz="1600" dirty="0" smtClean="0">
                <a:solidFill>
                  <a:srgbClr val="000000"/>
                </a:solidFill>
              </a:rPr>
              <a:t>nuclear recoils </a:t>
            </a:r>
            <a:r>
              <a:rPr lang="en-US" sz="1600" dirty="0">
                <a:solidFill>
                  <a:srgbClr val="000000"/>
                </a:solidFill>
              </a:rPr>
              <a:t>from </a:t>
            </a:r>
            <a:r>
              <a:rPr lang="en-US" sz="1600" dirty="0">
                <a:solidFill>
                  <a:srgbClr val="000000"/>
                </a:solidFill>
              </a:rPr>
              <a:t>electrons </a:t>
            </a:r>
            <a:r>
              <a:rPr lang="en-US" sz="1600" dirty="0">
                <a:solidFill>
                  <a:srgbClr val="3B8635"/>
                </a:solidFill>
              </a:rPr>
              <a:t>(</a:t>
            </a:r>
            <a:r>
              <a:rPr lang="en-US" sz="1600" dirty="0" smtClean="0">
                <a:solidFill>
                  <a:srgbClr val="3B8635"/>
                </a:solidFill>
              </a:rPr>
              <a:t>10</a:t>
            </a:r>
            <a:r>
              <a:rPr lang="en-US" sz="1600" baseline="30000" dirty="0" smtClean="0">
                <a:solidFill>
                  <a:srgbClr val="3B8635"/>
                </a:solidFill>
              </a:rPr>
              <a:t>-3</a:t>
            </a:r>
            <a:r>
              <a:rPr lang="en-US" sz="1600" dirty="0" smtClean="0">
                <a:solidFill>
                  <a:srgbClr val="3B8635"/>
                </a:solidFill>
              </a:rPr>
              <a:t>-10</a:t>
            </a:r>
            <a:r>
              <a:rPr lang="en-US" sz="1600" baseline="30000" dirty="0" smtClean="0">
                <a:solidFill>
                  <a:srgbClr val="3B8635"/>
                </a:solidFill>
              </a:rPr>
              <a:t>-4</a:t>
            </a:r>
            <a:r>
              <a:rPr lang="en-US" sz="1600" dirty="0" smtClean="0">
                <a:solidFill>
                  <a:srgbClr val="3B8635"/>
                </a:solidFill>
              </a:rPr>
              <a:t>)</a:t>
            </a:r>
            <a:r>
              <a:rPr lang="en-US" sz="1600" dirty="0">
                <a:solidFill>
                  <a:srgbClr val="3B8635"/>
                </a:solidFill>
              </a:rPr>
              <a:t/>
            </a:r>
            <a:br>
              <a:rPr lang="en-US" sz="1600" dirty="0">
                <a:solidFill>
                  <a:srgbClr val="3B8635"/>
                </a:solidFill>
              </a:rPr>
            </a:br>
            <a:r>
              <a:rPr lang="en-US" sz="1600" dirty="0">
                <a:solidFill>
                  <a:srgbClr val="008000"/>
                </a:solidFill>
              </a:rPr>
              <a:t>• </a:t>
            </a:r>
            <a:r>
              <a:rPr lang="en-US" sz="1600" dirty="0" smtClean="0">
                <a:solidFill>
                  <a:srgbClr val="000000"/>
                </a:solidFill>
              </a:rPr>
              <a:t>Replace </a:t>
            </a:r>
            <a:r>
              <a:rPr lang="en-US" sz="1600" dirty="0">
                <a:solidFill>
                  <a:srgbClr val="000000"/>
                </a:solidFill>
              </a:rPr>
              <a:t>the </a:t>
            </a:r>
            <a:r>
              <a:rPr lang="en-US" sz="1600" dirty="0" smtClean="0">
                <a:solidFill>
                  <a:srgbClr val="000000"/>
                </a:solidFill>
              </a:rPr>
              <a:t>gelatin </a:t>
            </a:r>
            <a:r>
              <a:rPr lang="en-US" sz="1600" dirty="0">
                <a:solidFill>
                  <a:srgbClr val="000000"/>
                </a:solidFill>
              </a:rPr>
              <a:t>with </a:t>
            </a:r>
            <a:r>
              <a:rPr lang="en-US" sz="1600" dirty="0" smtClean="0">
                <a:solidFill>
                  <a:srgbClr val="3B8635"/>
                </a:solidFill>
              </a:rPr>
              <a:t>synthetic polymers</a:t>
            </a:r>
            <a:r>
              <a:rPr lang="en-US" sz="1600" dirty="0" smtClean="0">
                <a:solidFill>
                  <a:srgbClr val="000000"/>
                </a:solidFill>
              </a:rPr>
              <a:t> </a:t>
            </a:r>
            <a:r>
              <a:rPr lang="en-US" sz="1600" dirty="0">
                <a:solidFill>
                  <a:srgbClr val="000000"/>
                </a:solidFill>
              </a:rPr>
              <a:t>(final </a:t>
            </a:r>
            <a:r>
              <a:rPr lang="en-US" sz="1600" dirty="0" smtClean="0">
                <a:solidFill>
                  <a:srgbClr val="000000"/>
                </a:solidFill>
              </a:rPr>
              <a:t>choice)</a:t>
            </a:r>
          </a:p>
          <a:p>
            <a:r>
              <a:rPr lang="en-US" sz="1600" dirty="0">
                <a:solidFill>
                  <a:srgbClr val="008000"/>
                </a:solidFill>
              </a:rPr>
              <a:t>• </a:t>
            </a:r>
            <a:r>
              <a:rPr lang="en-US" sz="1600" dirty="0" smtClean="0">
                <a:solidFill>
                  <a:srgbClr val="3B8635"/>
                </a:solidFill>
                <a:ea typeface="Verdana" panose="020B0604030504040204" pitchFamily="34" charset="0"/>
              </a:rPr>
              <a:t>Topological veto</a:t>
            </a:r>
            <a:r>
              <a:rPr lang="en-US" sz="1600" dirty="0" smtClean="0">
                <a:ea typeface="Verdana" panose="020B0604030504040204" pitchFamily="34" charset="0"/>
              </a:rPr>
              <a:t> using MIP sensitive emulsions</a:t>
            </a:r>
            <a:endParaRPr lang="en-US" sz="1600" dirty="0">
              <a:ea typeface="Verdana" panose="020B060403050404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03259" y="593979"/>
            <a:ext cx="2269541" cy="21506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294198"/>
            <a:ext cx="9692640" cy="59956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D34817"/>
                </a:solidFill>
              </a:rPr>
              <a:t>Backgrounds</a:t>
            </a:r>
            <a:endParaRPr lang="en-GB" b="1" dirty="0">
              <a:solidFill>
                <a:srgbClr val="D34817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30/07/2020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40th International Conference on High Energy Physics (ICHEP2020)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17</a:t>
            </a:fld>
            <a:endParaRPr lang="en-US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714071"/>
              </p:ext>
            </p:extLst>
          </p:nvPr>
        </p:nvGraphicFramePr>
        <p:xfrm>
          <a:off x="1595545" y="1268722"/>
          <a:ext cx="5310352" cy="986375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1792089"/>
                <a:gridCol w="1828800"/>
                <a:gridCol w="1689463"/>
              </a:tblGrid>
              <a:tr h="317169">
                <a:tc>
                  <a:txBody>
                    <a:bodyPr/>
                    <a:lstStyle/>
                    <a:p>
                      <a:r>
                        <a:rPr lang="it-IT" sz="1400" dirty="0" err="1" smtClean="0"/>
                        <a:t>Intrinsic</a:t>
                      </a:r>
                      <a:r>
                        <a:rPr lang="it-IT" sz="1400" dirty="0" smtClean="0"/>
                        <a:t> </a:t>
                      </a:r>
                      <a:r>
                        <a:rPr lang="it-IT" sz="1400" dirty="0" err="1" smtClean="0"/>
                        <a:t>Radioactivity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Rate [g × </a:t>
                      </a:r>
                      <a:r>
                        <a:rPr lang="it-IT" sz="1400" dirty="0" err="1" smtClean="0"/>
                        <a:t>month</a:t>
                      </a:r>
                      <a:r>
                        <a:rPr lang="it-IT" sz="1400" dirty="0" smtClean="0"/>
                        <a:t>]</a:t>
                      </a:r>
                      <a:r>
                        <a:rPr lang="it-IT" sz="1400" baseline="30000" dirty="0" smtClean="0"/>
                        <a:t>-</a:t>
                      </a:r>
                      <a:r>
                        <a:rPr lang="it-IT" sz="1400" baseline="30000" dirty="0" smtClean="0"/>
                        <a:t>1</a:t>
                      </a:r>
                      <a:endParaRPr lang="en-US" sz="1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251999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smtClean="0"/>
                        <a:t>Rate [kg × </a:t>
                      </a:r>
                      <a:r>
                        <a:rPr lang="it-IT" sz="1400" dirty="0" err="1" smtClean="0"/>
                        <a:t>year</a:t>
                      </a:r>
                      <a:r>
                        <a:rPr lang="it-IT" sz="1400" dirty="0" smtClean="0"/>
                        <a:t>]</a:t>
                      </a:r>
                      <a:r>
                        <a:rPr lang="it-IT" sz="1400" baseline="30000" dirty="0" smtClean="0"/>
                        <a:t>-</a:t>
                      </a:r>
                      <a:r>
                        <a:rPr lang="it-IT" sz="1400" baseline="30000" dirty="0" smtClean="0"/>
                        <a:t>1</a:t>
                      </a:r>
                      <a:endParaRPr lang="en-US" sz="1400" baseline="30000" dirty="0" smtClean="0"/>
                    </a:p>
                  </a:txBody>
                  <a:tcPr/>
                </a:tc>
              </a:tr>
              <a:tr h="280281">
                <a:tc>
                  <a:txBody>
                    <a:bodyPr/>
                    <a:lstStyle/>
                    <a:p>
                      <a:r>
                        <a:rPr lang="it-IT" sz="1400" dirty="0" err="1" smtClean="0"/>
                        <a:t>Radiogenic</a:t>
                      </a:r>
                      <a:r>
                        <a:rPr lang="it-IT" sz="1400" dirty="0" smtClean="0"/>
                        <a:t> </a:t>
                      </a:r>
                      <a:r>
                        <a:rPr lang="it-IT" sz="1400" dirty="0" err="1" smtClean="0"/>
                        <a:t>neutrons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(5.0 ± 1.7) × 10</a:t>
                      </a:r>
                      <a:r>
                        <a:rPr lang="it-IT" sz="1400" baseline="30000" dirty="0" smtClean="0"/>
                        <a:t>-6</a:t>
                      </a:r>
                      <a:endParaRPr lang="en-US" sz="1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0.06 ± 0.02</a:t>
                      </a:r>
                      <a:endParaRPr lang="en-US" sz="1400" baseline="0" dirty="0"/>
                    </a:p>
                  </a:txBody>
                  <a:tcPr/>
                </a:tc>
              </a:tr>
              <a:tr h="364406">
                <a:tc>
                  <a:txBody>
                    <a:bodyPr/>
                    <a:lstStyle/>
                    <a:p>
                      <a:r>
                        <a:rPr lang="it-IT" sz="1400" dirty="0" err="1" smtClean="0"/>
                        <a:t>Intrinsic</a:t>
                      </a:r>
                      <a:r>
                        <a:rPr lang="it-IT" sz="1400" dirty="0" smtClean="0"/>
                        <a:t> ß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33.7 ± 1.8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(4.04 ± 0.02) × 10</a:t>
                      </a:r>
                      <a:r>
                        <a:rPr lang="it-IT" sz="1400" baseline="30000" dirty="0" smtClean="0"/>
                        <a:t>6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Rectangle 15"/>
          <p:cNvSpPr/>
          <p:nvPr/>
        </p:nvSpPr>
        <p:spPr>
          <a:xfrm>
            <a:off x="7087080" y="1268722"/>
            <a:ext cx="14490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dirty="0" err="1">
                <a:solidFill>
                  <a:schemeClr val="bg1">
                    <a:lumMod val="50000"/>
                  </a:schemeClr>
                </a:solidFill>
              </a:rPr>
              <a:t>Astropart</a:t>
            </a:r>
            <a:r>
              <a:rPr lang="fr-FR" sz="1600" dirty="0">
                <a:solidFill>
                  <a:schemeClr val="bg1">
                    <a:lumMod val="50000"/>
                  </a:schemeClr>
                </a:solidFill>
              </a:rPr>
              <a:t>. Phys.. 80 (2016) 16–21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43428" y="899390"/>
            <a:ext cx="1016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Intrinsic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2553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7849" y="3577226"/>
            <a:ext cx="4378751" cy="3051180"/>
          </a:xfrm>
          <a:prstGeom prst="rect">
            <a:avLst/>
          </a:prstGeom>
        </p:spPr>
      </p:pic>
      <p:sp>
        <p:nvSpPr>
          <p:cNvPr id="15" name="タイトル 1">
            <a:extLst>
              <a:ext uri="{FF2B5EF4-FFF2-40B4-BE49-F238E27FC236}">
                <a16:creationId xmlns="" xmlns:a16="http://schemas.microsoft.com/office/drawing/2014/main" id="{F232367D-3410-48FE-A1FE-F6349E417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818" y="200501"/>
            <a:ext cx="10816525" cy="573371"/>
          </a:xfrm>
        </p:spPr>
        <p:txBody>
          <a:bodyPr>
            <a:noAutofit/>
          </a:bodyPr>
          <a:lstStyle/>
          <a:p>
            <a:pPr algn="ctr"/>
            <a:r>
              <a:rPr lang="en-US" altLang="ja-JP" sz="3200" b="1" dirty="0" smtClean="0">
                <a:solidFill>
                  <a:srgbClr val="D34817"/>
                </a:solidFill>
                <a:cs typeface="Arial" panose="020B0604020202020204" pitchFamily="34" charset="0"/>
              </a:rPr>
              <a:t>Underground emulsion production facility @LNGS</a:t>
            </a:r>
            <a:endParaRPr kumimoji="1" lang="ja-JP" altLang="en-US" sz="3200" b="1" dirty="0">
              <a:solidFill>
                <a:srgbClr val="D34817"/>
              </a:solidFill>
              <a:cs typeface="Arial" panose="020B0604020202020204" pitchFamily="34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4969" y="829288"/>
            <a:ext cx="4143375" cy="290512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8575055" y="6049693"/>
            <a:ext cx="22750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241 Am alpha tracks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- Sensitivity test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713" y="830072"/>
            <a:ext cx="6503640" cy="4887766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480563" y="5845185"/>
            <a:ext cx="39677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Fully operational since Feb-2019</a:t>
            </a:r>
          </a:p>
          <a:p>
            <a:r>
              <a:rPr lang="en-US" b="1" dirty="0" smtClean="0"/>
              <a:t>Production capacity 100-200 g/day</a:t>
            </a:r>
            <a:endParaRPr lang="en-US" b="1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30/07/2020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40th International Conference on High Energy Physics (ICHEP2020)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6723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67830" y="912062"/>
            <a:ext cx="3399592" cy="4955338"/>
          </a:xfrm>
          <a:prstGeom prst="rect">
            <a:avLst/>
          </a:prstGeom>
        </p:spPr>
      </p:pic>
      <p:sp>
        <p:nvSpPr>
          <p:cNvPr id="9" name="タイトル 1">
            <a:extLst>
              <a:ext uri="{FF2B5EF4-FFF2-40B4-BE49-F238E27FC236}">
                <a16:creationId xmlns="" xmlns:a16="http://schemas.microsoft.com/office/drawing/2014/main" id="{F232367D-3410-48FE-A1FE-F6349E417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903" y="260648"/>
            <a:ext cx="10113457" cy="984678"/>
          </a:xfrm>
        </p:spPr>
        <p:txBody>
          <a:bodyPr>
            <a:noAutofit/>
          </a:bodyPr>
          <a:lstStyle/>
          <a:p>
            <a:pPr algn="ctr"/>
            <a:r>
              <a:rPr lang="en-US" altLang="ja-JP" sz="2800" b="1" dirty="0" smtClean="0">
                <a:solidFill>
                  <a:srgbClr val="D34817"/>
                </a:solidFill>
                <a:cs typeface="Arial" panose="020B0604020202020204" pitchFamily="34" charset="0"/>
              </a:rPr>
              <a:t>Shielding prototype installed at LNGS hall B</a:t>
            </a:r>
            <a:br>
              <a:rPr lang="en-US" altLang="ja-JP" sz="2800" b="1" dirty="0" smtClean="0">
                <a:solidFill>
                  <a:srgbClr val="D34817"/>
                </a:solidFill>
                <a:cs typeface="Arial" panose="020B0604020202020204" pitchFamily="34" charset="0"/>
              </a:rPr>
            </a:br>
            <a:r>
              <a:rPr lang="en-US" altLang="ja-JP" sz="2800" b="1" dirty="0" smtClean="0">
                <a:solidFill>
                  <a:srgbClr val="D34817"/>
                </a:solidFill>
                <a:cs typeface="Arial" panose="020B0604020202020204" pitchFamily="34" charset="0"/>
              </a:rPr>
              <a:t>(for 10 g demonstrator run)</a:t>
            </a:r>
            <a:endParaRPr kumimoji="1" lang="ja-JP" altLang="en-US" sz="2800" b="1" dirty="0">
              <a:solidFill>
                <a:srgbClr val="D34817"/>
              </a:solidFill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385" y="2532801"/>
            <a:ext cx="3143672" cy="257883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42664" y="1844824"/>
            <a:ext cx="3469559" cy="3528365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30/07/2020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40th International Conference on High Energy Physics (ICHEP2020)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030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5"/>
          <p:cNvSpPr/>
          <p:nvPr/>
        </p:nvSpPr>
        <p:spPr>
          <a:xfrm>
            <a:off x="2351584" y="268004"/>
            <a:ext cx="95050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4000" dirty="0">
                <a:solidFill>
                  <a:srgbClr val="D34817"/>
                </a:solidFill>
                <a:latin typeface="+mj-lt"/>
                <a:cs typeface="Verdana"/>
              </a:rPr>
              <a:t>NEWSdm COLLABORATION</a:t>
            </a:r>
            <a:r>
              <a:rPr lang="it-IT" sz="3600" dirty="0">
                <a:latin typeface="+mj-lt"/>
                <a:cs typeface="Verdana"/>
              </a:rPr>
              <a:t/>
            </a:r>
            <a:br>
              <a:rPr lang="it-IT" sz="3600" dirty="0">
                <a:latin typeface="+mj-lt"/>
                <a:cs typeface="Verdana"/>
              </a:rPr>
            </a:br>
            <a:r>
              <a:rPr lang="it-IT" sz="2400" dirty="0">
                <a:solidFill>
                  <a:srgbClr val="FF0000"/>
                </a:solidFill>
                <a:latin typeface="+mj-lt"/>
                <a:cs typeface="Verdana"/>
              </a:rPr>
              <a:t>N</a:t>
            </a:r>
            <a:r>
              <a:rPr lang="it-IT" sz="2400" dirty="0">
                <a:latin typeface="+mj-lt"/>
                <a:cs typeface="Verdana"/>
              </a:rPr>
              <a:t>uclear </a:t>
            </a:r>
            <a:r>
              <a:rPr lang="it-IT" sz="2400" dirty="0">
                <a:solidFill>
                  <a:srgbClr val="FF0000"/>
                </a:solidFill>
                <a:latin typeface="+mj-lt"/>
                <a:cs typeface="Verdana"/>
              </a:rPr>
              <a:t>E</a:t>
            </a:r>
            <a:r>
              <a:rPr lang="it-IT" sz="2400" dirty="0">
                <a:latin typeface="+mj-lt"/>
                <a:cs typeface="Verdana"/>
              </a:rPr>
              <a:t>mulsion </a:t>
            </a:r>
            <a:r>
              <a:rPr lang="it-IT" sz="2400" dirty="0">
                <a:solidFill>
                  <a:srgbClr val="FF0000"/>
                </a:solidFill>
                <a:latin typeface="+mj-lt"/>
                <a:cs typeface="Verdana"/>
              </a:rPr>
              <a:t>W</a:t>
            </a:r>
            <a:r>
              <a:rPr lang="it-IT" sz="2400" dirty="0">
                <a:latin typeface="+mj-lt"/>
                <a:cs typeface="Verdana"/>
              </a:rPr>
              <a:t>IMP </a:t>
            </a:r>
            <a:r>
              <a:rPr lang="it-IT" sz="2400" dirty="0">
                <a:solidFill>
                  <a:srgbClr val="FF0000"/>
                </a:solidFill>
                <a:latin typeface="+mj-lt"/>
                <a:cs typeface="Verdana"/>
              </a:rPr>
              <a:t>S</a:t>
            </a:r>
            <a:r>
              <a:rPr lang="it-IT" sz="2400" dirty="0">
                <a:latin typeface="+mj-lt"/>
                <a:cs typeface="Verdana"/>
              </a:rPr>
              <a:t>earch </a:t>
            </a:r>
            <a:r>
              <a:rPr lang="it-IT" sz="2400" dirty="0">
                <a:solidFill>
                  <a:srgbClr val="FF0000"/>
                </a:solidFill>
                <a:latin typeface="+mj-lt"/>
                <a:cs typeface="Verdana"/>
              </a:rPr>
              <a:t>d</a:t>
            </a:r>
            <a:r>
              <a:rPr lang="it-IT" sz="2400" dirty="0">
                <a:latin typeface="+mj-lt"/>
                <a:cs typeface="Verdana"/>
              </a:rPr>
              <a:t>irectional </a:t>
            </a:r>
            <a:r>
              <a:rPr lang="it-IT" sz="2400" dirty="0">
                <a:solidFill>
                  <a:srgbClr val="FF0000"/>
                </a:solidFill>
                <a:latin typeface="+mj-lt"/>
                <a:cs typeface="Verdana"/>
              </a:rPr>
              <a:t>m</a:t>
            </a:r>
            <a:r>
              <a:rPr lang="it-IT" sz="2400" dirty="0">
                <a:latin typeface="+mj-lt"/>
                <a:cs typeface="Verdana"/>
              </a:rPr>
              <a:t>easurement</a:t>
            </a:r>
          </a:p>
        </p:txBody>
      </p:sp>
      <p:sp>
        <p:nvSpPr>
          <p:cNvPr id="5" name="Shape 49"/>
          <p:cNvSpPr/>
          <p:nvPr/>
        </p:nvSpPr>
        <p:spPr>
          <a:xfrm>
            <a:off x="5364340" y="5948021"/>
            <a:ext cx="4655121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914400">
              <a:spcBef>
                <a:spcPts val="500"/>
              </a:spcBef>
              <a:buClr>
                <a:srgbClr val="008500"/>
              </a:buClr>
              <a:defRPr sz="2800" i="1" u="sng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Palatino"/>
                <a:hlinkClick r:id="" action="ppaction://noaction"/>
              </a:defRPr>
            </a:lvl1pPr>
          </a:lstStyle>
          <a:p>
            <a:pPr>
              <a:defRPr u="none"/>
            </a:pPr>
            <a:r>
              <a:rPr sz="2000" dirty="0">
                <a:solidFill>
                  <a:schemeClr val="bg2">
                    <a:lumMod val="50000"/>
                  </a:schemeClr>
                </a:solidFill>
                <a:cs typeface="Verdana"/>
                <a:hlinkClick r:id="rId2"/>
              </a:rPr>
              <a:t>https://arxiv.org/pdf/1604.04199.pdf</a:t>
            </a:r>
          </a:p>
        </p:txBody>
      </p:sp>
      <p:sp>
        <p:nvSpPr>
          <p:cNvPr id="6" name="Shape 50"/>
          <p:cNvSpPr/>
          <p:nvPr/>
        </p:nvSpPr>
        <p:spPr>
          <a:xfrm>
            <a:off x="3219433" y="1628800"/>
            <a:ext cx="2693366" cy="8781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indent="109854" defTabSz="457200">
              <a:lnSpc>
                <a:spcPct val="90000"/>
              </a:lnSpc>
              <a:defRPr sz="2700" b="1">
                <a:solidFill>
                  <a:srgbClr val="006E1F"/>
                </a:solidFill>
                <a:latin typeface="+mn-lt"/>
                <a:ea typeface="+mn-ea"/>
                <a:cs typeface="+mn-cs"/>
                <a:sym typeface="Palatino"/>
              </a:defRPr>
            </a:pPr>
            <a:r>
              <a:rPr sz="2800" dirty="0">
                <a:cs typeface="Times New Roman"/>
              </a:rPr>
              <a:t>7</a:t>
            </a:r>
            <a:r>
              <a:rPr lang="it-IT" sz="2800" dirty="0">
                <a:cs typeface="Times New Roman"/>
              </a:rPr>
              <a:t>5</a:t>
            </a:r>
            <a:r>
              <a:rPr sz="2800" dirty="0">
                <a:cs typeface="Times New Roman"/>
              </a:rPr>
              <a:t> physicists </a:t>
            </a:r>
            <a:endParaRPr lang="it-IT" sz="2800" dirty="0">
              <a:cs typeface="Times New Roman"/>
            </a:endParaRPr>
          </a:p>
          <a:p>
            <a:pPr indent="109854" defTabSz="457200">
              <a:lnSpc>
                <a:spcPct val="90000"/>
              </a:lnSpc>
              <a:defRPr sz="2700" b="1">
                <a:solidFill>
                  <a:srgbClr val="006E1F"/>
                </a:solidFill>
                <a:latin typeface="+mn-lt"/>
                <a:ea typeface="+mn-ea"/>
                <a:cs typeface="+mn-cs"/>
                <a:sym typeface="Palatino"/>
              </a:defRPr>
            </a:pPr>
            <a:r>
              <a:rPr sz="2800" dirty="0">
                <a:cs typeface="Times New Roman"/>
              </a:rPr>
              <a:t>14 </a:t>
            </a:r>
            <a:r>
              <a:rPr lang="en-US" sz="2800" dirty="0">
                <a:cs typeface="Times New Roman"/>
              </a:rPr>
              <a:t>I</a:t>
            </a:r>
            <a:r>
              <a:rPr sz="2800" dirty="0">
                <a:cs typeface="Times New Roman"/>
              </a:rPr>
              <a:t>nstitutes </a:t>
            </a:r>
          </a:p>
        </p:txBody>
      </p:sp>
      <p:sp>
        <p:nvSpPr>
          <p:cNvPr id="7" name="Shape 51"/>
          <p:cNvSpPr/>
          <p:nvPr/>
        </p:nvSpPr>
        <p:spPr>
          <a:xfrm>
            <a:off x="5319522" y="5579791"/>
            <a:ext cx="2519921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914400">
              <a:spcBef>
                <a:spcPts val="500"/>
              </a:spcBef>
              <a:buClr>
                <a:srgbClr val="008500"/>
              </a:buClr>
              <a:defRPr sz="2800" i="1" u="sng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Palatino"/>
                <a:hlinkClick r:id="" action="ppaction://noaction"/>
              </a:defRPr>
            </a:lvl1pPr>
          </a:lstStyle>
          <a:p>
            <a:pPr>
              <a:defRPr u="none"/>
            </a:pPr>
            <a:r>
              <a:rPr sz="2000" u="sng" dirty="0">
                <a:cs typeface="Verdana"/>
                <a:hlinkClick r:id="rId3"/>
              </a:rPr>
              <a:t>news-dm.lngs.infn.it</a:t>
            </a:r>
          </a:p>
        </p:txBody>
      </p:sp>
      <p:pic>
        <p:nvPicPr>
          <p:cNvPr id="8" name="pasted-image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0464" y="4268846"/>
            <a:ext cx="1020483" cy="700331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pasted-image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2057" y="2764147"/>
            <a:ext cx="1093953" cy="750752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pasted-image.pd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99347" y="1978323"/>
            <a:ext cx="941954" cy="646439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Shape 55"/>
          <p:cNvSpPr/>
          <p:nvPr/>
        </p:nvSpPr>
        <p:spPr>
          <a:xfrm>
            <a:off x="8210247" y="1763736"/>
            <a:ext cx="2998321" cy="13336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indent="109854" algn="l" defTabSz="457200">
              <a:defRPr sz="1600" b="1" u="sng">
                <a:latin typeface="+mn-lt"/>
                <a:ea typeface="+mn-ea"/>
                <a:cs typeface="+mn-cs"/>
                <a:sym typeface="Palatino"/>
              </a:defRPr>
            </a:pPr>
            <a:r>
              <a:rPr dirty="0">
                <a:cs typeface="Verdana"/>
              </a:rPr>
              <a:t>ITALY</a:t>
            </a:r>
          </a:p>
          <a:p>
            <a:pPr indent="109854" algn="l" defTabSz="457200">
              <a:defRPr sz="1600">
                <a:latin typeface="+mn-lt"/>
                <a:ea typeface="+mn-ea"/>
                <a:cs typeface="+mn-cs"/>
                <a:sym typeface="Palatino"/>
              </a:defRPr>
            </a:pPr>
            <a:r>
              <a:rPr dirty="0">
                <a:cs typeface="Verdana"/>
              </a:rPr>
              <a:t>Univ</a:t>
            </a:r>
            <a:r>
              <a:rPr lang="en-US" dirty="0">
                <a:cs typeface="Verdana"/>
              </a:rPr>
              <a:t>ersity and INFN</a:t>
            </a:r>
            <a:r>
              <a:rPr dirty="0">
                <a:cs typeface="Verdana"/>
              </a:rPr>
              <a:t> Bari </a:t>
            </a:r>
          </a:p>
          <a:p>
            <a:pPr indent="109854" algn="l" defTabSz="457200">
              <a:defRPr sz="1600">
                <a:latin typeface="+mn-lt"/>
                <a:ea typeface="+mn-ea"/>
                <a:cs typeface="+mn-cs"/>
                <a:sym typeface="Palatino"/>
              </a:defRPr>
            </a:pPr>
            <a:r>
              <a:rPr dirty="0">
                <a:cs typeface="Verdana"/>
              </a:rPr>
              <a:t>LNGS</a:t>
            </a:r>
            <a:r>
              <a:rPr lang="en-US" dirty="0">
                <a:cs typeface="Verdana"/>
              </a:rPr>
              <a:t>, Gran Sasso</a:t>
            </a:r>
            <a:r>
              <a:rPr dirty="0">
                <a:cs typeface="Verdana"/>
              </a:rPr>
              <a:t> </a:t>
            </a:r>
            <a:endParaRPr lang="en-US" dirty="0">
              <a:cs typeface="Verdana"/>
            </a:endParaRPr>
          </a:p>
          <a:p>
            <a:pPr indent="109854" algn="l" defTabSz="457200">
              <a:defRPr sz="1600">
                <a:latin typeface="+mn-lt"/>
                <a:ea typeface="+mn-ea"/>
                <a:cs typeface="+mn-cs"/>
                <a:sym typeface="Palatino"/>
              </a:defRPr>
            </a:pPr>
            <a:r>
              <a:rPr dirty="0">
                <a:cs typeface="Verdana"/>
              </a:rPr>
              <a:t>Univ</a:t>
            </a:r>
            <a:r>
              <a:rPr lang="en-US" dirty="0">
                <a:cs typeface="Verdana"/>
              </a:rPr>
              <a:t>ersity and INFN</a:t>
            </a:r>
            <a:r>
              <a:rPr dirty="0">
                <a:cs typeface="Verdana"/>
              </a:rPr>
              <a:t> Napoli</a:t>
            </a:r>
          </a:p>
          <a:p>
            <a:pPr indent="109854" algn="l" defTabSz="457200">
              <a:defRPr sz="1600">
                <a:latin typeface="+mn-lt"/>
                <a:ea typeface="+mn-ea"/>
                <a:cs typeface="+mn-cs"/>
                <a:sym typeface="Palatino"/>
              </a:defRPr>
            </a:pPr>
            <a:r>
              <a:rPr dirty="0">
                <a:cs typeface="Verdana"/>
              </a:rPr>
              <a:t>INFN Roma</a:t>
            </a:r>
          </a:p>
        </p:txBody>
      </p:sp>
      <p:sp>
        <p:nvSpPr>
          <p:cNvPr id="12" name="Shape 56"/>
          <p:cNvSpPr/>
          <p:nvPr/>
        </p:nvSpPr>
        <p:spPr>
          <a:xfrm>
            <a:off x="3668241" y="2767462"/>
            <a:ext cx="2193229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indent="109854" algn="l" defTabSz="457200">
              <a:defRPr sz="1600" b="1" u="sng">
                <a:latin typeface="+mn-lt"/>
                <a:ea typeface="+mn-ea"/>
                <a:cs typeface="+mn-cs"/>
                <a:sym typeface="Palatino"/>
              </a:defRPr>
            </a:pPr>
            <a:r>
              <a:rPr dirty="0">
                <a:cs typeface="Verdana"/>
              </a:rPr>
              <a:t>JAPAN</a:t>
            </a:r>
          </a:p>
          <a:p>
            <a:pPr indent="109854" algn="l" defTabSz="457200">
              <a:defRPr sz="1600">
                <a:latin typeface="+mn-lt"/>
                <a:ea typeface="+mn-ea"/>
                <a:cs typeface="+mn-cs"/>
                <a:sym typeface="Palatino"/>
              </a:defRPr>
            </a:pPr>
            <a:r>
              <a:rPr dirty="0">
                <a:cs typeface="Verdana"/>
              </a:rPr>
              <a:t>Chiba, Nagoya</a:t>
            </a:r>
            <a:r>
              <a:rPr lang="it-IT" dirty="0">
                <a:cs typeface="Verdana"/>
              </a:rPr>
              <a:t>, </a:t>
            </a:r>
            <a:r>
              <a:rPr lang="it-IT" dirty="0" err="1">
                <a:cs typeface="Verdana"/>
              </a:rPr>
              <a:t>Toho</a:t>
            </a:r>
            <a:endParaRPr dirty="0">
              <a:cs typeface="Verdana"/>
            </a:endParaRPr>
          </a:p>
        </p:txBody>
      </p:sp>
      <p:pic>
        <p:nvPicPr>
          <p:cNvPr id="13" name="pasted-image.pd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67735" y="4019115"/>
            <a:ext cx="1064504" cy="730542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Shape 59"/>
          <p:cNvSpPr/>
          <p:nvPr/>
        </p:nvSpPr>
        <p:spPr>
          <a:xfrm>
            <a:off x="8320670" y="4242210"/>
            <a:ext cx="1628972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indent="109854" algn="l" defTabSz="457200">
              <a:defRPr sz="1600" b="1" u="sng">
                <a:latin typeface="+mn-lt"/>
                <a:ea typeface="+mn-ea"/>
                <a:cs typeface="+mn-cs"/>
                <a:sym typeface="Palatino"/>
              </a:defRPr>
            </a:pPr>
            <a:r>
              <a:rPr dirty="0">
                <a:cs typeface="Verdana"/>
              </a:rPr>
              <a:t>TURKEY</a:t>
            </a:r>
          </a:p>
          <a:p>
            <a:pPr indent="109854" algn="l" defTabSz="457200">
              <a:defRPr sz="1600">
                <a:latin typeface="+mn-lt"/>
                <a:ea typeface="+mn-ea"/>
                <a:cs typeface="+mn-cs"/>
                <a:sym typeface="Palatino"/>
              </a:defRPr>
            </a:pPr>
            <a:r>
              <a:rPr dirty="0">
                <a:cs typeface="Verdana"/>
              </a:rPr>
              <a:t>METU Ankara</a:t>
            </a:r>
          </a:p>
        </p:txBody>
      </p:sp>
      <p:sp>
        <p:nvSpPr>
          <p:cNvPr id="15" name="Shape 60"/>
          <p:cNvSpPr/>
          <p:nvPr/>
        </p:nvSpPr>
        <p:spPr>
          <a:xfrm>
            <a:off x="8308123" y="3318700"/>
            <a:ext cx="2532244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indent="109854" algn="l" defTabSz="457200">
              <a:defRPr sz="1600" b="1" u="sng">
                <a:latin typeface="+mn-lt"/>
                <a:ea typeface="+mn-ea"/>
                <a:cs typeface="+mn-cs"/>
                <a:sym typeface="Palatino"/>
              </a:defRPr>
            </a:pPr>
            <a:r>
              <a:rPr dirty="0">
                <a:cs typeface="Verdana"/>
              </a:rPr>
              <a:t>SOUTH KOREA</a:t>
            </a:r>
          </a:p>
          <a:p>
            <a:pPr indent="109854" algn="l" defTabSz="457200">
              <a:defRPr sz="1600">
                <a:latin typeface="+mn-lt"/>
                <a:ea typeface="+mn-ea"/>
                <a:cs typeface="+mn-cs"/>
                <a:sym typeface="Palatino"/>
              </a:defRPr>
            </a:pPr>
            <a:r>
              <a:rPr dirty="0">
                <a:cs typeface="Verdana"/>
              </a:rPr>
              <a:t>Gyeongsang</a:t>
            </a:r>
            <a:r>
              <a:rPr lang="en-US" dirty="0">
                <a:cs typeface="Verdana"/>
              </a:rPr>
              <a:t> University</a:t>
            </a:r>
            <a:endParaRPr dirty="0">
              <a:cs typeface="Verdana"/>
            </a:endParaRPr>
          </a:p>
        </p:txBody>
      </p:sp>
      <p:pic>
        <p:nvPicPr>
          <p:cNvPr id="16" name="pasted-image.pn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0464" y="3328626"/>
            <a:ext cx="1020483" cy="679084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  <p:sp>
        <p:nvSpPr>
          <p:cNvPr id="17" name="Shape 58"/>
          <p:cNvSpPr/>
          <p:nvPr/>
        </p:nvSpPr>
        <p:spPr>
          <a:xfrm>
            <a:off x="3773341" y="3738209"/>
            <a:ext cx="3334246" cy="15799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indent="109854" algn="l" defTabSz="457200">
              <a:defRPr sz="1600" b="1" u="sng">
                <a:latin typeface="+mn-lt"/>
                <a:ea typeface="+mn-ea"/>
                <a:cs typeface="+mn-cs"/>
                <a:sym typeface="Palatino"/>
              </a:defRPr>
            </a:pPr>
            <a:r>
              <a:rPr dirty="0">
                <a:cs typeface="Verdana"/>
              </a:rPr>
              <a:t>RUSSIA</a:t>
            </a:r>
          </a:p>
          <a:p>
            <a:pPr indent="109854" algn="l" defTabSz="457200">
              <a:defRPr sz="1600">
                <a:latin typeface="+mn-lt"/>
                <a:ea typeface="+mn-ea"/>
                <a:cs typeface="+mn-cs"/>
                <a:sym typeface="Palatino"/>
              </a:defRPr>
            </a:pPr>
            <a:r>
              <a:rPr dirty="0" smtClean="0">
                <a:cs typeface="Verdana"/>
              </a:rPr>
              <a:t>LPI</a:t>
            </a:r>
            <a:r>
              <a:rPr lang="en-US" dirty="0" smtClean="0">
                <a:cs typeface="Verdana"/>
              </a:rPr>
              <a:t> </a:t>
            </a:r>
            <a:r>
              <a:rPr dirty="0" smtClean="0">
                <a:cs typeface="Verdana"/>
              </a:rPr>
              <a:t>RAS </a:t>
            </a:r>
            <a:r>
              <a:rPr dirty="0">
                <a:cs typeface="Verdana"/>
              </a:rPr>
              <a:t>Moscow </a:t>
            </a:r>
            <a:endParaRPr lang="en-US" dirty="0">
              <a:cs typeface="Verdana"/>
            </a:endParaRPr>
          </a:p>
          <a:p>
            <a:pPr indent="109854" algn="l" defTabSz="457200">
              <a:defRPr sz="1600">
                <a:latin typeface="+mn-lt"/>
                <a:ea typeface="+mn-ea"/>
                <a:cs typeface="+mn-cs"/>
                <a:sym typeface="Palatino"/>
              </a:defRPr>
            </a:pPr>
            <a:r>
              <a:rPr dirty="0">
                <a:cs typeface="Verdana"/>
              </a:rPr>
              <a:t>JINR Dubna</a:t>
            </a:r>
          </a:p>
          <a:p>
            <a:pPr indent="109854" algn="l" defTabSz="457200">
              <a:defRPr sz="1600">
                <a:latin typeface="+mn-lt"/>
                <a:ea typeface="+mn-ea"/>
                <a:cs typeface="+mn-cs"/>
                <a:sym typeface="Palatino"/>
              </a:defRPr>
            </a:pPr>
            <a:r>
              <a:rPr dirty="0">
                <a:cs typeface="Verdana"/>
              </a:rPr>
              <a:t>SINP MSU Moscow </a:t>
            </a:r>
            <a:endParaRPr lang="en-US" dirty="0">
              <a:cs typeface="Verdana"/>
            </a:endParaRPr>
          </a:p>
          <a:p>
            <a:pPr indent="109854" algn="l" defTabSz="457200">
              <a:defRPr sz="1600">
                <a:latin typeface="+mn-lt"/>
                <a:ea typeface="+mn-ea"/>
                <a:cs typeface="+mn-cs"/>
                <a:sym typeface="Palatino"/>
              </a:defRPr>
            </a:pPr>
            <a:r>
              <a:rPr dirty="0">
                <a:cs typeface="Verdana"/>
              </a:rPr>
              <a:t>INR Moscow</a:t>
            </a:r>
          </a:p>
          <a:p>
            <a:pPr indent="109854" algn="l" defTabSz="457200">
              <a:defRPr sz="1600">
                <a:latin typeface="+mn-lt"/>
                <a:ea typeface="+mn-ea"/>
                <a:cs typeface="+mn-cs"/>
                <a:sym typeface="Palatino"/>
              </a:defRPr>
            </a:pPr>
            <a:r>
              <a:rPr dirty="0">
                <a:cs typeface="Verdana"/>
              </a:rPr>
              <a:t>Yandex School of Data Analysis</a:t>
            </a:r>
          </a:p>
        </p:txBody>
      </p:sp>
      <p:sp>
        <p:nvSpPr>
          <p:cNvPr id="18" name="Rettangolo 2"/>
          <p:cNvSpPr/>
          <p:nvPr/>
        </p:nvSpPr>
        <p:spPr>
          <a:xfrm>
            <a:off x="3821555" y="5559623"/>
            <a:ext cx="14093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dirty="0">
                <a:cs typeface="Verdana"/>
              </a:rPr>
              <a:t>Website:</a:t>
            </a:r>
            <a:endParaRPr lang="it-IT" sz="2400" dirty="0"/>
          </a:p>
        </p:txBody>
      </p:sp>
      <p:sp>
        <p:nvSpPr>
          <p:cNvPr id="19" name="Rettangolo 23"/>
          <p:cNvSpPr/>
          <p:nvPr/>
        </p:nvSpPr>
        <p:spPr>
          <a:xfrm>
            <a:off x="2759211" y="5928085"/>
            <a:ext cx="24513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dirty="0">
                <a:cs typeface="Verdana"/>
              </a:rPr>
              <a:t>Letter of intent:</a:t>
            </a:r>
            <a:endParaRPr lang="it-IT" sz="2400" dirty="0"/>
          </a:p>
        </p:txBody>
      </p:sp>
      <p:pic>
        <p:nvPicPr>
          <p:cNvPr id="20" name="Immagine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53" y="236500"/>
            <a:ext cx="2280217" cy="152650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400" y="5355153"/>
            <a:ext cx="952500" cy="9525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30/07/2020</a:t>
            </a:r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40th International Conference on High Energy Physics (ICHEP2020)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064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400595"/>
            <a:ext cx="9601200" cy="115824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 smtClean="0">
                <a:solidFill>
                  <a:srgbClr val="D34817"/>
                </a:solidFill>
                <a:cs typeface="Verdana"/>
              </a:rPr>
              <a:t>Equatorial telescope inside shielding</a:t>
            </a:r>
            <a:br>
              <a:rPr lang="en-US" sz="4000" b="1" dirty="0" smtClean="0">
                <a:solidFill>
                  <a:srgbClr val="D34817"/>
                </a:solidFill>
                <a:cs typeface="Verdana"/>
              </a:rPr>
            </a:br>
            <a:r>
              <a:rPr lang="en-US" sz="4000" b="1" dirty="0" smtClean="0">
                <a:solidFill>
                  <a:srgbClr val="D34817"/>
                </a:solidFill>
                <a:cs typeface="Verdana"/>
              </a:rPr>
              <a:t>(for 10-kg-scale physics run)</a:t>
            </a:r>
            <a:r>
              <a:rPr lang="en-US" sz="4000" b="1" dirty="0" smtClean="0">
                <a:solidFill>
                  <a:srgbClr val="D34817"/>
                </a:solidFill>
              </a:rPr>
              <a:t/>
            </a:r>
            <a:br>
              <a:rPr lang="en-US" sz="4000" b="1" dirty="0" smtClean="0">
                <a:solidFill>
                  <a:srgbClr val="D34817"/>
                </a:solidFill>
              </a:rPr>
            </a:br>
            <a:endParaRPr lang="en-US" sz="4000" b="1" dirty="0">
              <a:solidFill>
                <a:srgbClr val="D34817"/>
              </a:solidFill>
            </a:endParaRPr>
          </a:p>
        </p:txBody>
      </p:sp>
      <p:pic>
        <p:nvPicPr>
          <p:cNvPr id="4" name="Immagin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1378" y="2171700"/>
            <a:ext cx="4930822" cy="3701222"/>
          </a:xfrm>
          <a:prstGeom prst="rect">
            <a:avLst/>
          </a:prstGeom>
        </p:spPr>
      </p:pic>
      <p:pic>
        <p:nvPicPr>
          <p:cNvPr id="5" name="Immagine 6">
            <a:extLst>
              <a:ext uri="{FF2B5EF4-FFF2-40B4-BE49-F238E27FC236}">
                <a16:creationId xmlns="" xmlns:a16="http://schemas.microsoft.com/office/drawing/2014/main" id="{AD132781-785D-204D-9550-99C4E08922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4891" y="2171700"/>
            <a:ext cx="4827354" cy="36957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30/07/2020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40th International Conference on High Energy Physics (ICHEP2020)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20</a:t>
            </a:fld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9247188" y="2054580"/>
            <a:ext cx="0" cy="1153758"/>
          </a:xfrm>
          <a:prstGeom prst="straightConnector1">
            <a:avLst/>
          </a:prstGeom>
          <a:ln w="19050">
            <a:solidFill>
              <a:srgbClr val="65666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494323" y="1658287"/>
            <a:ext cx="1144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Polar axis</a:t>
            </a:r>
            <a:endParaRPr lang="it-IT" dirty="0"/>
          </a:p>
        </p:txBody>
      </p:sp>
      <p:sp>
        <p:nvSpPr>
          <p:cNvPr id="15" name="TextBox 14"/>
          <p:cNvSpPr txBox="1"/>
          <p:nvPr/>
        </p:nvSpPr>
        <p:spPr>
          <a:xfrm>
            <a:off x="9040357" y="1555542"/>
            <a:ext cx="17491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Declination axis</a:t>
            </a:r>
            <a:br>
              <a:rPr lang="en-US" dirty="0" smtClean="0"/>
            </a:br>
            <a:r>
              <a:rPr lang="en-US" dirty="0" smtClean="0"/>
              <a:t>(to Cygnus)</a:t>
            </a:r>
            <a:endParaRPr lang="it-IT" dirty="0"/>
          </a:p>
        </p:txBody>
      </p:sp>
      <p:sp>
        <p:nvSpPr>
          <p:cNvPr id="16" name="Curved Right Arrow 15"/>
          <p:cNvSpPr/>
          <p:nvPr/>
        </p:nvSpPr>
        <p:spPr>
          <a:xfrm rot="18356610" flipV="1">
            <a:off x="7948911" y="2139783"/>
            <a:ext cx="483975" cy="494923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7848512" y="2046075"/>
            <a:ext cx="1325882" cy="1245713"/>
          </a:xfrm>
          <a:prstGeom prst="straightConnector1">
            <a:avLst/>
          </a:prstGeom>
          <a:ln w="19050">
            <a:solidFill>
              <a:srgbClr val="65666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217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764" y="413792"/>
            <a:ext cx="10853820" cy="592972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rgbClr val="D34817"/>
                </a:solidFill>
              </a:rPr>
              <a:t>Sensitivity </a:t>
            </a:r>
            <a:r>
              <a:rPr lang="en-US" sz="3200" b="1" dirty="0" smtClean="0">
                <a:solidFill>
                  <a:srgbClr val="D34817"/>
                </a:solidFill>
              </a:rPr>
              <a:t>of a pilot experiment 10 kg scale</a:t>
            </a:r>
            <a:endParaRPr lang="en-US" sz="3200" b="1" dirty="0">
              <a:solidFill>
                <a:srgbClr val="D34817"/>
              </a:solidFill>
            </a:endParaRPr>
          </a:p>
        </p:txBody>
      </p:sp>
      <p:pic>
        <p:nvPicPr>
          <p:cNvPr id="6" name="Immagine 8" descr="Immagine che contiene mappa, testo&#10;&#10;&#10;&#10;Descrizione generata automaticamente">
            <a:extLst>
              <a:ext uri="{FF2B5EF4-FFF2-40B4-BE49-F238E27FC236}">
                <a16:creationId xmlns="" xmlns:a16="http://schemas.microsoft.com/office/drawing/2014/main" id="{9FEA9BF1-6F27-194E-A715-11487F22AAC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7489" y="1250563"/>
            <a:ext cx="6008504" cy="4753834"/>
          </a:xfrm>
          <a:prstGeom prst="rect">
            <a:avLst/>
          </a:prstGeom>
        </p:spPr>
      </p:pic>
      <p:sp>
        <p:nvSpPr>
          <p:cNvPr id="8" name="Rettangolo 2"/>
          <p:cNvSpPr/>
          <p:nvPr/>
        </p:nvSpPr>
        <p:spPr>
          <a:xfrm>
            <a:off x="7587455" y="1778168"/>
            <a:ext cx="41161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43" indent="-285743">
              <a:buFont typeface="Arial"/>
              <a:buChar char="•"/>
            </a:pPr>
            <a:r>
              <a:rPr lang="it-IT" sz="2000" dirty="0">
                <a:solidFill>
                  <a:srgbClr val="000000"/>
                </a:solidFill>
                <a:cs typeface="Verdana"/>
              </a:rPr>
              <a:t>10kg x </a:t>
            </a:r>
            <a:r>
              <a:rPr lang="it-IT" sz="2000" dirty="0" err="1">
                <a:solidFill>
                  <a:srgbClr val="000000"/>
                </a:solidFill>
                <a:cs typeface="Verdana"/>
              </a:rPr>
              <a:t>year</a:t>
            </a:r>
            <a:r>
              <a:rPr lang="it-IT" sz="2000" dirty="0">
                <a:solidFill>
                  <a:srgbClr val="000000"/>
                </a:solidFill>
                <a:cs typeface="Verdana"/>
              </a:rPr>
              <a:t> </a:t>
            </a:r>
            <a:r>
              <a:rPr lang="it-IT" sz="2000" dirty="0" err="1">
                <a:solidFill>
                  <a:srgbClr val="000000"/>
                </a:solidFill>
                <a:cs typeface="Verdana"/>
              </a:rPr>
              <a:t>experiment</a:t>
            </a:r>
            <a:endParaRPr lang="it-IT" sz="2000" dirty="0">
              <a:solidFill>
                <a:srgbClr val="000000"/>
              </a:solidFill>
              <a:cs typeface="Verdana"/>
            </a:endParaRPr>
          </a:p>
          <a:p>
            <a:pPr marL="285743" indent="-285743">
              <a:buFont typeface="Arial"/>
              <a:buChar char="•"/>
            </a:pPr>
            <a:r>
              <a:rPr lang="it-IT" sz="2000" dirty="0">
                <a:solidFill>
                  <a:srgbClr val="000000"/>
                </a:solidFill>
                <a:cs typeface="Verdana"/>
              </a:rPr>
              <a:t>Zero background </a:t>
            </a:r>
            <a:r>
              <a:rPr lang="it-IT" sz="2000" dirty="0" err="1">
                <a:solidFill>
                  <a:srgbClr val="000000"/>
                </a:solidFill>
                <a:cs typeface="Verdana"/>
              </a:rPr>
              <a:t>assumed</a:t>
            </a:r>
            <a:endParaRPr lang="it-IT" sz="2000" dirty="0">
              <a:solidFill>
                <a:srgbClr val="000000"/>
              </a:solidFill>
              <a:cs typeface="Verdana"/>
            </a:endParaRPr>
          </a:p>
          <a:p>
            <a:pPr marL="285743" indent="-285743">
              <a:buFont typeface="Arial"/>
              <a:buChar char="•"/>
            </a:pPr>
            <a:r>
              <a:rPr lang="it-IT" sz="2000" dirty="0" err="1">
                <a:solidFill>
                  <a:srgbClr val="000000"/>
                </a:solidFill>
                <a:cs typeface="Verdana"/>
              </a:rPr>
              <a:t>Directionality</a:t>
            </a:r>
            <a:r>
              <a:rPr lang="it-IT" sz="2000" dirty="0">
                <a:solidFill>
                  <a:srgbClr val="000000"/>
                </a:solidFill>
                <a:cs typeface="Verdana"/>
              </a:rPr>
              <a:t> </a:t>
            </a:r>
            <a:r>
              <a:rPr lang="it-IT" sz="2000" dirty="0" err="1">
                <a:solidFill>
                  <a:srgbClr val="000000"/>
                </a:solidFill>
                <a:cs typeface="Verdana"/>
              </a:rPr>
              <a:t>not</a:t>
            </a:r>
            <a:r>
              <a:rPr lang="it-IT" sz="2000" dirty="0">
                <a:solidFill>
                  <a:srgbClr val="000000"/>
                </a:solidFill>
                <a:cs typeface="Verdana"/>
              </a:rPr>
              <a:t> </a:t>
            </a:r>
            <a:r>
              <a:rPr lang="it-IT" sz="2000" dirty="0" err="1">
                <a:solidFill>
                  <a:srgbClr val="000000"/>
                </a:solidFill>
                <a:cs typeface="Verdana"/>
              </a:rPr>
              <a:t>exploited</a:t>
            </a:r>
            <a:endParaRPr lang="it-IT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30/07/2020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40th International Conference on High Energy Physics (ICHEP2020)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880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1">
            <a:extLst>
              <a:ext uri="{FF2B5EF4-FFF2-40B4-BE49-F238E27FC236}">
                <a16:creationId xmlns="" xmlns:a16="http://schemas.microsoft.com/office/drawing/2014/main" id="{F232367D-3410-48FE-A1FE-F6349E417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6630" y="126965"/>
            <a:ext cx="7998351" cy="781755"/>
          </a:xfrm>
        </p:spPr>
        <p:txBody>
          <a:bodyPr>
            <a:noAutofit/>
          </a:bodyPr>
          <a:lstStyle/>
          <a:p>
            <a:r>
              <a:rPr lang="en-US" altLang="ja-JP" sz="3600" b="1" dirty="0" smtClean="0">
                <a:solidFill>
                  <a:srgbClr val="D34817"/>
                </a:solidFill>
                <a:cs typeface="Arial" panose="020B0604020202020204" pitchFamily="34" charset="0"/>
              </a:rPr>
              <a:t>Towards </a:t>
            </a:r>
            <a:r>
              <a:rPr lang="en-US" altLang="ja-JP" sz="3600" b="1" dirty="0">
                <a:solidFill>
                  <a:srgbClr val="D34817"/>
                </a:solidFill>
                <a:cs typeface="Arial" panose="020B0604020202020204" pitchFamily="34" charset="0"/>
              </a:rPr>
              <a:t>N</a:t>
            </a:r>
            <a:r>
              <a:rPr lang="en-US" altLang="ja-JP" sz="3600" b="1" dirty="0" smtClean="0">
                <a:solidFill>
                  <a:srgbClr val="D34817"/>
                </a:solidFill>
                <a:cs typeface="Arial" panose="020B0604020202020204" pitchFamily="34" charset="0"/>
              </a:rPr>
              <a:t>eutrino Floor</a:t>
            </a:r>
            <a:endParaRPr kumimoji="1" lang="ja-JP" altLang="en-US" sz="3600" b="1" dirty="0">
              <a:solidFill>
                <a:srgbClr val="D34817"/>
              </a:solidFill>
              <a:cs typeface="Arial" panose="020B0604020202020204" pitchFamily="34" charset="0"/>
            </a:endParaRPr>
          </a:p>
        </p:txBody>
      </p:sp>
      <p:sp>
        <p:nvSpPr>
          <p:cNvPr id="6" name="Rettangolo 2"/>
          <p:cNvSpPr/>
          <p:nvPr/>
        </p:nvSpPr>
        <p:spPr>
          <a:xfrm>
            <a:off x="3456351" y="5557678"/>
            <a:ext cx="5678255" cy="923330"/>
          </a:xfrm>
          <a:prstGeom prst="rect">
            <a:avLst/>
          </a:prstGeom>
          <a:ln>
            <a:solidFill>
              <a:srgbClr val="008000"/>
            </a:solidFill>
          </a:ln>
        </p:spPr>
        <p:txBody>
          <a:bodyPr wrap="square">
            <a:spAutoFit/>
          </a:bodyPr>
          <a:lstStyle/>
          <a:p>
            <a:r>
              <a:rPr lang="en-GB" dirty="0">
                <a:cs typeface="Verdana"/>
              </a:rPr>
              <a:t>The neutrino bound is reached with:</a:t>
            </a:r>
          </a:p>
          <a:p>
            <a:r>
              <a:rPr lang="en-GB" dirty="0">
                <a:cs typeface="Verdana"/>
              </a:rPr>
              <a:t>➡10 ton x year exposure if 30 nm threshold</a:t>
            </a:r>
          </a:p>
          <a:p>
            <a:r>
              <a:rPr lang="en-GB" dirty="0">
                <a:cs typeface="Verdana"/>
              </a:rPr>
              <a:t>➡100 ton x year exposure if 50 nm threshold</a:t>
            </a:r>
          </a:p>
        </p:txBody>
      </p:sp>
      <p:sp>
        <p:nvSpPr>
          <p:cNvPr id="7" name="Rettangolo 5"/>
          <p:cNvSpPr/>
          <p:nvPr/>
        </p:nvSpPr>
        <p:spPr>
          <a:xfrm>
            <a:off x="932874" y="4507288"/>
            <a:ext cx="49210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8000"/>
                </a:solidFill>
                <a:cs typeface="Verdana"/>
              </a:rPr>
              <a:t>REQUIREMENTS</a:t>
            </a:r>
          </a:p>
          <a:p>
            <a:pPr marL="285750" indent="-285750">
              <a:buClr>
                <a:srgbClr val="008000"/>
              </a:buClr>
              <a:buFont typeface="Arial"/>
              <a:buChar char="•"/>
            </a:pPr>
            <a:r>
              <a:rPr lang="en-GB" dirty="0">
                <a:cs typeface="Verdana"/>
              </a:rPr>
              <a:t>Larger mass scale detector </a:t>
            </a:r>
          </a:p>
          <a:p>
            <a:pPr marL="285750" indent="-285750">
              <a:buClr>
                <a:srgbClr val="008000"/>
              </a:buClr>
              <a:buFont typeface="Arial"/>
              <a:buChar char="•"/>
            </a:pPr>
            <a:r>
              <a:rPr lang="en-GB" dirty="0">
                <a:cs typeface="Verdana"/>
              </a:rPr>
              <a:t>Reduction of track length </a:t>
            </a:r>
            <a:r>
              <a:rPr lang="en-GB" dirty="0" smtClean="0">
                <a:cs typeface="Verdana"/>
              </a:rPr>
              <a:t>threshold</a:t>
            </a:r>
            <a:endParaRPr lang="en-GB" dirty="0">
              <a:cs typeface="Verdana"/>
            </a:endParaRPr>
          </a:p>
        </p:txBody>
      </p:sp>
      <p:pic>
        <p:nvPicPr>
          <p:cNvPr id="8" name="Immagine 21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079242" y="3147700"/>
            <a:ext cx="1008539" cy="245152"/>
          </a:xfrm>
          <a:prstGeom prst="rect">
            <a:avLst/>
          </a:prstGeom>
        </p:spPr>
      </p:pic>
      <p:pic>
        <p:nvPicPr>
          <p:cNvPr id="9" name="Immagine 22"/>
          <p:cNvPicPr>
            <a:picLocks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560233" y="2811629"/>
            <a:ext cx="3581721" cy="1575374"/>
          </a:xfrm>
          <a:prstGeom prst="rect">
            <a:avLst/>
          </a:prstGeom>
          <a:effectLst/>
        </p:spPr>
      </p:pic>
      <p:sp>
        <p:nvSpPr>
          <p:cNvPr id="10" name="Rettangolo 7"/>
          <p:cNvSpPr/>
          <p:nvPr/>
        </p:nvSpPr>
        <p:spPr>
          <a:xfrm>
            <a:off x="932874" y="1491872"/>
            <a:ext cx="532985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008000"/>
              </a:buClr>
              <a:buFont typeface="Arial"/>
              <a:buChar char="•"/>
            </a:pPr>
            <a:r>
              <a:rPr lang="en-GB" dirty="0">
                <a:cs typeface="Verdana"/>
              </a:rPr>
              <a:t>Discrimination based on measurement of recoil direction</a:t>
            </a:r>
          </a:p>
          <a:p>
            <a:pPr marL="285750" indent="-285750">
              <a:buClr>
                <a:srgbClr val="008000"/>
              </a:buClr>
              <a:buFont typeface="Arial"/>
              <a:buChar char="•"/>
            </a:pPr>
            <a:r>
              <a:rPr lang="en-GB" dirty="0">
                <a:cs typeface="Verdana"/>
              </a:rPr>
              <a:t>Unique possibility to search for WIMP signal beyond “neutrino floor</a:t>
            </a:r>
            <a:r>
              <a:rPr lang="en-GB" dirty="0" smtClean="0">
                <a:cs typeface="Verdana"/>
              </a:rPr>
              <a:t>”</a:t>
            </a:r>
            <a:endParaRPr lang="en-GB" dirty="0">
              <a:cs typeface="Verdana"/>
            </a:endParaRPr>
          </a:p>
        </p:txBody>
      </p:sp>
      <p:sp>
        <p:nvSpPr>
          <p:cNvPr id="11" name="Rettangolo 8"/>
          <p:cNvSpPr/>
          <p:nvPr/>
        </p:nvSpPr>
        <p:spPr>
          <a:xfrm>
            <a:off x="2719595" y="2914781"/>
            <a:ext cx="322059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8000"/>
              </a:buClr>
            </a:pPr>
            <a:r>
              <a:rPr lang="en-GB" sz="1600" dirty="0">
                <a:cs typeface="Verdana"/>
              </a:rPr>
              <a:t>Neutrino coherent scattering indistinguishable from WIMP interactions </a:t>
            </a:r>
          </a:p>
          <a:p>
            <a:pPr algn="ctr">
              <a:buClr>
                <a:srgbClr val="008000"/>
              </a:buClr>
            </a:pPr>
            <a:r>
              <a:rPr lang="en-GB" sz="1600" i="1" dirty="0">
                <a:cs typeface="Verdana"/>
              </a:rPr>
              <a:t>Phys.Rev.D89 (2014) no.2, 023524 (</a:t>
            </a:r>
            <a:r>
              <a:rPr lang="en-GB" sz="1600" i="1" dirty="0" err="1">
                <a:cs typeface="Verdana"/>
              </a:rPr>
              <a:t>Xe</a:t>
            </a:r>
            <a:r>
              <a:rPr lang="en-GB" sz="1600" i="1" dirty="0">
                <a:cs typeface="Verdana"/>
              </a:rPr>
              <a:t>/Ge target)</a:t>
            </a:r>
          </a:p>
        </p:txBody>
      </p:sp>
      <p:sp>
        <p:nvSpPr>
          <p:cNvPr id="12" name="Rettangolo 1">
            <a:extLst>
              <a:ext uri="{FF2B5EF4-FFF2-40B4-BE49-F238E27FC236}">
                <a16:creationId xmlns="" xmlns:a16="http://schemas.microsoft.com/office/drawing/2014/main" id="{F738C324-E303-D34F-8A5C-75D0C34BE307}"/>
              </a:ext>
            </a:extLst>
          </p:cNvPr>
          <p:cNvSpPr/>
          <p:nvPr/>
        </p:nvSpPr>
        <p:spPr>
          <a:xfrm>
            <a:off x="7937780" y="755993"/>
            <a:ext cx="33570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sz="1600" i="1" dirty="0">
                <a:solidFill>
                  <a:schemeClr val="accent1"/>
                </a:solidFill>
                <a:cs typeface="Verdana"/>
              </a:rPr>
              <a:t>NEWSdm Collaboration </a:t>
            </a:r>
          </a:p>
          <a:p>
            <a:r>
              <a:rPr lang="is-IS" sz="1600" i="1" dirty="0">
                <a:solidFill>
                  <a:schemeClr val="accent1"/>
                </a:solidFill>
                <a:cs typeface="Verdana"/>
              </a:rPr>
              <a:t>Eur.Phys.J. C78 (2018) no.7, 578 </a:t>
            </a:r>
            <a:endParaRPr lang="it-IT" sz="1600" i="1" dirty="0">
              <a:solidFill>
                <a:schemeClr val="accent1"/>
              </a:solidFill>
              <a:cs typeface="Verdana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84032" y="1340768"/>
            <a:ext cx="4464496" cy="4032448"/>
          </a:xfrm>
          <a:prstGeom prst="rect">
            <a:avLst/>
          </a:prstGeom>
          <a:ln>
            <a:noFill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30/07/2020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40th International Conference on High Energy Physics (ICHEP2020)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333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416" y="269776"/>
            <a:ext cx="9393088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D34817"/>
                </a:solidFill>
              </a:rPr>
              <a:t>Conclusion</a:t>
            </a:r>
            <a:endParaRPr lang="en-US" b="1" dirty="0">
              <a:solidFill>
                <a:srgbClr val="D34817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9416" y="2002055"/>
            <a:ext cx="10447420" cy="4127655"/>
          </a:xfrm>
        </p:spPr>
        <p:txBody>
          <a:bodyPr>
            <a:noAutofit/>
          </a:bodyPr>
          <a:lstStyle/>
          <a:p>
            <a:r>
              <a:rPr lang="en-US" dirty="0" smtClean="0"/>
              <a:t>Nano-grain emulsion based, high resolution  </a:t>
            </a:r>
            <a:r>
              <a:rPr lang="en-US" dirty="0"/>
              <a:t>detector for a directional  Dark Matter search is </a:t>
            </a:r>
            <a:r>
              <a:rPr lang="en-US" dirty="0" smtClean="0"/>
              <a:t>under development</a:t>
            </a:r>
            <a:endParaRPr lang="en-US" dirty="0"/>
          </a:p>
          <a:p>
            <a:r>
              <a:rPr lang="en-US" dirty="0"/>
              <a:t>Technological </a:t>
            </a:r>
            <a:r>
              <a:rPr lang="en-US" dirty="0" smtClean="0"/>
              <a:t>break-through </a:t>
            </a:r>
            <a:r>
              <a:rPr lang="en-US" dirty="0"/>
              <a:t>for optical readout makes possible fast analysis of O(100nm) </a:t>
            </a:r>
            <a:r>
              <a:rPr lang="en-US" dirty="0" smtClean="0"/>
              <a:t>tracks: 2D and 3D super-resolution, head-tail, color information</a:t>
            </a:r>
          </a:p>
          <a:p>
            <a:r>
              <a:rPr lang="en-US" dirty="0" smtClean="0"/>
              <a:t>Machine learning approach to handle the data complexity </a:t>
            </a:r>
            <a:endParaRPr lang="en-US" dirty="0"/>
          </a:p>
          <a:p>
            <a:r>
              <a:rPr lang="en-US" dirty="0" smtClean="0"/>
              <a:t>Emulsion production underground is established, experimental tests ongoing to reproduce the full analysis chain</a:t>
            </a:r>
          </a:p>
          <a:p>
            <a:r>
              <a:rPr lang="en-US" dirty="0" smtClean="0"/>
              <a:t>Autumn 2020 run: 10 g detector as the technology demonstrator</a:t>
            </a:r>
          </a:p>
          <a:p>
            <a:r>
              <a:rPr lang="en-US" dirty="0" smtClean="0"/>
              <a:t>Future goal: ~10 kg scale detector for the first physics run</a:t>
            </a:r>
            <a:endParaRPr lang="en-US" dirty="0"/>
          </a:p>
          <a:p>
            <a:r>
              <a:rPr lang="en-US" dirty="0" smtClean="0"/>
              <a:t>TDR is under preparation </a:t>
            </a:r>
            <a:endParaRPr lang="en-US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53" y="236319"/>
            <a:ext cx="2089591" cy="139888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30/07/2020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40th International Conference on High Energy Physics (ICHEP2020)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636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2" name="Rectangle 53">
            <a:extLst>
              <a:ext uri="{FF2B5EF4-FFF2-40B4-BE49-F238E27FC236}">
                <a16:creationId xmlns="" xmlns:a16="http://schemas.microsoft.com/office/drawing/2014/main" id="{0671A8AE-40A1-4631-A6B8-581AFF06548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3">
            <a:extLst>
              <a:ext uri="{FF2B5EF4-FFF2-40B4-BE49-F238E27FC236}">
                <a16:creationId xmlns="" xmlns:a16="http://schemas.microsoft.com/office/drawing/2014/main" id="{B9AC6C24-8495-48E7-96BD-7CED1642A8D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171" r="23298" b="2921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73" name="Rectangle 55">
            <a:extLst>
              <a:ext uri="{FF2B5EF4-FFF2-40B4-BE49-F238E27FC236}">
                <a16:creationId xmlns="" xmlns:a16="http://schemas.microsoft.com/office/drawing/2014/main" id="{AB58EF07-17C2-48CF-ABB0-EEF1F17CB8F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3000">
                <a:schemeClr val="bg1">
                  <a:alpha val="64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olo 1">
            <a:extLst>
              <a:ext uri="{FF2B5EF4-FFF2-40B4-BE49-F238E27FC236}">
                <a16:creationId xmlns="" xmlns:a16="http://schemas.microsoft.com/office/drawing/2014/main" id="{F495FC13-3697-4057-94B4-FD17F34CB0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0" y="1619525"/>
            <a:ext cx="9456434" cy="2706971"/>
          </a:xfrm>
        </p:spPr>
        <p:txBody>
          <a:bodyPr anchor="b">
            <a:normAutofit/>
          </a:bodyPr>
          <a:lstStyle/>
          <a:p>
            <a:pPr algn="l"/>
            <a:r>
              <a:rPr lang="en-GB" sz="4400" dirty="0"/>
              <a:t>THANK YOU FOR ATTENTION!</a:t>
            </a:r>
            <a:endParaRPr lang="en-GB" sz="4000" dirty="0"/>
          </a:p>
        </p:txBody>
      </p:sp>
      <p:sp>
        <p:nvSpPr>
          <p:cNvPr id="3" name="Sottotitolo 2">
            <a:extLst>
              <a:ext uri="{FF2B5EF4-FFF2-40B4-BE49-F238E27FC236}">
                <a16:creationId xmlns="" xmlns:a16="http://schemas.microsoft.com/office/drawing/2014/main" id="{80BD8197-604A-408B-9049-A74E985289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0" y="4872922"/>
            <a:ext cx="7272649" cy="1754301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2000" dirty="0"/>
              <a:t>Andrey </a:t>
            </a:r>
            <a:r>
              <a:rPr lang="en-US" sz="2000" dirty="0" smtClean="0"/>
              <a:t>ALEXANDROV (</a:t>
            </a:r>
            <a:r>
              <a:rPr lang="en-US" sz="2000" dirty="0" smtClean="0">
                <a:hlinkClick r:id="rId4"/>
              </a:rPr>
              <a:t>andrey.alexandrov@na.infn.it</a:t>
            </a:r>
            <a:r>
              <a:rPr lang="en-US" sz="2000" dirty="0" smtClean="0"/>
              <a:t>)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>INFN </a:t>
            </a:r>
            <a:r>
              <a:rPr lang="en-US" sz="2000" dirty="0"/>
              <a:t>and University of Naples, Italy</a:t>
            </a:r>
            <a:br>
              <a:rPr lang="en-US" sz="2000" dirty="0"/>
            </a:br>
            <a:endParaRPr lang="en-US" sz="2000" dirty="0" smtClean="0"/>
          </a:p>
          <a:p>
            <a:pPr algn="l"/>
            <a:r>
              <a:rPr lang="en-US" sz="2000" dirty="0" smtClean="0"/>
              <a:t>For further discussion:</a:t>
            </a:r>
            <a:br>
              <a:rPr lang="en-US" sz="2000" dirty="0" smtClean="0"/>
            </a:br>
            <a:r>
              <a:rPr lang="en-US" sz="2000" dirty="0" smtClean="0"/>
              <a:t>Meeting ID: </a:t>
            </a:r>
            <a:r>
              <a:rPr lang="en-GB" sz="2000" dirty="0"/>
              <a:t>960 6793 4407</a:t>
            </a:r>
            <a:r>
              <a:rPr lang="en-GB" sz="2000" dirty="0" smtClean="0"/>
              <a:t/>
            </a:r>
            <a:br>
              <a:rPr lang="en-GB" sz="2000" dirty="0" smtClean="0"/>
            </a:br>
            <a:endParaRPr lang="en-GB" sz="2000" dirty="0"/>
          </a:p>
        </p:txBody>
      </p:sp>
      <p:sp>
        <p:nvSpPr>
          <p:cNvPr id="75" name="Rectangle 59">
            <a:extLst>
              <a:ext uri="{FF2B5EF4-FFF2-40B4-BE49-F238E27FC236}">
                <a16:creationId xmlns="" xmlns:a16="http://schemas.microsoft.com/office/drawing/2014/main" id="{08C9B587-E65E-4B52-B37C-ABEBB6E8792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478" y="689076"/>
            <a:ext cx="2752742" cy="1842840"/>
          </a:xfrm>
          <a:prstGeom prst="roundRect">
            <a:avLst>
              <a:gd name="adj" fmla="val 13268"/>
            </a:avLst>
          </a:prstGeom>
          <a:ln>
            <a:noFill/>
          </a:ln>
          <a:effectLst/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30/07/2020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40th International Conference on High Energy Physics (ICHEP2020)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0387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298" y="265422"/>
            <a:ext cx="8389701" cy="729929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D34817"/>
                </a:solidFill>
              </a:rPr>
              <a:t>WIMP directional information</a:t>
            </a:r>
          </a:p>
        </p:txBody>
      </p:sp>
      <p:grpSp>
        <p:nvGrpSpPr>
          <p:cNvPr id="60" name="Group 59"/>
          <p:cNvGrpSpPr/>
          <p:nvPr/>
        </p:nvGrpSpPr>
        <p:grpSpPr>
          <a:xfrm>
            <a:off x="1793304" y="1268761"/>
            <a:ext cx="8744830" cy="3308883"/>
            <a:chOff x="269302" y="1700689"/>
            <a:chExt cx="9085677" cy="3384495"/>
          </a:xfrm>
        </p:grpSpPr>
        <p:grpSp>
          <p:nvGrpSpPr>
            <p:cNvPr id="6" name="グループ化 4"/>
            <p:cNvGrpSpPr>
              <a:grpSpLocks/>
            </p:cNvGrpSpPr>
            <p:nvPr/>
          </p:nvGrpSpPr>
          <p:grpSpPr bwMode="auto">
            <a:xfrm>
              <a:off x="269302" y="1700689"/>
              <a:ext cx="9085677" cy="3384495"/>
              <a:chOff x="4004218" y="1087018"/>
              <a:chExt cx="2749347" cy="964675"/>
            </a:xfrm>
          </p:grpSpPr>
          <p:grpSp>
            <p:nvGrpSpPr>
              <p:cNvPr id="7" name="グループ化 186"/>
              <p:cNvGrpSpPr>
                <a:grpSpLocks/>
              </p:cNvGrpSpPr>
              <p:nvPr/>
            </p:nvGrpSpPr>
            <p:grpSpPr bwMode="auto">
              <a:xfrm>
                <a:off x="4004218" y="1087018"/>
                <a:ext cx="2749347" cy="964675"/>
                <a:chOff x="-131030" y="5285943"/>
                <a:chExt cx="3566849" cy="1260106"/>
              </a:xfrm>
            </p:grpSpPr>
            <p:grpSp>
              <p:nvGrpSpPr>
                <p:cNvPr id="10" name="グループ化 228"/>
                <p:cNvGrpSpPr>
                  <a:grpSpLocks/>
                </p:cNvGrpSpPr>
                <p:nvPr/>
              </p:nvGrpSpPr>
              <p:grpSpPr bwMode="auto">
                <a:xfrm>
                  <a:off x="2215436" y="5389078"/>
                  <a:ext cx="1220383" cy="796459"/>
                  <a:chOff x="2215665" y="5513255"/>
                  <a:chExt cx="1220555" cy="796092"/>
                </a:xfrm>
              </p:grpSpPr>
              <p:grpSp>
                <p:nvGrpSpPr>
                  <p:cNvPr id="34" name="グループ化 86"/>
                  <p:cNvGrpSpPr>
                    <a:grpSpLocks/>
                  </p:cNvGrpSpPr>
                  <p:nvPr/>
                </p:nvGrpSpPr>
                <p:grpSpPr bwMode="auto">
                  <a:xfrm>
                    <a:off x="2215665" y="5513255"/>
                    <a:ext cx="1220555" cy="796092"/>
                    <a:chOff x="2600851" y="5066003"/>
                    <a:chExt cx="1723131" cy="955309"/>
                  </a:xfrm>
                </p:grpSpPr>
                <p:sp>
                  <p:nvSpPr>
                    <p:cNvPr id="39" name="円/楕円 36"/>
                    <p:cNvSpPr/>
                    <p:nvPr/>
                  </p:nvSpPr>
                  <p:spPr>
                    <a:xfrm>
                      <a:off x="3278586" y="5553338"/>
                      <a:ext cx="146219" cy="145332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accent4">
                            <a:lumMod val="67000"/>
                          </a:schemeClr>
                        </a:gs>
                        <a:gs pos="48000">
                          <a:schemeClr val="accent4">
                            <a:lumMod val="97000"/>
                            <a:lumOff val="3000"/>
                          </a:schemeClr>
                        </a:gs>
                        <a:gs pos="100000">
                          <a:schemeClr val="accent4">
                            <a:lumMod val="60000"/>
                            <a:lumOff val="40000"/>
                          </a:schemeClr>
                        </a:gs>
                      </a:gsLst>
                      <a:lin ang="162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>
                        <a:defRPr/>
                      </a:pPr>
                      <a:endParaRPr lang="ja-JP" altLang="en-US" sz="1200"/>
                    </a:p>
                  </p:txBody>
                </p:sp>
                <p:sp>
                  <p:nvSpPr>
                    <p:cNvPr id="40" name="円/楕円 37"/>
                    <p:cNvSpPr/>
                    <p:nvPr/>
                  </p:nvSpPr>
                  <p:spPr>
                    <a:xfrm>
                      <a:off x="2810132" y="5515841"/>
                      <a:ext cx="143592" cy="145332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81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>
                        <a:defRPr/>
                      </a:pPr>
                      <a:endParaRPr lang="ja-JP" altLang="en-US" sz="1200"/>
                    </a:p>
                  </p:txBody>
                </p:sp>
                <p:sp>
                  <p:nvSpPr>
                    <p:cNvPr id="41" name="右矢印 38"/>
                    <p:cNvSpPr/>
                    <p:nvPr/>
                  </p:nvSpPr>
                  <p:spPr>
                    <a:xfrm>
                      <a:off x="2969488" y="5588152"/>
                      <a:ext cx="281222" cy="45373"/>
                    </a:xfrm>
                    <a:prstGeom prst="rightArrow">
                      <a:avLst/>
                    </a:prstGeom>
                    <a:solidFill>
                      <a:srgbClr val="FFFF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>
                        <a:defRPr/>
                      </a:pPr>
                      <a:endParaRPr lang="ja-JP" altLang="en-US" sz="1200"/>
                    </a:p>
                  </p:txBody>
                </p:sp>
                <p:sp>
                  <p:nvSpPr>
                    <p:cNvPr id="42" name="右矢印 39"/>
                    <p:cNvSpPr/>
                    <p:nvPr/>
                  </p:nvSpPr>
                  <p:spPr>
                    <a:xfrm rot="20035656">
                      <a:off x="3437761" y="5455302"/>
                      <a:ext cx="468427" cy="45372"/>
                    </a:xfrm>
                    <a:prstGeom prst="rightArrow">
                      <a:avLst/>
                    </a:prstGeom>
                    <a:solidFill>
                      <a:srgbClr val="FFFF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>
                        <a:defRPr/>
                      </a:pPr>
                      <a:endParaRPr lang="ja-JP" altLang="en-US" sz="1200"/>
                    </a:p>
                  </p:txBody>
                </p:sp>
                <p:sp>
                  <p:nvSpPr>
                    <p:cNvPr id="43" name="右矢印 40"/>
                    <p:cNvSpPr/>
                    <p:nvPr/>
                  </p:nvSpPr>
                  <p:spPr>
                    <a:xfrm rot="2078945">
                      <a:off x="3449063" y="5645282"/>
                      <a:ext cx="287185" cy="145332"/>
                    </a:xfrm>
                    <a:prstGeom prst="rightArrow">
                      <a:avLst/>
                    </a:prstGeom>
                    <a:solidFill>
                      <a:srgbClr val="FF0000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>
                        <a:defRPr/>
                      </a:pPr>
                      <a:endParaRPr lang="ja-JP" altLang="en-US" sz="1200"/>
                    </a:p>
                  </p:txBody>
                </p:sp>
                <p:sp>
                  <p:nvSpPr>
                    <p:cNvPr id="44" name="正方形/長方形 41"/>
                    <p:cNvSpPr/>
                    <p:nvPr/>
                  </p:nvSpPr>
                  <p:spPr>
                    <a:xfrm>
                      <a:off x="2600851" y="5066003"/>
                      <a:ext cx="1723131" cy="955309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>
                        <a:defRPr/>
                      </a:pPr>
                      <a:endParaRPr lang="ja-JP" altLang="en-US" sz="1200"/>
                    </a:p>
                  </p:txBody>
                </p:sp>
                <p:sp>
                  <p:nvSpPr>
                    <p:cNvPr id="45" name="円/楕円 42"/>
                    <p:cNvSpPr/>
                    <p:nvPr/>
                  </p:nvSpPr>
                  <p:spPr>
                    <a:xfrm>
                      <a:off x="3947968" y="5252874"/>
                      <a:ext cx="142717" cy="145332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81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>
                        <a:defRPr/>
                      </a:pPr>
                      <a:endParaRPr lang="ja-JP" altLang="en-US" sz="1200"/>
                    </a:p>
                  </p:txBody>
                </p:sp>
                <p:sp>
                  <p:nvSpPr>
                    <p:cNvPr id="53" name="テキスト ボックス 77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005000" y="5088583"/>
                      <a:ext cx="1094814" cy="238996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>
                      <a:spAutoFit/>
                    </a:bodyPr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r>
                        <a:rPr lang="en-US" altLang="ja-JP" sz="1400" b="1" dirty="0"/>
                        <a:t>Nuclear emulsion detector</a:t>
                      </a:r>
                      <a:endParaRPr lang="ja-JP" altLang="en-US" sz="1400" b="1" dirty="0"/>
                    </a:p>
                  </p:txBody>
                </p:sp>
              </p:grpSp>
              <p:cxnSp>
                <p:nvCxnSpPr>
                  <p:cNvPr id="35" name="直線コネクタ 32"/>
                  <p:cNvCxnSpPr>
                    <a:stCxn id="39" idx="4"/>
                    <a:endCxn id="36" idx="0"/>
                  </p:cNvCxnSpPr>
                  <p:nvPr/>
                </p:nvCxnSpPr>
                <p:spPr>
                  <a:xfrm flipH="1">
                    <a:off x="2715970" y="6040476"/>
                    <a:ext cx="31546" cy="82974"/>
                  </a:xfrm>
                  <a:prstGeom prst="line">
                    <a:avLst/>
                  </a:prstGeom>
                  <a:ln>
                    <a:solidFill>
                      <a:srgbClr val="FFFF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6" name="テキスト ボックス 22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425271" y="6123450"/>
                    <a:ext cx="581398" cy="11516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>
                    <a:defPPr>
                      <a:defRPr lang="it-IT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r>
                      <a:rPr lang="en-US" altLang="ja-JP" sz="1400" b="1" dirty="0"/>
                      <a:t>Target nuclei</a:t>
                    </a:r>
                    <a:endParaRPr lang="ja-JP" altLang="en-US" sz="1400" b="1" dirty="0"/>
                  </a:p>
                </p:txBody>
              </p:sp>
              <p:sp>
                <p:nvSpPr>
                  <p:cNvPr id="37" name="テキスト ボックス 22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292234" y="5782466"/>
                    <a:ext cx="307956" cy="11453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>
                    <a:defPPr>
                      <a:defRPr lang="it-IT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r>
                      <a:rPr lang="en-US" altLang="ja-JP" sz="1400" b="1" dirty="0"/>
                      <a:t>WIMP</a:t>
                    </a:r>
                    <a:endParaRPr lang="ja-JP" altLang="en-US" sz="1400" b="1" dirty="0"/>
                  </a:p>
                </p:txBody>
              </p:sp>
            </p:grpSp>
            <p:grpSp>
              <p:nvGrpSpPr>
                <p:cNvPr id="11" name="グループ化 227"/>
                <p:cNvGrpSpPr>
                  <a:grpSpLocks/>
                </p:cNvGrpSpPr>
                <p:nvPr/>
              </p:nvGrpSpPr>
              <p:grpSpPr bwMode="auto">
                <a:xfrm>
                  <a:off x="-131030" y="5285943"/>
                  <a:ext cx="2102806" cy="1044635"/>
                  <a:chOff x="-131008" y="5357824"/>
                  <a:chExt cx="2102297" cy="1044764"/>
                </a:xfrm>
              </p:grpSpPr>
              <p:grpSp>
                <p:nvGrpSpPr>
                  <p:cNvPr id="15" name="グループ化 52"/>
                  <p:cNvGrpSpPr>
                    <a:grpSpLocks/>
                  </p:cNvGrpSpPr>
                  <p:nvPr/>
                </p:nvGrpSpPr>
                <p:grpSpPr bwMode="auto">
                  <a:xfrm>
                    <a:off x="-131008" y="5357824"/>
                    <a:ext cx="2038715" cy="1044764"/>
                    <a:chOff x="6033679" y="260645"/>
                    <a:chExt cx="2642777" cy="1393023"/>
                  </a:xfrm>
                </p:grpSpPr>
                <p:sp>
                  <p:nvSpPr>
                    <p:cNvPr id="17" name="右矢印 12"/>
                    <p:cNvSpPr/>
                    <p:nvPr/>
                  </p:nvSpPr>
                  <p:spPr>
                    <a:xfrm flipH="1">
                      <a:off x="6372024" y="980243"/>
                      <a:ext cx="432360" cy="72511"/>
                    </a:xfrm>
                    <a:prstGeom prst="rightArrow">
                      <a:avLst/>
                    </a:prstGeom>
                    <a:solidFill>
                      <a:schemeClr val="tx1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>
                        <a:defRPr/>
                      </a:pPr>
                      <a:endParaRPr lang="ja-JP" altLang="en-US" sz="1200"/>
                    </a:p>
                  </p:txBody>
                </p:sp>
                <p:sp>
                  <p:nvSpPr>
                    <p:cNvPr id="18" name="テキスト ボックス 4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6033679" y="504280"/>
                      <a:ext cx="1077864" cy="412578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>
                      <a:spAutoFit/>
                    </a:bodyPr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r>
                        <a:rPr lang="en-US" altLang="ja-JP" sz="1600" b="1" dirty="0"/>
                        <a:t>Direction of solar system</a:t>
                      </a:r>
                    </a:p>
                    <a:p>
                      <a:r>
                        <a:rPr lang="en-US" altLang="ja-JP" sz="1600" b="1" dirty="0"/>
                        <a:t>(220km/sec)</a:t>
                      </a:r>
                      <a:endParaRPr lang="ja-JP" altLang="en-US" sz="1600" b="1" dirty="0"/>
                    </a:p>
                  </p:txBody>
                </p:sp>
                <p:grpSp>
                  <p:nvGrpSpPr>
                    <p:cNvPr id="19" name="グループ化 5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6658775" y="260645"/>
                      <a:ext cx="2017681" cy="1393023"/>
                      <a:chOff x="6658775" y="404661"/>
                      <a:chExt cx="2017681" cy="1393023"/>
                    </a:xfrm>
                  </p:grpSpPr>
                  <p:sp>
                    <p:nvSpPr>
                      <p:cNvPr id="20" name="円/楕円 15"/>
                      <p:cNvSpPr/>
                      <p:nvPr/>
                    </p:nvSpPr>
                    <p:spPr>
                      <a:xfrm>
                        <a:off x="6940200" y="1052535"/>
                        <a:ext cx="143852" cy="144235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0000">
                              <a:shade val="30000"/>
                              <a:satMod val="115000"/>
                            </a:srgbClr>
                          </a:gs>
                          <a:gs pos="50000">
                            <a:srgbClr val="FF0000">
                              <a:shade val="67500"/>
                              <a:satMod val="115000"/>
                            </a:srgbClr>
                          </a:gs>
                          <a:gs pos="100000">
                            <a:srgbClr val="FF0000">
                              <a:shade val="100000"/>
                              <a:satMod val="115000"/>
                            </a:srgbClr>
                          </a:gs>
                        </a:gsLst>
                        <a:lin ang="8100000" scaled="1"/>
                        <a:tileRect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>
                        <a:defPPr>
                          <a:defRPr lang="it-IT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>
                          <a:defRPr/>
                        </a:pPr>
                        <a:endParaRPr lang="ja-JP" altLang="en-US" sz="1200"/>
                      </a:p>
                    </p:txBody>
                  </p:sp>
                  <p:sp>
                    <p:nvSpPr>
                      <p:cNvPr id="21" name="円/楕円 16"/>
                      <p:cNvSpPr/>
                      <p:nvPr/>
                    </p:nvSpPr>
                    <p:spPr>
                      <a:xfrm>
                        <a:off x="7084052" y="548108"/>
                        <a:ext cx="72328" cy="72511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0000FF">
                              <a:shade val="30000"/>
                              <a:satMod val="115000"/>
                            </a:srgbClr>
                          </a:gs>
                          <a:gs pos="50000">
                            <a:srgbClr val="0000FF">
                              <a:shade val="67500"/>
                              <a:satMod val="115000"/>
                            </a:srgbClr>
                          </a:gs>
                          <a:gs pos="100000">
                            <a:srgbClr val="0000FF">
                              <a:shade val="100000"/>
                              <a:satMod val="115000"/>
                            </a:srgbClr>
                          </a:gs>
                        </a:gsLst>
                        <a:lin ang="8100000" scaled="1"/>
                        <a:tileRect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>
                        <a:defPPr>
                          <a:defRPr lang="it-IT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>
                          <a:defRPr/>
                        </a:pPr>
                        <a:endParaRPr lang="ja-JP" altLang="en-US" sz="1200"/>
                      </a:p>
                    </p:txBody>
                  </p:sp>
                  <p:sp>
                    <p:nvSpPr>
                      <p:cNvPr id="22" name="円/楕円 17"/>
                      <p:cNvSpPr/>
                      <p:nvPr/>
                    </p:nvSpPr>
                    <p:spPr>
                      <a:xfrm rot="700242">
                        <a:off x="6829297" y="578058"/>
                        <a:ext cx="411466" cy="1082155"/>
                      </a:xfrm>
                      <a:prstGeom prst="ellipse">
                        <a:avLst/>
                      </a:prstGeom>
                      <a:noFill/>
                      <a:ln w="31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>
                        <a:defPPr>
                          <a:defRPr lang="it-IT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>
                          <a:defRPr/>
                        </a:pPr>
                        <a:endParaRPr lang="ja-JP" altLang="en-US" sz="1200"/>
                      </a:p>
                    </p:txBody>
                  </p:sp>
                  <p:sp>
                    <p:nvSpPr>
                      <p:cNvPr id="23" name="円/楕円 18"/>
                      <p:cNvSpPr/>
                      <p:nvPr/>
                    </p:nvSpPr>
                    <p:spPr>
                      <a:xfrm>
                        <a:off x="6868676" y="1628686"/>
                        <a:ext cx="71524" cy="71723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0000FF">
                              <a:shade val="30000"/>
                              <a:satMod val="115000"/>
                            </a:srgbClr>
                          </a:gs>
                          <a:gs pos="50000">
                            <a:srgbClr val="0000FF">
                              <a:shade val="67500"/>
                              <a:satMod val="115000"/>
                            </a:srgbClr>
                          </a:gs>
                          <a:gs pos="100000">
                            <a:srgbClr val="0000FF">
                              <a:shade val="100000"/>
                              <a:satMod val="115000"/>
                            </a:srgbClr>
                          </a:gs>
                        </a:gsLst>
                        <a:lin ang="8100000" scaled="1"/>
                        <a:tileRect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>
                        <a:defPPr>
                          <a:defRPr lang="it-IT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>
                          <a:defRPr/>
                        </a:pPr>
                        <a:endParaRPr lang="ja-JP" altLang="en-US" sz="1200"/>
                      </a:p>
                    </p:txBody>
                  </p:sp>
                  <p:sp>
                    <p:nvSpPr>
                      <p:cNvPr id="24" name="テキスト ボックス 25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7020272" y="404661"/>
                        <a:ext cx="730266" cy="13752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>
                        <a:spAutoFit/>
                      </a:bodyPr>
                      <a:lstStyle>
                        <a:defPPr>
                          <a:defRPr lang="it-IT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r>
                          <a:rPr lang="en-US" altLang="ja-JP" sz="1200" dirty="0" err="1"/>
                          <a:t>earth@summer</a:t>
                        </a:r>
                        <a:endParaRPr lang="ja-JP" altLang="en-US" sz="1200" dirty="0"/>
                      </a:p>
                    </p:txBody>
                  </p:sp>
                  <p:sp>
                    <p:nvSpPr>
                      <p:cNvPr id="25" name="テキスト ボックス 26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6658775" y="1660159"/>
                        <a:ext cx="808816" cy="13752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>
                        <a:spAutoFit/>
                      </a:bodyPr>
                      <a:lstStyle>
                        <a:defPPr>
                          <a:defRPr lang="it-IT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r>
                          <a:rPr lang="en-US" altLang="ja-JP" sz="1200" dirty="0" err="1"/>
                          <a:t>earth@winter</a:t>
                        </a:r>
                        <a:endParaRPr lang="ja-JP" altLang="en-US" sz="1200" dirty="0"/>
                      </a:p>
                    </p:txBody>
                  </p:sp>
                  <p:sp>
                    <p:nvSpPr>
                      <p:cNvPr id="26" name="円/楕円 21"/>
                      <p:cNvSpPr/>
                      <p:nvPr/>
                    </p:nvSpPr>
                    <p:spPr>
                      <a:xfrm>
                        <a:off x="8028384" y="836712"/>
                        <a:ext cx="648072" cy="648072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42000">
                            <a:srgbClr val="0000FF">
                              <a:shade val="30000"/>
                              <a:satMod val="115000"/>
                              <a:alpha val="97000"/>
                            </a:srgbClr>
                          </a:gs>
                          <a:gs pos="56000">
                            <a:srgbClr val="0000FF">
                              <a:shade val="67500"/>
                              <a:satMod val="115000"/>
                              <a:alpha val="63000"/>
                            </a:srgbClr>
                          </a:gs>
                          <a:gs pos="100000">
                            <a:srgbClr val="0000FF">
                              <a:shade val="100000"/>
                              <a:satMod val="115000"/>
                            </a:srgbClr>
                          </a:gs>
                        </a:gsLst>
                        <a:lin ang="18900000" scaled="1"/>
                        <a:tileRect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>
                        <a:defPPr>
                          <a:defRPr lang="it-IT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>
                          <a:defRPr/>
                        </a:pPr>
                        <a:endParaRPr lang="ja-JP" altLang="en-US" sz="1200"/>
                      </a:p>
                    </p:txBody>
                  </p:sp>
                  <p:cxnSp>
                    <p:nvCxnSpPr>
                      <p:cNvPr id="27" name="直線コネクタ 22"/>
                      <p:cNvCxnSpPr/>
                      <p:nvPr/>
                    </p:nvCxnSpPr>
                    <p:spPr>
                      <a:xfrm rot="5400000">
                        <a:off x="7807986" y="976178"/>
                        <a:ext cx="1008067" cy="440397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8" name="直線コネクタ 23"/>
                      <p:cNvCxnSpPr>
                        <a:stCxn id="21" idx="3"/>
                      </p:cNvCxnSpPr>
                      <p:nvPr/>
                    </p:nvCxnSpPr>
                    <p:spPr>
                      <a:xfrm>
                        <a:off x="7094645" y="610000"/>
                        <a:ext cx="681395" cy="951441"/>
                      </a:xfrm>
                      <a:prstGeom prst="line">
                        <a:avLst/>
                      </a:prstGeom>
                      <a:ln w="317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9" name="直線コネクタ 24"/>
                      <p:cNvCxnSpPr/>
                      <p:nvPr/>
                    </p:nvCxnSpPr>
                    <p:spPr>
                      <a:xfrm>
                        <a:off x="7094499" y="548108"/>
                        <a:ext cx="835897" cy="80850"/>
                      </a:xfrm>
                      <a:prstGeom prst="line">
                        <a:avLst/>
                      </a:prstGeom>
                      <a:ln w="317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30" name="右矢印 25"/>
                      <p:cNvSpPr/>
                      <p:nvPr/>
                    </p:nvSpPr>
                    <p:spPr>
                      <a:xfrm>
                        <a:off x="7804920" y="764854"/>
                        <a:ext cx="143852" cy="46502"/>
                      </a:xfrm>
                      <a:prstGeom prst="rightArrow">
                        <a:avLst/>
                      </a:prstGeom>
                      <a:solidFill>
                        <a:srgbClr val="FFFF00"/>
                      </a:solidFill>
                      <a:ln w="31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>
                        <a:defPPr>
                          <a:defRPr lang="it-IT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>
                          <a:defRPr/>
                        </a:pPr>
                        <a:endParaRPr lang="ja-JP" altLang="en-US" sz="1200"/>
                      </a:p>
                    </p:txBody>
                  </p:sp>
                  <p:sp>
                    <p:nvSpPr>
                      <p:cNvPr id="31" name="右矢印 26"/>
                      <p:cNvSpPr/>
                      <p:nvPr/>
                    </p:nvSpPr>
                    <p:spPr>
                      <a:xfrm>
                        <a:off x="7804920" y="1008398"/>
                        <a:ext cx="143852" cy="44137"/>
                      </a:xfrm>
                      <a:prstGeom prst="rightArrow">
                        <a:avLst/>
                      </a:prstGeom>
                      <a:solidFill>
                        <a:srgbClr val="FFFF00"/>
                      </a:solidFill>
                      <a:ln w="31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>
                        <a:defPPr>
                          <a:defRPr lang="it-IT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>
                          <a:defRPr/>
                        </a:pPr>
                        <a:endParaRPr lang="ja-JP" altLang="en-US" sz="1200"/>
                      </a:p>
                    </p:txBody>
                  </p:sp>
                  <p:sp>
                    <p:nvSpPr>
                      <p:cNvPr id="32" name="右矢印 27"/>
                      <p:cNvSpPr/>
                      <p:nvPr/>
                    </p:nvSpPr>
                    <p:spPr>
                      <a:xfrm>
                        <a:off x="7804920" y="1224356"/>
                        <a:ext cx="143852" cy="44137"/>
                      </a:xfrm>
                      <a:prstGeom prst="rightArrow">
                        <a:avLst/>
                      </a:prstGeom>
                      <a:solidFill>
                        <a:srgbClr val="FFFF00"/>
                      </a:solidFill>
                      <a:ln w="31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>
                        <a:defPPr>
                          <a:defRPr lang="it-IT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>
                          <a:defRPr/>
                        </a:pPr>
                        <a:endParaRPr lang="ja-JP" altLang="en-US" sz="1200"/>
                      </a:p>
                    </p:txBody>
                  </p:sp>
                  <p:sp>
                    <p:nvSpPr>
                      <p:cNvPr id="33" name="右矢印 28"/>
                      <p:cNvSpPr/>
                      <p:nvPr/>
                    </p:nvSpPr>
                    <p:spPr>
                      <a:xfrm>
                        <a:off x="7804920" y="1439526"/>
                        <a:ext cx="143852" cy="45714"/>
                      </a:xfrm>
                      <a:prstGeom prst="rightArrow">
                        <a:avLst/>
                      </a:prstGeom>
                      <a:solidFill>
                        <a:srgbClr val="FFFF00"/>
                      </a:solidFill>
                      <a:ln w="31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>
                        <a:defPPr>
                          <a:defRPr lang="it-IT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>
                          <a:defRPr/>
                        </a:pPr>
                        <a:endParaRPr lang="ja-JP" altLang="en-US" sz="1200"/>
                      </a:p>
                    </p:txBody>
                  </p:sp>
                </p:grpSp>
              </p:grpSp>
              <p:sp>
                <p:nvSpPr>
                  <p:cNvPr id="16" name="テキスト ボックス 22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54904" y="5677379"/>
                    <a:ext cx="1016385" cy="1719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>
                    <a:defPPr>
                      <a:defRPr lang="it-IT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r>
                      <a:rPr lang="en-US" altLang="ja-JP" sz="1200" b="1"/>
                      <a:t>Dark matter </a:t>
                    </a:r>
                  </a:p>
                  <a:p>
                    <a:r>
                      <a:rPr lang="en-US" altLang="ja-JP" sz="1200" b="1"/>
                      <a:t>wind</a:t>
                    </a:r>
                    <a:endParaRPr lang="ja-JP" altLang="en-US" sz="1200" b="1"/>
                  </a:p>
                </p:txBody>
              </p:sp>
            </p:grpSp>
            <p:grpSp>
              <p:nvGrpSpPr>
                <p:cNvPr id="12" name="グループ化 46"/>
                <p:cNvGrpSpPr>
                  <a:grpSpLocks/>
                </p:cNvGrpSpPr>
                <p:nvPr/>
              </p:nvGrpSpPr>
              <p:grpSpPr bwMode="auto">
                <a:xfrm>
                  <a:off x="2274978" y="6435532"/>
                  <a:ext cx="45889" cy="110517"/>
                  <a:chOff x="2456095" y="3420800"/>
                  <a:chExt cx="1032474" cy="2018761"/>
                </a:xfrm>
              </p:grpSpPr>
              <p:cxnSp>
                <p:nvCxnSpPr>
                  <p:cNvPr id="13" name="直線コネクタ 8"/>
                  <p:cNvCxnSpPr/>
                  <p:nvPr/>
                </p:nvCxnSpPr>
                <p:spPr>
                  <a:xfrm flipV="1">
                    <a:off x="3265331" y="3420800"/>
                    <a:ext cx="223238" cy="86364"/>
                  </a:xfrm>
                  <a:prstGeom prst="line">
                    <a:avLst/>
                  </a:prstGeom>
                  <a:ln w="9525">
                    <a:solidFill>
                      <a:srgbClr val="FFFF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" name="直線コネクタ 9"/>
                  <p:cNvCxnSpPr/>
                  <p:nvPr/>
                </p:nvCxnSpPr>
                <p:spPr>
                  <a:xfrm>
                    <a:off x="2456095" y="5191267"/>
                    <a:ext cx="516241" cy="248294"/>
                  </a:xfrm>
                  <a:prstGeom prst="line">
                    <a:avLst/>
                  </a:prstGeom>
                  <a:ln w="9525">
                    <a:solidFill>
                      <a:srgbClr val="FFFF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8" name="直線コネクタ 3"/>
              <p:cNvCxnSpPr/>
              <p:nvPr/>
            </p:nvCxnSpPr>
            <p:spPr>
              <a:xfrm>
                <a:off x="5270017" y="1363808"/>
                <a:ext cx="542870" cy="411895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線コネクタ 4"/>
              <p:cNvCxnSpPr/>
              <p:nvPr/>
            </p:nvCxnSpPr>
            <p:spPr>
              <a:xfrm flipV="1">
                <a:off x="5270017" y="1171267"/>
                <a:ext cx="542870" cy="192541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4" name="円/楕円 36"/>
            <p:cNvSpPr/>
            <p:nvPr/>
          </p:nvSpPr>
          <p:spPr bwMode="auto">
            <a:xfrm>
              <a:off x="8352229" y="3510141"/>
              <a:ext cx="265113" cy="325438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ja-JP" altLang="en-US" sz="1200"/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1271464" y="4370328"/>
            <a:ext cx="961666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Direction of the scattered nuclei has strong correlation with WIMP flux and provide a </a:t>
            </a:r>
            <a:r>
              <a:rPr lang="en-US" sz="2000" b="1" dirty="0">
                <a:latin typeface="+mn-lt"/>
              </a:rPr>
              <a:t>strong signature </a:t>
            </a:r>
            <a:r>
              <a:rPr lang="en-US" sz="2000" dirty="0">
                <a:latin typeface="+mn-lt"/>
              </a:rPr>
              <a:t>and unambiguous proof of the galactic DM </a:t>
            </a:r>
            <a:r>
              <a:rPr lang="en-US" sz="2000" dirty="0" smtClean="0">
                <a:latin typeface="+mn-lt"/>
              </a:rPr>
              <a:t>origin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Verdana"/>
              </a:rPr>
              <a:t>Unique possibility to overcome the “neutrino floor”, where coherent neutrino scattering creates an irreducible </a:t>
            </a:r>
            <a:r>
              <a:rPr lang="en-US" sz="2000" dirty="0" smtClean="0">
                <a:cs typeface="Verdana"/>
              </a:rPr>
              <a:t>background</a:t>
            </a:r>
            <a:endParaRPr lang="en-US" sz="200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+mn-lt"/>
              </a:rPr>
              <a:t>Nuclear Emulsion </a:t>
            </a:r>
            <a:r>
              <a:rPr lang="en-US" sz="2000" dirty="0">
                <a:latin typeface="+mn-lt"/>
              </a:rPr>
              <a:t>is a high density solid state media – big mass with a compact detector is </a:t>
            </a:r>
            <a:r>
              <a:rPr lang="en-US" sz="2000" dirty="0" smtClean="0">
                <a:latin typeface="+mn-lt"/>
              </a:rPr>
              <a:t>possible</a:t>
            </a:r>
            <a:endParaRPr lang="en-US" sz="2000" dirty="0"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30/07/2020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40th International Conference on High Energy Physics (ICHEP2020)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732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Schermata 2017-03-21 alle 11.31.36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30405" y="1228635"/>
            <a:ext cx="4154088" cy="1413689"/>
          </a:xfrm>
          <a:prstGeom prst="rect">
            <a:avLst/>
          </a:prstGeom>
          <a:ln>
            <a:noFill/>
          </a:ln>
          <a:effectLst/>
        </p:spPr>
      </p:pic>
      <p:sp>
        <p:nvSpPr>
          <p:cNvPr id="6" name="Rettangolo 5"/>
          <p:cNvSpPr/>
          <p:nvPr/>
        </p:nvSpPr>
        <p:spPr>
          <a:xfrm>
            <a:off x="2999656" y="373691"/>
            <a:ext cx="680639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4000" b="1" dirty="0" err="1">
                <a:solidFill>
                  <a:srgbClr val="D34817"/>
                </a:solidFill>
                <a:latin typeface="+mj-lt"/>
                <a:cs typeface="Verdana"/>
              </a:rPr>
              <a:t>NEWSdm</a:t>
            </a:r>
            <a:r>
              <a:rPr lang="it-IT" sz="4000" b="1" dirty="0">
                <a:solidFill>
                  <a:srgbClr val="D34817"/>
                </a:solidFill>
                <a:latin typeface="+mj-lt"/>
                <a:cs typeface="Verdana"/>
              </a:rPr>
              <a:t> </a:t>
            </a:r>
            <a:r>
              <a:rPr lang="it-IT" sz="4000" b="1" dirty="0" err="1" smtClean="0">
                <a:solidFill>
                  <a:srgbClr val="D34817"/>
                </a:solidFill>
                <a:latin typeface="+mj-lt"/>
                <a:cs typeface="Verdana"/>
              </a:rPr>
              <a:t>Principle</a:t>
            </a:r>
            <a:endParaRPr lang="it-IT" sz="4000" b="1" dirty="0">
              <a:solidFill>
                <a:srgbClr val="D34817"/>
              </a:solidFill>
              <a:latin typeface="+mj-lt"/>
            </a:endParaRPr>
          </a:p>
        </p:txBody>
      </p:sp>
      <p:sp>
        <p:nvSpPr>
          <p:cNvPr id="7" name="Shape 101"/>
          <p:cNvSpPr/>
          <p:nvPr/>
        </p:nvSpPr>
        <p:spPr>
          <a:xfrm>
            <a:off x="3393000" y="396742"/>
            <a:ext cx="5299823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indent="114300" algn="l" defTabSz="914400">
              <a:spcBef>
                <a:spcPts val="400"/>
              </a:spcBef>
              <a:defRPr sz="2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Palatino"/>
              </a:defRPr>
            </a:pPr>
            <a:endParaRPr sz="2000" dirty="0">
              <a:latin typeface="Verdana "/>
              <a:cs typeface="Verdana "/>
            </a:endParaRPr>
          </a:p>
        </p:txBody>
      </p:sp>
      <p:sp>
        <p:nvSpPr>
          <p:cNvPr id="8" name="Shape 116"/>
          <p:cNvSpPr/>
          <p:nvPr/>
        </p:nvSpPr>
        <p:spPr>
          <a:xfrm>
            <a:off x="942622" y="2547048"/>
            <a:ext cx="5576711" cy="30264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266700" indent="-241300" algn="just" defTabSz="914400">
              <a:spcBef>
                <a:spcPts val="300"/>
              </a:spcBef>
              <a:buClr>
                <a:srgbClr val="008500"/>
              </a:buClr>
              <a:buSzPct val="140000"/>
              <a:buFont typeface="Arial"/>
              <a:buChar char="•"/>
              <a:defRPr sz="25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Palatino"/>
              </a:defRPr>
            </a:pPr>
            <a:r>
              <a:rPr lang="en-GB" sz="2000" b="1" u="sng" dirty="0" smtClean="0">
                <a:cs typeface="Times New Roman" panose="02020603050405020304" pitchFamily="18" charset="0"/>
              </a:rPr>
              <a:t>Goal</a:t>
            </a:r>
            <a:r>
              <a:rPr lang="en-GB" sz="2000" dirty="0">
                <a:cs typeface="Times New Roman" panose="02020603050405020304" pitchFamily="18" charset="0"/>
              </a:rPr>
              <a:t>: detect the direction of </a:t>
            </a:r>
            <a:r>
              <a:rPr lang="en-GB" sz="2000" b="1" dirty="0">
                <a:solidFill>
                  <a:srgbClr val="3B8635"/>
                </a:solidFill>
                <a:cs typeface="Times New Roman" panose="02020603050405020304" pitchFamily="18" charset="0"/>
              </a:rPr>
              <a:t>nuclear recoils</a:t>
            </a:r>
            <a:endParaRPr lang="en-GB" sz="2000" dirty="0">
              <a:cs typeface="Times New Roman" panose="02020603050405020304" pitchFamily="18" charset="0"/>
            </a:endParaRPr>
          </a:p>
          <a:p>
            <a:pPr marL="266700" indent="-241300" algn="just" defTabSz="914400">
              <a:spcBef>
                <a:spcPts val="300"/>
              </a:spcBef>
              <a:buClr>
                <a:srgbClr val="008500"/>
              </a:buClr>
              <a:buSzPct val="140000"/>
              <a:buFont typeface="Arial"/>
              <a:buChar char="•"/>
              <a:defRPr sz="25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Palatino"/>
              </a:defRPr>
            </a:pPr>
            <a:r>
              <a:rPr lang="en-GB" sz="2000" b="1" u="sng" dirty="0">
                <a:cs typeface="Times New Roman" panose="02020603050405020304" pitchFamily="18" charset="0"/>
              </a:rPr>
              <a:t>Target</a:t>
            </a:r>
            <a:r>
              <a:rPr lang="en-GB" sz="2000" dirty="0">
                <a:cs typeface="Times New Roman" panose="02020603050405020304" pitchFamily="18" charset="0"/>
              </a:rPr>
              <a:t>: </a:t>
            </a:r>
            <a:r>
              <a:rPr lang="en-GB" sz="2000" b="1" dirty="0">
                <a:solidFill>
                  <a:srgbClr val="3B8635"/>
                </a:solidFill>
                <a:cs typeface="Times New Roman" panose="02020603050405020304" pitchFamily="18" charset="0"/>
              </a:rPr>
              <a:t>nanometric emulsion </a:t>
            </a:r>
            <a:r>
              <a:rPr lang="en-GB" sz="2000" dirty="0">
                <a:cs typeface="Times New Roman" panose="02020603050405020304" pitchFamily="18" charset="0"/>
              </a:rPr>
              <a:t>films acting both as target and tracking detector</a:t>
            </a:r>
          </a:p>
          <a:p>
            <a:pPr marL="266700" indent="-241300" algn="just" defTabSz="914400">
              <a:spcBef>
                <a:spcPts val="300"/>
              </a:spcBef>
              <a:buClr>
                <a:srgbClr val="008500"/>
              </a:buClr>
              <a:buSzPct val="140000"/>
              <a:buFont typeface="Arial"/>
              <a:buChar char="•"/>
              <a:defRPr sz="25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Palatino"/>
              </a:defRPr>
            </a:pPr>
            <a:r>
              <a:rPr lang="en-GB" sz="2000" b="1" u="sng" dirty="0">
                <a:cs typeface="Times New Roman" panose="02020603050405020304" pitchFamily="18" charset="0"/>
              </a:rPr>
              <a:t>Background reduction</a:t>
            </a:r>
            <a:r>
              <a:rPr lang="en-GB" sz="2000" b="1" dirty="0">
                <a:cs typeface="Times New Roman" panose="02020603050405020304" pitchFamily="18" charset="0"/>
              </a:rPr>
              <a:t>:</a:t>
            </a:r>
            <a:r>
              <a:rPr lang="en-GB" sz="2000" dirty="0">
                <a:cs typeface="Times New Roman" panose="02020603050405020304" pitchFamily="18" charset="0"/>
              </a:rPr>
              <a:t> neutron </a:t>
            </a:r>
            <a:r>
              <a:rPr lang="en-GB" sz="2000" b="1" dirty="0">
                <a:solidFill>
                  <a:srgbClr val="3B8635"/>
                </a:solidFill>
                <a:cs typeface="Times New Roman" panose="02020603050405020304" pitchFamily="18" charset="0"/>
              </a:rPr>
              <a:t>shield</a:t>
            </a:r>
            <a:r>
              <a:rPr lang="en-GB" sz="2000" dirty="0">
                <a:cs typeface="Times New Roman" panose="02020603050405020304" pitchFamily="18" charset="0"/>
              </a:rPr>
              <a:t> surrounding the target</a:t>
            </a:r>
          </a:p>
          <a:p>
            <a:pPr marL="266700" indent="-241300" algn="just" defTabSz="914400">
              <a:spcBef>
                <a:spcPts val="300"/>
              </a:spcBef>
              <a:buClr>
                <a:srgbClr val="008500"/>
              </a:buClr>
              <a:buSzPct val="140000"/>
              <a:buFont typeface="Arial"/>
              <a:buChar char="•"/>
              <a:defRPr sz="25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Palatino"/>
              </a:defRPr>
            </a:pPr>
            <a:r>
              <a:rPr lang="en-GB" sz="2000" b="1" u="sng" dirty="0">
                <a:cs typeface="Times New Roman" panose="02020603050405020304" pitchFamily="18" charset="0"/>
              </a:rPr>
              <a:t>Fixed pointing</a:t>
            </a:r>
            <a:r>
              <a:rPr lang="en-GB" sz="2000" dirty="0">
                <a:cs typeface="Times New Roman" panose="02020603050405020304" pitchFamily="18" charset="0"/>
              </a:rPr>
              <a:t>: target mounted on </a:t>
            </a:r>
            <a:r>
              <a:rPr lang="en-GB" sz="2000" b="1" dirty="0">
                <a:solidFill>
                  <a:srgbClr val="3B8635"/>
                </a:solidFill>
                <a:cs typeface="Times New Roman" panose="02020603050405020304" pitchFamily="18" charset="0"/>
              </a:rPr>
              <a:t>equatorial telescope</a:t>
            </a:r>
            <a:r>
              <a:rPr lang="en-GB" sz="2000" dirty="0">
                <a:cs typeface="Times New Roman" panose="02020603050405020304" pitchFamily="18" charset="0"/>
              </a:rPr>
              <a:t> pointing to the Cygnus Constellation</a:t>
            </a:r>
          </a:p>
          <a:p>
            <a:pPr marL="266700" indent="-241300" algn="just" defTabSz="914400">
              <a:spcBef>
                <a:spcPts val="300"/>
              </a:spcBef>
              <a:buClr>
                <a:srgbClr val="008500"/>
              </a:buClr>
              <a:buSzPct val="140000"/>
              <a:buFont typeface="Arial"/>
              <a:buChar char="•"/>
              <a:defRPr sz="25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Palatino"/>
              </a:defRPr>
            </a:pPr>
            <a:r>
              <a:rPr lang="en-GB" sz="2000" b="1" u="sng" dirty="0">
                <a:cs typeface="Times New Roman" panose="02020603050405020304" pitchFamily="18" charset="0"/>
              </a:rPr>
              <a:t>Location</a:t>
            </a:r>
            <a:r>
              <a:rPr lang="en-GB" sz="2000" dirty="0">
                <a:cs typeface="Times New Roman" panose="02020603050405020304" pitchFamily="18" charset="0"/>
              </a:rPr>
              <a:t>: Underground labs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="" xmlns:a16="http://schemas.microsoft.com/office/drawing/2014/main" id="{420E2291-C354-47AD-B31E-0DFB1EA9CE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2681" y="2815158"/>
            <a:ext cx="4683426" cy="3585512"/>
          </a:xfrm>
          <a:prstGeom prst="rect">
            <a:avLst/>
          </a:prstGeom>
        </p:spPr>
      </p:pic>
      <p:pic>
        <p:nvPicPr>
          <p:cNvPr id="10" name="Immagin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53" y="236500"/>
            <a:ext cx="2280217" cy="1526505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30/07/2020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893564" y="6464675"/>
            <a:ext cx="6280830" cy="404614"/>
          </a:xfrm>
        </p:spPr>
        <p:txBody>
          <a:bodyPr/>
          <a:lstStyle/>
          <a:p>
            <a:r>
              <a:rPr lang="en-GB" smtClean="0"/>
              <a:t>40th International Conference on High Energy Physics (ICHEP2020)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4</a:t>
            </a:fld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9494724" y="2615957"/>
            <a:ext cx="0" cy="1145822"/>
          </a:xfrm>
          <a:prstGeom prst="straightConnector1">
            <a:avLst/>
          </a:prstGeom>
          <a:ln w="19050">
            <a:solidFill>
              <a:srgbClr val="65666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079412" y="2673234"/>
            <a:ext cx="1144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Polar axis</a:t>
            </a:r>
            <a:endParaRPr lang="it-IT" dirty="0"/>
          </a:p>
        </p:txBody>
      </p:sp>
      <p:sp>
        <p:nvSpPr>
          <p:cNvPr id="14" name="TextBox 13"/>
          <p:cNvSpPr txBox="1"/>
          <p:nvPr/>
        </p:nvSpPr>
        <p:spPr>
          <a:xfrm>
            <a:off x="9472736" y="2547048"/>
            <a:ext cx="17491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Declination axis</a:t>
            </a:r>
            <a:br>
              <a:rPr lang="en-US" dirty="0" smtClean="0"/>
            </a:br>
            <a:r>
              <a:rPr lang="en-US" dirty="0" smtClean="0"/>
              <a:t>(to Cygnus)</a:t>
            </a:r>
            <a:endParaRPr lang="it-IT" dirty="0"/>
          </a:p>
        </p:txBody>
      </p:sp>
      <p:sp>
        <p:nvSpPr>
          <p:cNvPr id="15" name="Curved Right Arrow 14"/>
          <p:cNvSpPr/>
          <p:nvPr/>
        </p:nvSpPr>
        <p:spPr>
          <a:xfrm rot="18356610" flipV="1">
            <a:off x="8137650" y="2701162"/>
            <a:ext cx="483975" cy="494923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8037251" y="2615959"/>
            <a:ext cx="1325882" cy="1245713"/>
          </a:xfrm>
          <a:prstGeom prst="straightConnector1">
            <a:avLst/>
          </a:prstGeom>
          <a:ln w="19050">
            <a:solidFill>
              <a:srgbClr val="65666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9430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0"/>
          <p:cNvGrpSpPr/>
          <p:nvPr/>
        </p:nvGrpSpPr>
        <p:grpSpPr>
          <a:xfrm>
            <a:off x="6966857" y="4245429"/>
            <a:ext cx="3439886" cy="2460172"/>
            <a:chOff x="5442857" y="4245429"/>
            <a:chExt cx="3439886" cy="2253342"/>
          </a:xfrm>
        </p:grpSpPr>
        <p:sp>
          <p:nvSpPr>
            <p:cNvPr id="39" name="Freeform 38"/>
            <p:cNvSpPr/>
            <p:nvPr/>
          </p:nvSpPr>
          <p:spPr>
            <a:xfrm>
              <a:off x="5442857" y="4365172"/>
              <a:ext cx="3439886" cy="328385"/>
            </a:xfrm>
            <a:custGeom>
              <a:avLst/>
              <a:gdLst>
                <a:gd name="connsiteX0" fmla="*/ 0 w 3439886"/>
                <a:gd name="connsiteY0" fmla="*/ 284843 h 328385"/>
                <a:gd name="connsiteX1" fmla="*/ 664029 w 3439886"/>
                <a:gd name="connsiteY1" fmla="*/ 1814 h 328385"/>
                <a:gd name="connsiteX2" fmla="*/ 1589314 w 3439886"/>
                <a:gd name="connsiteY2" fmla="*/ 273957 h 328385"/>
                <a:gd name="connsiteX3" fmla="*/ 2677886 w 3439886"/>
                <a:gd name="connsiteY3" fmla="*/ 34471 h 328385"/>
                <a:gd name="connsiteX4" fmla="*/ 3439886 w 3439886"/>
                <a:gd name="connsiteY4" fmla="*/ 328385 h 328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39886" h="328385">
                  <a:moveTo>
                    <a:pt x="0" y="284843"/>
                  </a:moveTo>
                  <a:cubicBezTo>
                    <a:pt x="199571" y="144235"/>
                    <a:pt x="399143" y="3628"/>
                    <a:pt x="664029" y="1814"/>
                  </a:cubicBezTo>
                  <a:cubicBezTo>
                    <a:pt x="928915" y="0"/>
                    <a:pt x="1253671" y="268514"/>
                    <a:pt x="1589314" y="273957"/>
                  </a:cubicBezTo>
                  <a:cubicBezTo>
                    <a:pt x="1924957" y="279400"/>
                    <a:pt x="2369457" y="25400"/>
                    <a:pt x="2677886" y="34471"/>
                  </a:cubicBezTo>
                  <a:cubicBezTo>
                    <a:pt x="2986315" y="43542"/>
                    <a:pt x="3213100" y="185963"/>
                    <a:pt x="3439886" y="328385"/>
                  </a:cubicBez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442858" y="4648200"/>
              <a:ext cx="3429000" cy="182880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Freeform 36"/>
            <p:cNvSpPr/>
            <p:nvPr/>
          </p:nvSpPr>
          <p:spPr>
            <a:xfrm>
              <a:off x="5442857" y="4245429"/>
              <a:ext cx="3429000" cy="2253342"/>
            </a:xfrm>
            <a:custGeom>
              <a:avLst/>
              <a:gdLst>
                <a:gd name="connsiteX0" fmla="*/ 0 w 3429000"/>
                <a:gd name="connsiteY0" fmla="*/ 0 h 2253342"/>
                <a:gd name="connsiteX1" fmla="*/ 0 w 3429000"/>
                <a:gd name="connsiteY1" fmla="*/ 2253342 h 2253342"/>
                <a:gd name="connsiteX2" fmla="*/ 3429000 w 3429000"/>
                <a:gd name="connsiteY2" fmla="*/ 2253342 h 2253342"/>
                <a:gd name="connsiteX3" fmla="*/ 3429000 w 3429000"/>
                <a:gd name="connsiteY3" fmla="*/ 10885 h 2253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9000" h="2253342">
                  <a:moveTo>
                    <a:pt x="0" y="0"/>
                  </a:moveTo>
                  <a:lnTo>
                    <a:pt x="0" y="2253342"/>
                  </a:lnTo>
                  <a:lnTo>
                    <a:pt x="3429000" y="2253342"/>
                  </a:lnTo>
                  <a:lnTo>
                    <a:pt x="3429000" y="10885"/>
                  </a:lnTo>
                </a:path>
              </a:pathLst>
            </a:cu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294198"/>
            <a:ext cx="9692640" cy="723964"/>
          </a:xfrm>
        </p:spPr>
        <p:txBody>
          <a:bodyPr>
            <a:normAutofit/>
          </a:bodyPr>
          <a:lstStyle/>
          <a:p>
            <a:r>
              <a:rPr kumimoji="1" lang="en-US" altLang="ja-JP" sz="4000" b="1" dirty="0">
                <a:solidFill>
                  <a:srgbClr val="D34817"/>
                </a:solidFill>
                <a:cs typeface="Arial" panose="020B0604020202020204" pitchFamily="34" charset="0"/>
              </a:rPr>
              <a:t>Detection principle</a:t>
            </a:r>
            <a:endParaRPr kumimoji="1" lang="ja-JP" altLang="en-US" sz="4000" b="1" dirty="0">
              <a:solidFill>
                <a:srgbClr val="D34817"/>
              </a:solidFill>
              <a:cs typeface="Arial" panose="020B0604020202020204" pitchFamily="34" charset="0"/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1261872" y="1828800"/>
            <a:ext cx="5699542" cy="4351337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kumimoji="1" lang="en-US" altLang="ja-JP" sz="2400" dirty="0">
                <a:solidFill>
                  <a:srgbClr val="002060"/>
                </a:solidFill>
                <a:cs typeface="Times New Roman" panose="02020603050405020304" pitchFamily="18" charset="0"/>
              </a:rPr>
              <a:t>Ionization induced by a particle</a:t>
            </a:r>
          </a:p>
          <a:p>
            <a:pPr marL="914400" lvl="1" indent="-457200"/>
            <a:r>
              <a:rPr kumimoji="1" lang="en-US" altLang="ja-JP" dirty="0">
                <a:solidFill>
                  <a:srgbClr val="002060"/>
                </a:solidFill>
                <a:cs typeface="Times New Roman" panose="02020603050405020304" pitchFamily="18" charset="0"/>
              </a:rPr>
              <a:t>2.6 eV band gap</a:t>
            </a:r>
          </a:p>
          <a:p>
            <a:pPr marL="457200" indent="-457200">
              <a:buFont typeface="+mj-lt"/>
              <a:buAutoNum type="arabicPeriod"/>
            </a:pPr>
            <a:r>
              <a:rPr kumimoji="1" lang="en-US" altLang="ja-JP" sz="2400" dirty="0">
                <a:solidFill>
                  <a:srgbClr val="002060"/>
                </a:solidFill>
                <a:cs typeface="Times New Roman" panose="02020603050405020304" pitchFamily="18" charset="0"/>
              </a:rPr>
              <a:t>Electrons trapped at a lattice defect on the crystal surface</a:t>
            </a:r>
          </a:p>
          <a:p>
            <a:pPr marL="857250" lvl="1" indent="-457200"/>
            <a:r>
              <a:rPr kumimoji="1" lang="en-US" altLang="ja-JP" dirty="0">
                <a:solidFill>
                  <a:srgbClr val="002060"/>
                </a:solidFill>
                <a:cs typeface="Times New Roman" panose="02020603050405020304" pitchFamily="18" charset="0"/>
              </a:rPr>
              <a:t>Attract interstitial silver ions</a:t>
            </a:r>
          </a:p>
          <a:p>
            <a:pPr marL="857250" lvl="1" indent="-457200"/>
            <a:r>
              <a:rPr kumimoji="1" lang="en-US" altLang="ja-JP" dirty="0">
                <a:solidFill>
                  <a:srgbClr val="002060"/>
                </a:solidFill>
                <a:cs typeface="Times New Roman" panose="02020603050405020304" pitchFamily="18" charset="0"/>
              </a:rPr>
              <a:t>Produce a “latent image” = </a:t>
            </a:r>
            <a:r>
              <a:rPr kumimoji="1" lang="en-US" altLang="ja-JP" dirty="0" err="1">
                <a:solidFill>
                  <a:srgbClr val="002060"/>
                </a:solidFill>
                <a:cs typeface="Times New Roman" panose="02020603050405020304" pitchFamily="18" charset="0"/>
              </a:rPr>
              <a:t>Ag</a:t>
            </a:r>
            <a:r>
              <a:rPr kumimoji="1" lang="en-US" altLang="ja-JP" baseline="-250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n</a:t>
            </a:r>
            <a:endParaRPr kumimoji="1" lang="en-US" altLang="ja-JP" baseline="-250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kumimoji="1" lang="en-US" altLang="ja-JP" sz="2400" dirty="0">
                <a:solidFill>
                  <a:srgbClr val="002060"/>
                </a:solidFill>
                <a:cs typeface="Times New Roman" panose="02020603050405020304" pitchFamily="18" charset="0"/>
              </a:rPr>
              <a:t>Chemical amplification of signal</a:t>
            </a:r>
          </a:p>
          <a:p>
            <a:pPr marL="857250" lvl="1" indent="-457200"/>
            <a:r>
              <a:rPr kumimoji="1" lang="en-US" altLang="ja-JP" dirty="0">
                <a:solidFill>
                  <a:srgbClr val="002060"/>
                </a:solidFill>
                <a:cs typeface="Times New Roman" panose="02020603050405020304" pitchFamily="18" charset="0"/>
              </a:rPr>
              <a:t>Development </a:t>
            </a:r>
            <a:r>
              <a:rPr kumimoji="1" lang="en-US" altLang="ja-JP" dirty="0">
                <a:solidFill>
                  <a:srgbClr val="002060"/>
                </a:solidFill>
                <a:cs typeface="Times New Roman" panose="02020603050405020304" pitchFamily="18" charset="0"/>
                <a:sym typeface="Wingdings" pitchFamily="2" charset="2"/>
              </a:rPr>
              <a:t> silver filaments</a:t>
            </a:r>
            <a:endParaRPr kumimoji="1" lang="en-US" altLang="ja-JP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857250" lvl="1" indent="-457200"/>
            <a:r>
              <a:rPr kumimoji="1" lang="en-US" altLang="ja-JP" dirty="0">
                <a:solidFill>
                  <a:srgbClr val="002060"/>
                </a:solidFill>
                <a:cs typeface="Times New Roman" panose="02020603050405020304" pitchFamily="18" charset="0"/>
              </a:rPr>
              <a:t>10</a:t>
            </a:r>
            <a:r>
              <a:rPr kumimoji="1" lang="en-US" altLang="ja-JP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7 </a:t>
            </a:r>
            <a:r>
              <a:rPr kumimoji="1" lang="en-US" altLang="ja-JP" dirty="0">
                <a:solidFill>
                  <a:srgbClr val="002060"/>
                </a:solidFill>
                <a:cs typeface="Times New Roman" panose="02020603050405020304" pitchFamily="18" charset="0"/>
              </a:rPr>
              <a:t>- 10</a:t>
            </a:r>
            <a:r>
              <a:rPr kumimoji="1" lang="en-US" altLang="ja-JP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8</a:t>
            </a:r>
            <a:r>
              <a:rPr kumimoji="1" lang="en-US" altLang="ja-JP" dirty="0">
                <a:solidFill>
                  <a:srgbClr val="002060"/>
                </a:solidFill>
                <a:cs typeface="Times New Roman" panose="02020603050405020304" pitchFamily="18" charset="0"/>
              </a:rPr>
              <a:t> amplification</a:t>
            </a:r>
          </a:p>
          <a:p>
            <a:pPr marL="457200" indent="-457200">
              <a:buFont typeface="+mj-lt"/>
              <a:buAutoNum type="arabicPeriod"/>
            </a:pPr>
            <a:r>
              <a:rPr kumimoji="1" lang="en-US" altLang="ja-JP" sz="2400" dirty="0">
                <a:solidFill>
                  <a:srgbClr val="002060"/>
                </a:solidFill>
                <a:cs typeface="Times New Roman" panose="02020603050405020304" pitchFamily="18" charset="0"/>
              </a:rPr>
              <a:t>Dissolve crystals</a:t>
            </a:r>
          </a:p>
          <a:p>
            <a:pPr marL="457200" indent="-457200">
              <a:buFont typeface="+mj-lt"/>
              <a:buAutoNum type="arabicPeriod"/>
            </a:pPr>
            <a:r>
              <a:rPr kumimoji="1" lang="en-US" altLang="ja-JP" sz="2400" dirty="0">
                <a:solidFill>
                  <a:srgbClr val="002060"/>
                </a:solidFill>
                <a:cs typeface="Times New Roman" panose="02020603050405020304" pitchFamily="18" charset="0"/>
              </a:rPr>
              <a:t>Observe it at optical microscopes</a:t>
            </a:r>
          </a:p>
          <a:p>
            <a:pPr marL="457200" indent="-457200">
              <a:buFont typeface="+mj-lt"/>
              <a:buAutoNum type="arabicPeriod"/>
            </a:pPr>
            <a:endParaRPr kumimoji="1" lang="en-US" altLang="ja-JP" sz="2400" dirty="0">
              <a:solidFill>
                <a:srgbClr val="00206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8001000" y="2057400"/>
            <a:ext cx="1698978" cy="15054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TextBox 4"/>
          <p:cNvSpPr txBox="1"/>
          <p:nvPr/>
        </p:nvSpPr>
        <p:spPr>
          <a:xfrm>
            <a:off x="9372600" y="16764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/>
              <a:t>AgBr</a:t>
            </a:r>
            <a:r>
              <a:rPr kumimoji="1" lang="en-US" altLang="ja-JP" dirty="0"/>
              <a:t> crystal</a:t>
            </a:r>
            <a:endParaRPr kumimoji="1" lang="ja-JP" alt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7467600" y="2133600"/>
            <a:ext cx="0" cy="1524000"/>
          </a:xfrm>
          <a:prstGeom prst="straightConnector1">
            <a:avLst/>
          </a:prstGeom>
          <a:ln>
            <a:solidFill>
              <a:schemeClr val="accent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858000" y="2667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~40 </a:t>
            </a:r>
            <a:r>
              <a:rPr kumimoji="1" lang="en-US" altLang="ja-JP" dirty="0"/>
              <a:t>nm</a:t>
            </a:r>
            <a:endParaRPr kumimoji="1" lang="ja-JP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153400" y="2057400"/>
            <a:ext cx="1981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      + -</a:t>
            </a:r>
          </a:p>
          <a:p>
            <a:r>
              <a:rPr kumimoji="1" lang="en-US" altLang="ja-JP" dirty="0"/>
              <a:t>        - +</a:t>
            </a:r>
          </a:p>
          <a:p>
            <a:r>
              <a:rPr kumimoji="1" lang="en-US" altLang="ja-JP" dirty="0"/>
              <a:t>            - +</a:t>
            </a:r>
          </a:p>
          <a:p>
            <a:r>
              <a:rPr kumimoji="1" lang="en-US" altLang="ja-JP" dirty="0"/>
              <a:t>                +-</a:t>
            </a:r>
          </a:p>
          <a:p>
            <a:r>
              <a:rPr kumimoji="1" lang="en-US" altLang="ja-JP" dirty="0"/>
              <a:t>                   -+  </a:t>
            </a:r>
            <a:endParaRPr kumimoji="1" lang="ja-JP" altLang="en-US" dirty="0"/>
          </a:p>
        </p:txBody>
      </p:sp>
      <p:grpSp>
        <p:nvGrpSpPr>
          <p:cNvPr id="6" name="Group 29"/>
          <p:cNvGrpSpPr/>
          <p:nvPr/>
        </p:nvGrpSpPr>
        <p:grpSpPr>
          <a:xfrm>
            <a:off x="8229600" y="1524000"/>
            <a:ext cx="1447800" cy="2438400"/>
            <a:chOff x="5181600" y="1524000"/>
            <a:chExt cx="1447800" cy="2438400"/>
          </a:xfrm>
        </p:grpSpPr>
        <p:cxnSp>
          <p:nvCxnSpPr>
            <p:cNvPr id="14" name="Straight Arrow Connector 13"/>
            <p:cNvCxnSpPr/>
            <p:nvPr/>
          </p:nvCxnSpPr>
          <p:spPr>
            <a:xfrm>
              <a:off x="5181600" y="1524000"/>
              <a:ext cx="1447800" cy="24384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Oval 15"/>
            <p:cNvSpPr/>
            <p:nvPr/>
          </p:nvSpPr>
          <p:spPr>
            <a:xfrm>
              <a:off x="5562600" y="2438400"/>
              <a:ext cx="152400" cy="152400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>
                  <a:solidFill>
                    <a:schemeClr val="tx1"/>
                  </a:solidFill>
                </a:rPr>
                <a:t>-</a:t>
              </a:r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5791200" y="2743200"/>
              <a:ext cx="152400" cy="152400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>
                  <a:solidFill>
                    <a:schemeClr val="tx1"/>
                  </a:solidFill>
                </a:rPr>
                <a:t>-</a:t>
              </a:r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5638800" y="2209800"/>
              <a:ext cx="152400" cy="152400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>
                  <a:solidFill>
                    <a:schemeClr val="tx1"/>
                  </a:solidFill>
                </a:rPr>
                <a:t>-</a:t>
              </a:r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6096000" y="2971800"/>
              <a:ext cx="152400" cy="152400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>
                  <a:solidFill>
                    <a:schemeClr val="tx1"/>
                  </a:solidFill>
                </a:rPr>
                <a:t>-</a:t>
              </a:r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6096000" y="3276600"/>
              <a:ext cx="152400" cy="152400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>
                  <a:solidFill>
                    <a:schemeClr val="tx1"/>
                  </a:solidFill>
                </a:rPr>
                <a:t>-</a:t>
              </a:r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2" name="Freeform 21"/>
          <p:cNvSpPr/>
          <p:nvPr/>
        </p:nvSpPr>
        <p:spPr>
          <a:xfrm>
            <a:off x="8186057" y="3309258"/>
            <a:ext cx="228600" cy="54429"/>
          </a:xfrm>
          <a:custGeom>
            <a:avLst/>
            <a:gdLst>
              <a:gd name="connsiteX0" fmla="*/ 0 w 228600"/>
              <a:gd name="connsiteY0" fmla="*/ 0 h 54429"/>
              <a:gd name="connsiteX1" fmla="*/ 163286 w 228600"/>
              <a:gd name="connsiteY1" fmla="*/ 54429 h 54429"/>
              <a:gd name="connsiteX2" fmla="*/ 228600 w 228600"/>
              <a:gd name="connsiteY2" fmla="*/ 0 h 54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8600" h="54429">
                <a:moveTo>
                  <a:pt x="0" y="0"/>
                </a:moveTo>
                <a:lnTo>
                  <a:pt x="163286" y="54429"/>
                </a:lnTo>
                <a:lnTo>
                  <a:pt x="228600" y="0"/>
                </a:ln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Oval 24"/>
          <p:cNvSpPr/>
          <p:nvPr/>
        </p:nvSpPr>
        <p:spPr>
          <a:xfrm>
            <a:off x="8610600" y="2438400"/>
            <a:ext cx="152400" cy="15240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-</a:t>
            </a:r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6" name="Oval 25"/>
          <p:cNvSpPr/>
          <p:nvPr/>
        </p:nvSpPr>
        <p:spPr>
          <a:xfrm>
            <a:off x="8839200" y="2743200"/>
            <a:ext cx="152400" cy="15240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-</a:t>
            </a:r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8686800" y="2209800"/>
            <a:ext cx="152400" cy="15240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-</a:t>
            </a:r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8" name="Oval 27"/>
          <p:cNvSpPr/>
          <p:nvPr/>
        </p:nvSpPr>
        <p:spPr>
          <a:xfrm>
            <a:off x="9144000" y="2971800"/>
            <a:ext cx="152400" cy="15240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-</a:t>
            </a:r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>
            <a:off x="9144000" y="3276600"/>
            <a:ext cx="152400" cy="15240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-</a:t>
            </a:r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543800" y="3505201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/>
              <a:t>Lattice defect</a:t>
            </a:r>
            <a:endParaRPr kumimoji="1" lang="ja-JP" altLang="en-US" sz="1200"/>
          </a:p>
        </p:txBody>
      </p:sp>
      <p:grpSp>
        <p:nvGrpSpPr>
          <p:cNvPr id="8" name="Group 34"/>
          <p:cNvGrpSpPr/>
          <p:nvPr/>
        </p:nvGrpSpPr>
        <p:grpSpPr>
          <a:xfrm>
            <a:off x="8077200" y="3200400"/>
            <a:ext cx="914400" cy="338554"/>
            <a:chOff x="5715000" y="4538246"/>
            <a:chExt cx="914400" cy="338554"/>
          </a:xfrm>
        </p:grpSpPr>
        <p:sp>
          <p:nvSpPr>
            <p:cNvPr id="33" name="Oval 32"/>
            <p:cNvSpPr/>
            <p:nvPr/>
          </p:nvSpPr>
          <p:spPr>
            <a:xfrm>
              <a:off x="5791200" y="4572000"/>
              <a:ext cx="304800" cy="304800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715000" y="4538246"/>
              <a:ext cx="914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 dirty="0" err="1"/>
                <a:t>Ag</a:t>
              </a:r>
              <a:r>
                <a:rPr kumimoji="1" lang="en-US" altLang="ja-JP" sz="1600" baseline="-25000" dirty="0" err="1"/>
                <a:t>n</a:t>
              </a:r>
              <a:endParaRPr kumimoji="1" lang="ja-JP" altLang="en-US" sz="1600" baseline="-25000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7620000" y="3591340"/>
            <a:ext cx="114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Latent image</a:t>
            </a:r>
            <a:endParaRPr kumimoji="1" lang="ja-JP" altLang="en-US" sz="1400" dirty="0"/>
          </a:p>
        </p:txBody>
      </p:sp>
      <p:sp>
        <p:nvSpPr>
          <p:cNvPr id="42" name="Freeform 41"/>
          <p:cNvSpPr/>
          <p:nvPr/>
        </p:nvSpPr>
        <p:spPr>
          <a:xfrm>
            <a:off x="7824402" y="2743201"/>
            <a:ext cx="557599" cy="744335"/>
          </a:xfrm>
          <a:custGeom>
            <a:avLst/>
            <a:gdLst>
              <a:gd name="connsiteX0" fmla="*/ 655930 w 655930"/>
              <a:gd name="connsiteY0" fmla="*/ 694944 h 849783"/>
              <a:gd name="connsiteX1" fmla="*/ 297485 w 655930"/>
              <a:gd name="connsiteY1" fmla="*/ 782727 h 849783"/>
              <a:gd name="connsiteX2" fmla="*/ 19507 w 655930"/>
              <a:gd name="connsiteY2" fmla="*/ 292608 h 849783"/>
              <a:gd name="connsiteX3" fmla="*/ 180442 w 655930"/>
              <a:gd name="connsiteY3" fmla="*/ 0 h 849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5930" h="849783">
                <a:moveTo>
                  <a:pt x="655930" y="694944"/>
                </a:moveTo>
                <a:cubicBezTo>
                  <a:pt x="529742" y="772363"/>
                  <a:pt x="403555" y="849783"/>
                  <a:pt x="297485" y="782727"/>
                </a:cubicBezTo>
                <a:cubicBezTo>
                  <a:pt x="191415" y="715671"/>
                  <a:pt x="39014" y="423063"/>
                  <a:pt x="19507" y="292608"/>
                </a:cubicBezTo>
                <a:cubicBezTo>
                  <a:pt x="0" y="162154"/>
                  <a:pt x="90221" y="81077"/>
                  <a:pt x="180442" y="0"/>
                </a:cubicBezTo>
              </a:path>
            </a:pathLst>
          </a:custGeom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Freeform 42"/>
          <p:cNvSpPr/>
          <p:nvPr/>
        </p:nvSpPr>
        <p:spPr>
          <a:xfrm>
            <a:off x="7848600" y="2209800"/>
            <a:ext cx="1752600" cy="1600200"/>
          </a:xfrm>
          <a:custGeom>
            <a:avLst/>
            <a:gdLst>
              <a:gd name="connsiteX0" fmla="*/ 751027 w 2355494"/>
              <a:gd name="connsiteY0" fmla="*/ 1784909 h 2498141"/>
              <a:gd name="connsiteX1" fmla="*/ 436473 w 2355494"/>
              <a:gd name="connsiteY1" fmla="*/ 1894637 h 2498141"/>
              <a:gd name="connsiteX2" fmla="*/ 48768 w 2355494"/>
              <a:gd name="connsiteY2" fmla="*/ 1324051 h 2498141"/>
              <a:gd name="connsiteX3" fmla="*/ 729081 w 2355494"/>
              <a:gd name="connsiteY3" fmla="*/ 797357 h 2498141"/>
              <a:gd name="connsiteX4" fmla="*/ 2016557 w 2355494"/>
              <a:gd name="connsiteY4" fmla="*/ 577901 h 2498141"/>
              <a:gd name="connsiteX5" fmla="*/ 2111654 w 2355494"/>
              <a:gd name="connsiteY5" fmla="*/ 2223821 h 2498141"/>
              <a:gd name="connsiteX6" fmla="*/ 1453286 w 2355494"/>
              <a:gd name="connsiteY6" fmla="*/ 2011680 h 2498141"/>
              <a:gd name="connsiteX7" fmla="*/ 838809 w 2355494"/>
              <a:gd name="connsiteY7" fmla="*/ 1119226 h 2498141"/>
              <a:gd name="connsiteX8" fmla="*/ 816864 w 2355494"/>
              <a:gd name="connsiteY8" fmla="*/ 358445 h 2498141"/>
              <a:gd name="connsiteX9" fmla="*/ 1628851 w 2355494"/>
              <a:gd name="connsiteY9" fmla="*/ 307238 h 2498141"/>
              <a:gd name="connsiteX10" fmla="*/ 1241145 w 2355494"/>
              <a:gd name="connsiteY10" fmla="*/ 2201875 h 2498141"/>
              <a:gd name="connsiteX11" fmla="*/ 751027 w 2355494"/>
              <a:gd name="connsiteY11" fmla="*/ 2084832 h 2498141"/>
              <a:gd name="connsiteX12" fmla="*/ 648614 w 2355494"/>
              <a:gd name="connsiteY12" fmla="*/ 387706 h 2498141"/>
              <a:gd name="connsiteX13" fmla="*/ 2279904 w 2355494"/>
              <a:gd name="connsiteY13" fmla="*/ 1543507 h 2498141"/>
              <a:gd name="connsiteX14" fmla="*/ 1102157 w 2355494"/>
              <a:gd name="connsiteY14" fmla="*/ 2114093 h 2498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355494" h="2498141">
                <a:moveTo>
                  <a:pt x="751027" y="1784909"/>
                </a:moveTo>
                <a:cubicBezTo>
                  <a:pt x="652271" y="1878178"/>
                  <a:pt x="553516" y="1971447"/>
                  <a:pt x="436473" y="1894637"/>
                </a:cubicBezTo>
                <a:cubicBezTo>
                  <a:pt x="319430" y="1817827"/>
                  <a:pt x="0" y="1506931"/>
                  <a:pt x="48768" y="1324051"/>
                </a:cubicBezTo>
                <a:cubicBezTo>
                  <a:pt x="97536" y="1141171"/>
                  <a:pt x="401116" y="921715"/>
                  <a:pt x="729081" y="797357"/>
                </a:cubicBezTo>
                <a:cubicBezTo>
                  <a:pt x="1057046" y="672999"/>
                  <a:pt x="1786128" y="340157"/>
                  <a:pt x="2016557" y="577901"/>
                </a:cubicBezTo>
                <a:cubicBezTo>
                  <a:pt x="2246986" y="815645"/>
                  <a:pt x="2205533" y="1984858"/>
                  <a:pt x="2111654" y="2223821"/>
                </a:cubicBezTo>
                <a:cubicBezTo>
                  <a:pt x="2017776" y="2462784"/>
                  <a:pt x="1665427" y="2195779"/>
                  <a:pt x="1453286" y="2011680"/>
                </a:cubicBezTo>
                <a:cubicBezTo>
                  <a:pt x="1241145" y="1827581"/>
                  <a:pt x="944879" y="1394765"/>
                  <a:pt x="838809" y="1119226"/>
                </a:cubicBezTo>
                <a:cubicBezTo>
                  <a:pt x="732739" y="843687"/>
                  <a:pt x="685190" y="493776"/>
                  <a:pt x="816864" y="358445"/>
                </a:cubicBezTo>
                <a:cubicBezTo>
                  <a:pt x="948538" y="223114"/>
                  <a:pt x="1558138" y="0"/>
                  <a:pt x="1628851" y="307238"/>
                </a:cubicBezTo>
                <a:cubicBezTo>
                  <a:pt x="1699565" y="614476"/>
                  <a:pt x="1387449" y="1905609"/>
                  <a:pt x="1241145" y="2201875"/>
                </a:cubicBezTo>
                <a:cubicBezTo>
                  <a:pt x="1094841" y="2498141"/>
                  <a:pt x="849782" y="2387194"/>
                  <a:pt x="751027" y="2084832"/>
                </a:cubicBezTo>
                <a:cubicBezTo>
                  <a:pt x="652272" y="1782471"/>
                  <a:pt x="393801" y="477927"/>
                  <a:pt x="648614" y="387706"/>
                </a:cubicBezTo>
                <a:cubicBezTo>
                  <a:pt x="903427" y="297485"/>
                  <a:pt x="2204314" y="1255776"/>
                  <a:pt x="2279904" y="1543507"/>
                </a:cubicBezTo>
                <a:cubicBezTo>
                  <a:pt x="2355494" y="1831238"/>
                  <a:pt x="1728825" y="1972665"/>
                  <a:pt x="1102157" y="2114093"/>
                </a:cubicBezTo>
              </a:path>
            </a:pathLst>
          </a:custGeom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4" name="Picture 4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60022" y="4293096"/>
            <a:ext cx="2496418" cy="183683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5" name="TextBox 44"/>
          <p:cNvSpPr txBox="1"/>
          <p:nvPr/>
        </p:nvSpPr>
        <p:spPr>
          <a:xfrm>
            <a:off x="7467600" y="2209801"/>
            <a:ext cx="16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/>
              <a:t>Silver filament</a:t>
            </a:r>
            <a:endParaRPr kumimoji="1" lang="ja-JP" altLang="en-US" sz="1200" dirty="0"/>
          </a:p>
        </p:txBody>
      </p:sp>
      <p:sp>
        <p:nvSpPr>
          <p:cNvPr id="46" name="TextBox 45"/>
          <p:cNvSpPr txBox="1"/>
          <p:nvPr/>
        </p:nvSpPr>
        <p:spPr>
          <a:xfrm>
            <a:off x="7226970" y="6071938"/>
            <a:ext cx="32004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Grain as seen by a sensor of an optical microscope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8" name="Picture 11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776046" y="409234"/>
            <a:ext cx="1810622" cy="111980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grpSp>
        <p:nvGrpSpPr>
          <p:cNvPr id="64" name="Group 63"/>
          <p:cNvGrpSpPr/>
          <p:nvPr/>
        </p:nvGrpSpPr>
        <p:grpSpPr>
          <a:xfrm>
            <a:off x="8158843" y="2764051"/>
            <a:ext cx="876301" cy="986626"/>
            <a:chOff x="8382000" y="2720861"/>
            <a:chExt cx="876301" cy="986626"/>
          </a:xfrm>
        </p:grpSpPr>
        <p:grpSp>
          <p:nvGrpSpPr>
            <p:cNvPr id="24" name="Group 23"/>
            <p:cNvGrpSpPr/>
            <p:nvPr/>
          </p:nvGrpSpPr>
          <p:grpSpPr>
            <a:xfrm>
              <a:off x="8382000" y="2720861"/>
              <a:ext cx="419101" cy="430887"/>
              <a:chOff x="8572499" y="2793256"/>
              <a:chExt cx="419101" cy="430887"/>
            </a:xfrm>
          </p:grpSpPr>
          <p:sp>
            <p:nvSpPr>
              <p:cNvPr id="21" name="Oval 20"/>
              <p:cNvSpPr/>
              <p:nvPr/>
            </p:nvSpPr>
            <p:spPr>
              <a:xfrm>
                <a:off x="8661399" y="2847032"/>
                <a:ext cx="210457" cy="189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8572499" y="2793256"/>
                <a:ext cx="419101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/>
                  <a:t>Ag+</a:t>
                </a:r>
                <a:endParaRPr lang="en-GB" sz="1100" dirty="0"/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8762093" y="2796064"/>
              <a:ext cx="419101" cy="430887"/>
              <a:chOff x="8572499" y="2793256"/>
              <a:chExt cx="419101" cy="430887"/>
            </a:xfrm>
          </p:grpSpPr>
          <p:sp>
            <p:nvSpPr>
              <p:cNvPr id="48" name="Oval 47"/>
              <p:cNvSpPr/>
              <p:nvPr/>
            </p:nvSpPr>
            <p:spPr>
              <a:xfrm>
                <a:off x="8661399" y="2847032"/>
                <a:ext cx="210457" cy="189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8572499" y="2793256"/>
                <a:ext cx="419101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/>
                  <a:t>Ag+</a:t>
                </a:r>
                <a:endParaRPr lang="en-GB" sz="1100" dirty="0"/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8839200" y="3276600"/>
              <a:ext cx="419101" cy="430887"/>
              <a:chOff x="8572499" y="2793256"/>
              <a:chExt cx="419101" cy="430887"/>
            </a:xfrm>
          </p:grpSpPr>
          <p:sp>
            <p:nvSpPr>
              <p:cNvPr id="51" name="Oval 50"/>
              <p:cNvSpPr/>
              <p:nvPr/>
            </p:nvSpPr>
            <p:spPr>
              <a:xfrm>
                <a:off x="8661399" y="2847032"/>
                <a:ext cx="210457" cy="189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8572499" y="2793256"/>
                <a:ext cx="419101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/>
                  <a:t>Ag+</a:t>
                </a:r>
                <a:endParaRPr lang="en-GB" sz="1100" dirty="0"/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8705849" y="3033095"/>
              <a:ext cx="419101" cy="430887"/>
              <a:chOff x="8572499" y="2793256"/>
              <a:chExt cx="419101" cy="430887"/>
            </a:xfrm>
          </p:grpSpPr>
          <p:sp>
            <p:nvSpPr>
              <p:cNvPr id="54" name="Oval 53"/>
              <p:cNvSpPr/>
              <p:nvPr/>
            </p:nvSpPr>
            <p:spPr>
              <a:xfrm>
                <a:off x="8661399" y="2847032"/>
                <a:ext cx="210457" cy="1893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8572499" y="2793256"/>
                <a:ext cx="419101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/>
                  <a:t>Ag+</a:t>
                </a:r>
                <a:endParaRPr lang="en-GB" sz="1100" dirty="0"/>
              </a:p>
            </p:txBody>
          </p:sp>
        </p:grpSp>
        <p:cxnSp>
          <p:nvCxnSpPr>
            <p:cNvPr id="32" name="Straight Arrow Connector 31"/>
            <p:cNvCxnSpPr/>
            <p:nvPr/>
          </p:nvCxnSpPr>
          <p:spPr>
            <a:xfrm flipH="1">
              <a:off x="8496298" y="2963937"/>
              <a:ext cx="44451" cy="23646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flipH="1">
              <a:off x="8620124" y="3219502"/>
              <a:ext cx="188232" cy="1044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 flipH="1">
              <a:off x="8589623" y="2982187"/>
              <a:ext cx="282234" cy="24281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 flipH="1" flipV="1">
              <a:off x="8716708" y="3401682"/>
              <a:ext cx="179671" cy="1407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30/07/2020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40th International Conference on High Energy Physics (ICHEP2020)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039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2847 -0.00092 -0.05694 -0.00185 -0.05833 0.02223 C -0.05972 0.0463 -0.00972 0.12223 -0.00833 0.14445 C -0.00694 0.16667 -0.02847 0.16111 -0.05 0.15556 " pathEditMode="relative" ptsTypes="aaaA">
                                      <p:cBhvr>
                                        <p:cTn id="4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944 -0.00463 0.03889 -0.00926 0.05 0 C 0.06111 0.00926 0.06111 0.04814 0.06666 0.05555 C 0.07222 0.06296 0.07777 0.0537 0.08333 0.04444 " pathEditMode="relative" ptsTypes="aaaA">
                                      <p:cBhvr>
                                        <p:cTn id="48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486 -0.01018 -0.00973 -0.02037 -0.025 -0.02222 C -0.04028 -0.02407 -0.08334 -0.02592 -0.09167 -0.01111 C -0.1 0.0037 -0.0875 0.03519 -0.075 0.06667 " pathEditMode="relative" ptsTypes="aaaA">
                                      <p:cBhvr>
                                        <p:cTn id="5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2431 -0.0037 -0.04861 -0.0074 -0.06667 -0.01111 C -0.08472 -0.01481 -0.11528 -0.01481 -0.10833 -0.02222 C -0.10139 -0.02963 -0.025 -0.06666 -0.025 -0.05555 C -0.025 -0.04444 -0.06667 0 -0.10833 0.04445 " pathEditMode="relative" ptsTypes="aaaaA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25 -0.01019 0.025 -0.02037 0.025 -0.04445 C 0.025 -0.06852 0.00833 -0.15185 0 -0.14445 C -0.00833 -0.13704 -0.00833 -0.02037 -0.025 0 C -0.04167 0.02037 -0.0875 -0.02037 -0.1 -0.02222 C -0.1125 -0.02408 -0.10625 -0.01759 -0.1 -0.01111 " pathEditMode="relative" ptsTypes="aaaaaA">
                                      <p:cBhvr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3" presetClass="exit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3" presetClass="exit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3" presetClass="exit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3" presetClass="exit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3" presetClass="exit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0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0.01111 L -3.33333E-6 -0.41648 " pathEditMode="relative" rAng="0" ptsTypes="AA">
                                      <p:cBhvr>
                                        <p:cTn id="10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000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000"/>
                            </p:stCondLst>
                            <p:childTnLst>
                              <p:par>
                                <p:cTn id="121" presetID="6" presetClass="exit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2000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000"/>
                            </p:stCondLst>
                            <p:childTnLst>
                              <p:par>
                                <p:cTn id="130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4" grpId="0" animBg="1"/>
      <p:bldP spid="5" grpId="0"/>
      <p:bldP spid="15" grpId="0"/>
      <p:bldP spid="15" grpId="1"/>
      <p:bldP spid="25" grpId="0" animBg="1"/>
      <p:bldP spid="25" grpId="1" animBg="1"/>
      <p:bldP spid="25" grpId="2" animBg="1"/>
      <p:bldP spid="26" grpId="0" animBg="1"/>
      <p:bldP spid="26" grpId="1" animBg="1"/>
      <p:bldP spid="26" grpId="2" animBg="1"/>
      <p:bldP spid="27" grpId="0" animBg="1"/>
      <p:bldP spid="27" grpId="1" animBg="1"/>
      <p:bldP spid="27" grpId="2" animBg="1"/>
      <p:bldP spid="28" grpId="0" animBg="1"/>
      <p:bldP spid="28" grpId="1" animBg="1"/>
      <p:bldP spid="28" grpId="2" animBg="1"/>
      <p:bldP spid="29" grpId="0" animBg="1"/>
      <p:bldP spid="29" grpId="1" animBg="1"/>
      <p:bldP spid="29" grpId="2" animBg="1"/>
      <p:bldP spid="31" grpId="0"/>
      <p:bldP spid="36" grpId="0"/>
      <p:bldP spid="42" grpId="0" animBg="1"/>
      <p:bldP spid="43" grpId="0" animBg="1"/>
      <p:bldP spid="45" grpId="0"/>
      <p:bldP spid="4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="" xmlns:a16="http://schemas.microsoft.com/office/drawing/2014/main" id="{BA0D18F8-B253-4971-8CD4-AE39434F51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2649" y="365127"/>
            <a:ext cx="8628561" cy="757841"/>
          </a:xfrm>
        </p:spPr>
        <p:txBody>
          <a:bodyPr>
            <a:normAutofit/>
          </a:bodyPr>
          <a:lstStyle/>
          <a:p>
            <a:r>
              <a:rPr kumimoji="1" lang="en-US" altLang="ja-JP" b="1" dirty="0">
                <a:solidFill>
                  <a:srgbClr val="D34817"/>
                </a:solidFill>
              </a:rPr>
              <a:t>Directional detection challenge</a:t>
            </a:r>
            <a:endParaRPr kumimoji="1" lang="ja-JP" altLang="en-US" b="1" dirty="0">
              <a:solidFill>
                <a:srgbClr val="D34817"/>
              </a:solidFill>
            </a:endParaRPr>
          </a:p>
        </p:txBody>
      </p:sp>
      <p:sp>
        <p:nvSpPr>
          <p:cNvPr id="30" name="コンテンツ プレースホルダー 29">
            <a:extLst>
              <a:ext uri="{FF2B5EF4-FFF2-40B4-BE49-F238E27FC236}">
                <a16:creationId xmlns="" xmlns:a16="http://schemas.microsoft.com/office/drawing/2014/main" id="{25C93CDC-CCBE-4EB8-BA1C-C3374CF776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0133" y="5729582"/>
            <a:ext cx="9460089" cy="78787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altLang="ja-JP" sz="2400" b="1" dirty="0"/>
              <a:t>Need super-resolution to measure tracks shorter than 200 nm</a:t>
            </a:r>
          </a:p>
        </p:txBody>
      </p:sp>
      <p:grpSp>
        <p:nvGrpSpPr>
          <p:cNvPr id="6" name="グループ化 69">
            <a:extLst>
              <a:ext uri="{FF2B5EF4-FFF2-40B4-BE49-F238E27FC236}">
                <a16:creationId xmlns="" xmlns:a16="http://schemas.microsoft.com/office/drawing/2014/main" id="{50930C5E-6EC0-4FF9-B683-841D37963931}"/>
              </a:ext>
            </a:extLst>
          </p:cNvPr>
          <p:cNvGrpSpPr>
            <a:grpSpLocks noChangeAspect="1"/>
          </p:cNvGrpSpPr>
          <p:nvPr/>
        </p:nvGrpSpPr>
        <p:grpSpPr>
          <a:xfrm>
            <a:off x="308122" y="1608753"/>
            <a:ext cx="6250331" cy="3457416"/>
            <a:chOff x="4066264" y="1031912"/>
            <a:chExt cx="4581467" cy="3711178"/>
          </a:xfrm>
        </p:grpSpPr>
        <p:grpSp>
          <p:nvGrpSpPr>
            <p:cNvPr id="9" name="グループ化 62">
              <a:extLst>
                <a:ext uri="{FF2B5EF4-FFF2-40B4-BE49-F238E27FC236}">
                  <a16:creationId xmlns="" xmlns:a16="http://schemas.microsoft.com/office/drawing/2014/main" id="{97D55080-59F3-4D44-BC5D-96545059D55F}"/>
                </a:ext>
              </a:extLst>
            </p:cNvPr>
            <p:cNvGrpSpPr/>
            <p:nvPr/>
          </p:nvGrpSpPr>
          <p:grpSpPr>
            <a:xfrm>
              <a:off x="4067944" y="1340768"/>
              <a:ext cx="4579787" cy="3240360"/>
              <a:chOff x="4788024" y="4005064"/>
              <a:chExt cx="3838939" cy="2664296"/>
            </a:xfrm>
          </p:grpSpPr>
          <p:pic>
            <p:nvPicPr>
              <p:cNvPr id="13" name="Picture 2">
                <a:extLst>
                  <a:ext uri="{FF2B5EF4-FFF2-40B4-BE49-F238E27FC236}">
                    <a16:creationId xmlns="" xmlns:a16="http://schemas.microsoft.com/office/drawing/2014/main" id="{B9E86559-7FDF-4DF4-AACB-4E21E900F7A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4788024" y="4005064"/>
                <a:ext cx="3724689" cy="26642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4" name="テキスト ボックス 13">
                <a:extLst>
                  <a:ext uri="{FF2B5EF4-FFF2-40B4-BE49-F238E27FC236}">
                    <a16:creationId xmlns="" xmlns:a16="http://schemas.microsoft.com/office/drawing/2014/main" id="{26B6C48A-C1CF-4C48-9260-BB935B8C8053}"/>
                  </a:ext>
                </a:extLst>
              </p:cNvPr>
              <p:cNvSpPr txBox="1"/>
              <p:nvPr/>
            </p:nvSpPr>
            <p:spPr>
              <a:xfrm>
                <a:off x="6173233" y="5936673"/>
                <a:ext cx="517503" cy="4074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200" b="1" dirty="0">
                    <a:solidFill>
                      <a:srgbClr val="7030A0"/>
                    </a:solidFill>
                  </a:rPr>
                  <a:t>2</a:t>
                </a:r>
                <a:r>
                  <a:rPr kumimoji="1" lang="en-US" altLang="ja-JP" sz="1200" b="1" dirty="0">
                    <a:solidFill>
                      <a:srgbClr val="7030A0"/>
                    </a:solidFill>
                  </a:rPr>
                  <a:t>0 GeV/c</a:t>
                </a:r>
                <a:r>
                  <a:rPr kumimoji="1" lang="en-US" altLang="ja-JP" sz="1200" b="1" baseline="30000" dirty="0">
                    <a:solidFill>
                      <a:srgbClr val="7030A0"/>
                    </a:solidFill>
                  </a:rPr>
                  <a:t>2</a:t>
                </a:r>
                <a:endParaRPr kumimoji="1" lang="ja-JP" altLang="en-US" sz="1200" b="1" baseline="30000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15" name="テキスト ボックス 14">
                <a:extLst>
                  <a:ext uri="{FF2B5EF4-FFF2-40B4-BE49-F238E27FC236}">
                    <a16:creationId xmlns="" xmlns:a16="http://schemas.microsoft.com/office/drawing/2014/main" id="{2B5D52E8-2E50-4B97-8BFE-2EAA5771EF01}"/>
                  </a:ext>
                </a:extLst>
              </p:cNvPr>
              <p:cNvSpPr txBox="1"/>
              <p:nvPr/>
            </p:nvSpPr>
            <p:spPr>
              <a:xfrm>
                <a:off x="6823466" y="6063777"/>
                <a:ext cx="570319" cy="2444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200" b="1" dirty="0">
                    <a:solidFill>
                      <a:schemeClr val="accent1"/>
                    </a:solidFill>
                  </a:rPr>
                  <a:t>5</a:t>
                </a:r>
                <a:r>
                  <a:rPr kumimoji="1" lang="en-US" altLang="ja-JP" sz="1200" b="1" dirty="0">
                    <a:solidFill>
                      <a:schemeClr val="accent1"/>
                    </a:solidFill>
                  </a:rPr>
                  <a:t>0 GeV/c</a:t>
                </a:r>
                <a:r>
                  <a:rPr kumimoji="1" lang="en-US" altLang="ja-JP" sz="1200" b="1" baseline="30000" dirty="0">
                    <a:solidFill>
                      <a:schemeClr val="accent1"/>
                    </a:solidFill>
                  </a:rPr>
                  <a:t>2</a:t>
                </a:r>
                <a:endParaRPr kumimoji="1" lang="ja-JP" altLang="en-US" sz="1200" b="1" baseline="30000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6" name="テキスト ボックス 15">
                <a:extLst>
                  <a:ext uri="{FF2B5EF4-FFF2-40B4-BE49-F238E27FC236}">
                    <a16:creationId xmlns="" xmlns:a16="http://schemas.microsoft.com/office/drawing/2014/main" id="{CCB8F08D-C8BD-47CA-9331-9ED289481838}"/>
                  </a:ext>
                </a:extLst>
              </p:cNvPr>
              <p:cNvSpPr txBox="1"/>
              <p:nvPr/>
            </p:nvSpPr>
            <p:spPr>
              <a:xfrm>
                <a:off x="7690859" y="5886718"/>
                <a:ext cx="936104" cy="2444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200" b="1" dirty="0">
                    <a:solidFill>
                      <a:srgbClr val="FF0000"/>
                    </a:solidFill>
                  </a:rPr>
                  <a:t>10</a:t>
                </a:r>
                <a:r>
                  <a:rPr kumimoji="1" lang="en-US" altLang="ja-JP" sz="1200" b="1" dirty="0">
                    <a:solidFill>
                      <a:srgbClr val="FF0000"/>
                    </a:solidFill>
                  </a:rPr>
                  <a:t>0 GeV/c</a:t>
                </a:r>
                <a:r>
                  <a:rPr kumimoji="1" lang="en-US" altLang="ja-JP" sz="1200" b="1" baseline="30000" dirty="0">
                    <a:solidFill>
                      <a:srgbClr val="FF0000"/>
                    </a:solidFill>
                  </a:rPr>
                  <a:t>2</a:t>
                </a:r>
                <a:endParaRPr kumimoji="1" lang="ja-JP" altLang="en-US" sz="1200" b="1" baseline="30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7" name="テキスト ボックス 16">
                <a:extLst>
                  <a:ext uri="{FF2B5EF4-FFF2-40B4-BE49-F238E27FC236}">
                    <a16:creationId xmlns="" xmlns:a16="http://schemas.microsoft.com/office/drawing/2014/main" id="{C79587C0-2C3F-44E3-8168-CD629C744F65}"/>
                  </a:ext>
                </a:extLst>
              </p:cNvPr>
              <p:cNvSpPr txBox="1"/>
              <p:nvPr/>
            </p:nvSpPr>
            <p:spPr>
              <a:xfrm>
                <a:off x="5315267" y="5927462"/>
                <a:ext cx="517503" cy="4074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200" b="1" dirty="0">
                    <a:solidFill>
                      <a:srgbClr val="00B050"/>
                    </a:solidFill>
                  </a:rPr>
                  <a:t>10 GeV/c</a:t>
                </a:r>
                <a:r>
                  <a:rPr kumimoji="1" lang="en-US" altLang="ja-JP" sz="1200" b="1" baseline="30000" dirty="0">
                    <a:solidFill>
                      <a:srgbClr val="00B050"/>
                    </a:solidFill>
                  </a:rPr>
                  <a:t>2</a:t>
                </a:r>
                <a:endParaRPr kumimoji="1" lang="ja-JP" altLang="en-US" sz="1200" b="1" baseline="30000" dirty="0">
                  <a:solidFill>
                    <a:srgbClr val="00B050"/>
                  </a:solidFill>
                </a:endParaRPr>
              </a:p>
            </p:txBody>
          </p:sp>
        </p:grpSp>
        <p:sp>
          <p:nvSpPr>
            <p:cNvPr id="10" name="テキスト ボックス 9">
              <a:extLst>
                <a:ext uri="{FF2B5EF4-FFF2-40B4-BE49-F238E27FC236}">
                  <a16:creationId xmlns="" xmlns:a16="http://schemas.microsoft.com/office/drawing/2014/main" id="{9C0A8AE3-7C98-495C-AF15-382BB688D8A9}"/>
                </a:ext>
              </a:extLst>
            </p:cNvPr>
            <p:cNvSpPr txBox="1"/>
            <p:nvPr/>
          </p:nvSpPr>
          <p:spPr>
            <a:xfrm>
              <a:off x="4067943" y="4412723"/>
              <a:ext cx="4443489" cy="33036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400" dirty="0"/>
                <a:t>Track length</a:t>
              </a:r>
              <a:r>
                <a:rPr lang="ja-JP" altLang="en-US" sz="1400" dirty="0"/>
                <a:t> </a:t>
              </a:r>
              <a:r>
                <a:rPr lang="en-US" altLang="ja-JP" sz="1400" dirty="0"/>
                <a:t>[nm]</a:t>
              </a:r>
              <a:endParaRPr kumimoji="1" lang="ja-JP" altLang="en-US" sz="1400" dirty="0"/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="" xmlns:a16="http://schemas.microsoft.com/office/drawing/2014/main" id="{A2603D27-1C15-4ECA-8BCA-981E18ED589B}"/>
                </a:ext>
              </a:extLst>
            </p:cNvPr>
            <p:cNvSpPr txBox="1"/>
            <p:nvPr/>
          </p:nvSpPr>
          <p:spPr>
            <a:xfrm>
              <a:off x="4066264" y="1031912"/>
              <a:ext cx="4445168" cy="3634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600" b="1" dirty="0"/>
                <a:t>expected recoil length in the nuclear emulsion</a:t>
              </a:r>
              <a:endParaRPr kumimoji="1" lang="ja-JP" altLang="en-US" sz="1600" b="1" dirty="0"/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="" xmlns:a16="http://schemas.microsoft.com/office/drawing/2014/main" id="{6DCB41EB-8579-4ABA-9EF5-2A92707F82D4}"/>
                </a:ext>
              </a:extLst>
            </p:cNvPr>
            <p:cNvSpPr txBox="1"/>
            <p:nvPr/>
          </p:nvSpPr>
          <p:spPr>
            <a:xfrm>
              <a:off x="7355598" y="1409858"/>
              <a:ext cx="1155834" cy="112324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altLang="ja-JP" sz="1400" dirty="0"/>
                <a:t>WIMP mass</a:t>
              </a:r>
            </a:p>
            <a:p>
              <a:r>
                <a:rPr lang="en-US" altLang="ja-JP" sz="1200" dirty="0">
                  <a:solidFill>
                    <a:schemeClr val="accent2"/>
                  </a:solidFill>
                </a:rPr>
                <a:t>―</a:t>
              </a:r>
              <a:r>
                <a:rPr lang="ja-JP" altLang="en-US" sz="1200" dirty="0"/>
                <a:t> </a:t>
              </a:r>
              <a:r>
                <a:rPr lang="en-US" altLang="ja-JP" sz="1200" dirty="0"/>
                <a:t>: 100 GeV/c</a:t>
              </a:r>
              <a:r>
                <a:rPr lang="en-US" altLang="ja-JP" sz="1200" baseline="30000" dirty="0"/>
                <a:t>2</a:t>
              </a:r>
              <a:r>
                <a:rPr lang="en-US" altLang="ja-JP" sz="1200" dirty="0"/>
                <a:t>  </a:t>
              </a:r>
            </a:p>
            <a:p>
              <a:r>
                <a:rPr lang="en-US" altLang="ja-JP" sz="1200" dirty="0">
                  <a:solidFill>
                    <a:schemeClr val="accent1"/>
                  </a:solidFill>
                </a:rPr>
                <a:t>―</a:t>
              </a:r>
              <a:r>
                <a:rPr lang="en-US" altLang="ja-JP" sz="1200" dirty="0"/>
                <a:t> :   50 GeV/c</a:t>
              </a:r>
              <a:r>
                <a:rPr lang="en-US" altLang="ja-JP" sz="1200" baseline="30000" dirty="0"/>
                <a:t>2</a:t>
              </a:r>
            </a:p>
            <a:p>
              <a:r>
                <a:rPr kumimoji="1" lang="en-US" altLang="ja-JP" sz="1200" dirty="0">
                  <a:solidFill>
                    <a:srgbClr val="CC00CC"/>
                  </a:solidFill>
                </a:rPr>
                <a:t>―</a:t>
              </a:r>
              <a:r>
                <a:rPr kumimoji="1" lang="en-US" altLang="ja-JP" sz="1200" dirty="0"/>
                <a:t> :   20 GeV/c</a:t>
              </a:r>
              <a:r>
                <a:rPr kumimoji="1" lang="en-US" altLang="ja-JP" sz="1200" baseline="30000" dirty="0"/>
                <a:t>2</a:t>
              </a:r>
            </a:p>
            <a:p>
              <a:r>
                <a:rPr lang="en-US" altLang="ja-JP" sz="1200" dirty="0">
                  <a:solidFill>
                    <a:srgbClr val="33CC33"/>
                  </a:solidFill>
                </a:rPr>
                <a:t>―</a:t>
              </a:r>
              <a:r>
                <a:rPr lang="en-US" altLang="ja-JP" sz="1200" dirty="0"/>
                <a:t> :   10 GeV/c</a:t>
              </a:r>
              <a:r>
                <a:rPr lang="en-US" altLang="ja-JP" sz="1200" baseline="30000" dirty="0"/>
                <a:t>2</a:t>
              </a:r>
              <a:r>
                <a:rPr kumimoji="1" lang="en-US" altLang="ja-JP" sz="1200" dirty="0"/>
                <a:t> </a:t>
              </a: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77706" y="2007783"/>
            <a:ext cx="4601260" cy="3518864"/>
            <a:chOff x="539000" y="1711716"/>
            <a:chExt cx="4601260" cy="3518864"/>
          </a:xfrm>
        </p:grpSpPr>
        <p:sp>
          <p:nvSpPr>
            <p:cNvPr id="42" name="Rectangle 41"/>
            <p:cNvSpPr/>
            <p:nvPr/>
          </p:nvSpPr>
          <p:spPr>
            <a:xfrm>
              <a:off x="770021" y="1711716"/>
              <a:ext cx="1500185" cy="2750618"/>
            </a:xfrm>
            <a:prstGeom prst="rect">
              <a:avLst/>
            </a:prstGeom>
            <a:solidFill>
              <a:srgbClr val="FF0000">
                <a:alpha val="25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39000" y="4768915"/>
              <a:ext cx="46012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rgbClr val="FF0000"/>
                  </a:solidFill>
                </a:rPr>
                <a:t>Inaccessible due to diffraction limit</a:t>
              </a:r>
            </a:p>
          </p:txBody>
        </p:sp>
        <p:sp>
          <p:nvSpPr>
            <p:cNvPr id="44" name="Down Arrow 43"/>
            <p:cNvSpPr/>
            <p:nvPr/>
          </p:nvSpPr>
          <p:spPr>
            <a:xfrm rot="10800000">
              <a:off x="1243357" y="4556243"/>
              <a:ext cx="548640" cy="297031"/>
            </a:xfrm>
            <a:prstGeom prst="downArrow">
              <a:avLst/>
            </a:prstGeom>
            <a:solidFill>
              <a:srgbClr val="FFBFB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正方形/長方形 27">
            <a:extLst>
              <a:ext uri="{FF2B5EF4-FFF2-40B4-BE49-F238E27FC236}">
                <a16:creationId xmlns="" xmlns:a16="http://schemas.microsoft.com/office/drawing/2014/main" id="{9157611F-44FD-4654-A35B-7A46460DB78D}"/>
              </a:ext>
            </a:extLst>
          </p:cNvPr>
          <p:cNvSpPr/>
          <p:nvPr/>
        </p:nvSpPr>
        <p:spPr>
          <a:xfrm>
            <a:off x="4546766" y="3092838"/>
            <a:ext cx="20116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b="1" dirty="0"/>
              <a:t>3.2 g/cm</a:t>
            </a:r>
            <a:r>
              <a:rPr lang="en-US" altLang="ja-JP" sz="1400" b="1" baseline="30000" dirty="0"/>
              <a:t>3</a:t>
            </a:r>
            <a:r>
              <a:rPr lang="en-US" altLang="ja-JP" sz="1400" b="1" dirty="0"/>
              <a:t> </a:t>
            </a:r>
          </a:p>
          <a:p>
            <a:r>
              <a:rPr lang="en-US" altLang="ja-JP" sz="1400" b="1" dirty="0"/>
              <a:t>target : C,N,O, Ag, Br</a:t>
            </a:r>
            <a:endParaRPr lang="ja-JP" altLang="en-US" sz="1400" b="1" dirty="0"/>
          </a:p>
        </p:txBody>
      </p:sp>
      <p:grpSp>
        <p:nvGrpSpPr>
          <p:cNvPr id="7" name="Group 6"/>
          <p:cNvGrpSpPr/>
          <p:nvPr/>
        </p:nvGrpSpPr>
        <p:grpSpPr>
          <a:xfrm>
            <a:off x="10029236" y="1642975"/>
            <a:ext cx="1656994" cy="3754704"/>
            <a:chOff x="464475" y="1691516"/>
            <a:chExt cx="1656994" cy="3754704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65816" y="1705546"/>
              <a:ext cx="1653362" cy="1651446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64475" y="3346612"/>
              <a:ext cx="1656994" cy="1671063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617958" y="5076888"/>
              <a:ext cx="14093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L = 160 nm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06764" y="1691516"/>
              <a:ext cx="966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Optical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941765" y="3347700"/>
              <a:ext cx="7617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X-ray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315821" y="1643971"/>
            <a:ext cx="1596350" cy="3748060"/>
            <a:chOff x="8561478" y="1700808"/>
            <a:chExt cx="1596350" cy="3748060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567110" y="1705546"/>
              <a:ext cx="1590718" cy="1655479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561478" y="3351957"/>
              <a:ext cx="1596349" cy="1671063"/>
            </a:xfrm>
            <a:prstGeom prst="rect">
              <a:avLst/>
            </a:prstGeom>
          </p:spPr>
        </p:pic>
        <p:sp>
          <p:nvSpPr>
            <p:cNvPr id="33" name="TextBox 32"/>
            <p:cNvSpPr txBox="1"/>
            <p:nvPr/>
          </p:nvSpPr>
          <p:spPr>
            <a:xfrm>
              <a:off x="8667794" y="5079536"/>
              <a:ext cx="13795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L = 265 nm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8876186" y="1700808"/>
              <a:ext cx="966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Optical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8976694" y="3342617"/>
              <a:ext cx="7617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X-ray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554640" y="1634679"/>
            <a:ext cx="1644117" cy="3763000"/>
            <a:chOff x="10200456" y="1691516"/>
            <a:chExt cx="1644117" cy="3763000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200456" y="1705546"/>
              <a:ext cx="1644117" cy="1652385"/>
            </a:xfrm>
            <a:prstGeom prst="rect">
              <a:avLst/>
            </a:prstGeom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200456" y="3351007"/>
              <a:ext cx="1644117" cy="1672013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10332741" y="5085184"/>
              <a:ext cx="13795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L = 380 nm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0601677" y="1691516"/>
              <a:ext cx="966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Optical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0601677" y="3351007"/>
              <a:ext cx="7617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X-ray</a:t>
              </a:r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30/07/2020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40th International Conference on High Energy Physics (ICHEP2020)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4608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582" y="262046"/>
            <a:ext cx="10825018" cy="739064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>
                <a:solidFill>
                  <a:srgbClr val="D34817"/>
                </a:solidFill>
              </a:rPr>
              <a:t>Optical readout beyond the diffraction limit 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57075" y="1124744"/>
            <a:ext cx="10695509" cy="2847043"/>
          </a:xfrm>
        </p:spPr>
        <p:txBody>
          <a:bodyPr>
            <a:noAutofit/>
          </a:bodyPr>
          <a:lstStyle/>
          <a:p>
            <a:r>
              <a:rPr lang="en-US" sz="2400" dirty="0"/>
              <a:t>Super-resolution idea: use the </a:t>
            </a:r>
            <a:r>
              <a:rPr lang="en-US" sz="2400" b="1" dirty="0" err="1"/>
              <a:t>plasmon</a:t>
            </a:r>
            <a:r>
              <a:rPr lang="en-US" sz="2400" b="1" dirty="0"/>
              <a:t> resonance </a:t>
            </a:r>
            <a:r>
              <a:rPr lang="en-US" sz="2400" dirty="0"/>
              <a:t>effect to overcome the diffraction limit:</a:t>
            </a:r>
          </a:p>
          <a:p>
            <a:pPr lvl="1"/>
            <a:r>
              <a:rPr lang="en-US" dirty="0"/>
              <a:t>generated by a light wave trapped within conductive nanoparticles smaller than the wavelength of light</a:t>
            </a:r>
          </a:p>
          <a:p>
            <a:pPr lvl="1"/>
            <a:r>
              <a:rPr lang="en-US" dirty="0"/>
              <a:t>resonant frequency strongly depends on the composition, size, geometry, dielectric environment and distance between nanoparticles</a:t>
            </a:r>
          </a:p>
          <a:p>
            <a:pPr lvl="1"/>
            <a:r>
              <a:rPr lang="en-US" dirty="0"/>
              <a:t>occurs in the visible region for Ag and Au nanoparticles!</a:t>
            </a:r>
          </a:p>
          <a:p>
            <a:pPr lvl="1"/>
            <a:r>
              <a:rPr lang="en-US" dirty="0"/>
              <a:t>improve resolution by analyzing scattered light </a:t>
            </a:r>
            <a:r>
              <a:rPr lang="en-US" b="1" dirty="0"/>
              <a:t>polarization</a:t>
            </a:r>
            <a:r>
              <a:rPr lang="en-US" dirty="0"/>
              <a:t> and </a:t>
            </a:r>
            <a:r>
              <a:rPr lang="en-US" b="1" dirty="0"/>
              <a:t>spectrum</a:t>
            </a:r>
            <a:r>
              <a:rPr lang="en-US" dirty="0"/>
              <a:t>   </a:t>
            </a:r>
          </a:p>
        </p:txBody>
      </p:sp>
      <p:sp>
        <p:nvSpPr>
          <p:cNvPr id="30" name="正方形/長方形 9"/>
          <p:cNvSpPr/>
          <p:nvPr/>
        </p:nvSpPr>
        <p:spPr>
          <a:xfrm>
            <a:off x="3825056" y="4392506"/>
            <a:ext cx="1128122" cy="123406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1" name="Picture 2" descr="C:\Users\atsuhiro\Pictures\plasmon_0s\plasmon_0s.gif"/>
          <p:cNvPicPr>
            <a:picLocks noChangeAspect="1" noChangeArrowheads="1" noCrop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7133" y="4464514"/>
            <a:ext cx="1018043" cy="1018043"/>
          </a:xfrm>
          <a:prstGeom prst="rect">
            <a:avLst/>
          </a:prstGeom>
          <a:noFill/>
        </p:spPr>
      </p:pic>
      <p:sp>
        <p:nvSpPr>
          <p:cNvPr id="32" name="テキスト ボックス 11"/>
          <p:cNvSpPr txBox="1"/>
          <p:nvPr/>
        </p:nvSpPr>
        <p:spPr>
          <a:xfrm>
            <a:off x="3321000" y="5770589"/>
            <a:ext cx="24906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>
                <a:solidFill>
                  <a:srgbClr val="FFC000"/>
                </a:solidFill>
              </a:rPr>
              <a:t>Oscillation of e-cloud </a:t>
            </a:r>
            <a:endParaRPr kumimoji="1" lang="ja-JP" altLang="en-US" sz="2000" b="1" dirty="0">
              <a:solidFill>
                <a:srgbClr val="FFC000"/>
              </a:solidFill>
            </a:endParaRPr>
          </a:p>
        </p:txBody>
      </p:sp>
      <p:sp>
        <p:nvSpPr>
          <p:cNvPr id="33" name="フリーフォーム 16"/>
          <p:cNvSpPr/>
          <p:nvPr/>
        </p:nvSpPr>
        <p:spPr>
          <a:xfrm rot="18856892">
            <a:off x="4753856" y="4387970"/>
            <a:ext cx="837380" cy="936104"/>
          </a:xfrm>
          <a:custGeom>
            <a:avLst/>
            <a:gdLst>
              <a:gd name="connsiteX0" fmla="*/ 0 w 1237957"/>
              <a:gd name="connsiteY0" fmla="*/ 705729 h 1148861"/>
              <a:gd name="connsiteX1" fmla="*/ 379828 w 1237957"/>
              <a:gd name="connsiteY1" fmla="*/ 58615 h 1148861"/>
              <a:gd name="connsiteX2" fmla="*/ 872197 w 1237957"/>
              <a:gd name="connsiteY2" fmla="*/ 1057421 h 1148861"/>
              <a:gd name="connsiteX3" fmla="*/ 1237957 w 1237957"/>
              <a:gd name="connsiteY3" fmla="*/ 607255 h 1148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37957" h="1148861">
                <a:moveTo>
                  <a:pt x="0" y="705729"/>
                </a:moveTo>
                <a:cubicBezTo>
                  <a:pt x="117231" y="352864"/>
                  <a:pt x="234462" y="0"/>
                  <a:pt x="379828" y="58615"/>
                </a:cubicBezTo>
                <a:cubicBezTo>
                  <a:pt x="525194" y="117230"/>
                  <a:pt x="729176" y="965981"/>
                  <a:pt x="872197" y="1057421"/>
                </a:cubicBezTo>
                <a:cubicBezTo>
                  <a:pt x="1015218" y="1148861"/>
                  <a:pt x="1126587" y="878058"/>
                  <a:pt x="1237957" y="607255"/>
                </a:cubicBezTo>
              </a:path>
            </a:pathLst>
          </a:custGeom>
          <a:solidFill>
            <a:schemeClr val="bg1"/>
          </a:solidFill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フリーフォーム 17"/>
          <p:cNvSpPr/>
          <p:nvPr/>
        </p:nvSpPr>
        <p:spPr>
          <a:xfrm rot="18856892">
            <a:off x="5385964" y="3955922"/>
            <a:ext cx="837380" cy="936104"/>
          </a:xfrm>
          <a:custGeom>
            <a:avLst/>
            <a:gdLst>
              <a:gd name="connsiteX0" fmla="*/ 0 w 1237957"/>
              <a:gd name="connsiteY0" fmla="*/ 705729 h 1148861"/>
              <a:gd name="connsiteX1" fmla="*/ 379828 w 1237957"/>
              <a:gd name="connsiteY1" fmla="*/ 58615 h 1148861"/>
              <a:gd name="connsiteX2" fmla="*/ 872197 w 1237957"/>
              <a:gd name="connsiteY2" fmla="*/ 1057421 h 1148861"/>
              <a:gd name="connsiteX3" fmla="*/ 1237957 w 1237957"/>
              <a:gd name="connsiteY3" fmla="*/ 607255 h 1148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37957" h="1148861">
                <a:moveTo>
                  <a:pt x="0" y="705729"/>
                </a:moveTo>
                <a:cubicBezTo>
                  <a:pt x="117231" y="352864"/>
                  <a:pt x="234462" y="0"/>
                  <a:pt x="379828" y="58615"/>
                </a:cubicBezTo>
                <a:cubicBezTo>
                  <a:pt x="525194" y="117230"/>
                  <a:pt x="729176" y="965981"/>
                  <a:pt x="872197" y="1057421"/>
                </a:cubicBezTo>
                <a:cubicBezTo>
                  <a:pt x="1015218" y="1148861"/>
                  <a:pt x="1126587" y="878058"/>
                  <a:pt x="1237957" y="607255"/>
                </a:cubicBezTo>
              </a:path>
            </a:pathLst>
          </a:custGeom>
          <a:solidFill>
            <a:schemeClr val="bg1"/>
          </a:solidFill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5" name="図 20" descr="光照射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384" y="4371077"/>
            <a:ext cx="2904465" cy="1363216"/>
          </a:xfrm>
          <a:prstGeom prst="rect">
            <a:avLst/>
          </a:prstGeom>
        </p:spPr>
      </p:pic>
      <p:cxnSp>
        <p:nvCxnSpPr>
          <p:cNvPr id="36" name="直線コネクタ 24"/>
          <p:cNvCxnSpPr/>
          <p:nvPr/>
        </p:nvCxnSpPr>
        <p:spPr>
          <a:xfrm flipV="1">
            <a:off x="3032968" y="4402437"/>
            <a:ext cx="720080" cy="43204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25"/>
          <p:cNvCxnSpPr/>
          <p:nvPr/>
        </p:nvCxnSpPr>
        <p:spPr>
          <a:xfrm>
            <a:off x="3104976" y="5266533"/>
            <a:ext cx="623927" cy="28803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正方形/長方形 34"/>
          <p:cNvSpPr/>
          <p:nvPr/>
        </p:nvSpPr>
        <p:spPr>
          <a:xfrm>
            <a:off x="4948850" y="3970389"/>
            <a:ext cx="6110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i="1" dirty="0">
                <a:solidFill>
                  <a:srgbClr val="92D050"/>
                </a:solidFill>
                <a:latin typeface="Century Schoolbook" pitchFamily="18" charset="0"/>
              </a:rPr>
              <a:t>λ</a:t>
            </a:r>
            <a:r>
              <a:rPr lang="en-US" altLang="ja-JP" sz="2400" b="1" i="1" baseline="-25000" dirty="0">
                <a:solidFill>
                  <a:srgbClr val="92D050"/>
                </a:solidFill>
                <a:latin typeface="Century Schoolbook" pitchFamily="18" charset="0"/>
              </a:rPr>
              <a:t>l</a:t>
            </a:r>
            <a:endParaRPr lang="ja-JP" altLang="en-US" sz="2400" dirty="0">
              <a:solidFill>
                <a:srgbClr val="92D050"/>
              </a:solidFill>
            </a:endParaRPr>
          </a:p>
        </p:txBody>
      </p:sp>
      <p:pic>
        <p:nvPicPr>
          <p:cNvPr id="22" name="New picture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2981" y="3970389"/>
            <a:ext cx="3811763" cy="246338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003616" y="6208453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i="1" dirty="0">
                <a:solidFill>
                  <a:srgbClr val="2A2A2A"/>
                </a:solidFill>
                <a:latin typeface="Source Sans Pro"/>
              </a:rPr>
              <a:t>PTEP, </a:t>
            </a:r>
            <a:r>
              <a:rPr lang="en-US" dirty="0">
                <a:solidFill>
                  <a:srgbClr val="2A2A2A"/>
                </a:solidFill>
                <a:latin typeface="Source Sans Pro"/>
              </a:rPr>
              <a:t>Vol. 2019 Issue 62019, 063H02</a:t>
            </a:r>
            <a:endParaRPr lang="it-IT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30/07/2020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40th International Conference on High Energy Physics (ICHEP2020)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883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61818" y="387930"/>
            <a:ext cx="10818758" cy="609877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rgbClr val="D34817"/>
                </a:solidFill>
              </a:rPr>
              <a:t>Optical readout beyond the diffraction limit </a:t>
            </a:r>
            <a:endParaRPr lang="it-IT" sz="3200" b="1" dirty="0"/>
          </a:p>
        </p:txBody>
      </p:sp>
      <p:pic>
        <p:nvPicPr>
          <p:cNvPr id="6" name="New picture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1424" y="1057613"/>
            <a:ext cx="3362620" cy="462489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New picture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369"/>
          <a:stretch/>
        </p:blipFill>
        <p:spPr>
          <a:xfrm>
            <a:off x="4366508" y="2474099"/>
            <a:ext cx="3457684" cy="261108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" name="New picture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7891770" y="2348880"/>
            <a:ext cx="3388806" cy="273630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Rectangle 8"/>
          <p:cNvSpPr/>
          <p:nvPr/>
        </p:nvSpPr>
        <p:spPr>
          <a:xfrm>
            <a:off x="3047350" y="585449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i="1" dirty="0">
                <a:solidFill>
                  <a:srgbClr val="2A2A2A"/>
                </a:solidFill>
              </a:rPr>
              <a:t>PTEP, </a:t>
            </a:r>
            <a:r>
              <a:rPr lang="en-US" dirty="0">
                <a:solidFill>
                  <a:srgbClr val="2A2A2A"/>
                </a:solidFill>
              </a:rPr>
              <a:t>Vol. 2019 Issue 62019, 063H02</a:t>
            </a:r>
            <a:endParaRPr lang="it-IT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30/07/2020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40th International Conference on High Energy Physics (ICHEP2020)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691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Content Placeholder 5">
            <a:extLst>
              <a:ext uri="{FF2B5EF4-FFF2-40B4-BE49-F238E27FC236}">
                <a16:creationId xmlns="" xmlns:a16="http://schemas.microsoft.com/office/drawing/2014/main" id="{18981727-8D04-44B0-81EB-F99F3F602E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2571"/>
          <a:stretch/>
        </p:blipFill>
        <p:spPr>
          <a:xfrm>
            <a:off x="2239939" y="1567543"/>
            <a:ext cx="5517560" cy="426230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400" y="254748"/>
            <a:ext cx="10585176" cy="627603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rgbClr val="D34817"/>
                </a:solidFill>
              </a:rPr>
              <a:t>Optical scanning system customized for </a:t>
            </a:r>
            <a:r>
              <a:rPr lang="en-US" sz="3600" b="1" dirty="0" err="1" smtClean="0">
                <a:solidFill>
                  <a:srgbClr val="D34817"/>
                </a:solidFill>
              </a:rPr>
              <a:t>plasmon</a:t>
            </a:r>
            <a:endParaRPr lang="en-US" sz="3600" b="1" dirty="0">
              <a:solidFill>
                <a:srgbClr val="D34817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4525818" y="1368082"/>
            <a:ext cx="6475204" cy="4432168"/>
            <a:chOff x="3676514" y="1379751"/>
            <a:chExt cx="5229974" cy="3909117"/>
          </a:xfrm>
        </p:grpSpPr>
        <p:sp>
          <p:nvSpPr>
            <p:cNvPr id="5" name="TextBox 4"/>
            <p:cNvSpPr txBox="1"/>
            <p:nvPr/>
          </p:nvSpPr>
          <p:spPr>
            <a:xfrm>
              <a:off x="5125561" y="1379751"/>
              <a:ext cx="3780927" cy="1058675"/>
            </a:xfrm>
            <a:prstGeom prst="rect">
              <a:avLst/>
            </a:prstGeom>
            <a:solidFill>
              <a:schemeClr val="accent3">
                <a:lumMod val="20000"/>
                <a:lumOff val="80000"/>
                <a:alpha val="8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Fast CMOS camera</a:t>
              </a:r>
            </a:p>
            <a:p>
              <a:r>
                <a:rPr lang="en-US" b="1" dirty="0" smtClean="0"/>
                <a:t>Exit </a:t>
              </a:r>
              <a:r>
                <a:rPr lang="en-US" b="1" dirty="0"/>
                <a:t>polarizer </a:t>
              </a:r>
              <a:r>
                <a:rPr lang="en-US" b="1" dirty="0" smtClean="0"/>
                <a:t>plate</a:t>
              </a:r>
            </a:p>
            <a:p>
              <a:r>
                <a:rPr lang="en-US" b="1" dirty="0" smtClean="0"/>
                <a:t>Liquid Cristal </a:t>
              </a:r>
              <a:r>
                <a:rPr lang="en-US" b="1" dirty="0"/>
                <a:t>Polarization </a:t>
              </a:r>
              <a:r>
                <a:rPr lang="en-US" b="1" dirty="0" smtClean="0"/>
                <a:t>Rotator</a:t>
              </a:r>
            </a:p>
            <a:p>
              <a:r>
                <a:rPr lang="en-US" b="1" dirty="0" smtClean="0"/>
                <a:t>Blue </a:t>
              </a:r>
              <a:r>
                <a:rPr lang="en-US" b="1" dirty="0"/>
                <a:t>LED (</a:t>
              </a:r>
              <a:r>
                <a:rPr lang="el-GR" b="1" dirty="0"/>
                <a:t>λ</a:t>
              </a:r>
              <a:r>
                <a:rPr lang="en-US" b="1" dirty="0"/>
                <a:t> = </a:t>
              </a:r>
              <a:r>
                <a:rPr lang="en-US" b="1" dirty="0" smtClean="0"/>
                <a:t>460 </a:t>
              </a:r>
              <a:r>
                <a:rPr lang="en-US" b="1" dirty="0"/>
                <a:t>nm</a:t>
              </a:r>
              <a:r>
                <a:rPr lang="en-US" b="1" dirty="0" smtClean="0"/>
                <a:t>)</a:t>
              </a:r>
              <a:endParaRPr lang="en-US" b="1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012864" y="4718812"/>
              <a:ext cx="4756855" cy="570056"/>
            </a:xfrm>
            <a:prstGeom prst="rect">
              <a:avLst/>
            </a:prstGeom>
            <a:solidFill>
              <a:schemeClr val="accent3">
                <a:lumMod val="20000"/>
                <a:lumOff val="80000"/>
                <a:alpha val="85000"/>
              </a:schemeClr>
            </a:solidFill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b="1" dirty="0"/>
                <a:t>Nikon </a:t>
              </a:r>
              <a:r>
                <a:rPr lang="en-US" b="1" dirty="0" smtClean="0"/>
                <a:t>100X, 1.45 </a:t>
              </a:r>
              <a:r>
                <a:rPr lang="en-US" b="1" dirty="0"/>
                <a:t>NA objective</a:t>
              </a:r>
            </a:p>
            <a:p>
              <a:pPr marL="285750" lvl="1" indent="-285750">
                <a:buFont typeface="Arial" panose="020B0604020202020204" pitchFamily="34" charset="0"/>
                <a:buChar char="•"/>
              </a:pPr>
              <a:r>
                <a:rPr lang="en-US" b="1" dirty="0"/>
                <a:t>Field of view = 63 x 47 µm (pixel size = </a:t>
              </a:r>
              <a:r>
                <a:rPr lang="en-US" b="1" dirty="0" smtClean="0"/>
                <a:t>27 </a:t>
              </a:r>
              <a:r>
                <a:rPr lang="en-US" b="1" dirty="0"/>
                <a:t>nm)</a:t>
              </a:r>
            </a:p>
          </p:txBody>
        </p:sp>
        <p:cxnSp>
          <p:nvCxnSpPr>
            <p:cNvPr id="8" name="Straight Arrow Connector 7"/>
            <p:cNvCxnSpPr/>
            <p:nvPr/>
          </p:nvCxnSpPr>
          <p:spPr bwMode="auto">
            <a:xfrm flipH="1">
              <a:off x="3900318" y="1555673"/>
              <a:ext cx="1304672" cy="395373"/>
            </a:xfrm>
            <a:prstGeom prst="straightConnector1">
              <a:avLst/>
            </a:prstGeom>
            <a:solidFill>
              <a:schemeClr val="accent1"/>
            </a:solidFill>
            <a:ln w="4127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1" name="Straight Arrow Connector 10"/>
            <p:cNvCxnSpPr/>
            <p:nvPr/>
          </p:nvCxnSpPr>
          <p:spPr bwMode="auto">
            <a:xfrm flipH="1">
              <a:off x="3676514" y="1801460"/>
              <a:ext cx="1528476" cy="455595"/>
            </a:xfrm>
            <a:prstGeom prst="straightConnector1">
              <a:avLst/>
            </a:prstGeom>
            <a:solidFill>
              <a:schemeClr val="accent1"/>
            </a:solidFill>
            <a:ln w="4127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3" name="Straight Arrow Connector 12"/>
            <p:cNvCxnSpPr/>
            <p:nvPr/>
          </p:nvCxnSpPr>
          <p:spPr bwMode="auto">
            <a:xfrm flipH="1">
              <a:off x="3773496" y="2039567"/>
              <a:ext cx="1431493" cy="734732"/>
            </a:xfrm>
            <a:prstGeom prst="straightConnector1">
              <a:avLst/>
            </a:prstGeom>
            <a:solidFill>
              <a:schemeClr val="accent1"/>
            </a:solidFill>
            <a:ln w="4127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6" name="Straight Arrow Connector 15"/>
            <p:cNvCxnSpPr/>
            <p:nvPr/>
          </p:nvCxnSpPr>
          <p:spPr bwMode="auto">
            <a:xfrm flipH="1">
              <a:off x="5639219" y="2438426"/>
              <a:ext cx="213269" cy="335873"/>
            </a:xfrm>
            <a:prstGeom prst="straightConnector1">
              <a:avLst/>
            </a:prstGeom>
            <a:solidFill>
              <a:schemeClr val="accent1"/>
            </a:solidFill>
            <a:ln w="4127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8" name="Straight Arrow Connector 17"/>
            <p:cNvCxnSpPr/>
            <p:nvPr/>
          </p:nvCxnSpPr>
          <p:spPr bwMode="auto">
            <a:xfrm flipH="1" flipV="1">
              <a:off x="3676514" y="4091519"/>
              <a:ext cx="611732" cy="716879"/>
            </a:xfrm>
            <a:prstGeom prst="straightConnector1">
              <a:avLst/>
            </a:prstGeom>
            <a:solidFill>
              <a:schemeClr val="accent1"/>
            </a:solidFill>
            <a:ln w="4127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30/07/2020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40th International Conference on High Energy Physics (ICHEP2020)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9</a:t>
            </a:fld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8276266" y="2708540"/>
            <a:ext cx="3094312" cy="2497842"/>
            <a:chOff x="1417512" y="4077072"/>
            <a:chExt cx="3094312" cy="2497842"/>
          </a:xfrm>
        </p:grpSpPr>
        <p:pic>
          <p:nvPicPr>
            <p:cNvPr id="19" name="Immagine 21" descr="accuracy_C10keV.pn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17512" y="4077072"/>
              <a:ext cx="3094312" cy="2497842"/>
            </a:xfrm>
            <a:prstGeom prst="rect">
              <a:avLst/>
            </a:prstGeom>
            <a:ln>
              <a:solidFill>
                <a:srgbClr val="008000"/>
              </a:solidFill>
            </a:ln>
          </p:spPr>
        </p:pic>
        <p:sp>
          <p:nvSpPr>
            <p:cNvPr id="20" name="TextBox 19"/>
            <p:cNvSpPr txBox="1"/>
            <p:nvPr/>
          </p:nvSpPr>
          <p:spPr>
            <a:xfrm>
              <a:off x="1621996" y="5457172"/>
              <a:ext cx="28303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Spatial Accuracy = 6 nm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6607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TM10001105[[fn=Crop]]</Template>
  <TotalTime>850</TotalTime>
  <Words>1581</Words>
  <Application>Microsoft Office PowerPoint</Application>
  <PresentationFormat>Widescreen</PresentationFormat>
  <Paragraphs>343</Paragraphs>
  <Slides>24</Slides>
  <Notes>8</Notes>
  <HiddenSlides>0</HiddenSlides>
  <MMClips>2</MMClips>
  <ScaleCrop>false</ScaleCrop>
  <HeadingPairs>
    <vt:vector size="8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42" baseType="lpstr">
      <vt:lpstr>メイリオ</vt:lpstr>
      <vt:lpstr>Arial</vt:lpstr>
      <vt:lpstr>Book Antiqua</vt:lpstr>
      <vt:lpstr>Bradley Hand</vt:lpstr>
      <vt:lpstr>Calibri</vt:lpstr>
      <vt:lpstr>Century Schoolbook</vt:lpstr>
      <vt:lpstr>Franklin Gothic Book</vt:lpstr>
      <vt:lpstr>Palatino</vt:lpstr>
      <vt:lpstr>Source Sans Pro</vt:lpstr>
      <vt:lpstr>Times</vt:lpstr>
      <vt:lpstr>Times New Roman</vt:lpstr>
      <vt:lpstr>Verdana</vt:lpstr>
      <vt:lpstr>Verdana </vt:lpstr>
      <vt:lpstr>Wingdings</vt:lpstr>
      <vt:lpstr>游ゴシック</vt:lpstr>
      <vt:lpstr>Crop</vt:lpstr>
      <vt:lpstr>数式</vt:lpstr>
      <vt:lpstr>Equation</vt:lpstr>
      <vt:lpstr> Directional Dark Matter Search with Nuclear Emulsion</vt:lpstr>
      <vt:lpstr>PowerPoint Presentation</vt:lpstr>
      <vt:lpstr>WIMP directional information</vt:lpstr>
      <vt:lpstr>PowerPoint Presentation</vt:lpstr>
      <vt:lpstr>Detection principle</vt:lpstr>
      <vt:lpstr>Directional detection challenge</vt:lpstr>
      <vt:lpstr>Optical readout beyond the diffraction limit </vt:lpstr>
      <vt:lpstr>Optical readout beyond the diffraction limit </vt:lpstr>
      <vt:lpstr>Optical scanning system customized for plasmon</vt:lpstr>
      <vt:lpstr>Super resolution:  two-dimensions</vt:lpstr>
      <vt:lpstr>PowerPoint Presentation</vt:lpstr>
      <vt:lpstr>Super resolution:   3-dimensions!</vt:lpstr>
      <vt:lpstr>LSP (Localized Surface Plasmon) resonance</vt:lpstr>
      <vt:lpstr>LSP in the NIT emulsion</vt:lpstr>
      <vt:lpstr>Machine Learning Approach</vt:lpstr>
      <vt:lpstr>Machine Learning Analysis</vt:lpstr>
      <vt:lpstr>Backgrounds</vt:lpstr>
      <vt:lpstr>Underground emulsion production facility @LNGS</vt:lpstr>
      <vt:lpstr>Shielding prototype installed at LNGS hall B (for 10 g demonstrator run)</vt:lpstr>
      <vt:lpstr>Equatorial telescope inside shielding (for 10-kg-scale physics run) </vt:lpstr>
      <vt:lpstr>Sensitivity of a pilot experiment 10 kg scale</vt:lpstr>
      <vt:lpstr>Towards Neutrino Floor</vt:lpstr>
      <vt:lpstr>Conclusion</vt:lpstr>
      <vt:lpstr>THANK YOU FOR ATTENTION!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NEWSdm: Directional Dark Matter Search with Nuclear Emulsion</dc:title>
  <dc:creator>Andrey Alexandrov</dc:creator>
  <cp:lastModifiedBy>andrey</cp:lastModifiedBy>
  <cp:revision>77</cp:revision>
  <dcterms:created xsi:type="dcterms:W3CDTF">2020-07-26T15:50:47Z</dcterms:created>
  <dcterms:modified xsi:type="dcterms:W3CDTF">2020-07-30T08:15:11Z</dcterms:modified>
</cp:coreProperties>
</file>