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1219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508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49" name="Shape 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219200" latinLnBrk="0">
      <a:defRPr sz="1600">
        <a:latin typeface="+mn-lt"/>
        <a:ea typeface="+mn-ea"/>
        <a:cs typeface="+mn-cs"/>
        <a:sym typeface="Calibri"/>
      </a:defRPr>
    </a:lvl1pPr>
    <a:lvl2pPr indent="228600" defTabSz="1219200" latinLnBrk="0">
      <a:defRPr sz="1600">
        <a:latin typeface="+mn-lt"/>
        <a:ea typeface="+mn-ea"/>
        <a:cs typeface="+mn-cs"/>
        <a:sym typeface="Calibri"/>
      </a:defRPr>
    </a:lvl2pPr>
    <a:lvl3pPr indent="457200" defTabSz="1219200" latinLnBrk="0">
      <a:defRPr sz="1600">
        <a:latin typeface="+mn-lt"/>
        <a:ea typeface="+mn-ea"/>
        <a:cs typeface="+mn-cs"/>
        <a:sym typeface="Calibri"/>
      </a:defRPr>
    </a:lvl3pPr>
    <a:lvl4pPr indent="685800" defTabSz="1219200" latinLnBrk="0">
      <a:defRPr sz="1600">
        <a:latin typeface="+mn-lt"/>
        <a:ea typeface="+mn-ea"/>
        <a:cs typeface="+mn-cs"/>
        <a:sym typeface="Calibri"/>
      </a:defRPr>
    </a:lvl4pPr>
    <a:lvl5pPr indent="914400" defTabSz="1219200" latinLnBrk="0">
      <a:defRPr sz="1600">
        <a:latin typeface="+mn-lt"/>
        <a:ea typeface="+mn-ea"/>
        <a:cs typeface="+mn-cs"/>
        <a:sym typeface="Calibri"/>
      </a:defRPr>
    </a:lvl5pPr>
    <a:lvl6pPr indent="1143000" defTabSz="1219200" latinLnBrk="0">
      <a:defRPr sz="1600">
        <a:latin typeface="+mn-lt"/>
        <a:ea typeface="+mn-ea"/>
        <a:cs typeface="+mn-cs"/>
        <a:sym typeface="Calibri"/>
      </a:defRPr>
    </a:lvl6pPr>
    <a:lvl7pPr indent="1371600" defTabSz="1219200" latinLnBrk="0">
      <a:defRPr sz="1600">
        <a:latin typeface="+mn-lt"/>
        <a:ea typeface="+mn-ea"/>
        <a:cs typeface="+mn-cs"/>
        <a:sym typeface="Calibri"/>
      </a:defRPr>
    </a:lvl7pPr>
    <a:lvl8pPr indent="1600200" defTabSz="1219200" latinLnBrk="0">
      <a:defRPr sz="1600">
        <a:latin typeface="+mn-lt"/>
        <a:ea typeface="+mn-ea"/>
        <a:cs typeface="+mn-cs"/>
        <a:sym typeface="Calibri"/>
      </a:defRPr>
    </a:lvl8pPr>
    <a:lvl9pPr indent="1828800" defTabSz="1219200" latinLnBrk="0">
      <a:defRPr sz="16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image" Target="../media/image1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52852" y="74813"/>
            <a:ext cx="1625601" cy="857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72327" y="74813"/>
            <a:ext cx="1269709" cy="846473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tle Text"/>
          <p:cNvSpPr txBox="1"/>
          <p:nvPr>
            <p:ph type="title"/>
          </p:nvPr>
        </p:nvSpPr>
        <p:spPr>
          <a:xfrm>
            <a:off x="2879868" y="202431"/>
            <a:ext cx="6880830" cy="7182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ctr">
              <a:defRPr sz="5000" u="sng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 - all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6574" y="165875"/>
            <a:ext cx="1660333" cy="8301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152852" y="74813"/>
            <a:ext cx="1625601" cy="857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872327" y="74813"/>
            <a:ext cx="1269709" cy="846473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Title Text"/>
          <p:cNvSpPr txBox="1"/>
          <p:nvPr>
            <p:ph type="title"/>
          </p:nvPr>
        </p:nvSpPr>
        <p:spPr>
          <a:xfrm>
            <a:off x="1824235" y="55026"/>
            <a:ext cx="8187334" cy="886046"/>
          </a:xfrm>
          <a:prstGeom prst="rect">
            <a:avLst/>
          </a:prstGeom>
        </p:spPr>
        <p:txBody>
          <a:bodyPr lIns="65023" tIns="65023" rIns="65023" bIns="65023" anchor="ctr">
            <a:normAutofit fontScale="100000" lnSpcReduction="0"/>
          </a:bodyPr>
          <a:lstStyle>
            <a:lvl1pPr algn="ctr" defTabSz="650240">
              <a:defRPr sz="5000" u="sng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xfrm>
            <a:off x="12005833" y="9114112"/>
            <a:ext cx="348727" cy="371349"/>
          </a:xfrm>
          <a:prstGeom prst="rect">
            <a:avLst/>
          </a:prstGeom>
        </p:spPr>
        <p:txBody>
          <a:bodyPr lIns="65023" tIns="65023" rIns="65023" bIns="65023" anchor="ctr"/>
          <a:lstStyle>
            <a:lvl1pPr defTabSz="650240">
              <a:defRPr sz="1600"/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52852" y="74813"/>
            <a:ext cx="1625601" cy="857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872327" y="74813"/>
            <a:ext cx="1269709" cy="84647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itle Text"/>
          <p:cNvSpPr txBox="1"/>
          <p:nvPr>
            <p:ph type="title"/>
          </p:nvPr>
        </p:nvSpPr>
        <p:spPr>
          <a:xfrm>
            <a:off x="2879868" y="202431"/>
            <a:ext cx="6880830" cy="71823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ctr">
              <a:defRPr sz="5000" u="sng"/>
            </a:lvl1pPr>
          </a:lstStyle>
          <a:p>
            <a:pPr/>
            <a:r>
              <a:t>Title Text</a:t>
            </a:r>
          </a:p>
        </p:txBody>
      </p:sp>
      <p:sp>
        <p:nvSpPr>
          <p:cNvPr id="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650239" y="390595"/>
            <a:ext cx="11704322" cy="18852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650239" y="2275839"/>
            <a:ext cx="11704322" cy="74777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32893" y="9070847"/>
            <a:ext cx="321668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</p:sldLayoutIdLst>
  <p:transition xmlns:p14="http://schemas.microsoft.com/office/powerpoint/2010/main" spd="med" advClick="1"/>
  <p:txStyles>
    <p:titleStyle>
      <a:lvl1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0" marR="0" indent="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1219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.png"/><Relationship Id="rId4" Type="http://schemas.openxmlformats.org/officeDocument/2006/relationships/image" Target="../media/image4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10.jpe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image" Target="../media/image1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magine 5" descr="Immagin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842677" y="-13239"/>
            <a:ext cx="16690153" cy="9780078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83999" y="55674"/>
            <a:ext cx="1219201" cy="807657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Rectangle 2"/>
          <p:cNvSpPr txBox="1"/>
          <p:nvPr/>
        </p:nvSpPr>
        <p:spPr>
          <a:xfrm>
            <a:off x="1944560" y="-539"/>
            <a:ext cx="9522080" cy="1838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4090" tIns="74090" rIns="74090" bIns="74090" anchor="ctr">
            <a:normAutofit fontScale="100000" lnSpcReduction="0"/>
          </a:bodyPr>
          <a:lstStyle/>
          <a:p>
            <a:pPr algn="ctr" defTabSz="1194816">
              <a:defRPr b="1" sz="3920">
                <a:solidFill>
                  <a:srgbClr val="FFFFFF"/>
                </a:solidFill>
                <a:effectLst>
                  <a:outerShdw sx="100000" sy="100000" kx="0" ky="0" algn="b" rotWithShape="0" blurRad="37338" dist="19913" dir="1800000">
                    <a:srgbClr val="000000">
                      <a:alpha val="4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41st International Conference on High Energy Physics, (ICHEP 2022), Bologna</a:t>
            </a:r>
          </a:p>
          <a:p>
            <a:pPr algn="ctr" defTabSz="1194816">
              <a:defRPr b="1" sz="3920">
                <a:solidFill>
                  <a:srgbClr val="FFFFFF"/>
                </a:solidFill>
                <a:effectLst>
                  <a:outerShdw sx="100000" sy="100000" kx="0" ky="0" algn="b" rotWithShape="0" blurRad="37338" dist="19913" dir="1800000">
                    <a:srgbClr val="000000">
                      <a:alpha val="4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July 6-13 2022</a:t>
            </a:r>
          </a:p>
        </p:txBody>
      </p:sp>
      <p:pic>
        <p:nvPicPr>
          <p:cNvPr id="54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701" y="24924"/>
            <a:ext cx="1303756" cy="8691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1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ICHEP 2022</a:t>
            </a:r>
          </a:p>
        </p:txBody>
      </p:sp>
      <p:grpSp>
        <p:nvGrpSpPr>
          <p:cNvPr id="61" name="Group"/>
          <p:cNvGrpSpPr/>
          <p:nvPr/>
        </p:nvGrpSpPr>
        <p:grpSpPr>
          <a:xfrm>
            <a:off x="1679237" y="7704587"/>
            <a:ext cx="9646326" cy="1128148"/>
            <a:chOff x="0" y="0"/>
            <a:chExt cx="9646325" cy="1128146"/>
          </a:xfrm>
        </p:grpSpPr>
        <p:sp>
          <p:nvSpPr>
            <p:cNvPr id="57" name="CasellaDiTesto 8"/>
            <p:cNvSpPr txBox="1"/>
            <p:nvPr/>
          </p:nvSpPr>
          <p:spPr>
            <a:xfrm>
              <a:off x="2421050" y="185490"/>
              <a:ext cx="7225276" cy="757167"/>
            </a:xfrm>
            <a:prstGeom prst="rect">
              <a:avLst/>
            </a:prstGeom>
            <a:solidFill>
              <a:srgbClr val="C6D9F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0" tIns="65020" rIns="65020" bIns="65020" numCol="1" anchor="t">
              <a:spAutoFit/>
            </a:bodyPr>
            <a:lstStyle/>
            <a:p>
              <a:pPr algn="ctr">
                <a:defRPr b="1" sz="4000">
                  <a:solidFill>
                    <a:srgbClr val="1F497D"/>
                  </a:solidFill>
                </a:defRPr>
              </a:pPr>
              <a:r>
                <a:rPr u="sng"/>
                <a:t>July 6</a:t>
              </a:r>
              <a:r>
                <a:rPr baseline="31049" u="sng"/>
                <a:t>th</a:t>
              </a:r>
              <a:r>
                <a:rPr baseline="-949" u="sng"/>
                <a:t> - </a:t>
              </a:r>
              <a:r>
                <a:rPr u="sng"/>
                <a:t>July 13</a:t>
              </a:r>
              <a:r>
                <a:rPr baseline="31999" u="sng"/>
                <a:t>th</a:t>
              </a:r>
              <a:r>
                <a:rPr u="sng"/>
                <a:t> 2022</a:t>
              </a:r>
            </a:p>
          </p:txBody>
        </p:sp>
        <p:grpSp>
          <p:nvGrpSpPr>
            <p:cNvPr id="60" name="Ovale 9"/>
            <p:cNvGrpSpPr/>
            <p:nvPr/>
          </p:nvGrpSpPr>
          <p:grpSpPr>
            <a:xfrm>
              <a:off x="0" y="0"/>
              <a:ext cx="2399822" cy="1128147"/>
              <a:chOff x="0" y="0"/>
              <a:chExt cx="2399821" cy="1128146"/>
            </a:xfrm>
          </p:grpSpPr>
          <p:sp>
            <p:nvSpPr>
              <p:cNvPr id="58" name="Oval"/>
              <p:cNvSpPr/>
              <p:nvPr/>
            </p:nvSpPr>
            <p:spPr>
              <a:xfrm>
                <a:off x="-1" y="0"/>
                <a:ext cx="2399823" cy="1128147"/>
              </a:xfrm>
              <a:prstGeom prst="ellipse">
                <a:avLst/>
              </a:prstGeom>
              <a:solidFill>
                <a:srgbClr val="054591"/>
              </a:solidFill>
              <a:ln w="25400" cap="flat">
                <a:solidFill>
                  <a:srgbClr val="3A5E8A"/>
                </a:solidFill>
                <a:prstDash val="solid"/>
                <a:round/>
              </a:ln>
              <a:effectLst/>
            </p:spPr>
            <p:txBody>
              <a:bodyPr wrap="square" lIns="60959" tIns="60959" rIns="60959" bIns="60959" numCol="1" anchor="ctr">
                <a:noAutofit/>
              </a:bodyPr>
              <a:lstStyle/>
              <a:p>
                <a:pPr algn="ctr">
                  <a:defRPr sz="2200">
                    <a:solidFill>
                      <a:srgbClr val="FFFFFF"/>
                    </a:solidFill>
                  </a:defRPr>
                </a:pPr>
              </a:p>
            </p:txBody>
          </p:sp>
          <p:sp>
            <p:nvSpPr>
              <p:cNvPr id="59" name="Dates of the event"/>
              <p:cNvSpPr txBox="1"/>
              <p:nvPr/>
            </p:nvSpPr>
            <p:spPr>
              <a:xfrm>
                <a:off x="351445" y="156153"/>
                <a:ext cx="1696930" cy="8158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0" tIns="65020" rIns="65020" bIns="65020" numCol="1" anchor="ctr">
                <a:spAutoFit/>
              </a:bodyPr>
              <a:lstStyle>
                <a:lvl1pPr algn="ctr">
                  <a:defRPr sz="2200">
                    <a:solidFill>
                      <a:srgbClr val="FFFFFF"/>
                    </a:solidFill>
                    <a:latin typeface="Tahoma Bold"/>
                    <a:ea typeface="Tahoma Bold"/>
                    <a:cs typeface="Tahoma Bold"/>
                    <a:sym typeface="Tahoma Bold"/>
                  </a:defRPr>
                </a:lvl1pPr>
              </a:lstStyle>
              <a:p>
                <a:pPr/>
                <a:r>
                  <a:t>Dates of the event</a:t>
                </a:r>
              </a:p>
            </p:txBody>
          </p:sp>
        </p:grpSp>
      </p:grpSp>
      <p:pic>
        <p:nvPicPr>
          <p:cNvPr id="62" name="Immagine 1" descr="Immagin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96" y="1844785"/>
            <a:ext cx="6064336" cy="2599991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Venue - Bologna Conference Center"/>
          <p:cNvSpPr txBox="1"/>
          <p:nvPr/>
        </p:nvSpPr>
        <p:spPr>
          <a:xfrm>
            <a:off x="2752139" y="1002565"/>
            <a:ext cx="7500522" cy="603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59" tIns="60959" rIns="60959" bIns="60959">
            <a:spAutoFit/>
          </a:bodyPr>
          <a:lstStyle>
            <a:lvl1pPr algn="ctr">
              <a:defRPr b="1" sz="3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Venue - Bologna Conference Center</a:t>
            </a:r>
          </a:p>
        </p:txBody>
      </p:sp>
      <p:sp>
        <p:nvSpPr>
          <p:cNvPr id="64" name="ICHEP conference will be hosted for the first time in Italy!"/>
          <p:cNvSpPr txBox="1"/>
          <p:nvPr/>
        </p:nvSpPr>
        <p:spPr>
          <a:xfrm>
            <a:off x="906224" y="8968169"/>
            <a:ext cx="11192352" cy="5785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59" tIns="60959" rIns="60959" bIns="60959">
            <a:spAutoFit/>
          </a:bodyPr>
          <a:lstStyle>
            <a:lvl1pPr algn="ctr">
              <a:defRPr b="1" sz="32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ICHEP conference will be hosted for the first time in Italy!</a:t>
            </a:r>
          </a:p>
        </p:txBody>
      </p:sp>
      <p:pic>
        <p:nvPicPr>
          <p:cNvPr id="65" name="unknown.jpg" descr="unknown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72786" y="1823162"/>
            <a:ext cx="6933311" cy="2599991"/>
          </a:xfrm>
          <a:prstGeom prst="rect">
            <a:avLst/>
          </a:prstGeom>
          <a:ln w="12700">
            <a:miter lim="400000"/>
          </a:ln>
        </p:spPr>
      </p:pic>
      <p:sp>
        <p:nvSpPr>
          <p:cNvPr id="66" name="object 4"/>
          <p:cNvSpPr/>
          <p:nvPr/>
        </p:nvSpPr>
        <p:spPr>
          <a:xfrm>
            <a:off x="8999312" y="4610052"/>
            <a:ext cx="4011635" cy="288223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60959" tIns="60959" rIns="60959" bIns="60959"/>
          <a:lstStyle/>
          <a:p>
            <a:pPr/>
          </a:p>
        </p:txBody>
      </p:sp>
      <p:sp>
        <p:nvSpPr>
          <p:cNvPr id="67" name="object 3"/>
          <p:cNvSpPr/>
          <p:nvPr/>
        </p:nvSpPr>
        <p:spPr>
          <a:xfrm>
            <a:off x="-4727" y="4596301"/>
            <a:ext cx="4383446" cy="295676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miter lim="400000"/>
          </a:ln>
        </p:spPr>
        <p:txBody>
          <a:bodyPr lIns="60959" tIns="60959" rIns="60959" bIns="60959"/>
          <a:lstStyle/>
          <a:p>
            <a:pPr/>
          </a:p>
        </p:txBody>
      </p:sp>
      <p:pic>
        <p:nvPicPr>
          <p:cNvPr id="68" name="Immagine 8" descr="Immagine 8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373246" y="4608609"/>
            <a:ext cx="4633616" cy="21421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72909" y="7773010"/>
            <a:ext cx="4919345" cy="1979664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Bologna</a:t>
            </a:r>
          </a:p>
        </p:txBody>
      </p:sp>
      <p:sp>
        <p:nvSpPr>
          <p:cNvPr id="72" name="Date Placeholder 2"/>
          <p:cNvSpPr txBox="1"/>
          <p:nvPr/>
        </p:nvSpPr>
        <p:spPr>
          <a:xfrm>
            <a:off x="650239" y="9114112"/>
            <a:ext cx="3034455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650240">
              <a:defRPr sz="1600">
                <a:solidFill>
                  <a:srgbClr val="888888"/>
                </a:solidFill>
              </a:defRPr>
            </a:lvl1pPr>
          </a:lstStyle>
          <a:p>
            <a:pPr/>
            <a:r>
              <a:t>16 June 2016 - LHCP 2016</a:t>
            </a:r>
          </a:p>
        </p:txBody>
      </p:sp>
      <p:sp>
        <p:nvSpPr>
          <p:cNvPr id="73" name="TextBox 5"/>
          <p:cNvSpPr txBox="1"/>
          <p:nvPr/>
        </p:nvSpPr>
        <p:spPr>
          <a:xfrm>
            <a:off x="48481" y="1066836"/>
            <a:ext cx="8187893" cy="3076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defTabSz="650240"/>
            <a:r>
              <a:t>University of Bologna “Alma Mater Studiorum” founded in </a:t>
            </a:r>
            <a:r>
              <a:rPr b="1"/>
              <a:t>1088</a:t>
            </a:r>
            <a:r>
              <a:t>. One of the biggest Italian universities and the oldest of the Western world.</a:t>
            </a:r>
          </a:p>
          <a:p>
            <a:pPr defTabSz="650240"/>
          </a:p>
          <a:p>
            <a:pPr defTabSz="650240"/>
            <a:r>
              <a:t>City centre, dating back to </a:t>
            </a:r>
            <a:r>
              <a:rPr b="1"/>
              <a:t>Middle-Age </a:t>
            </a:r>
            <a:r>
              <a:t>with an homogeneous mixture of monuments, churches, museums, antique buildings and other architectural features, such as its famous medieval towers and “portici” </a:t>
            </a:r>
          </a:p>
        </p:txBody>
      </p:sp>
      <p:pic>
        <p:nvPicPr>
          <p:cNvPr id="74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89730" y="4317701"/>
            <a:ext cx="4192350" cy="2851220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Immagine 4" descr="Immagine 4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481" y="4298717"/>
            <a:ext cx="4466031" cy="3048633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Picture 13" descr="Picture 1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60453" y="1301230"/>
            <a:ext cx="4768428" cy="2661927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Picture 14" descr="Picture 14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391413" y="3954202"/>
            <a:ext cx="2655045" cy="3829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Picture 15" descr="Picture 15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1" y="7182618"/>
            <a:ext cx="5406626" cy="2570983"/>
          </a:xfrm>
          <a:prstGeom prst="rect">
            <a:avLst/>
          </a:prstGeom>
          <a:ln w="12700">
            <a:miter lim="400000"/>
          </a:ln>
        </p:spPr>
      </p:pic>
      <p:pic>
        <p:nvPicPr>
          <p:cNvPr id="79" name="Picture 7" descr="Picture 7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204776" y="4317701"/>
            <a:ext cx="2236042" cy="2941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Picture 9" descr="Picture 9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359216" y="7182618"/>
            <a:ext cx="2692928" cy="257098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ala dinner venu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Gala dinner venue</a:t>
            </a:r>
          </a:p>
        </p:txBody>
      </p:sp>
      <p:sp>
        <p:nvSpPr>
          <p:cNvPr id="83" name="object 2"/>
          <p:cNvSpPr txBox="1"/>
          <p:nvPr/>
        </p:nvSpPr>
        <p:spPr>
          <a:xfrm>
            <a:off x="12222412" y="590714"/>
            <a:ext cx="198810" cy="372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ts val="1400"/>
              </a:lnSpc>
              <a:defRPr spc="6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‹#›</a:t>
            </a:r>
          </a:p>
        </p:txBody>
      </p:sp>
      <p:sp>
        <p:nvSpPr>
          <p:cNvPr id="84" name="object 3"/>
          <p:cNvSpPr/>
          <p:nvPr/>
        </p:nvSpPr>
        <p:spPr>
          <a:xfrm>
            <a:off x="7231280" y="1012269"/>
            <a:ext cx="5781291" cy="4950867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>
            <a:miter lim="400000"/>
          </a:ln>
        </p:spPr>
        <p:txBody>
          <a:bodyPr lIns="60959" tIns="60959" rIns="60959" bIns="60959"/>
          <a:lstStyle/>
          <a:p>
            <a:pPr/>
          </a:p>
        </p:txBody>
      </p:sp>
      <p:grpSp>
        <p:nvGrpSpPr>
          <p:cNvPr id="89" name="Group"/>
          <p:cNvGrpSpPr/>
          <p:nvPr/>
        </p:nvGrpSpPr>
        <p:grpSpPr>
          <a:xfrm>
            <a:off x="212521" y="8093926"/>
            <a:ext cx="12254103" cy="1570727"/>
            <a:chOff x="0" y="0"/>
            <a:chExt cx="12254101" cy="1570725"/>
          </a:xfrm>
        </p:grpSpPr>
        <p:sp>
          <p:nvSpPr>
            <p:cNvPr id="85" name="Rettangolo 14"/>
            <p:cNvSpPr/>
            <p:nvPr/>
          </p:nvSpPr>
          <p:spPr>
            <a:xfrm>
              <a:off x="2289590" y="165682"/>
              <a:ext cx="9964512" cy="1239361"/>
            </a:xfrm>
            <a:prstGeom prst="rect">
              <a:avLst/>
            </a:prstGeom>
            <a:solidFill>
              <a:srgbClr val="C6D9F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0" tIns="65020" rIns="65020" bIns="65020" numCol="1" anchor="t">
              <a:spAutoFit/>
            </a:bodyPr>
            <a:lstStyle>
              <a:lvl1pPr marR="3679">
                <a:lnSpc>
                  <a:spcPct val="100600"/>
                </a:lnSpc>
                <a:tabLst>
                  <a:tab pos="635000" algn="l"/>
                  <a:tab pos="635000" algn="l"/>
                </a:tabLst>
                <a:defRPr>
                  <a:solidFill>
                    <a:srgbClr val="054591"/>
                  </a:solidFill>
                </a:defRPr>
              </a:lvl1pPr>
            </a:lstStyle>
            <a:p>
              <a:pPr/>
              <a:r>
                <a:t>Surrounded by the magical atmosphere  of Piazza Maggiore, in the heart of the  city, Palazzo Re Enzo today combines  the charm of a building of XIII Century  with cutting-edge technology.</a:t>
              </a:r>
            </a:p>
          </p:txBody>
        </p:sp>
        <p:grpSp>
          <p:nvGrpSpPr>
            <p:cNvPr id="88" name="Ovale 15"/>
            <p:cNvGrpSpPr/>
            <p:nvPr/>
          </p:nvGrpSpPr>
          <p:grpSpPr>
            <a:xfrm>
              <a:off x="0" y="0"/>
              <a:ext cx="2251037" cy="1570726"/>
              <a:chOff x="0" y="0"/>
              <a:chExt cx="2251036" cy="1570725"/>
            </a:xfrm>
          </p:grpSpPr>
          <p:sp>
            <p:nvSpPr>
              <p:cNvPr id="86" name="Oval"/>
              <p:cNvSpPr/>
              <p:nvPr/>
            </p:nvSpPr>
            <p:spPr>
              <a:xfrm>
                <a:off x="0" y="0"/>
                <a:ext cx="2251037" cy="1570726"/>
              </a:xfrm>
              <a:prstGeom prst="ellipse">
                <a:avLst/>
              </a:prstGeom>
              <a:solidFill>
                <a:srgbClr val="054591"/>
              </a:solidFill>
              <a:ln w="25400" cap="flat">
                <a:solidFill>
                  <a:srgbClr val="3A5E8A"/>
                </a:solidFill>
                <a:prstDash val="solid"/>
                <a:round/>
              </a:ln>
              <a:effectLst/>
            </p:spPr>
            <p:txBody>
              <a:bodyPr wrap="square" lIns="60959" tIns="60959" rIns="60959" bIns="60959" numCol="1" anchor="ctr">
                <a:noAutofit/>
              </a:bodyPr>
              <a:lstStyle/>
              <a:p>
                <a:pPr algn="ctr">
                  <a:defRPr b="1">
                    <a:solidFill>
                      <a:srgbClr val="FFFFFF"/>
                    </a:solidFill>
                    <a:latin typeface="Univers LT Std 57 Cn"/>
                    <a:ea typeface="Univers LT Std 57 Cn"/>
                    <a:cs typeface="Univers LT Std 57 Cn"/>
                    <a:sym typeface="Univers LT Std 57 Cn"/>
                  </a:defRPr>
                </a:pPr>
              </a:p>
            </p:txBody>
          </p:sp>
          <p:sp>
            <p:nvSpPr>
              <p:cNvPr id="87" name="Palazzo…"/>
              <p:cNvSpPr txBox="1"/>
              <p:nvPr/>
            </p:nvSpPr>
            <p:spPr>
              <a:xfrm>
                <a:off x="329656" y="70519"/>
                <a:ext cx="1591724" cy="14296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0" tIns="65020" rIns="65020" bIns="65020" numCol="1" anchor="ctr">
                <a:noAutofit/>
              </a:bodyPr>
              <a:lstStyle/>
              <a:p>
                <a:pPr algn="ctr">
                  <a:defRPr b="1" sz="2600">
                    <a:solidFill>
                      <a:srgbClr val="FFFFFF"/>
                    </a:solidFill>
                    <a:latin typeface="Univers LT Std 57 Cn"/>
                    <a:ea typeface="Univers LT Std 57 Cn"/>
                    <a:cs typeface="Univers LT Std 57 Cn"/>
                    <a:sym typeface="Univers LT Std 57 Cn"/>
                  </a:defRPr>
                </a:pPr>
                <a:r>
                  <a:t>Palazzo</a:t>
                </a:r>
              </a:p>
              <a:p>
                <a:pPr algn="ctr">
                  <a:defRPr b="1" sz="2600">
                    <a:solidFill>
                      <a:srgbClr val="FFFFFF"/>
                    </a:solidFill>
                    <a:latin typeface="Univers LT Std 57 Cn"/>
                    <a:ea typeface="Univers LT Std 57 Cn"/>
                    <a:cs typeface="Univers LT Std 57 Cn"/>
                    <a:sym typeface="Univers LT Std 57 Cn"/>
                  </a:defRPr>
                </a:pPr>
                <a:r>
                  <a:t>Re</a:t>
                </a:r>
              </a:p>
              <a:p>
                <a:pPr algn="ctr">
                  <a:defRPr b="1" sz="2600">
                    <a:solidFill>
                      <a:srgbClr val="FFFFFF"/>
                    </a:solidFill>
                    <a:latin typeface="Univers LT Std 57 Cn"/>
                    <a:ea typeface="Univers LT Std 57 Cn"/>
                    <a:cs typeface="Univers LT Std 57 Cn"/>
                    <a:sym typeface="Univers LT Std 57 Cn"/>
                  </a:defRPr>
                </a:pPr>
                <a:r>
                  <a:t>Enzo</a:t>
                </a:r>
              </a:p>
            </p:txBody>
          </p:sp>
        </p:grpSp>
      </p:grpSp>
      <p:pic>
        <p:nvPicPr>
          <p:cNvPr id="90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660" y="1012269"/>
            <a:ext cx="7270133" cy="4950867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61682" y="5776006"/>
            <a:ext cx="5681436" cy="242819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Invitation to Bologna</a:t>
            </a:r>
          </a:p>
        </p:txBody>
      </p:sp>
      <p:pic>
        <p:nvPicPr>
          <p:cNvPr id="9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350534"/>
            <a:ext cx="13004800" cy="8119331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We look forward to see you all in Bologna on July 6, 2022 !"/>
          <p:cNvSpPr txBox="1"/>
          <p:nvPr/>
        </p:nvSpPr>
        <p:spPr>
          <a:xfrm>
            <a:off x="333052" y="5406390"/>
            <a:ext cx="12338696" cy="215077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215900" dist="50800" dir="5400000">
              <a:srgbClr val="000000">
                <a:alpha val="64999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0959" tIns="60959" rIns="60959" bIns="60959">
            <a:spAutoFit/>
          </a:bodyPr>
          <a:lstStyle>
            <a:lvl1pPr algn="ctr">
              <a:lnSpc>
                <a:spcPct val="150000"/>
              </a:lnSpc>
              <a:defRPr b="1" sz="5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We look forward to see you all in Bologna on July 6, 2022 !</a:t>
            </a:r>
          </a:p>
        </p:txBody>
      </p:sp>
      <p:sp>
        <p:nvSpPr>
          <p:cNvPr id="96" name="www.ichep2022.it"/>
          <p:cNvSpPr txBox="1"/>
          <p:nvPr/>
        </p:nvSpPr>
        <p:spPr>
          <a:xfrm>
            <a:off x="201647" y="8543290"/>
            <a:ext cx="2948589" cy="591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0959" tIns="60959" rIns="60959" bIns="60959">
            <a:spAutoFit/>
          </a:bodyPr>
          <a:lstStyle>
            <a:lvl1pPr>
              <a:defRPr sz="3000">
                <a:solidFill>
                  <a:srgbClr val="FFFFFF"/>
                </a:solidFill>
              </a:defRPr>
            </a:lvl1pPr>
          </a:lstStyle>
          <a:p>
            <a:pPr/>
            <a:r>
              <a:t>www.ichep2022.it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60959" tIns="60959" rIns="60959" bIns="60959" numCol="1" spcCol="38100" rtlCol="0" anchor="ctr" upright="0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0959" tIns="60959" rIns="60959" bIns="60959" numCol="1" spcCol="38100" rtlCol="0" anchor="t" upright="0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60959" tIns="60959" rIns="60959" bIns="60959" numCol="1" spcCol="38100" rtlCol="0" anchor="ctr" upright="0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60959" tIns="60959" rIns="60959" bIns="60959" numCol="1" spcCol="38100" rtlCol="0" anchor="t" upright="0">
        <a:spAutoFit/>
      </a:bodyPr>
      <a:lstStyle>
        <a:defPPr marL="0" marR="0" indent="0" algn="l" defTabSz="1219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