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41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39DA7-DE74-4CD0-9794-8C5015357CA1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9BD5B-8488-4A4F-99EE-AAC2BA7252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061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1E94C-6557-4158-9E65-3913DD5C39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9555C3-1D38-463A-A4DC-35EFB7AC9A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BFA0B-9490-4B58-93C5-B5FF8FBBD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17/03/2020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0437C-AAA0-4714-A61E-9C7FBD490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GDPR - WLCG MB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522CE-7571-41B0-97E1-C6AC45EFD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C7AB-C95F-4C38-AFBA-2CEAAC1A1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94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ADA4A-5EFD-42FD-8E84-BB3D9DB89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79A346-E23D-4DCF-9219-BA9743B17D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7916F2-AFF3-49FF-8AF0-BE8CCEDA7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17/03/2020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FD6015-34DD-4729-B377-580F64447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GDPR - WLCG MB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4D6876-534A-4763-96C4-9B363356F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C7AB-C95F-4C38-AFBA-2CEAAC1A1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84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98628D-9D32-4712-B71C-B8B338A9D6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D6B3E2-167F-4C15-9990-CF36263D40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C5176-2C52-4D31-8789-37BA3B8E0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17/03/2020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4A29D5-6065-4221-92EB-EC7FA6275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GDPR - WLCG MB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24D4D-B2B4-4035-BF9D-57C0A9F07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C7AB-C95F-4C38-AFBA-2CEAAC1A1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639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 dirty="0"/>
              <a:t>Click to insert title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23392" y="1341438"/>
            <a:ext cx="11233248" cy="478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GDPR - WLCG MB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8626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ED4D5-BDE2-438D-A740-AC049B116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B16F4-C0E4-4646-8A6E-0009F85836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5AC53-E3EB-4F5E-94C3-2C8A2ECD1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17/03/2020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9D52E-2784-4485-8F49-068C07442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GDPR - WLCG MB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1FC63-EF10-40BF-BDD9-8F78D69BD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C7AB-C95F-4C38-AFBA-2CEAAC1A1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482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AB64D-94C6-4343-87D4-08AB3D670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B99CA2-EC7B-440F-904F-EEDF04397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B6D61-F9BA-42E5-B001-34CD91CDA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17/03/2020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6B7B-1EAB-4509-ABC6-B4A886A6D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GDPR - WLCG MB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AB65F-095A-436B-BB9F-2B3546918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C7AB-C95F-4C38-AFBA-2CEAAC1A1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927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78CA2-0C42-48F8-9B81-DDBCFD3F4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166EF-8220-4DAA-9DA9-D0A6E3756A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3CB8C7-EE88-4257-8171-FB0632CBA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A2AEF4-5B2C-4259-B0F3-699503687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17/03/2020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5B632A-32F3-4E4D-BA71-A86B4B724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GDPR - WLCG MB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7AFC1F-0909-4982-9D98-8B96C7DE9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C7AB-C95F-4C38-AFBA-2CEAAC1A1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804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72296-529C-4981-955B-6A2F9DEA1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524164-0B04-4BE3-ABF5-E0D2FF6D10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484393-AA71-474D-B4A5-ECA2A55CCD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53EEAB-C77D-4830-A88B-AD0C91F58A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41C800-D35E-4160-B31A-33FDCADEBE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6072E5-F81F-4B5F-8A77-23703EA10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17/03/2020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AE6E5B-3B48-4E3E-8A9A-32B85133F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GDPR - WLCG MB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23AFF0-CF24-4BA5-831C-E3B49E3A7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C7AB-C95F-4C38-AFBA-2CEAAC1A1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320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18308-7BA3-4BD7-AA68-0C0E29F47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8AB38A-0B67-4E15-AA40-E28383097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17/03/2020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0B7B2-8BF7-4398-BFD1-0C004B4D6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GDPR - WLCG MB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E9B37C-548F-4BA7-9510-429D2DD57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C7AB-C95F-4C38-AFBA-2CEAAC1A1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072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54DBA1-333E-4297-A263-0110BD6C7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17/03/2020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CAEA67-A238-46DB-BAB4-8141FE276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GDPR - WLCG MB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7AD2B-870D-49AF-9473-62792F1D3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C7AB-C95F-4C38-AFBA-2CEAAC1A1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279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904BB-6BF9-4B98-A7CE-972E08688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0A52C-CAC4-4637-87A6-61C3985396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1102E0-0B25-423C-A34C-9D965DE527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60EC39-DBBD-4456-940A-36663F332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17/03/2020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1DC323-3DF0-4628-8D82-7481F8E84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GDPR - WLCG MB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547A15-6BED-4383-9742-BBF2BD148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C7AB-C95F-4C38-AFBA-2CEAAC1A1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65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C702C-B06A-4FD4-9A60-A2A15AD3B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0A3558-6697-4E1B-BD00-74BE34715B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AC4F0F-1F62-4A6E-BEE9-BACBAE84D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84FB4A-4A18-49B4-B615-74DB261FC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17/03/2020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98C320-B515-4286-B18E-B1B9A0BDD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GDPR - WLCG MB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C056F8-4327-484E-8C10-8615305FE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C7AB-C95F-4C38-AFBA-2CEAAC1A1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24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2B982C-333C-4321-BD9A-7A1CD82FE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15B816-EC77-4FBC-AA92-FD8BB5374C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D63F27-6ABF-4107-A13A-C31AB3BAED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17/03/2020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97BCD-4D03-4C8B-86A7-2889711FB3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GDPR - WLCG MB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8C0255-68D5-46DE-9B45-A774D17875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BC7AB-C95F-4C38-AFBA-2CEAAC1A1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4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lcg-docs.web.cern.ch/wlcg-docs/?dir=policy/securit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X6m8FhLHH3qe5plWOZQYoYJKt_z6oHJo6euDB1Y3e6s/edit" TargetMode="External"/><Relationship Id="rId2" Type="http://schemas.openxmlformats.org/officeDocument/2006/relationships/hyperlink" Target="https://wlcg.web.cern.ch/computer-securit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034A0-E2A5-4000-98BA-DBB5AE3DFB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WLCG &amp; GDPR issues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7851B7-132B-43D2-995B-803EBC8C28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David Kelsey</a:t>
            </a:r>
            <a:br>
              <a:rPr lang="en-GB" dirty="0"/>
            </a:br>
            <a:r>
              <a:rPr lang="en-GB" dirty="0"/>
              <a:t>UKRI STFC</a:t>
            </a:r>
            <a:br>
              <a:rPr lang="en-GB" dirty="0"/>
            </a:br>
            <a:r>
              <a:rPr lang="en-GB" dirty="0"/>
              <a:t>17 Mar 2020</a:t>
            </a:r>
            <a:br>
              <a:rPr lang="en-GB" dirty="0"/>
            </a:br>
            <a:r>
              <a:rPr lang="en-GB" dirty="0"/>
              <a:t>WLCG MB</a:t>
            </a:r>
          </a:p>
        </p:txBody>
      </p:sp>
    </p:spTree>
    <p:extLst>
      <p:ext uri="{BB962C8B-B14F-4D97-AF65-F5344CB8AC3E}">
        <p14:creationId xmlns:p14="http://schemas.microsoft.com/office/powerpoint/2010/main" val="2208433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62E9A-2806-4CC5-A20C-CA93050F8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WLCG Privacy Notice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6ED29-56B8-4994-B91E-3B42E0EF8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Was approved in summer 2019</a:t>
            </a:r>
          </a:p>
          <a:p>
            <a:r>
              <a:rPr lang="en-GB" dirty="0">
                <a:hlinkClick r:id="rId2"/>
              </a:rPr>
              <a:t>http://wlcg-docs.web.cern.ch/wlcg-docs/?dir=policy/security</a:t>
            </a:r>
            <a:endParaRPr lang="en-GB" dirty="0"/>
          </a:p>
          <a:p>
            <a:r>
              <a:rPr lang="en-GB" dirty="0"/>
              <a:t>This needs to be shown on every web page offering a WLCG service</a:t>
            </a:r>
          </a:p>
          <a:p>
            <a:pPr lvl="1"/>
            <a:r>
              <a:rPr lang="en-GB" dirty="0"/>
              <a:t>Or service needs to prepare its own – if general one does not work</a:t>
            </a:r>
          </a:p>
          <a:p>
            <a:pPr lvl="1"/>
            <a:r>
              <a:rPr lang="en-GB" dirty="0"/>
              <a:t>Including all experiment services too</a:t>
            </a:r>
          </a:p>
          <a:p>
            <a:r>
              <a:rPr lang="en-GB" dirty="0"/>
              <a:t>I have not (yet) found </a:t>
            </a:r>
            <a:r>
              <a:rPr lang="en-GB" b="1" dirty="0"/>
              <a:t>any</a:t>
            </a:r>
            <a:r>
              <a:rPr lang="en-GB" dirty="0"/>
              <a:t> WLCG service advertising the Privacy Notice (including VOMS)</a:t>
            </a:r>
          </a:p>
          <a:p>
            <a:pPr lvl="1"/>
            <a:r>
              <a:rPr lang="en-GB" dirty="0"/>
              <a:t>GOCDB does have its own privacy notice</a:t>
            </a:r>
          </a:p>
          <a:p>
            <a:r>
              <a:rPr lang="en-GB" dirty="0"/>
              <a:t>Julia has a list of all services needing a PN</a:t>
            </a:r>
          </a:p>
          <a:p>
            <a:pPr lvl="1"/>
            <a:r>
              <a:rPr lang="en-GB" dirty="0"/>
              <a:t>Should “operations” now do a deployment campaign?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8AA30-1966-42AF-8EAA-8AF36A3E6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17/03/2020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D5770-C7FC-4EB8-90D3-62261678C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GDPR - WLCG MB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5F7BA-A77F-4222-9CCD-071AA9F6D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C7AB-C95F-4C38-AFBA-2CEAAC1A1D5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508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BBF9E-9BBE-46F1-A3F3-5868777B5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Personal Data Policy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BED7FD-C512-4848-95B2-0A24F9ACA1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57175" indent="-257175"/>
            <a:r>
              <a:rPr lang="en-US" sz="2000" dirty="0"/>
              <a:t>The old framework still applies</a:t>
            </a:r>
          </a:p>
          <a:p>
            <a:pPr marL="714375" lvl="1" indent="-257175"/>
            <a:r>
              <a:rPr lang="en-GB" sz="1600" dirty="0">
                <a:hlinkClick r:id="rId2"/>
              </a:rPr>
              <a:t>https://wlcg.web.cern.ch/computer-security</a:t>
            </a:r>
            <a:endParaRPr lang="en-GB" sz="1600" dirty="0"/>
          </a:p>
          <a:p>
            <a:pPr marL="714375" lvl="1" indent="-257175"/>
            <a:endParaRPr lang="en-US" sz="1600" dirty="0"/>
          </a:p>
          <a:p>
            <a:pPr marL="257175" indent="-257175"/>
            <a:r>
              <a:rPr lang="en-US" sz="2000" dirty="0"/>
              <a:t>Processing of Personal Data Policy Framework</a:t>
            </a:r>
          </a:p>
          <a:p>
            <a:pPr marL="714375" lvl="1" indent="-257175"/>
            <a:r>
              <a:rPr lang="en-GB" sz="1800" i="1" dirty="0">
                <a:hlinkClick r:id="rId3"/>
              </a:rPr>
              <a:t>https://docs.google.com/document/d/1X6m8FhLHH3qe5plWOZQYoYJKt_z6oHJo6euDB1Y3e6s/edit</a:t>
            </a:r>
            <a:endParaRPr lang="en-GB" sz="1800" i="1" dirty="0"/>
          </a:p>
          <a:p>
            <a:pPr marL="257175" indent="-257175"/>
            <a:r>
              <a:rPr lang="en-GB" sz="2000" dirty="0"/>
              <a:t>Lots of discussion at June/July GDB meetings</a:t>
            </a:r>
          </a:p>
          <a:p>
            <a:pPr marL="714375" lvl="1" indent="-257175"/>
            <a:r>
              <a:rPr lang="en-GB" sz="2000" dirty="0"/>
              <a:t>But was never finalised</a:t>
            </a:r>
          </a:p>
          <a:p>
            <a:pPr marL="714375" lvl="1" indent="-257175"/>
            <a:r>
              <a:rPr lang="en-GB" sz="2000" dirty="0"/>
              <a:t>We were asked to concentrate on Privacy Notice</a:t>
            </a:r>
          </a:p>
          <a:p>
            <a:pPr marL="257175" indent="-257175"/>
            <a:r>
              <a:rPr lang="en-GB" sz="2000" dirty="0"/>
              <a:t>We have been waiting for the new GEANT DP Code of Conduct version 2</a:t>
            </a:r>
          </a:p>
          <a:p>
            <a:pPr marL="714375" lvl="1" indent="-257175"/>
            <a:r>
              <a:rPr lang="en-GB" sz="2000" dirty="0"/>
              <a:t>Close to being submitted for approval (true?)</a:t>
            </a:r>
          </a:p>
          <a:p>
            <a:pPr marL="714375" lvl="1" indent="-257175"/>
            <a:r>
              <a:rPr lang="en-GB" sz="2000" dirty="0"/>
              <a:t>But could still some (long?) time before approval is given</a:t>
            </a:r>
          </a:p>
          <a:p>
            <a:pPr marL="257175" indent="-257175"/>
            <a:r>
              <a:rPr lang="en-GB" sz="2000" dirty="0"/>
              <a:t>Conclude: policy group should return to finalising the updated version of the policy framework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A1B1A-52F0-4AE1-A269-A292AF227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17/03/2020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73087-22CC-481E-BD4A-3328BABE9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GDPR - WLCG MB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46269-129D-47F7-A92C-86578B830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C7AB-C95F-4C38-AFBA-2CEAAC1A1D5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942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1436D-173E-C943-A0B9-8DC27F90C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Policy on the Processing of Personal Data (reminder)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E3D63-E283-6D4B-9A86-8120DB65B9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392" y="1971412"/>
            <a:ext cx="11233248" cy="415442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Issues</a:t>
            </a:r>
          </a:p>
          <a:p>
            <a:r>
              <a:rPr lang="en-US" dirty="0"/>
              <a:t>Why do we say “fairly, open and transparent”?</a:t>
            </a:r>
          </a:p>
          <a:p>
            <a:r>
              <a:rPr lang="en-US" dirty="0"/>
              <a:t>Retention length (18 months)?</a:t>
            </a:r>
          </a:p>
          <a:p>
            <a:r>
              <a:rPr lang="en-US" dirty="0"/>
              <a:t>User rights of access</a:t>
            </a:r>
          </a:p>
          <a:p>
            <a:r>
              <a:rPr lang="en-US" dirty="0"/>
              <a:t>Where do we report data breaches?</a:t>
            </a:r>
          </a:p>
          <a:p>
            <a:r>
              <a:rPr lang="en-US" dirty="0"/>
              <a:t>Are audits required?</a:t>
            </a:r>
          </a:p>
          <a:p>
            <a:r>
              <a:rPr lang="en-US" dirty="0"/>
              <a:t>Dual meaning of word “processing”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A13C7D-9275-4784-8954-C720D625D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GDPR - WLCG MB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8041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298</Words>
  <Application>Microsoft Office PowerPoint</Application>
  <PresentationFormat>Widescreen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WLCG &amp; GDPR issues</vt:lpstr>
      <vt:lpstr>WLCG Privacy Notice</vt:lpstr>
      <vt:lpstr>Personal Data Policy Framework</vt:lpstr>
      <vt:lpstr>Policy on the Processing of Personal Data (reminder)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&amp; GDPR issues</dc:title>
  <dc:creator>David</dc:creator>
  <cp:lastModifiedBy>David</cp:lastModifiedBy>
  <cp:revision>4</cp:revision>
  <dcterms:created xsi:type="dcterms:W3CDTF">2020-03-17T13:13:35Z</dcterms:created>
  <dcterms:modified xsi:type="dcterms:W3CDTF">2020-03-17T13:33:26Z</dcterms:modified>
</cp:coreProperties>
</file>