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9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46"/>
    <p:restoredTop sz="94686"/>
  </p:normalViewPr>
  <p:slideViewPr>
    <p:cSldViewPr snapToGrid="0" snapToObjects="1">
      <p:cViewPr varScale="1">
        <p:scale>
          <a:sx n="76" d="100"/>
          <a:sy n="76" d="100"/>
        </p:scale>
        <p:origin x="232" y="3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1/14/20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1/14/20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1/14/20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1/14/20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1/14/20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1/14/20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1/14/20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1/14/20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1/14/20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1/14/20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1/14/20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1/14/20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1/14/20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1/14/20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1/14/20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1/14/20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1/14/20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1/14/20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1/14/20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1/14/20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1/14/20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e-beam/pybetacool" TargetMode="External"/><Relationship Id="rId2" Type="http://schemas.openxmlformats.org/officeDocument/2006/relationships/hyperlink" Target="https://gitlab.cern.ch/e-beam/betacoolonly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swan.cern.ch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722705-08E1-824B-943B-B899539C1E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Betacool</a:t>
            </a:r>
            <a:r>
              <a:rPr lang="en-US" dirty="0"/>
              <a:t> source code recovered from Russian colleagues</a:t>
            </a:r>
          </a:p>
          <a:p>
            <a:r>
              <a:rPr lang="en-US" dirty="0"/>
              <a:t>A “new” version that can be compiled also for Linux/Mac is now on </a:t>
            </a:r>
            <a:r>
              <a:rPr lang="en-US" dirty="0" err="1"/>
              <a:t>gitlab</a:t>
            </a:r>
            <a:r>
              <a:rPr lang="en-US" dirty="0"/>
              <a:t>: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err="1">
                <a:hlinkClick r:id="rId2"/>
              </a:rPr>
              <a:t>gitlab.cern.ch</a:t>
            </a:r>
            <a:r>
              <a:rPr lang="en-US" dirty="0">
                <a:hlinkClick r:id="rId2"/>
              </a:rPr>
              <a:t>/e-beam/</a:t>
            </a:r>
            <a:r>
              <a:rPr lang="en-US" dirty="0" err="1">
                <a:hlinkClick r:id="rId2"/>
              </a:rPr>
              <a:t>betacool</a:t>
            </a:r>
            <a:endParaRPr lang="en-US" dirty="0">
              <a:hlinkClick r:id="rId2"/>
            </a:endParaRPr>
          </a:p>
          <a:p>
            <a:pPr lvl="1"/>
            <a:r>
              <a:rPr lang="en-US" dirty="0"/>
              <a:t>Only accessible to E-BEAM members for the time being (need to see with Russian colleagues if they found an official maintainer of the code)</a:t>
            </a:r>
          </a:p>
          <a:p>
            <a:r>
              <a:rPr lang="en-US" dirty="0"/>
              <a:t>Started development of minimalistic Python-</a:t>
            </a:r>
            <a:r>
              <a:rPr lang="en-US" dirty="0" err="1"/>
              <a:t>Betacool</a:t>
            </a:r>
            <a:r>
              <a:rPr lang="en-US" dirty="0"/>
              <a:t> interface:</a:t>
            </a:r>
          </a:p>
          <a:p>
            <a:pPr lvl="1"/>
            <a:r>
              <a:rPr lang="en-US" dirty="0">
                <a:hlinkClick r:id="rId3"/>
              </a:rPr>
              <a:t>https://gitlab.cern.ch/e-beam/pybetacool</a:t>
            </a:r>
            <a:endParaRPr lang="en-US" dirty="0"/>
          </a:p>
          <a:p>
            <a:pPr lvl="1"/>
            <a:r>
              <a:rPr lang="en-US" dirty="0"/>
              <a:t>Aim to provide a simple example using </a:t>
            </a:r>
            <a:r>
              <a:rPr lang="en-US" dirty="0">
                <a:hlinkClick r:id="rId4"/>
              </a:rPr>
              <a:t>SWAN</a:t>
            </a:r>
            <a:endParaRPr lang="en-US" dirty="0"/>
          </a:p>
          <a:p>
            <a:pPr lvl="1"/>
            <a:endParaRPr lang="en-US" dirty="0"/>
          </a:p>
          <a:p>
            <a:r>
              <a:rPr lang="en-US" sz="2400" dirty="0">
                <a:solidFill>
                  <a:schemeClr val="accent1"/>
                </a:solidFill>
              </a:rPr>
              <a:t>Contact me if you are interested in the development or in using it!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FBB4D4-B6E4-754A-A717-B00EC9CC7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BETACOOL for UNIX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FE6881-1EE1-A645-867C-953CB6CA92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34267" y="6350851"/>
            <a:ext cx="882121" cy="507149"/>
          </a:xfrm>
        </p:spPr>
        <p:txBody>
          <a:bodyPr/>
          <a:lstStyle/>
          <a:p>
            <a:r>
              <a:rPr lang="en-US" dirty="0"/>
              <a:t>15 Jan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2DCBA4-4C67-9A43-9C39-F19D1F20C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Gamba | BETACOOL for UNIX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0613D-1774-0E40-A918-26DB1B824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110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117</Words>
  <Application>Microsoft Macintosh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BETACOOL for UNIX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Davide Gamba</dc:creator>
  <cp:lastModifiedBy>Davide Gamba</cp:lastModifiedBy>
  <cp:revision>2</cp:revision>
  <dcterms:created xsi:type="dcterms:W3CDTF">2020-01-14T21:34:38Z</dcterms:created>
  <dcterms:modified xsi:type="dcterms:W3CDTF">2020-01-14T21:47:26Z</dcterms:modified>
</cp:coreProperties>
</file>