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8"/>
  </p:notesMasterIdLst>
  <p:handoutMasterIdLst>
    <p:handoutMasterId r:id="rId9"/>
  </p:handoutMasterIdLst>
  <p:sldIdLst>
    <p:sldId id="1318" r:id="rId2"/>
    <p:sldId id="1317" r:id="rId3"/>
    <p:sldId id="1324" r:id="rId4"/>
    <p:sldId id="1319" r:id="rId5"/>
    <p:sldId id="1320" r:id="rId6"/>
    <p:sldId id="1323" r:id="rId7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6" orient="horz" pos="3960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5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739ACE"/>
    <a:srgbClr val="D0D8E8"/>
    <a:srgbClr val="E9EDF4"/>
    <a:srgbClr val="A8ADB7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3" autoAdjust="0"/>
    <p:restoredTop sz="95948" autoAdjust="0"/>
  </p:normalViewPr>
  <p:slideViewPr>
    <p:cSldViewPr>
      <p:cViewPr varScale="1">
        <p:scale>
          <a:sx n="106" d="100"/>
          <a:sy n="106" d="100"/>
        </p:scale>
        <p:origin x="804" y="114"/>
      </p:cViewPr>
      <p:guideLst>
        <p:guide orient="horz"/>
        <p:guide pos="336"/>
        <p:guide orient="horz" pos="3960"/>
        <p:guide pos="5904"/>
        <p:guide orient="horz" pos="2160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21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2654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7820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8956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4993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407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12/16/2019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Departments\AB\Groups\RF\Machines\PS\LowLevel\BeamControlUpgrade\Modules\2019-05_ModuleProductionRunFinalQuantities_BudgetSpent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75783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4325" indent="-314325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conditioning </a:t>
            </a: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until 21/02/2020</a:t>
            </a:r>
            <a:endParaRPr lang="en-GB" sz="21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cabling activities</a:t>
            </a: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Renovation of electrical power distribution to racks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Installation of optical fibres (on top of racks)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Q3-4/2019, fibres 151-359 done;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Jean-Marc Lassauce, EN-EL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Installation of central distribution in CR12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(trenches) for rack-to-rack patch connections</a:t>
            </a:r>
            <a:b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completed?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patch cables for initial installation to be defined</a:t>
            </a: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Ethernet socket installations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VME crates removed from b. 359 racks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Reinstallation in January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Racks for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cavity (b. 151), exchanged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needs re-cabling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VME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power supply renovation  Few supplies sent for maintenance</a:t>
            </a: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Controls installations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Network re-connections to new socket infrastructure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</a:p>
          <a:p>
            <a:pPr marL="773731" lvl="1" indent="-316531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Benjamin Ninet, BE-CO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pulse repeaters in CR33/35 done</a:t>
            </a:r>
          </a:p>
          <a:p>
            <a:pPr marL="773731" lvl="1" indent="-316531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CR13 pulse distribution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completed?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(Co-)activities in PS central building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685800"/>
            <a:ext cx="8839200" cy="72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Production of VXS modules for PS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completed/ongoing</a:t>
            </a:r>
            <a:b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link to </a:t>
            </a:r>
            <a:r>
              <a:rPr lang="en-GB" sz="2100" b="1" dirty="0" err="1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dfs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Production of spare 1-turn delay feedback boards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Update synoptics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Simulated transmission of bending field via WR B-train?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Controls front-ends: 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cfv-353-allbc1/2 on CERN CentOS7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cfv-353-allbc3/4 on hold for migration of timings to cfv-151-xxx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Configuration of new crate for RF train distribution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cfv-353-alltd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Layout of front-ends in b. 151 (20/40/80 MHz)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cfv-151-allbc1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cfv-151-allc20, cfv-151-allc40, cfv-151-allc80-08,</a:t>
            </a:r>
            <a:b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cfv-151-allc80-88-89</a:t>
            </a:r>
            <a:b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1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control: Status and next steps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816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838200"/>
            <a:ext cx="8839199" cy="72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down for X-mas stop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Powering of further equipment </a:t>
            </a: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2020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Requires network and CR13 general pulse distribution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Pulse repeater renovation, rack-by-rack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Collaboration with BE-CO installation team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Rack layout for CR10, CR11 (core beam control)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Preparation of infrastructure, VXI crates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Installation requests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Upcoming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85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hardware developments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44205"/>
              </p:ext>
            </p:extLst>
          </p:nvPr>
        </p:nvGraphicFramePr>
        <p:xfrm>
          <a:off x="533398" y="990600"/>
          <a:ext cx="883920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09498458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3810002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Prototype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Series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CTU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Hardware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completed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Fractional divider (AWAKE/PS)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Completing</a:t>
                      </a:r>
                      <a:r>
                        <a:rPr lang="en-US" baseline="0" dirty="0"/>
                        <a:t> prototype validation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aseline="0" dirty="0"/>
                        <a:t>Series production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3625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AVC surveillance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Design phase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Master DDS FMC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Almost</a:t>
                      </a:r>
                      <a:r>
                        <a:rPr lang="en-US" baseline="0" dirty="0"/>
                        <a:t> ready for design office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9749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Master clock divider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Development</a:t>
                      </a:r>
                      <a:r>
                        <a:rPr lang="en-US" baseline="0" dirty="0"/>
                        <a:t> starting?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7670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Clock/sync</a:t>
                      </a:r>
                      <a:r>
                        <a:rPr lang="en-GB" baseline="0" dirty="0"/>
                        <a:t> adaptor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Finalization of design,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then review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906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763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firmware/software developments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952633"/>
              </p:ext>
            </p:extLst>
          </p:nvPr>
        </p:nvGraphicFramePr>
        <p:xfrm>
          <a:off x="533400" y="762000"/>
          <a:ext cx="88392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  <a:gridCol w="1262745">
                  <a:extLst>
                    <a:ext uri="{9D8B030D-6E8A-4147-A177-3AD203B41FA5}">
                      <a16:colId xmlns:a16="http://schemas.microsoft.com/office/drawing/2014/main" val="921791124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Firmware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Test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Operational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CTU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12/2019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12/2019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379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Fractional divider (AW./PS)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()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03/2020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95416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Radial position 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 1-TFB board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12/2019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Internal</a:t>
                      </a:r>
                      <a:r>
                        <a:rPr lang="en-GB" baseline="0" dirty="0"/>
                        <a:t> function generator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n.a</a:t>
                      </a:r>
                      <a:r>
                        <a:rPr lang="en-GB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12/2019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3625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Synchronous</a:t>
                      </a:r>
                      <a:r>
                        <a:rPr lang="en-GB" baseline="0" dirty="0"/>
                        <a:t> 4-ch. receiver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01/2020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Fast</a:t>
                      </a:r>
                      <a:r>
                        <a:rPr lang="en-GB" baseline="0" dirty="0"/>
                        <a:t> d</a:t>
                      </a:r>
                      <a:r>
                        <a:rPr lang="en-GB" dirty="0"/>
                        <a:t>ata</a:t>
                      </a:r>
                      <a:r>
                        <a:rPr lang="en-GB" baseline="0" dirty="0"/>
                        <a:t> concentrator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9749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Slow data concentrator and distributor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06/2020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07/2020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07/2020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9067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Beam loops calculation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05/2020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06/2020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06/2020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296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702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firmware/software developments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989441"/>
              </p:ext>
            </p:extLst>
          </p:nvPr>
        </p:nvGraphicFramePr>
        <p:xfrm>
          <a:off x="533400" y="763200"/>
          <a:ext cx="88392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  <a:gridCol w="1262745">
                  <a:extLst>
                    <a:ext uri="{9D8B030D-6E8A-4147-A177-3AD203B41FA5}">
                      <a16:colId xmlns:a16="http://schemas.microsoft.com/office/drawing/2014/main" val="921791124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Firmware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Test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Operational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Clock/sync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adaptor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12/2019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34084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Master clock</a:t>
                      </a:r>
                      <a:r>
                        <a:rPr lang="en-GB" baseline="0" dirty="0"/>
                        <a:t>, </a:t>
                      </a:r>
                      <a:r>
                        <a:rPr lang="en-GB" dirty="0"/>
                        <a:t>DDS-FMC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27213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/>
                        <a:t>Master clock divider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99259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20/40/80</a:t>
                      </a:r>
                      <a:r>
                        <a:rPr lang="en-GB" baseline="0" dirty="0"/>
                        <a:t> MHz cavity contr.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12/2019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07564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Coupled-bunch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12/2019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02/2020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13873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AVC surveillance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02/2020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04/2020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04/2020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215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850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80362</TotalTime>
  <Words>337</Words>
  <Application>Microsoft Office PowerPoint</Application>
  <PresentationFormat>A4 Paper (210x297 mm)</PresentationFormat>
  <Paragraphs>163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2451</cp:revision>
  <cp:lastPrinted>2019-11-18T10:22:47Z</cp:lastPrinted>
  <dcterms:created xsi:type="dcterms:W3CDTF">2004-02-08T17:46:25Z</dcterms:created>
  <dcterms:modified xsi:type="dcterms:W3CDTF">2019-12-17T12:20:32Z</dcterms:modified>
</cp:coreProperties>
</file>