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7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2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2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24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3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0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09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64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8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62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0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0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0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853369"/>
            <a:ext cx="10363200" cy="3088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0D4E46AA-1EC0-4433-9956-E798E94A6FB7}" type="datetimeFigureOut">
              <a:rPr lang="en-US" smtClean="0"/>
              <a:pPr/>
              <a:t>7/2/21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46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Video 3">
            <a:extLst>
              <a:ext uri="{FF2B5EF4-FFF2-40B4-BE49-F238E27FC236}">
                <a16:creationId xmlns:a16="http://schemas.microsoft.com/office/drawing/2014/main" id="{0B104DEB-A97F-434A-9408-069959A13F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alphaModFix/>
          </a:blip>
          <a:srcRect r="-1" b="283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DEDA826-0CC6-45C8-B90F-CB99E02CF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06" y="0"/>
            <a:ext cx="8543515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58000">
                <a:srgbClr val="000000">
                  <a:alpha val="55000"/>
                </a:srgbClr>
              </a:gs>
              <a:gs pos="93000">
                <a:srgbClr val="000000">
                  <a:alpha val="64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396F4-44B9-5846-B7D7-91A438AA92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3797" y="167867"/>
            <a:ext cx="9029632" cy="1203753"/>
          </a:xfrm>
        </p:spPr>
        <p:txBody>
          <a:bodyPr anchor="b">
            <a:noAutofit/>
          </a:bodyPr>
          <a:lstStyle/>
          <a:p>
            <a:r>
              <a:rPr lang="en-IT" sz="4800" b="1" dirty="0">
                <a:solidFill>
                  <a:schemeClr val="accent1"/>
                </a:solidFill>
              </a:rPr>
              <a:t>Awards for the best poster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251EE0-670C-784F-99BA-505FB759BB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594" y="2239490"/>
            <a:ext cx="8829675" cy="4339439"/>
          </a:xfrm>
        </p:spPr>
        <p:txBody>
          <a:bodyPr anchor="t">
            <a:normAutofit fontScale="85000" lnSpcReduction="10000"/>
          </a:bodyPr>
          <a:lstStyle/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FFFF"/>
                </a:solidFill>
              </a:rPr>
              <a:t>Nina </a:t>
            </a:r>
            <a:r>
              <a:rPr lang="en-GB" sz="3200" dirty="0" err="1">
                <a:solidFill>
                  <a:srgbClr val="FFFFFF"/>
                </a:solidFill>
              </a:rPr>
              <a:t>Burlac</a:t>
            </a:r>
            <a:r>
              <a:rPr lang="en-GB" sz="3200" dirty="0">
                <a:solidFill>
                  <a:srgbClr val="FFFFFF"/>
                </a:solidFill>
              </a:rPr>
              <a:t>, </a:t>
            </a:r>
            <a:r>
              <a:rPr lang="en-GB" sz="3200" cap="none" dirty="0">
                <a:solidFill>
                  <a:srgbClr val="FFFFFF"/>
                </a:solidFill>
              </a:rPr>
              <a:t>searching for </a:t>
            </a:r>
            <a:r>
              <a:rPr lang="en-GB" sz="3200" cap="none" dirty="0" err="1">
                <a:solidFill>
                  <a:srgbClr val="FFFFFF"/>
                </a:solidFill>
              </a:rPr>
              <a:t>neutrinoless</a:t>
            </a:r>
            <a:r>
              <a:rPr lang="en-GB" sz="3200" cap="none" dirty="0">
                <a:solidFill>
                  <a:srgbClr val="FFFFFF"/>
                </a:solidFill>
              </a:rPr>
              <a:t> double beta decay with LEGEND experiment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FFFFFF"/>
              </a:solidFill>
            </a:endParaRP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FFFFFF"/>
                </a:solidFill>
              </a:rPr>
              <a:t>Giulia </a:t>
            </a:r>
            <a:r>
              <a:rPr lang="en-GB" sz="3200" b="1" dirty="0" err="1">
                <a:solidFill>
                  <a:srgbClr val="FFFFFF"/>
                </a:solidFill>
              </a:rPr>
              <a:t>Pieramico</a:t>
            </a:r>
            <a:r>
              <a:rPr lang="en-GB" sz="3200" dirty="0">
                <a:solidFill>
                  <a:srgbClr val="FFFFFF"/>
                </a:solidFill>
              </a:rPr>
              <a:t>, </a:t>
            </a:r>
            <a:r>
              <a:rPr lang="en-GB" sz="3200" cap="none" dirty="0">
                <a:solidFill>
                  <a:srgbClr val="FFFFFF"/>
                </a:solidFill>
              </a:rPr>
              <a:t>geant4 simulation of </a:t>
            </a:r>
            <a:r>
              <a:rPr lang="en-GB" sz="3200" cap="none">
                <a:solidFill>
                  <a:srgbClr val="FFFFFF"/>
                </a:solidFill>
              </a:rPr>
              <a:t>the ABALONE </a:t>
            </a:r>
            <a:r>
              <a:rPr lang="en-GB" sz="3200" cap="none" dirty="0">
                <a:solidFill>
                  <a:srgbClr val="FFFFFF"/>
                </a:solidFill>
              </a:rPr>
              <a:t>photosensor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FFFFFF"/>
              </a:solidFill>
            </a:endParaRP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FFFFFF"/>
                </a:solidFill>
              </a:rPr>
              <a:t>Maxime Pierre</a:t>
            </a:r>
            <a:r>
              <a:rPr lang="en-GB" sz="3200" dirty="0">
                <a:solidFill>
                  <a:srgbClr val="FFFFFF"/>
                </a:solidFill>
              </a:rPr>
              <a:t>, </a:t>
            </a:r>
            <a:r>
              <a:rPr lang="en-GB" sz="3200" cap="none" dirty="0" err="1">
                <a:solidFill>
                  <a:srgbClr val="FFFFFF"/>
                </a:solidFill>
              </a:rPr>
              <a:t>neutrinoless</a:t>
            </a:r>
            <a:r>
              <a:rPr lang="en-GB" sz="3200" cap="none" dirty="0">
                <a:solidFill>
                  <a:srgbClr val="FFFFFF"/>
                </a:solidFill>
              </a:rPr>
              <a:t> double beta decay search in XENON1t/</a:t>
            </a:r>
            <a:r>
              <a:rPr lang="en-GB" sz="3200" cap="none" dirty="0" err="1">
                <a:solidFill>
                  <a:srgbClr val="FFFFFF"/>
                </a:solidFill>
              </a:rPr>
              <a:t>nt</a:t>
            </a:r>
            <a:endParaRPr lang="en-GB" sz="3200" dirty="0">
              <a:solidFill>
                <a:srgbClr val="FFFFFF"/>
              </a:solidFill>
            </a:endParaRPr>
          </a:p>
          <a:p>
            <a:pPr>
              <a:lnSpc>
                <a:spcPct val="120000"/>
              </a:lnSpc>
            </a:pPr>
            <a:endParaRPr lang="en-IT" sz="700" dirty="0">
              <a:solidFill>
                <a:srgbClr val="FFFF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DDA327-270B-43AF-BDBD-2EB50E83E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66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Video 3">
            <a:extLst>
              <a:ext uri="{FF2B5EF4-FFF2-40B4-BE49-F238E27FC236}">
                <a16:creationId xmlns:a16="http://schemas.microsoft.com/office/drawing/2014/main" id="{0B104DEB-A97F-434A-9408-069959A13F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alphaModFix/>
          </a:blip>
          <a:srcRect r="-1" b="283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DEDA826-0CC6-45C8-B90F-CB99E02CF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06" y="0"/>
            <a:ext cx="8543515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58000">
                <a:srgbClr val="000000">
                  <a:alpha val="55000"/>
                </a:srgbClr>
              </a:gs>
              <a:gs pos="93000">
                <a:srgbClr val="000000">
                  <a:alpha val="64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396F4-44B9-5846-B7D7-91A438AA92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68" y="660054"/>
            <a:ext cx="9029632" cy="2262268"/>
          </a:xfrm>
        </p:spPr>
        <p:txBody>
          <a:bodyPr anchor="b">
            <a:noAutofit/>
          </a:bodyPr>
          <a:lstStyle/>
          <a:p>
            <a:r>
              <a:rPr lang="en-GB" sz="4800" b="1" dirty="0">
                <a:solidFill>
                  <a:schemeClr val="accent1"/>
                </a:solidFill>
              </a:rPr>
              <a:t>Awards for the most active students asking questions and making comments</a:t>
            </a:r>
            <a:endParaRPr lang="en-IT" sz="4800" b="1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251EE0-670C-784F-99BA-505FB759BB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2579" y="3343896"/>
            <a:ext cx="8829675" cy="3092530"/>
          </a:xfrm>
        </p:spPr>
        <p:txBody>
          <a:bodyPr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Robert </a:t>
            </a:r>
            <a:r>
              <a:rPr lang="en-GB" sz="3200" dirty="0" err="1">
                <a:solidFill>
                  <a:schemeClr val="bg1"/>
                </a:solidFill>
              </a:rPr>
              <a:t>Hammann</a:t>
            </a:r>
            <a:endParaRPr lang="en-GB" sz="32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Francesco </a:t>
            </a:r>
            <a:r>
              <a:rPr lang="en-GB" sz="3200" dirty="0" err="1">
                <a:solidFill>
                  <a:schemeClr val="bg1"/>
                </a:solidFill>
              </a:rPr>
              <a:t>Poppi</a:t>
            </a:r>
            <a:endParaRPr lang="en-GB" sz="32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Giovanni Volta</a:t>
            </a:r>
          </a:p>
          <a:p>
            <a:pPr>
              <a:lnSpc>
                <a:spcPct val="120000"/>
              </a:lnSpc>
            </a:pPr>
            <a:endParaRPr lang="en-IT" sz="700" dirty="0">
              <a:solidFill>
                <a:srgbClr val="FFFF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DDA327-270B-43AF-BDBD-2EB50E83E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94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ashVTI">
  <a:themeElements>
    <a:clrScheme name="AnalogousFromLightSeed_2SEEDS">
      <a:dk1>
        <a:srgbClr val="000000"/>
      </a:dk1>
      <a:lt1>
        <a:srgbClr val="FFFFFF"/>
      </a:lt1>
      <a:dk2>
        <a:srgbClr val="412F24"/>
      </a:dk2>
      <a:lt2>
        <a:srgbClr val="E2E5E8"/>
      </a:lt2>
      <a:accent1>
        <a:srgbClr val="E88B34"/>
      </a:accent1>
      <a:accent2>
        <a:srgbClr val="EE766E"/>
      </a:accent2>
      <a:accent3>
        <a:srgbClr val="AFA54A"/>
      </a:accent3>
      <a:accent4>
        <a:srgbClr val="24ADDA"/>
      </a:accent4>
      <a:accent5>
        <a:srgbClr val="6E99EE"/>
      </a:accent5>
      <a:accent6>
        <a:srgbClr val="5A4EEB"/>
      </a:accent6>
      <a:hlink>
        <a:srgbClr val="5E85A8"/>
      </a:hlink>
      <a:folHlink>
        <a:srgbClr val="7F7F7F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42B0E7C6-1071-483F-A575-9AF7EE1B96AC}" vid="{E18014FF-B132-4F63-9D72-5B85E99D64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55</Words>
  <Application>Microsoft Macintosh PowerPoint</Application>
  <PresentationFormat>Widescreen</PresentationFormat>
  <Paragraphs>10</Paragraphs>
  <Slides>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Grandview Display</vt:lpstr>
      <vt:lpstr>DashVTI</vt:lpstr>
      <vt:lpstr>Awards for the best poster</vt:lpstr>
      <vt:lpstr>Awards for the most active students asking questions and making comments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Awards for the best poster</dc:title>
  <dc:creator>Matteo Cadeddu</dc:creator>
  <cp:lastModifiedBy>Matteo Cadeddu</cp:lastModifiedBy>
  <cp:revision>2</cp:revision>
  <dcterms:created xsi:type="dcterms:W3CDTF">2021-07-02T10:32:42Z</dcterms:created>
  <dcterms:modified xsi:type="dcterms:W3CDTF">2021-07-02T10:58:44Z</dcterms:modified>
</cp:coreProperties>
</file>