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75" r:id="rId1"/>
    <p:sldMasterId id="2147483676" r:id="rId2"/>
  </p:sldMasterIdLst>
  <p:notesMasterIdLst>
    <p:notesMasterId r:id="rId4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47"/>
      <p:bold r:id="rId48"/>
      <p:italic r:id="rId49"/>
      <p:boldItalic r:id="rId50"/>
    </p:embeddedFont>
    <p:embeddedFont>
      <p:font typeface="Proxima Nova" panose="020B0604020202020204" charset="0"/>
      <p:regular r:id="rId51"/>
      <p:bold r:id="rId52"/>
      <p:italic r:id="rId53"/>
      <p:boldItalic r:id="rId54"/>
    </p:embeddedFont>
    <p:embeddedFont>
      <p:font typeface="Roboto" panose="020B0604020202020204" charset="0"/>
      <p:regular r:id="rId55"/>
      <p:bold r:id="rId56"/>
      <p:italic r:id="rId57"/>
      <p:boldItalic r:id="rId58"/>
    </p:embeddedFont>
    <p:embeddedFont>
      <p:font typeface="Titillium Web" panose="00000500000000000000" pitchFamily="2" charset="0"/>
      <p:regular r:id="rId59"/>
      <p:bold r:id="rId60"/>
      <p:italic r:id="rId61"/>
      <p:boldItalic r:id="rId6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A920FE7-35F8-4702-9C8D-98CC5B4B08BE}">
  <a:tblStyle styleId="{7A920FE7-35F8-4702-9C8D-98CC5B4B08B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4B2B76F6-2F6C-414F-A0AC-8BE95207630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9" d="100"/>
          <a:sy n="149" d="100"/>
        </p:scale>
        <p:origin x="504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font" Target="fonts/font1.fntdata"/><Relationship Id="rId50" Type="http://schemas.openxmlformats.org/officeDocument/2006/relationships/font" Target="fonts/font4.fntdata"/><Relationship Id="rId55" Type="http://schemas.openxmlformats.org/officeDocument/2006/relationships/font" Target="fonts/font9.fntdata"/><Relationship Id="rId63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font" Target="fonts/font8.fntdata"/><Relationship Id="rId62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font" Target="fonts/font7.fntdata"/><Relationship Id="rId58" Type="http://schemas.openxmlformats.org/officeDocument/2006/relationships/font" Target="fonts/font12.fntdata"/><Relationship Id="rId66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3.fntdata"/><Relationship Id="rId57" Type="http://schemas.openxmlformats.org/officeDocument/2006/relationships/font" Target="fonts/font11.fntdata"/><Relationship Id="rId61" Type="http://schemas.openxmlformats.org/officeDocument/2006/relationships/font" Target="fonts/font15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font" Target="fonts/font6.fntdata"/><Relationship Id="rId60" Type="http://schemas.openxmlformats.org/officeDocument/2006/relationships/font" Target="fonts/font14.fntdata"/><Relationship Id="rId65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font" Target="fonts/font2.fntdata"/><Relationship Id="rId56" Type="http://schemas.openxmlformats.org/officeDocument/2006/relationships/font" Target="fonts/font10.fntdata"/><Relationship Id="rId64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font" Target="fonts/font5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59" Type="http://schemas.openxmlformats.org/officeDocument/2006/relationships/font" Target="fonts/font1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71ce32e09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71ce32e09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7be3d41115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7be3d41115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72f1e2fc71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72f1e2fc71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72f1e2fc71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72f1e2fc71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71e7d030dd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" name="Google Shape;493;g71e7d030dd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71ce32e09b_3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6" name="Google Shape;506;g71ce32e09b_3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71ce32e09b_2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2" name="Google Shape;562;g71ce32e09b_2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g72f1e2fc7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5" name="Google Shape;575;g72f1e2fc7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g72f1e2fc71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8" name="Google Shape;588;g72f1e2fc71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g72f1e2fc71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1" name="Google Shape;601;g72f1e2fc71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g71ce32e09b_2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4" name="Google Shape;614;g71ce32e09b_2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71ce32e09b_1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71ce32e09b_1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71ce32e09b_3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7" name="Google Shape;627;g71ce32e09b_3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72f1e2fc71_0_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0" name="Google Shape;640;g72f1e2fc71_0_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72f1e2fc71_0_2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1" name="Google Shape;661;g72f1e2fc71_0_2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72f1e2fc71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3" name="Google Shape;673;g72f1e2fc71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g7f55ddf3a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3" name="Google Shape;683;g7f55ddf3a9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g71e7d030dd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6" name="Google Shape;696;g71e7d030dd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g71e7d030dd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0" name="Google Shape;710;g71e7d030dd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g7f55ddf3a9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5" name="Google Shape;725;g7f55ddf3a9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g7f55ddf3a9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0" name="Google Shape;740;g7f55ddf3a9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g72f1e2fc71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5" name="Google Shape;755;g72f1e2fc71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72f1e2fc71_0_2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72f1e2fc71_0_2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Google Shape;766;g72f1e2fc71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7" name="Google Shape;767;g72f1e2fc71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g72f1e2fc71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7" name="Google Shape;777;g72f1e2fc71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g7ef8d76501_0_2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g7ef8d76501_0_2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Google Shape;798;g71e7d030dd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9" name="Google Shape;799;g71e7d030dd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g71e7d030d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1" name="Google Shape;811;g71e7d030dd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g71e7d030dd_0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3" name="Google Shape;823;g71e7d030dd_0_1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g71e7d030dd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5" name="Google Shape;835;g71e7d030dd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g71e7d030d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7" name="Google Shape;847;g71e7d030dd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g72f1e2fc71_0_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8" name="Google Shape;858;g72f1e2fc71_0_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Google Shape;870;g72f1e2fc71_2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1" name="Google Shape;871;g72f1e2fc71_2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71ce32e09b_2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71ce32e09b_2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81;g72f1e2fc71_2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2" name="Google Shape;882;g72f1e2fc71_2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g72f1e2fc71_2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3" name="Google Shape;893;g72f1e2fc71_2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" name="Google Shape;903;g72f1e2fc71_2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4" name="Google Shape;904;g72f1e2fc71_2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g72f1e2fc71_2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5" name="Google Shape;915;g72f1e2fc71_2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71ce32e09b_3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71ce32e09b_3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72f1e2fc7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72f1e2fc7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7ef8d76501_0_15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g7ef8d76501_0_15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7ef8d76501_0_22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g7ef8d76501_0_22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7ef8d76501_0_15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8" name="Google Shape;428;g7ef8d76501_0_15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rgbClr val="222A35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4941740" y="2211380"/>
            <a:ext cx="3693600" cy="6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Roboto"/>
              <a:buNone/>
              <a:defRPr sz="3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1705693" y="1"/>
            <a:ext cx="1338000" cy="1772700"/>
          </a:xfrm>
          <a:prstGeom prst="rect">
            <a:avLst/>
          </a:prstGeom>
          <a:solidFill>
            <a:srgbClr val="0192A6"/>
          </a:solidFill>
          <a:ln>
            <a:noFill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1705693" y="3370859"/>
            <a:ext cx="1338000" cy="1772700"/>
          </a:xfrm>
          <a:prstGeom prst="rect">
            <a:avLst/>
          </a:prstGeom>
          <a:solidFill>
            <a:srgbClr val="0192A6"/>
          </a:solidFill>
          <a:ln>
            <a:noFill/>
          </a:ln>
          <a:effectLst>
            <a:outerShdw blurRad="50800" dist="38100" dir="16200000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;p2"/>
          <p:cNvSpPr>
            <a:spLocks noGrp="1"/>
          </p:cNvSpPr>
          <p:nvPr>
            <p:ph type="pic" idx="2"/>
          </p:nvPr>
        </p:nvSpPr>
        <p:spPr>
          <a:xfrm>
            <a:off x="198792" y="434767"/>
            <a:ext cx="1338300" cy="1338300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2"/>
          <p:cNvSpPr>
            <a:spLocks noGrp="1"/>
          </p:cNvSpPr>
          <p:nvPr>
            <p:ph type="pic" idx="3"/>
          </p:nvPr>
        </p:nvSpPr>
        <p:spPr>
          <a:xfrm>
            <a:off x="3211815" y="434378"/>
            <a:ext cx="1338300" cy="1338300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>
            <a:spLocks noGrp="1"/>
          </p:cNvSpPr>
          <p:nvPr>
            <p:ph type="pic" idx="4"/>
          </p:nvPr>
        </p:nvSpPr>
        <p:spPr>
          <a:xfrm>
            <a:off x="1705693" y="1902813"/>
            <a:ext cx="1338300" cy="133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5"/>
          </p:nvPr>
        </p:nvSpPr>
        <p:spPr>
          <a:xfrm>
            <a:off x="3211815" y="1902425"/>
            <a:ext cx="1338300" cy="1338300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>
            <a:spLocks noGrp="1"/>
          </p:cNvSpPr>
          <p:nvPr>
            <p:ph type="pic" idx="6"/>
          </p:nvPr>
        </p:nvSpPr>
        <p:spPr>
          <a:xfrm>
            <a:off x="198792" y="3370861"/>
            <a:ext cx="1338300" cy="1338300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>
            <a:spLocks noGrp="1"/>
          </p:cNvSpPr>
          <p:nvPr>
            <p:ph type="pic" idx="7"/>
          </p:nvPr>
        </p:nvSpPr>
        <p:spPr>
          <a:xfrm>
            <a:off x="3211815" y="3370472"/>
            <a:ext cx="1338300" cy="1338300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4941740" y="2986544"/>
            <a:ext cx="3693600" cy="36600"/>
          </a:xfrm>
          <a:prstGeom prst="rect">
            <a:avLst/>
          </a:prstGeom>
          <a:solidFill>
            <a:srgbClr val="C28F0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2"/>
          <p:cNvSpPr/>
          <p:nvPr/>
        </p:nvSpPr>
        <p:spPr>
          <a:xfrm>
            <a:off x="1828380" y="1417"/>
            <a:ext cx="1114425" cy="1772641"/>
          </a:xfrm>
          <a:custGeom>
            <a:avLst/>
            <a:gdLst/>
            <a:ahLst/>
            <a:cxnLst/>
            <a:rect l="l" t="t" r="r" b="b"/>
            <a:pathLst>
              <a:path w="1485900" h="2363521" extrusionOk="0">
                <a:moveTo>
                  <a:pt x="1414458" y="0"/>
                </a:moveTo>
                <a:lnTo>
                  <a:pt x="1485900" y="0"/>
                </a:lnTo>
                <a:lnTo>
                  <a:pt x="1485900" y="2363521"/>
                </a:lnTo>
                <a:lnTo>
                  <a:pt x="1414458" y="2363521"/>
                </a:lnTo>
                <a:close/>
                <a:moveTo>
                  <a:pt x="0" y="0"/>
                </a:moveTo>
                <a:lnTo>
                  <a:pt x="71442" y="0"/>
                </a:lnTo>
                <a:lnTo>
                  <a:pt x="71442" y="2363521"/>
                </a:lnTo>
                <a:lnTo>
                  <a:pt x="0" y="2363521"/>
                </a:lnTo>
                <a:close/>
              </a:path>
            </a:pathLst>
          </a:custGeom>
          <a:solidFill>
            <a:srgbClr val="FFBD0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2"/>
          <p:cNvSpPr/>
          <p:nvPr/>
        </p:nvSpPr>
        <p:spPr>
          <a:xfrm>
            <a:off x="1817319" y="3373304"/>
            <a:ext cx="1114425" cy="1680097"/>
          </a:xfrm>
          <a:custGeom>
            <a:avLst/>
            <a:gdLst/>
            <a:ahLst/>
            <a:cxnLst/>
            <a:rect l="l" t="t" r="r" b="b"/>
            <a:pathLst>
              <a:path w="1485900" h="2153971" extrusionOk="0">
                <a:moveTo>
                  <a:pt x="0" y="0"/>
                </a:moveTo>
                <a:lnTo>
                  <a:pt x="71442" y="0"/>
                </a:lnTo>
                <a:lnTo>
                  <a:pt x="71442" y="2082529"/>
                </a:lnTo>
                <a:lnTo>
                  <a:pt x="1414458" y="2082529"/>
                </a:lnTo>
                <a:lnTo>
                  <a:pt x="1414458" y="0"/>
                </a:lnTo>
                <a:lnTo>
                  <a:pt x="1485900" y="0"/>
                </a:lnTo>
                <a:lnTo>
                  <a:pt x="1485900" y="2153971"/>
                </a:lnTo>
                <a:lnTo>
                  <a:pt x="0" y="2153971"/>
                </a:lnTo>
                <a:close/>
              </a:path>
            </a:pathLst>
          </a:custGeom>
          <a:solidFill>
            <a:srgbClr val="FFBD0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2"/>
          <p:cNvSpPr/>
          <p:nvPr/>
        </p:nvSpPr>
        <p:spPr>
          <a:xfrm>
            <a:off x="198793" y="1882892"/>
            <a:ext cx="1338300" cy="1338000"/>
          </a:xfrm>
          <a:prstGeom prst="rect">
            <a:avLst/>
          </a:prstGeom>
          <a:solidFill>
            <a:srgbClr val="0192A6"/>
          </a:solidFill>
          <a:ln>
            <a:noFill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2"/>
          <p:cNvSpPr/>
          <p:nvPr/>
        </p:nvSpPr>
        <p:spPr>
          <a:xfrm rot="5400000">
            <a:off x="377455" y="1949443"/>
            <a:ext cx="1114425" cy="1204772"/>
          </a:xfrm>
          <a:custGeom>
            <a:avLst/>
            <a:gdLst/>
            <a:ahLst/>
            <a:cxnLst/>
            <a:rect l="l" t="t" r="r" b="b"/>
            <a:pathLst>
              <a:path w="1485900" h="1606363" extrusionOk="0">
                <a:moveTo>
                  <a:pt x="0" y="1606363"/>
                </a:moveTo>
                <a:lnTo>
                  <a:pt x="0" y="0"/>
                </a:lnTo>
                <a:lnTo>
                  <a:pt x="71442" y="0"/>
                </a:lnTo>
                <a:lnTo>
                  <a:pt x="71442" y="1531992"/>
                </a:lnTo>
                <a:lnTo>
                  <a:pt x="1414458" y="1531992"/>
                </a:lnTo>
                <a:lnTo>
                  <a:pt x="1414458" y="0"/>
                </a:lnTo>
                <a:lnTo>
                  <a:pt x="1485900" y="0"/>
                </a:lnTo>
                <a:lnTo>
                  <a:pt x="1485900" y="1606363"/>
                </a:lnTo>
                <a:close/>
              </a:path>
            </a:pathLst>
          </a:custGeom>
          <a:solidFill>
            <a:srgbClr val="FFBD0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rgbClr val="222A35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1"/>
          <p:cNvSpPr txBox="1">
            <a:spLocks noGrp="1"/>
          </p:cNvSpPr>
          <p:nvPr>
            <p:ph type="title"/>
          </p:nvPr>
        </p:nvSpPr>
        <p:spPr>
          <a:xfrm>
            <a:off x="123669" y="146155"/>
            <a:ext cx="4789200" cy="3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Roboto"/>
              <a:buNone/>
              <a:defRPr sz="21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91" name="Google Shape;91;p11"/>
          <p:cNvSpPr/>
          <p:nvPr/>
        </p:nvSpPr>
        <p:spPr>
          <a:xfrm>
            <a:off x="103058" y="708285"/>
            <a:ext cx="8937900" cy="4305900"/>
          </a:xfrm>
          <a:prstGeom prst="frame">
            <a:avLst>
              <a:gd name="adj1" fmla="val 1601"/>
            </a:avLst>
          </a:prstGeom>
          <a:solidFill>
            <a:srgbClr val="02608E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bg>
      <p:bgPr>
        <a:solidFill>
          <a:srgbClr val="222A35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2"/>
          <p:cNvSpPr txBox="1">
            <a:spLocks noGrp="1"/>
          </p:cNvSpPr>
          <p:nvPr>
            <p:ph type="body" idx="1"/>
          </p:nvPr>
        </p:nvSpPr>
        <p:spPr>
          <a:xfrm>
            <a:off x="1446004" y="4667143"/>
            <a:ext cx="6252000" cy="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5" name="Google Shape;95;p12"/>
          <p:cNvSpPr/>
          <p:nvPr/>
        </p:nvSpPr>
        <p:spPr>
          <a:xfrm>
            <a:off x="0" y="0"/>
            <a:ext cx="1371600" cy="5143500"/>
          </a:xfrm>
          <a:prstGeom prst="rect">
            <a:avLst/>
          </a:prstGeom>
          <a:solidFill>
            <a:srgbClr val="0192A6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2"/>
          <p:cNvSpPr/>
          <p:nvPr/>
        </p:nvSpPr>
        <p:spPr>
          <a:xfrm>
            <a:off x="9061554" y="0"/>
            <a:ext cx="82500" cy="5143500"/>
          </a:xfrm>
          <a:prstGeom prst="rect">
            <a:avLst/>
          </a:prstGeom>
          <a:solidFill>
            <a:srgbClr val="0192A6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</a:defRPr>
            </a:lvl1pPr>
            <a:lvl2pPr lvl="1">
              <a:buNone/>
              <a:defRPr sz="1300">
                <a:solidFill>
                  <a:schemeClr val="lt1"/>
                </a:solidFill>
              </a:defRPr>
            </a:lvl2pPr>
            <a:lvl3pPr lvl="2">
              <a:buNone/>
              <a:defRPr sz="1300">
                <a:solidFill>
                  <a:schemeClr val="lt1"/>
                </a:solidFill>
              </a:defRPr>
            </a:lvl3pPr>
            <a:lvl4pPr lvl="3">
              <a:buNone/>
              <a:defRPr sz="1300">
                <a:solidFill>
                  <a:schemeClr val="lt1"/>
                </a:solidFill>
              </a:defRPr>
            </a:lvl4pPr>
            <a:lvl5pPr lvl="4">
              <a:buNone/>
              <a:defRPr sz="1300">
                <a:solidFill>
                  <a:schemeClr val="lt1"/>
                </a:solidFill>
              </a:defRPr>
            </a:lvl5pPr>
            <a:lvl6pPr lvl="5">
              <a:buNone/>
              <a:defRPr sz="1300">
                <a:solidFill>
                  <a:schemeClr val="lt1"/>
                </a:solidFill>
              </a:defRPr>
            </a:lvl6pPr>
            <a:lvl7pPr lvl="6">
              <a:buNone/>
              <a:defRPr sz="1300">
                <a:solidFill>
                  <a:schemeClr val="lt1"/>
                </a:solidFill>
              </a:defRPr>
            </a:lvl7pPr>
            <a:lvl8pPr lvl="7">
              <a:buNone/>
              <a:defRPr sz="1300">
                <a:solidFill>
                  <a:schemeClr val="lt1"/>
                </a:solidFill>
              </a:defRPr>
            </a:lvl8pPr>
            <a:lvl9pPr lvl="8">
              <a:buNone/>
              <a:defRPr sz="13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mall" type="blank">
  <p:cSld name="BLANK">
    <p:bg>
      <p:bgPr>
        <a:solidFill>
          <a:srgbClr val="222A35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3"/>
          <p:cNvSpPr/>
          <p:nvPr/>
        </p:nvSpPr>
        <p:spPr>
          <a:xfrm>
            <a:off x="2979295" y="0"/>
            <a:ext cx="6164700" cy="5143500"/>
          </a:xfrm>
          <a:prstGeom prst="triangle">
            <a:avLst>
              <a:gd name="adj" fmla="val 100000"/>
            </a:avLst>
          </a:prstGeom>
          <a:solidFill>
            <a:srgbClr val="2DB7CB">
              <a:alpha val="66670"/>
            </a:srgbClr>
          </a:solidFill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3"/>
          <p:cNvSpPr/>
          <p:nvPr/>
        </p:nvSpPr>
        <p:spPr>
          <a:xfrm flipH="1">
            <a:off x="84" y="3864429"/>
            <a:ext cx="9231000" cy="1279200"/>
          </a:xfrm>
          <a:prstGeom prst="triangle">
            <a:avLst>
              <a:gd name="adj" fmla="val 100000"/>
            </a:avLst>
          </a:prstGeom>
          <a:solidFill>
            <a:srgbClr val="2DB7CB">
              <a:alpha val="21960"/>
            </a:srgb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3"/>
          <p:cNvSpPr/>
          <p:nvPr/>
        </p:nvSpPr>
        <p:spPr>
          <a:xfrm rot="10800000">
            <a:off x="-664072" y="1538626"/>
            <a:ext cx="6357300" cy="2057400"/>
          </a:xfrm>
          <a:prstGeom prst="parallelogram">
            <a:avLst>
              <a:gd name="adj" fmla="val 32971"/>
            </a:avLst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FFFFFF">
                  <a:alpha val="20000"/>
                </a:srgbClr>
              </a:gs>
            </a:gsLst>
            <a:lin ang="2700006" scaled="0"/>
          </a:gra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 small">
  <p:cSld name="1_Blank small">
    <p:bg>
      <p:bgPr>
        <a:solidFill>
          <a:srgbClr val="222A35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4"/>
          <p:cNvSpPr/>
          <p:nvPr/>
        </p:nvSpPr>
        <p:spPr>
          <a:xfrm>
            <a:off x="-87088" y="3864429"/>
            <a:ext cx="9231000" cy="1279200"/>
          </a:xfrm>
          <a:prstGeom prst="triangle">
            <a:avLst>
              <a:gd name="adj" fmla="val 100000"/>
            </a:avLst>
          </a:prstGeom>
          <a:solidFill>
            <a:srgbClr val="2DB7CB">
              <a:alpha val="21960"/>
            </a:srgb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4"/>
          <p:cNvSpPr/>
          <p:nvPr/>
        </p:nvSpPr>
        <p:spPr>
          <a:xfrm flipH="1">
            <a:off x="5" y="0"/>
            <a:ext cx="6164700" cy="5143500"/>
          </a:xfrm>
          <a:prstGeom prst="triangle">
            <a:avLst>
              <a:gd name="adj" fmla="val 100000"/>
            </a:avLst>
          </a:prstGeom>
          <a:solidFill>
            <a:srgbClr val="2DB7CB">
              <a:alpha val="66670"/>
            </a:srgbClr>
          </a:solidFill>
          <a:ln>
            <a:noFill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4"/>
          <p:cNvSpPr/>
          <p:nvPr/>
        </p:nvSpPr>
        <p:spPr>
          <a:xfrm rot="10800000" flipH="1">
            <a:off x="3320143" y="1466850"/>
            <a:ext cx="6727500" cy="2057400"/>
          </a:xfrm>
          <a:prstGeom prst="parallelogram">
            <a:avLst>
              <a:gd name="adj" fmla="val 32971"/>
            </a:avLst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FFFFFF">
                  <a:alpha val="20000"/>
                </a:srgbClr>
              </a:gs>
            </a:gsLst>
            <a:lin ang="2700006" scaled="0"/>
          </a:gra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2">
  <p:cSld name="TITLE_2">
    <p:bg>
      <p:bgPr>
        <a:solidFill>
          <a:schemeClr val="dk1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5"/>
          <p:cNvSpPr/>
          <p:nvPr/>
        </p:nvSpPr>
        <p:spPr>
          <a:xfrm>
            <a:off x="-125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0" name="Google Shape;110;p15"/>
          <p:cNvSpPr txBox="1">
            <a:spLocks noGrp="1"/>
          </p:cNvSpPr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subTitle" idx="1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rgbClr val="222A35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 txBox="1">
            <a:spLocks noGrp="1"/>
          </p:cNvSpPr>
          <p:nvPr>
            <p:ph type="ctrTitle"/>
          </p:nvPr>
        </p:nvSpPr>
        <p:spPr>
          <a:xfrm>
            <a:off x="4941740" y="2211380"/>
            <a:ext cx="3693600" cy="68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Roboto"/>
              <a:buNone/>
              <a:defRPr sz="3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800"/>
            </a:lvl9pPr>
          </a:lstStyle>
          <a:p>
            <a:endParaRPr/>
          </a:p>
        </p:txBody>
      </p:sp>
      <p:sp>
        <p:nvSpPr>
          <p:cNvPr id="121" name="Google Shape;121;p17"/>
          <p:cNvSpPr/>
          <p:nvPr/>
        </p:nvSpPr>
        <p:spPr>
          <a:xfrm>
            <a:off x="1705693" y="1"/>
            <a:ext cx="1338000" cy="1772400"/>
          </a:xfrm>
          <a:prstGeom prst="rect">
            <a:avLst/>
          </a:prstGeom>
          <a:solidFill>
            <a:srgbClr val="0192A6"/>
          </a:solidFill>
          <a:ln>
            <a:noFill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7"/>
          <p:cNvSpPr/>
          <p:nvPr/>
        </p:nvSpPr>
        <p:spPr>
          <a:xfrm>
            <a:off x="1705693" y="3370859"/>
            <a:ext cx="1338000" cy="1772400"/>
          </a:xfrm>
          <a:prstGeom prst="rect">
            <a:avLst/>
          </a:prstGeom>
          <a:solidFill>
            <a:srgbClr val="0192A6"/>
          </a:solidFill>
          <a:ln>
            <a:noFill/>
          </a:ln>
          <a:effectLst>
            <a:outerShdw blurRad="50800" dist="38100" dir="16200000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7"/>
          <p:cNvSpPr>
            <a:spLocks noGrp="1"/>
          </p:cNvSpPr>
          <p:nvPr>
            <p:ph type="pic" idx="2"/>
          </p:nvPr>
        </p:nvSpPr>
        <p:spPr>
          <a:xfrm>
            <a:off x="198792" y="434767"/>
            <a:ext cx="1338300" cy="1338300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4" name="Google Shape;124;p17"/>
          <p:cNvSpPr>
            <a:spLocks noGrp="1"/>
          </p:cNvSpPr>
          <p:nvPr>
            <p:ph type="pic" idx="3"/>
          </p:nvPr>
        </p:nvSpPr>
        <p:spPr>
          <a:xfrm>
            <a:off x="3211815" y="434378"/>
            <a:ext cx="1338300" cy="1338300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5" name="Google Shape;125;p17"/>
          <p:cNvSpPr>
            <a:spLocks noGrp="1"/>
          </p:cNvSpPr>
          <p:nvPr>
            <p:ph type="pic" idx="4"/>
          </p:nvPr>
        </p:nvSpPr>
        <p:spPr>
          <a:xfrm>
            <a:off x="1705693" y="1902813"/>
            <a:ext cx="1338300" cy="133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6" name="Google Shape;126;p17"/>
          <p:cNvSpPr>
            <a:spLocks noGrp="1"/>
          </p:cNvSpPr>
          <p:nvPr>
            <p:ph type="pic" idx="5"/>
          </p:nvPr>
        </p:nvSpPr>
        <p:spPr>
          <a:xfrm>
            <a:off x="3211815" y="1902425"/>
            <a:ext cx="1338300" cy="1338300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7" name="Google Shape;127;p17"/>
          <p:cNvSpPr>
            <a:spLocks noGrp="1"/>
          </p:cNvSpPr>
          <p:nvPr>
            <p:ph type="pic" idx="6"/>
          </p:nvPr>
        </p:nvSpPr>
        <p:spPr>
          <a:xfrm>
            <a:off x="198792" y="3370861"/>
            <a:ext cx="1338300" cy="1338300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8" name="Google Shape;128;p17"/>
          <p:cNvSpPr>
            <a:spLocks noGrp="1"/>
          </p:cNvSpPr>
          <p:nvPr>
            <p:ph type="pic" idx="7"/>
          </p:nvPr>
        </p:nvSpPr>
        <p:spPr>
          <a:xfrm>
            <a:off x="3211815" y="3370472"/>
            <a:ext cx="1338300" cy="1338300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9" name="Google Shape;129;p17"/>
          <p:cNvSpPr/>
          <p:nvPr/>
        </p:nvSpPr>
        <p:spPr>
          <a:xfrm>
            <a:off x="4941740" y="2986544"/>
            <a:ext cx="3693600" cy="36600"/>
          </a:xfrm>
          <a:prstGeom prst="rect">
            <a:avLst/>
          </a:prstGeom>
          <a:solidFill>
            <a:srgbClr val="C28F0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7"/>
          <p:cNvSpPr/>
          <p:nvPr/>
        </p:nvSpPr>
        <p:spPr>
          <a:xfrm>
            <a:off x="1828380" y="1417"/>
            <a:ext cx="1114425" cy="1772641"/>
          </a:xfrm>
          <a:custGeom>
            <a:avLst/>
            <a:gdLst/>
            <a:ahLst/>
            <a:cxnLst/>
            <a:rect l="l" t="t" r="r" b="b"/>
            <a:pathLst>
              <a:path w="1485900" h="2363521" extrusionOk="0">
                <a:moveTo>
                  <a:pt x="1414458" y="0"/>
                </a:moveTo>
                <a:lnTo>
                  <a:pt x="1485900" y="0"/>
                </a:lnTo>
                <a:lnTo>
                  <a:pt x="1485900" y="2363521"/>
                </a:lnTo>
                <a:lnTo>
                  <a:pt x="1414458" y="2363521"/>
                </a:lnTo>
                <a:close/>
                <a:moveTo>
                  <a:pt x="0" y="0"/>
                </a:moveTo>
                <a:lnTo>
                  <a:pt x="71442" y="0"/>
                </a:lnTo>
                <a:lnTo>
                  <a:pt x="71442" y="2363521"/>
                </a:lnTo>
                <a:lnTo>
                  <a:pt x="0" y="2363521"/>
                </a:lnTo>
                <a:close/>
              </a:path>
            </a:pathLst>
          </a:custGeom>
          <a:solidFill>
            <a:srgbClr val="FFBD0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7"/>
          <p:cNvSpPr/>
          <p:nvPr/>
        </p:nvSpPr>
        <p:spPr>
          <a:xfrm>
            <a:off x="1817319" y="3373304"/>
            <a:ext cx="1114425" cy="1680097"/>
          </a:xfrm>
          <a:custGeom>
            <a:avLst/>
            <a:gdLst/>
            <a:ahLst/>
            <a:cxnLst/>
            <a:rect l="l" t="t" r="r" b="b"/>
            <a:pathLst>
              <a:path w="1485900" h="2153971" extrusionOk="0">
                <a:moveTo>
                  <a:pt x="0" y="0"/>
                </a:moveTo>
                <a:lnTo>
                  <a:pt x="71442" y="0"/>
                </a:lnTo>
                <a:lnTo>
                  <a:pt x="71442" y="2082529"/>
                </a:lnTo>
                <a:lnTo>
                  <a:pt x="1414458" y="2082529"/>
                </a:lnTo>
                <a:lnTo>
                  <a:pt x="1414458" y="0"/>
                </a:lnTo>
                <a:lnTo>
                  <a:pt x="1485900" y="0"/>
                </a:lnTo>
                <a:lnTo>
                  <a:pt x="1485900" y="2153971"/>
                </a:lnTo>
                <a:lnTo>
                  <a:pt x="0" y="2153971"/>
                </a:lnTo>
                <a:close/>
              </a:path>
            </a:pathLst>
          </a:custGeom>
          <a:solidFill>
            <a:srgbClr val="FFBD0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7"/>
          <p:cNvSpPr/>
          <p:nvPr/>
        </p:nvSpPr>
        <p:spPr>
          <a:xfrm>
            <a:off x="198793" y="1882892"/>
            <a:ext cx="1338300" cy="1338000"/>
          </a:xfrm>
          <a:prstGeom prst="rect">
            <a:avLst/>
          </a:prstGeom>
          <a:solidFill>
            <a:srgbClr val="0192A6"/>
          </a:solidFill>
          <a:ln>
            <a:noFill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7"/>
          <p:cNvSpPr/>
          <p:nvPr/>
        </p:nvSpPr>
        <p:spPr>
          <a:xfrm rot="5400000">
            <a:off x="377455" y="1949443"/>
            <a:ext cx="1114425" cy="1204772"/>
          </a:xfrm>
          <a:custGeom>
            <a:avLst/>
            <a:gdLst/>
            <a:ahLst/>
            <a:cxnLst/>
            <a:rect l="l" t="t" r="r" b="b"/>
            <a:pathLst>
              <a:path w="1485900" h="1606363" extrusionOk="0">
                <a:moveTo>
                  <a:pt x="0" y="1606363"/>
                </a:moveTo>
                <a:lnTo>
                  <a:pt x="0" y="0"/>
                </a:lnTo>
                <a:lnTo>
                  <a:pt x="71442" y="0"/>
                </a:lnTo>
                <a:lnTo>
                  <a:pt x="71442" y="1531992"/>
                </a:lnTo>
                <a:lnTo>
                  <a:pt x="1414458" y="1531992"/>
                </a:lnTo>
                <a:lnTo>
                  <a:pt x="1414458" y="0"/>
                </a:lnTo>
                <a:lnTo>
                  <a:pt x="1485900" y="0"/>
                </a:lnTo>
                <a:lnTo>
                  <a:pt x="1485900" y="1606363"/>
                </a:lnTo>
                <a:close/>
              </a:path>
            </a:pathLst>
          </a:custGeom>
          <a:solidFill>
            <a:srgbClr val="FFBD0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>
  <p:cSld name="Title + 1 column">
    <p:bg>
      <p:bgPr>
        <a:solidFill>
          <a:srgbClr val="222A35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8"/>
          <p:cNvSpPr txBox="1">
            <a:spLocks noGrp="1"/>
          </p:cNvSpPr>
          <p:nvPr>
            <p:ph type="title"/>
          </p:nvPr>
        </p:nvSpPr>
        <p:spPr>
          <a:xfrm>
            <a:off x="4614863" y="808521"/>
            <a:ext cx="4116000" cy="6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"/>
              <a:buNone/>
              <a:defRPr sz="27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37" name="Google Shape;137;p18"/>
          <p:cNvSpPr txBox="1">
            <a:spLocks noGrp="1"/>
          </p:cNvSpPr>
          <p:nvPr>
            <p:ph type="body" idx="1"/>
          </p:nvPr>
        </p:nvSpPr>
        <p:spPr>
          <a:xfrm>
            <a:off x="4614863" y="1546217"/>
            <a:ext cx="4116000" cy="276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8" name="Google Shape;138;p18"/>
          <p:cNvSpPr>
            <a:spLocks noGrp="1"/>
          </p:cNvSpPr>
          <p:nvPr>
            <p:ph type="pic" idx="2"/>
          </p:nvPr>
        </p:nvSpPr>
        <p:spPr>
          <a:xfrm>
            <a:off x="0" y="571500"/>
            <a:ext cx="4300500" cy="4071900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9" name="Google Shape;139;p18"/>
          <p:cNvSpPr/>
          <p:nvPr/>
        </p:nvSpPr>
        <p:spPr>
          <a:xfrm>
            <a:off x="4479717" y="777269"/>
            <a:ext cx="106500" cy="740400"/>
          </a:xfrm>
          <a:prstGeom prst="rect">
            <a:avLst/>
          </a:prstGeom>
          <a:solidFill>
            <a:srgbClr val="0192A6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18"/>
          <p:cNvSpPr/>
          <p:nvPr/>
        </p:nvSpPr>
        <p:spPr>
          <a:xfrm>
            <a:off x="6564766" y="4780973"/>
            <a:ext cx="2585068" cy="34289"/>
          </a:xfrm>
          <a:custGeom>
            <a:avLst/>
            <a:gdLst/>
            <a:ahLst/>
            <a:cxnLst/>
            <a:rect l="l" t="t" r="r" b="b"/>
            <a:pathLst>
              <a:path w="6191779" h="45719" extrusionOk="0">
                <a:moveTo>
                  <a:pt x="0" y="0"/>
                </a:moveTo>
                <a:lnTo>
                  <a:pt x="6191779" y="0"/>
                </a:lnTo>
                <a:lnTo>
                  <a:pt x="6191779" y="45719"/>
                </a:lnTo>
                <a:lnTo>
                  <a:pt x="0" y="45719"/>
                </a:lnTo>
                <a:close/>
              </a:path>
            </a:pathLst>
          </a:custGeom>
          <a:solidFill>
            <a:srgbClr val="0192A6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</a:defRPr>
            </a:lvl1pPr>
            <a:lvl2pPr lvl="1">
              <a:buNone/>
              <a:defRPr sz="1300">
                <a:solidFill>
                  <a:schemeClr val="lt1"/>
                </a:solidFill>
              </a:defRPr>
            </a:lvl2pPr>
            <a:lvl3pPr lvl="2">
              <a:buNone/>
              <a:defRPr sz="1300">
                <a:solidFill>
                  <a:schemeClr val="lt1"/>
                </a:solidFill>
              </a:defRPr>
            </a:lvl3pPr>
            <a:lvl4pPr lvl="3">
              <a:buNone/>
              <a:defRPr sz="1300">
                <a:solidFill>
                  <a:schemeClr val="lt1"/>
                </a:solidFill>
              </a:defRPr>
            </a:lvl4pPr>
            <a:lvl5pPr lvl="4">
              <a:buNone/>
              <a:defRPr sz="1300">
                <a:solidFill>
                  <a:schemeClr val="lt1"/>
                </a:solidFill>
              </a:defRPr>
            </a:lvl5pPr>
            <a:lvl6pPr lvl="5">
              <a:buNone/>
              <a:defRPr sz="1300">
                <a:solidFill>
                  <a:schemeClr val="lt1"/>
                </a:solidFill>
              </a:defRPr>
            </a:lvl6pPr>
            <a:lvl7pPr lvl="6">
              <a:buNone/>
              <a:defRPr sz="1300">
                <a:solidFill>
                  <a:schemeClr val="lt1"/>
                </a:solidFill>
              </a:defRPr>
            </a:lvl7pPr>
            <a:lvl8pPr lvl="7">
              <a:buNone/>
              <a:defRPr sz="1300">
                <a:solidFill>
                  <a:schemeClr val="lt1"/>
                </a:solidFill>
              </a:defRPr>
            </a:lvl8pPr>
            <a:lvl9pPr lvl="8">
              <a:buNone/>
              <a:defRPr sz="13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97" y="0"/>
            <a:ext cx="914479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9"/>
          <p:cNvSpPr/>
          <p:nvPr/>
        </p:nvSpPr>
        <p:spPr>
          <a:xfrm>
            <a:off x="1235868" y="1917758"/>
            <a:ext cx="4386300" cy="661200"/>
          </a:xfrm>
          <a:prstGeom prst="rect">
            <a:avLst/>
          </a:prstGeom>
          <a:solidFill>
            <a:srgbClr val="0192A6"/>
          </a:solidFill>
          <a:ln>
            <a:noFill/>
          </a:ln>
          <a:effectLst>
            <a:outerShdw blurRad="76200" dist="38100" dir="16200000" sx="101000" sy="101000" rotWithShape="0">
              <a:srgbClr val="000000">
                <a:alpha val="5765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9"/>
          <p:cNvSpPr/>
          <p:nvPr/>
        </p:nvSpPr>
        <p:spPr>
          <a:xfrm>
            <a:off x="3686175" y="2579002"/>
            <a:ext cx="3871800" cy="661200"/>
          </a:xfrm>
          <a:prstGeom prst="rect">
            <a:avLst/>
          </a:prstGeom>
          <a:noFill/>
          <a:ln w="28575" cap="flat" cmpd="sng">
            <a:solidFill>
              <a:srgbClr val="2DB7C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9"/>
          <p:cNvSpPr txBox="1">
            <a:spLocks noGrp="1"/>
          </p:cNvSpPr>
          <p:nvPr>
            <p:ph type="ctrTitle"/>
          </p:nvPr>
        </p:nvSpPr>
        <p:spPr>
          <a:xfrm>
            <a:off x="1303733" y="1917757"/>
            <a:ext cx="4250400" cy="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"/>
              <a:buNone/>
              <a:defRPr sz="27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47" name="Google Shape;147;p19"/>
          <p:cNvSpPr txBox="1">
            <a:spLocks noGrp="1"/>
          </p:cNvSpPr>
          <p:nvPr>
            <p:ph type="subTitle" idx="1"/>
          </p:nvPr>
        </p:nvSpPr>
        <p:spPr>
          <a:xfrm>
            <a:off x="4147444" y="2698891"/>
            <a:ext cx="2949300" cy="3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8" name="Google Shape;148;p1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rgbClr val="222A35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0"/>
          <p:cNvSpPr/>
          <p:nvPr/>
        </p:nvSpPr>
        <p:spPr>
          <a:xfrm>
            <a:off x="0" y="1500188"/>
            <a:ext cx="3786000" cy="533100"/>
          </a:xfrm>
          <a:prstGeom prst="parallelogram">
            <a:avLst>
              <a:gd name="adj" fmla="val 25000"/>
            </a:avLst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FFFFFF">
                  <a:alpha val="20000"/>
                </a:srgbClr>
              </a:gs>
            </a:gsLst>
            <a:lin ang="2700006" scaled="0"/>
          </a:gra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20"/>
          <p:cNvSpPr txBox="1">
            <a:spLocks noGrp="1"/>
          </p:cNvSpPr>
          <p:nvPr>
            <p:ph type="body" idx="1"/>
          </p:nvPr>
        </p:nvSpPr>
        <p:spPr>
          <a:xfrm>
            <a:off x="5328841" y="2933324"/>
            <a:ext cx="3532200" cy="8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sz="1500" b="0" i="1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2" name="Google Shape;152;p20"/>
          <p:cNvSpPr/>
          <p:nvPr/>
        </p:nvSpPr>
        <p:spPr>
          <a:xfrm>
            <a:off x="4500166" y="894773"/>
            <a:ext cx="4643834" cy="34289"/>
          </a:xfrm>
          <a:custGeom>
            <a:avLst/>
            <a:gdLst/>
            <a:ahLst/>
            <a:cxnLst/>
            <a:rect l="l" t="t" r="r" b="b"/>
            <a:pathLst>
              <a:path w="6191779" h="45719" extrusionOk="0">
                <a:moveTo>
                  <a:pt x="0" y="0"/>
                </a:moveTo>
                <a:lnTo>
                  <a:pt x="6191779" y="0"/>
                </a:lnTo>
                <a:lnTo>
                  <a:pt x="6191779" y="45719"/>
                </a:lnTo>
                <a:lnTo>
                  <a:pt x="0" y="45719"/>
                </a:lnTo>
                <a:close/>
              </a:path>
            </a:pathLst>
          </a:custGeom>
          <a:solidFill>
            <a:srgbClr val="2DB7CB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20"/>
          <p:cNvSpPr/>
          <p:nvPr/>
        </p:nvSpPr>
        <p:spPr>
          <a:xfrm>
            <a:off x="-793" y="254081"/>
            <a:ext cx="4500959" cy="34289"/>
          </a:xfrm>
          <a:custGeom>
            <a:avLst/>
            <a:gdLst/>
            <a:ahLst/>
            <a:cxnLst/>
            <a:rect l="l" t="t" r="r" b="b"/>
            <a:pathLst>
              <a:path w="6001278" h="45719" extrusionOk="0">
                <a:moveTo>
                  <a:pt x="0" y="0"/>
                </a:moveTo>
                <a:lnTo>
                  <a:pt x="6001278" y="0"/>
                </a:lnTo>
                <a:lnTo>
                  <a:pt x="6001278" y="45719"/>
                </a:lnTo>
                <a:lnTo>
                  <a:pt x="0" y="45719"/>
                </a:lnTo>
                <a:close/>
              </a:path>
            </a:pathLst>
          </a:custGeom>
          <a:solidFill>
            <a:srgbClr val="2DB7CB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20"/>
          <p:cNvSpPr txBox="1">
            <a:spLocks noGrp="1"/>
          </p:cNvSpPr>
          <p:nvPr>
            <p:ph type="ctrTitle"/>
          </p:nvPr>
        </p:nvSpPr>
        <p:spPr>
          <a:xfrm>
            <a:off x="65931" y="334019"/>
            <a:ext cx="4434300" cy="5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"/>
              <a:buNone/>
              <a:defRPr sz="27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55" name="Google Shape;155;p20"/>
          <p:cNvSpPr txBox="1">
            <a:spLocks noGrp="1"/>
          </p:cNvSpPr>
          <p:nvPr>
            <p:ph type="subTitle" idx="2"/>
          </p:nvPr>
        </p:nvSpPr>
        <p:spPr>
          <a:xfrm>
            <a:off x="148584" y="1578629"/>
            <a:ext cx="2949300" cy="3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56" name="Google Shape;156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40233" y="2020135"/>
            <a:ext cx="9227093" cy="2674852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</a:defRPr>
            </a:lvl1pPr>
            <a:lvl2pPr lvl="1">
              <a:buNone/>
              <a:defRPr sz="1300">
                <a:solidFill>
                  <a:schemeClr val="lt1"/>
                </a:solidFill>
              </a:defRPr>
            </a:lvl2pPr>
            <a:lvl3pPr lvl="2">
              <a:buNone/>
              <a:defRPr sz="1300">
                <a:solidFill>
                  <a:schemeClr val="lt1"/>
                </a:solidFill>
              </a:defRPr>
            </a:lvl3pPr>
            <a:lvl4pPr lvl="3">
              <a:buNone/>
              <a:defRPr sz="1300">
                <a:solidFill>
                  <a:schemeClr val="lt1"/>
                </a:solidFill>
              </a:defRPr>
            </a:lvl4pPr>
            <a:lvl5pPr lvl="4">
              <a:buNone/>
              <a:defRPr sz="1300">
                <a:solidFill>
                  <a:schemeClr val="lt1"/>
                </a:solidFill>
              </a:defRPr>
            </a:lvl5pPr>
            <a:lvl6pPr lvl="5">
              <a:buNone/>
              <a:defRPr sz="1300">
                <a:solidFill>
                  <a:schemeClr val="lt1"/>
                </a:solidFill>
              </a:defRPr>
            </a:lvl6pPr>
            <a:lvl7pPr lvl="6">
              <a:buNone/>
              <a:defRPr sz="1300">
                <a:solidFill>
                  <a:schemeClr val="lt1"/>
                </a:solidFill>
              </a:defRPr>
            </a:lvl7pPr>
            <a:lvl8pPr lvl="7">
              <a:buNone/>
              <a:defRPr sz="1300">
                <a:solidFill>
                  <a:schemeClr val="lt1"/>
                </a:solidFill>
              </a:defRPr>
            </a:lvl8pPr>
            <a:lvl9pPr lvl="8">
              <a:buNone/>
              <a:defRPr sz="13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big">
  <p:cSld name="Blank big">
    <p:bg>
      <p:bgPr>
        <a:solidFill>
          <a:srgbClr val="222A35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1"/>
          <p:cNvSpPr/>
          <p:nvPr/>
        </p:nvSpPr>
        <p:spPr>
          <a:xfrm>
            <a:off x="4500166" y="894773"/>
            <a:ext cx="4643834" cy="34289"/>
          </a:xfrm>
          <a:custGeom>
            <a:avLst/>
            <a:gdLst/>
            <a:ahLst/>
            <a:cxnLst/>
            <a:rect l="l" t="t" r="r" b="b"/>
            <a:pathLst>
              <a:path w="6191779" h="45719" extrusionOk="0">
                <a:moveTo>
                  <a:pt x="0" y="0"/>
                </a:moveTo>
                <a:lnTo>
                  <a:pt x="6191779" y="0"/>
                </a:lnTo>
                <a:lnTo>
                  <a:pt x="6191779" y="45719"/>
                </a:lnTo>
                <a:lnTo>
                  <a:pt x="0" y="45719"/>
                </a:lnTo>
                <a:close/>
              </a:path>
            </a:pathLst>
          </a:custGeom>
          <a:solidFill>
            <a:srgbClr val="02608E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21"/>
          <p:cNvSpPr/>
          <p:nvPr/>
        </p:nvSpPr>
        <p:spPr>
          <a:xfrm>
            <a:off x="-793" y="254081"/>
            <a:ext cx="4500959" cy="34289"/>
          </a:xfrm>
          <a:custGeom>
            <a:avLst/>
            <a:gdLst/>
            <a:ahLst/>
            <a:cxnLst/>
            <a:rect l="l" t="t" r="r" b="b"/>
            <a:pathLst>
              <a:path w="6001278" h="45719" extrusionOk="0">
                <a:moveTo>
                  <a:pt x="0" y="0"/>
                </a:moveTo>
                <a:lnTo>
                  <a:pt x="6001278" y="0"/>
                </a:lnTo>
                <a:lnTo>
                  <a:pt x="6001278" y="45719"/>
                </a:lnTo>
                <a:lnTo>
                  <a:pt x="0" y="45719"/>
                </a:lnTo>
                <a:close/>
              </a:path>
            </a:pathLst>
          </a:custGeom>
          <a:solidFill>
            <a:srgbClr val="02608E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21"/>
          <p:cNvSpPr txBox="1">
            <a:spLocks noGrp="1"/>
          </p:cNvSpPr>
          <p:nvPr>
            <p:ph type="ctrTitle"/>
          </p:nvPr>
        </p:nvSpPr>
        <p:spPr>
          <a:xfrm>
            <a:off x="65931" y="334019"/>
            <a:ext cx="4434300" cy="5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"/>
              <a:buNone/>
              <a:defRPr sz="27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62" name="Google Shape;162;p21"/>
          <p:cNvSpPr/>
          <p:nvPr/>
        </p:nvSpPr>
        <p:spPr>
          <a:xfrm>
            <a:off x="-5903" y="1622551"/>
            <a:ext cx="9149700" cy="2982000"/>
          </a:xfrm>
          <a:prstGeom prst="rect">
            <a:avLst/>
          </a:prstGeom>
          <a:gradFill>
            <a:gsLst>
              <a:gs pos="0">
                <a:srgbClr val="2DB7CB"/>
              </a:gs>
              <a:gs pos="100000">
                <a:srgbClr val="02608E"/>
              </a:gs>
            </a:gsLst>
            <a:lin ang="2700006" scaled="0"/>
          </a:gra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>
  <p:cSld name="Title + 1 column">
    <p:bg>
      <p:bgPr>
        <a:solidFill>
          <a:srgbClr val="222A35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4614863" y="808521"/>
            <a:ext cx="4116000" cy="6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"/>
              <a:buNone/>
              <a:defRPr sz="27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1"/>
          </p:nvPr>
        </p:nvSpPr>
        <p:spPr>
          <a:xfrm>
            <a:off x="4614863" y="1546217"/>
            <a:ext cx="4116000" cy="276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3"/>
          <p:cNvSpPr>
            <a:spLocks noGrp="1"/>
          </p:cNvSpPr>
          <p:nvPr>
            <p:ph type="pic" idx="2"/>
          </p:nvPr>
        </p:nvSpPr>
        <p:spPr>
          <a:xfrm>
            <a:off x="0" y="571500"/>
            <a:ext cx="4300500" cy="4071900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/>
          <p:nvPr/>
        </p:nvSpPr>
        <p:spPr>
          <a:xfrm>
            <a:off x="4479717" y="777269"/>
            <a:ext cx="106500" cy="740400"/>
          </a:xfrm>
          <a:prstGeom prst="rect">
            <a:avLst/>
          </a:prstGeom>
          <a:solidFill>
            <a:srgbClr val="0192A6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3"/>
          <p:cNvSpPr/>
          <p:nvPr/>
        </p:nvSpPr>
        <p:spPr>
          <a:xfrm>
            <a:off x="6564766" y="4780973"/>
            <a:ext cx="2585068" cy="34289"/>
          </a:xfrm>
          <a:custGeom>
            <a:avLst/>
            <a:gdLst/>
            <a:ahLst/>
            <a:cxnLst/>
            <a:rect l="l" t="t" r="r" b="b"/>
            <a:pathLst>
              <a:path w="6191779" h="45719" extrusionOk="0">
                <a:moveTo>
                  <a:pt x="0" y="0"/>
                </a:moveTo>
                <a:lnTo>
                  <a:pt x="6191779" y="0"/>
                </a:lnTo>
                <a:lnTo>
                  <a:pt x="6191779" y="45719"/>
                </a:lnTo>
                <a:lnTo>
                  <a:pt x="0" y="45719"/>
                </a:lnTo>
                <a:close/>
              </a:path>
            </a:pathLst>
          </a:custGeom>
          <a:solidFill>
            <a:srgbClr val="0192A6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</a:defRPr>
            </a:lvl1pPr>
            <a:lvl2pPr lvl="1">
              <a:buNone/>
              <a:defRPr sz="1300">
                <a:solidFill>
                  <a:schemeClr val="lt1"/>
                </a:solidFill>
              </a:defRPr>
            </a:lvl2pPr>
            <a:lvl3pPr lvl="2">
              <a:buNone/>
              <a:defRPr sz="1300">
                <a:solidFill>
                  <a:schemeClr val="lt1"/>
                </a:solidFill>
              </a:defRPr>
            </a:lvl3pPr>
            <a:lvl4pPr lvl="3">
              <a:buNone/>
              <a:defRPr sz="1300">
                <a:solidFill>
                  <a:schemeClr val="lt1"/>
                </a:solidFill>
              </a:defRPr>
            </a:lvl4pPr>
            <a:lvl5pPr lvl="4">
              <a:buNone/>
              <a:defRPr sz="1300">
                <a:solidFill>
                  <a:schemeClr val="lt1"/>
                </a:solidFill>
              </a:defRPr>
            </a:lvl5pPr>
            <a:lvl6pPr lvl="5">
              <a:buNone/>
              <a:defRPr sz="1300">
                <a:solidFill>
                  <a:schemeClr val="lt1"/>
                </a:solidFill>
              </a:defRPr>
            </a:lvl6pPr>
            <a:lvl7pPr lvl="6">
              <a:buNone/>
              <a:defRPr sz="1300">
                <a:solidFill>
                  <a:schemeClr val="lt1"/>
                </a:solidFill>
              </a:defRPr>
            </a:lvl7pPr>
            <a:lvl8pPr lvl="7">
              <a:buNone/>
              <a:defRPr sz="1300">
                <a:solidFill>
                  <a:schemeClr val="lt1"/>
                </a:solidFill>
              </a:defRPr>
            </a:lvl8pPr>
            <a:lvl9pPr lvl="8">
              <a:buNone/>
              <a:defRPr sz="13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+ 1 column">
  <p:cSld name="1_Title + 1 column">
    <p:bg>
      <p:bgPr>
        <a:solidFill>
          <a:srgbClr val="222A35"/>
        </a:solid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2"/>
          <p:cNvSpPr txBox="1">
            <a:spLocks noGrp="1"/>
          </p:cNvSpPr>
          <p:nvPr>
            <p:ph type="title"/>
          </p:nvPr>
        </p:nvSpPr>
        <p:spPr>
          <a:xfrm>
            <a:off x="273251" y="970126"/>
            <a:ext cx="3731400" cy="6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"/>
              <a:buNone/>
              <a:defRPr sz="27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66" name="Google Shape;166;p22"/>
          <p:cNvSpPr txBox="1">
            <a:spLocks noGrp="1"/>
          </p:cNvSpPr>
          <p:nvPr>
            <p:ph type="body" idx="1"/>
          </p:nvPr>
        </p:nvSpPr>
        <p:spPr>
          <a:xfrm>
            <a:off x="273251" y="1691493"/>
            <a:ext cx="3731400" cy="26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7" name="Google Shape;167;p22"/>
          <p:cNvSpPr/>
          <p:nvPr/>
        </p:nvSpPr>
        <p:spPr>
          <a:xfrm>
            <a:off x="159196" y="970126"/>
            <a:ext cx="114000" cy="614100"/>
          </a:xfrm>
          <a:prstGeom prst="rect">
            <a:avLst/>
          </a:prstGeom>
          <a:solidFill>
            <a:srgbClr val="0192A6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22"/>
          <p:cNvSpPr/>
          <p:nvPr/>
        </p:nvSpPr>
        <p:spPr>
          <a:xfrm>
            <a:off x="0" y="4802745"/>
            <a:ext cx="2585068" cy="34289"/>
          </a:xfrm>
          <a:custGeom>
            <a:avLst/>
            <a:gdLst/>
            <a:ahLst/>
            <a:cxnLst/>
            <a:rect l="l" t="t" r="r" b="b"/>
            <a:pathLst>
              <a:path w="6191779" h="45719" extrusionOk="0">
                <a:moveTo>
                  <a:pt x="0" y="0"/>
                </a:moveTo>
                <a:lnTo>
                  <a:pt x="6191779" y="0"/>
                </a:lnTo>
                <a:lnTo>
                  <a:pt x="6191779" y="45719"/>
                </a:lnTo>
                <a:lnTo>
                  <a:pt x="0" y="45719"/>
                </a:lnTo>
                <a:close/>
              </a:path>
            </a:pathLst>
          </a:custGeom>
          <a:solidFill>
            <a:srgbClr val="0192A6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22"/>
          <p:cNvSpPr>
            <a:spLocks noGrp="1"/>
          </p:cNvSpPr>
          <p:nvPr>
            <p:ph type="pic" idx="2"/>
          </p:nvPr>
        </p:nvSpPr>
        <p:spPr>
          <a:xfrm>
            <a:off x="4832577" y="397328"/>
            <a:ext cx="4300500" cy="1986900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0" name="Google Shape;170;p22"/>
          <p:cNvSpPr>
            <a:spLocks noGrp="1"/>
          </p:cNvSpPr>
          <p:nvPr>
            <p:ph type="pic" idx="3"/>
          </p:nvPr>
        </p:nvSpPr>
        <p:spPr>
          <a:xfrm>
            <a:off x="4832577" y="2732314"/>
            <a:ext cx="4300500" cy="1986900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1" name="Google Shape;171;p2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</a:defRPr>
            </a:lvl1pPr>
            <a:lvl2pPr lvl="1">
              <a:buNone/>
              <a:defRPr sz="1300">
                <a:solidFill>
                  <a:schemeClr val="lt1"/>
                </a:solidFill>
              </a:defRPr>
            </a:lvl2pPr>
            <a:lvl3pPr lvl="2">
              <a:buNone/>
              <a:defRPr sz="1300">
                <a:solidFill>
                  <a:schemeClr val="lt1"/>
                </a:solidFill>
              </a:defRPr>
            </a:lvl3pPr>
            <a:lvl4pPr lvl="3">
              <a:buNone/>
              <a:defRPr sz="1300">
                <a:solidFill>
                  <a:schemeClr val="lt1"/>
                </a:solidFill>
              </a:defRPr>
            </a:lvl4pPr>
            <a:lvl5pPr lvl="4">
              <a:buNone/>
              <a:defRPr sz="1300">
                <a:solidFill>
                  <a:schemeClr val="lt1"/>
                </a:solidFill>
              </a:defRPr>
            </a:lvl5pPr>
            <a:lvl6pPr lvl="5">
              <a:buNone/>
              <a:defRPr sz="1300">
                <a:solidFill>
                  <a:schemeClr val="lt1"/>
                </a:solidFill>
              </a:defRPr>
            </a:lvl6pPr>
            <a:lvl7pPr lvl="6">
              <a:buNone/>
              <a:defRPr sz="1300">
                <a:solidFill>
                  <a:schemeClr val="lt1"/>
                </a:solidFill>
              </a:defRPr>
            </a:lvl7pPr>
            <a:lvl8pPr lvl="7">
              <a:buNone/>
              <a:defRPr sz="1300">
                <a:solidFill>
                  <a:schemeClr val="lt1"/>
                </a:solidFill>
              </a:defRPr>
            </a:lvl8pPr>
            <a:lvl9pPr lvl="8">
              <a:buNone/>
              <a:defRPr sz="13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>
  <p:cSld name="Title + 2 columns">
    <p:bg>
      <p:bgPr>
        <a:solidFill>
          <a:srgbClr val="222A35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3"/>
          <p:cNvSpPr txBox="1">
            <a:spLocks noGrp="1"/>
          </p:cNvSpPr>
          <p:nvPr>
            <p:ph type="body" idx="1"/>
          </p:nvPr>
        </p:nvSpPr>
        <p:spPr>
          <a:xfrm>
            <a:off x="95468" y="1665256"/>
            <a:ext cx="2247000" cy="23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4" name="Google Shape;174;p23"/>
          <p:cNvSpPr txBox="1">
            <a:spLocks noGrp="1"/>
          </p:cNvSpPr>
          <p:nvPr>
            <p:ph type="body" idx="2"/>
          </p:nvPr>
        </p:nvSpPr>
        <p:spPr>
          <a:xfrm>
            <a:off x="4619735" y="1697654"/>
            <a:ext cx="2247000" cy="23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5" name="Google Shape;175;p23"/>
          <p:cNvSpPr/>
          <p:nvPr/>
        </p:nvSpPr>
        <p:spPr>
          <a:xfrm>
            <a:off x="2438083" y="1665256"/>
            <a:ext cx="2086200" cy="2343600"/>
          </a:xfrm>
          <a:prstGeom prst="rect">
            <a:avLst/>
          </a:prstGeom>
          <a:solidFill>
            <a:srgbClr val="0192A6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23"/>
          <p:cNvSpPr/>
          <p:nvPr/>
        </p:nvSpPr>
        <p:spPr>
          <a:xfrm>
            <a:off x="6962351" y="1697654"/>
            <a:ext cx="2086200" cy="2343600"/>
          </a:xfrm>
          <a:prstGeom prst="rect">
            <a:avLst/>
          </a:prstGeom>
          <a:solidFill>
            <a:srgbClr val="2DB7CB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23"/>
          <p:cNvSpPr/>
          <p:nvPr/>
        </p:nvSpPr>
        <p:spPr>
          <a:xfrm>
            <a:off x="4500166" y="894773"/>
            <a:ext cx="4643834" cy="34289"/>
          </a:xfrm>
          <a:custGeom>
            <a:avLst/>
            <a:gdLst/>
            <a:ahLst/>
            <a:cxnLst/>
            <a:rect l="l" t="t" r="r" b="b"/>
            <a:pathLst>
              <a:path w="6191779" h="45719" extrusionOk="0">
                <a:moveTo>
                  <a:pt x="0" y="0"/>
                </a:moveTo>
                <a:lnTo>
                  <a:pt x="6191779" y="0"/>
                </a:lnTo>
                <a:lnTo>
                  <a:pt x="6191779" y="45719"/>
                </a:lnTo>
                <a:lnTo>
                  <a:pt x="0" y="45719"/>
                </a:lnTo>
                <a:close/>
              </a:path>
            </a:pathLst>
          </a:custGeom>
          <a:solidFill>
            <a:srgbClr val="02608E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23"/>
          <p:cNvSpPr/>
          <p:nvPr/>
        </p:nvSpPr>
        <p:spPr>
          <a:xfrm>
            <a:off x="-793" y="254081"/>
            <a:ext cx="4500959" cy="34289"/>
          </a:xfrm>
          <a:custGeom>
            <a:avLst/>
            <a:gdLst/>
            <a:ahLst/>
            <a:cxnLst/>
            <a:rect l="l" t="t" r="r" b="b"/>
            <a:pathLst>
              <a:path w="6001278" h="45719" extrusionOk="0">
                <a:moveTo>
                  <a:pt x="0" y="0"/>
                </a:moveTo>
                <a:lnTo>
                  <a:pt x="6001278" y="0"/>
                </a:lnTo>
                <a:lnTo>
                  <a:pt x="6001278" y="45719"/>
                </a:lnTo>
                <a:lnTo>
                  <a:pt x="0" y="45719"/>
                </a:lnTo>
                <a:close/>
              </a:path>
            </a:pathLst>
          </a:custGeom>
          <a:solidFill>
            <a:srgbClr val="02608E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23"/>
          <p:cNvSpPr txBox="1">
            <a:spLocks noGrp="1"/>
          </p:cNvSpPr>
          <p:nvPr>
            <p:ph type="ctrTitle"/>
          </p:nvPr>
        </p:nvSpPr>
        <p:spPr>
          <a:xfrm>
            <a:off x="65931" y="334019"/>
            <a:ext cx="4434300" cy="5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"/>
              <a:buNone/>
              <a:defRPr sz="27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80" name="Google Shape;180;p23"/>
          <p:cNvSpPr>
            <a:spLocks noGrp="1"/>
          </p:cNvSpPr>
          <p:nvPr>
            <p:ph type="pic" idx="3"/>
          </p:nvPr>
        </p:nvSpPr>
        <p:spPr>
          <a:xfrm>
            <a:off x="2504999" y="1746945"/>
            <a:ext cx="1952400" cy="218010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3686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1" name="Google Shape;181;p23"/>
          <p:cNvSpPr>
            <a:spLocks noGrp="1"/>
          </p:cNvSpPr>
          <p:nvPr>
            <p:ph type="pic" idx="4"/>
          </p:nvPr>
        </p:nvSpPr>
        <p:spPr>
          <a:xfrm>
            <a:off x="7029265" y="1779344"/>
            <a:ext cx="1952400" cy="218010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3686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2" name="Google Shape;182;p2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</a:defRPr>
            </a:lvl1pPr>
            <a:lvl2pPr lvl="1">
              <a:buNone/>
              <a:defRPr sz="1300">
                <a:solidFill>
                  <a:schemeClr val="lt1"/>
                </a:solidFill>
              </a:defRPr>
            </a:lvl2pPr>
            <a:lvl3pPr lvl="2">
              <a:buNone/>
              <a:defRPr sz="1300">
                <a:solidFill>
                  <a:schemeClr val="lt1"/>
                </a:solidFill>
              </a:defRPr>
            </a:lvl3pPr>
            <a:lvl4pPr lvl="3">
              <a:buNone/>
              <a:defRPr sz="1300">
                <a:solidFill>
                  <a:schemeClr val="lt1"/>
                </a:solidFill>
              </a:defRPr>
            </a:lvl4pPr>
            <a:lvl5pPr lvl="4">
              <a:buNone/>
              <a:defRPr sz="1300">
                <a:solidFill>
                  <a:schemeClr val="lt1"/>
                </a:solidFill>
              </a:defRPr>
            </a:lvl5pPr>
            <a:lvl6pPr lvl="5">
              <a:buNone/>
              <a:defRPr sz="1300">
                <a:solidFill>
                  <a:schemeClr val="lt1"/>
                </a:solidFill>
              </a:defRPr>
            </a:lvl6pPr>
            <a:lvl7pPr lvl="6">
              <a:buNone/>
              <a:defRPr sz="1300">
                <a:solidFill>
                  <a:schemeClr val="lt1"/>
                </a:solidFill>
              </a:defRPr>
            </a:lvl7pPr>
            <a:lvl8pPr lvl="7">
              <a:buNone/>
              <a:defRPr sz="1300">
                <a:solidFill>
                  <a:schemeClr val="lt1"/>
                </a:solidFill>
              </a:defRPr>
            </a:lvl8pPr>
            <a:lvl9pPr lvl="8">
              <a:buNone/>
              <a:defRPr sz="13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bg>
      <p:bgPr>
        <a:solidFill>
          <a:srgbClr val="222A35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4"/>
          <p:cNvSpPr/>
          <p:nvPr/>
        </p:nvSpPr>
        <p:spPr>
          <a:xfrm>
            <a:off x="0" y="1274954"/>
            <a:ext cx="9144000" cy="3858900"/>
          </a:xfrm>
          <a:prstGeom prst="rect">
            <a:avLst/>
          </a:prstGeom>
          <a:blipFill rotWithShape="1">
            <a:blip r:embed="rId2">
              <a:alphaModFix amt="42000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24"/>
          <p:cNvSpPr/>
          <p:nvPr/>
        </p:nvSpPr>
        <p:spPr>
          <a:xfrm>
            <a:off x="0" y="1274954"/>
            <a:ext cx="9144000" cy="3868500"/>
          </a:xfrm>
          <a:prstGeom prst="rect">
            <a:avLst/>
          </a:prstGeom>
          <a:gradFill>
            <a:gsLst>
              <a:gs pos="0">
                <a:srgbClr val="02608E"/>
              </a:gs>
              <a:gs pos="15000">
                <a:srgbClr val="02608E"/>
              </a:gs>
              <a:gs pos="100000">
                <a:srgbClr val="02608E">
                  <a:alpha val="23921"/>
                </a:srgbClr>
              </a:gs>
            </a:gsLst>
            <a:lin ang="2700006" scaled="0"/>
          </a:gra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24"/>
          <p:cNvSpPr txBox="1">
            <a:spLocks noGrp="1"/>
          </p:cNvSpPr>
          <p:nvPr>
            <p:ph type="body" idx="1"/>
          </p:nvPr>
        </p:nvSpPr>
        <p:spPr>
          <a:xfrm>
            <a:off x="3539232" y="3272377"/>
            <a:ext cx="2064900" cy="161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7" name="Google Shape;187;p24"/>
          <p:cNvSpPr txBox="1">
            <a:spLocks noGrp="1"/>
          </p:cNvSpPr>
          <p:nvPr>
            <p:ph type="body" idx="2"/>
          </p:nvPr>
        </p:nvSpPr>
        <p:spPr>
          <a:xfrm>
            <a:off x="3539232" y="1480257"/>
            <a:ext cx="2064900" cy="161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8" name="Google Shape;188;p24"/>
          <p:cNvSpPr/>
          <p:nvPr/>
        </p:nvSpPr>
        <p:spPr>
          <a:xfrm>
            <a:off x="4500166" y="894773"/>
            <a:ext cx="4643834" cy="34289"/>
          </a:xfrm>
          <a:custGeom>
            <a:avLst/>
            <a:gdLst/>
            <a:ahLst/>
            <a:cxnLst/>
            <a:rect l="l" t="t" r="r" b="b"/>
            <a:pathLst>
              <a:path w="6191779" h="45719" extrusionOk="0">
                <a:moveTo>
                  <a:pt x="0" y="0"/>
                </a:moveTo>
                <a:lnTo>
                  <a:pt x="6191779" y="0"/>
                </a:lnTo>
                <a:lnTo>
                  <a:pt x="6191779" y="45719"/>
                </a:lnTo>
                <a:lnTo>
                  <a:pt x="0" y="45719"/>
                </a:lnTo>
                <a:close/>
              </a:path>
            </a:pathLst>
          </a:custGeom>
          <a:solidFill>
            <a:srgbClr val="02608E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24"/>
          <p:cNvSpPr/>
          <p:nvPr/>
        </p:nvSpPr>
        <p:spPr>
          <a:xfrm>
            <a:off x="-793" y="254081"/>
            <a:ext cx="4500959" cy="34289"/>
          </a:xfrm>
          <a:custGeom>
            <a:avLst/>
            <a:gdLst/>
            <a:ahLst/>
            <a:cxnLst/>
            <a:rect l="l" t="t" r="r" b="b"/>
            <a:pathLst>
              <a:path w="6001278" h="45719" extrusionOk="0">
                <a:moveTo>
                  <a:pt x="0" y="0"/>
                </a:moveTo>
                <a:lnTo>
                  <a:pt x="6001278" y="0"/>
                </a:lnTo>
                <a:lnTo>
                  <a:pt x="6001278" y="45719"/>
                </a:lnTo>
                <a:lnTo>
                  <a:pt x="0" y="45719"/>
                </a:lnTo>
                <a:close/>
              </a:path>
            </a:pathLst>
          </a:custGeom>
          <a:solidFill>
            <a:srgbClr val="02608E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24"/>
          <p:cNvSpPr txBox="1">
            <a:spLocks noGrp="1"/>
          </p:cNvSpPr>
          <p:nvPr>
            <p:ph type="ctrTitle"/>
          </p:nvPr>
        </p:nvSpPr>
        <p:spPr>
          <a:xfrm>
            <a:off x="4500166" y="334019"/>
            <a:ext cx="46437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"/>
              <a:buNone/>
              <a:defRPr sz="27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91" name="Google Shape;191;p24"/>
          <p:cNvSpPr txBox="1">
            <a:spLocks noGrp="1"/>
          </p:cNvSpPr>
          <p:nvPr>
            <p:ph type="body" idx="3"/>
          </p:nvPr>
        </p:nvSpPr>
        <p:spPr>
          <a:xfrm>
            <a:off x="6753919" y="3281937"/>
            <a:ext cx="2064900" cy="161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2" name="Google Shape;192;p24"/>
          <p:cNvSpPr txBox="1">
            <a:spLocks noGrp="1"/>
          </p:cNvSpPr>
          <p:nvPr>
            <p:ph type="body" idx="4"/>
          </p:nvPr>
        </p:nvSpPr>
        <p:spPr>
          <a:xfrm>
            <a:off x="6753919" y="1489817"/>
            <a:ext cx="2064900" cy="161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3" name="Google Shape;193;p24"/>
          <p:cNvSpPr>
            <a:spLocks noGrp="1"/>
          </p:cNvSpPr>
          <p:nvPr>
            <p:ph type="pic" idx="5"/>
          </p:nvPr>
        </p:nvSpPr>
        <p:spPr>
          <a:xfrm>
            <a:off x="-1191" y="929063"/>
            <a:ext cx="2414100" cy="4214400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4" name="Google Shape;194;p2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</a:defRPr>
            </a:lvl1pPr>
            <a:lvl2pPr lvl="1">
              <a:buNone/>
              <a:defRPr sz="1300">
                <a:solidFill>
                  <a:schemeClr val="lt1"/>
                </a:solidFill>
              </a:defRPr>
            </a:lvl2pPr>
            <a:lvl3pPr lvl="2">
              <a:buNone/>
              <a:defRPr sz="1300">
                <a:solidFill>
                  <a:schemeClr val="lt1"/>
                </a:solidFill>
              </a:defRPr>
            </a:lvl3pPr>
            <a:lvl4pPr lvl="3">
              <a:buNone/>
              <a:defRPr sz="1300">
                <a:solidFill>
                  <a:schemeClr val="lt1"/>
                </a:solidFill>
              </a:defRPr>
            </a:lvl4pPr>
            <a:lvl5pPr lvl="4">
              <a:buNone/>
              <a:defRPr sz="1300">
                <a:solidFill>
                  <a:schemeClr val="lt1"/>
                </a:solidFill>
              </a:defRPr>
            </a:lvl5pPr>
            <a:lvl6pPr lvl="5">
              <a:buNone/>
              <a:defRPr sz="1300">
                <a:solidFill>
                  <a:schemeClr val="lt1"/>
                </a:solidFill>
              </a:defRPr>
            </a:lvl6pPr>
            <a:lvl7pPr lvl="6">
              <a:buNone/>
              <a:defRPr sz="1300">
                <a:solidFill>
                  <a:schemeClr val="lt1"/>
                </a:solidFill>
              </a:defRPr>
            </a:lvl7pPr>
            <a:lvl8pPr lvl="7">
              <a:buNone/>
              <a:defRPr sz="1300">
                <a:solidFill>
                  <a:schemeClr val="lt1"/>
                </a:solidFill>
              </a:defRPr>
            </a:lvl8pPr>
            <a:lvl9pPr lvl="8">
              <a:buNone/>
              <a:defRPr sz="13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bg>
      <p:bgPr>
        <a:solidFill>
          <a:srgbClr val="222A35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rgbClr val="222A35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6"/>
          <p:cNvSpPr txBox="1">
            <a:spLocks noGrp="1"/>
          </p:cNvSpPr>
          <p:nvPr>
            <p:ph type="title"/>
          </p:nvPr>
        </p:nvSpPr>
        <p:spPr>
          <a:xfrm>
            <a:off x="123669" y="146155"/>
            <a:ext cx="4789200" cy="3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Roboto"/>
              <a:buNone/>
              <a:defRPr sz="21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99" name="Google Shape;199;p26"/>
          <p:cNvSpPr/>
          <p:nvPr/>
        </p:nvSpPr>
        <p:spPr>
          <a:xfrm>
            <a:off x="103058" y="708285"/>
            <a:ext cx="8937900" cy="4305900"/>
          </a:xfrm>
          <a:prstGeom prst="frame">
            <a:avLst>
              <a:gd name="adj1" fmla="val 1601"/>
            </a:avLst>
          </a:prstGeom>
          <a:solidFill>
            <a:srgbClr val="02608E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2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bg>
      <p:bgPr>
        <a:solidFill>
          <a:srgbClr val="222A35"/>
        </a:solidFill>
        <a:effectLst/>
      </p:bgPr>
    </p:bg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7"/>
          <p:cNvSpPr txBox="1">
            <a:spLocks noGrp="1"/>
          </p:cNvSpPr>
          <p:nvPr>
            <p:ph type="body" idx="1"/>
          </p:nvPr>
        </p:nvSpPr>
        <p:spPr>
          <a:xfrm>
            <a:off x="1446004" y="4667143"/>
            <a:ext cx="6252000" cy="3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3" name="Google Shape;203;p27"/>
          <p:cNvSpPr/>
          <p:nvPr/>
        </p:nvSpPr>
        <p:spPr>
          <a:xfrm>
            <a:off x="0" y="0"/>
            <a:ext cx="1371600" cy="5143500"/>
          </a:xfrm>
          <a:prstGeom prst="rect">
            <a:avLst/>
          </a:prstGeom>
          <a:solidFill>
            <a:srgbClr val="0192A6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27"/>
          <p:cNvSpPr/>
          <p:nvPr/>
        </p:nvSpPr>
        <p:spPr>
          <a:xfrm>
            <a:off x="9061554" y="0"/>
            <a:ext cx="82500" cy="5143500"/>
          </a:xfrm>
          <a:prstGeom prst="rect">
            <a:avLst/>
          </a:prstGeom>
          <a:solidFill>
            <a:srgbClr val="0192A6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2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</a:defRPr>
            </a:lvl1pPr>
            <a:lvl2pPr lvl="1">
              <a:buNone/>
              <a:defRPr sz="1300">
                <a:solidFill>
                  <a:schemeClr val="lt1"/>
                </a:solidFill>
              </a:defRPr>
            </a:lvl2pPr>
            <a:lvl3pPr lvl="2">
              <a:buNone/>
              <a:defRPr sz="1300">
                <a:solidFill>
                  <a:schemeClr val="lt1"/>
                </a:solidFill>
              </a:defRPr>
            </a:lvl3pPr>
            <a:lvl4pPr lvl="3">
              <a:buNone/>
              <a:defRPr sz="1300">
                <a:solidFill>
                  <a:schemeClr val="lt1"/>
                </a:solidFill>
              </a:defRPr>
            </a:lvl4pPr>
            <a:lvl5pPr lvl="4">
              <a:buNone/>
              <a:defRPr sz="1300">
                <a:solidFill>
                  <a:schemeClr val="lt1"/>
                </a:solidFill>
              </a:defRPr>
            </a:lvl5pPr>
            <a:lvl6pPr lvl="5">
              <a:buNone/>
              <a:defRPr sz="1300">
                <a:solidFill>
                  <a:schemeClr val="lt1"/>
                </a:solidFill>
              </a:defRPr>
            </a:lvl6pPr>
            <a:lvl7pPr lvl="6">
              <a:buNone/>
              <a:defRPr sz="1300">
                <a:solidFill>
                  <a:schemeClr val="lt1"/>
                </a:solidFill>
              </a:defRPr>
            </a:lvl7pPr>
            <a:lvl8pPr lvl="7">
              <a:buNone/>
              <a:defRPr sz="1300">
                <a:solidFill>
                  <a:schemeClr val="lt1"/>
                </a:solidFill>
              </a:defRPr>
            </a:lvl8pPr>
            <a:lvl9pPr lvl="8">
              <a:buNone/>
              <a:defRPr sz="13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mall" type="blank">
  <p:cSld name="BLANK">
    <p:bg>
      <p:bgPr>
        <a:solidFill>
          <a:srgbClr val="222A35"/>
        </a:solid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8"/>
          <p:cNvSpPr/>
          <p:nvPr/>
        </p:nvSpPr>
        <p:spPr>
          <a:xfrm>
            <a:off x="2979295" y="0"/>
            <a:ext cx="6164700" cy="5143500"/>
          </a:xfrm>
          <a:prstGeom prst="triangle">
            <a:avLst>
              <a:gd name="adj" fmla="val 100000"/>
            </a:avLst>
          </a:prstGeom>
          <a:solidFill>
            <a:srgbClr val="2DB7CB">
              <a:alpha val="66670"/>
            </a:srgbClr>
          </a:solidFill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28"/>
          <p:cNvSpPr/>
          <p:nvPr/>
        </p:nvSpPr>
        <p:spPr>
          <a:xfrm flipH="1">
            <a:off x="84" y="3864429"/>
            <a:ext cx="9231000" cy="1279200"/>
          </a:xfrm>
          <a:prstGeom prst="triangle">
            <a:avLst>
              <a:gd name="adj" fmla="val 100000"/>
            </a:avLst>
          </a:prstGeom>
          <a:solidFill>
            <a:srgbClr val="2DB7CB">
              <a:alpha val="21960"/>
            </a:srgb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28"/>
          <p:cNvSpPr/>
          <p:nvPr/>
        </p:nvSpPr>
        <p:spPr>
          <a:xfrm rot="10800000">
            <a:off x="-664072" y="1538626"/>
            <a:ext cx="6357300" cy="2057400"/>
          </a:xfrm>
          <a:prstGeom prst="parallelogram">
            <a:avLst>
              <a:gd name="adj" fmla="val 32971"/>
            </a:avLst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FFFFFF">
                  <a:alpha val="20000"/>
                </a:srgbClr>
              </a:gs>
            </a:gsLst>
            <a:lin ang="2700006" scaled="0"/>
          </a:gra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2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 small">
  <p:cSld name="1_Blank small">
    <p:bg>
      <p:bgPr>
        <a:solidFill>
          <a:srgbClr val="222A35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9"/>
          <p:cNvSpPr/>
          <p:nvPr/>
        </p:nvSpPr>
        <p:spPr>
          <a:xfrm>
            <a:off x="-87088" y="3864429"/>
            <a:ext cx="9231000" cy="1279200"/>
          </a:xfrm>
          <a:prstGeom prst="triangle">
            <a:avLst>
              <a:gd name="adj" fmla="val 100000"/>
            </a:avLst>
          </a:prstGeom>
          <a:solidFill>
            <a:srgbClr val="2DB7CB">
              <a:alpha val="21960"/>
            </a:srgb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29"/>
          <p:cNvSpPr/>
          <p:nvPr/>
        </p:nvSpPr>
        <p:spPr>
          <a:xfrm flipH="1">
            <a:off x="5" y="0"/>
            <a:ext cx="6164700" cy="5143500"/>
          </a:xfrm>
          <a:prstGeom prst="triangle">
            <a:avLst>
              <a:gd name="adj" fmla="val 100000"/>
            </a:avLst>
          </a:prstGeom>
          <a:solidFill>
            <a:srgbClr val="2DB7CB">
              <a:alpha val="66670"/>
            </a:srgbClr>
          </a:solidFill>
          <a:ln>
            <a:noFill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29"/>
          <p:cNvSpPr/>
          <p:nvPr/>
        </p:nvSpPr>
        <p:spPr>
          <a:xfrm rot="10800000" flipH="1">
            <a:off x="3320143" y="1466850"/>
            <a:ext cx="6727200" cy="2057400"/>
          </a:xfrm>
          <a:prstGeom prst="parallelogram">
            <a:avLst>
              <a:gd name="adj" fmla="val 32971"/>
            </a:avLst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FFFFFF">
                  <a:alpha val="20000"/>
                </a:srgbClr>
              </a:gs>
            </a:gsLst>
            <a:lin ang="2700006" scaled="0"/>
          </a:gra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2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97" y="0"/>
            <a:ext cx="914479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4"/>
          <p:cNvSpPr/>
          <p:nvPr/>
        </p:nvSpPr>
        <p:spPr>
          <a:xfrm>
            <a:off x="1235868" y="1917758"/>
            <a:ext cx="4386300" cy="661200"/>
          </a:xfrm>
          <a:prstGeom prst="rect">
            <a:avLst/>
          </a:prstGeom>
          <a:solidFill>
            <a:srgbClr val="0192A6"/>
          </a:solidFill>
          <a:ln>
            <a:noFill/>
          </a:ln>
          <a:effectLst>
            <a:outerShdw blurRad="76200" dist="38100" dir="16200000" sx="101000" sy="101000" rotWithShape="0">
              <a:srgbClr val="000000">
                <a:alpha val="5765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4"/>
          <p:cNvSpPr/>
          <p:nvPr/>
        </p:nvSpPr>
        <p:spPr>
          <a:xfrm>
            <a:off x="3686175" y="2579002"/>
            <a:ext cx="3871800" cy="661200"/>
          </a:xfrm>
          <a:prstGeom prst="rect">
            <a:avLst/>
          </a:prstGeom>
          <a:noFill/>
          <a:ln w="28575" cap="flat" cmpd="sng">
            <a:solidFill>
              <a:srgbClr val="2DB7C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4"/>
          <p:cNvSpPr txBox="1">
            <a:spLocks noGrp="1"/>
          </p:cNvSpPr>
          <p:nvPr>
            <p:ph type="ctrTitle"/>
          </p:nvPr>
        </p:nvSpPr>
        <p:spPr>
          <a:xfrm>
            <a:off x="1303733" y="1917757"/>
            <a:ext cx="4250400" cy="6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"/>
              <a:buNone/>
              <a:defRPr sz="27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subTitle" idx="1"/>
          </p:nvPr>
        </p:nvSpPr>
        <p:spPr>
          <a:xfrm>
            <a:off x="4147444" y="2698891"/>
            <a:ext cx="2949300" cy="3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rgbClr val="222A35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"/>
          <p:cNvSpPr/>
          <p:nvPr/>
        </p:nvSpPr>
        <p:spPr>
          <a:xfrm>
            <a:off x="0" y="1500188"/>
            <a:ext cx="3786300" cy="533100"/>
          </a:xfrm>
          <a:prstGeom prst="parallelogram">
            <a:avLst>
              <a:gd name="adj" fmla="val 25000"/>
            </a:avLst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FFFFFF">
                  <a:alpha val="20000"/>
                </a:srgbClr>
              </a:gs>
            </a:gsLst>
            <a:lin ang="2700006" scaled="0"/>
          </a:gra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5328841" y="2933324"/>
            <a:ext cx="3532200" cy="8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sz="1500" b="0" i="1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/>
          <p:nvPr/>
        </p:nvSpPr>
        <p:spPr>
          <a:xfrm>
            <a:off x="4500166" y="894773"/>
            <a:ext cx="4643834" cy="34289"/>
          </a:xfrm>
          <a:custGeom>
            <a:avLst/>
            <a:gdLst/>
            <a:ahLst/>
            <a:cxnLst/>
            <a:rect l="l" t="t" r="r" b="b"/>
            <a:pathLst>
              <a:path w="6191779" h="45719" extrusionOk="0">
                <a:moveTo>
                  <a:pt x="0" y="0"/>
                </a:moveTo>
                <a:lnTo>
                  <a:pt x="6191779" y="0"/>
                </a:lnTo>
                <a:lnTo>
                  <a:pt x="6191779" y="45719"/>
                </a:lnTo>
                <a:lnTo>
                  <a:pt x="0" y="45719"/>
                </a:lnTo>
                <a:close/>
              </a:path>
            </a:pathLst>
          </a:custGeom>
          <a:solidFill>
            <a:srgbClr val="2DB7CB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5"/>
          <p:cNvSpPr/>
          <p:nvPr/>
        </p:nvSpPr>
        <p:spPr>
          <a:xfrm>
            <a:off x="-793" y="254081"/>
            <a:ext cx="4500959" cy="34289"/>
          </a:xfrm>
          <a:custGeom>
            <a:avLst/>
            <a:gdLst/>
            <a:ahLst/>
            <a:cxnLst/>
            <a:rect l="l" t="t" r="r" b="b"/>
            <a:pathLst>
              <a:path w="6001278" h="45719" extrusionOk="0">
                <a:moveTo>
                  <a:pt x="0" y="0"/>
                </a:moveTo>
                <a:lnTo>
                  <a:pt x="6001278" y="0"/>
                </a:lnTo>
                <a:lnTo>
                  <a:pt x="6001278" y="45719"/>
                </a:lnTo>
                <a:lnTo>
                  <a:pt x="0" y="45719"/>
                </a:lnTo>
                <a:close/>
              </a:path>
            </a:pathLst>
          </a:custGeom>
          <a:solidFill>
            <a:srgbClr val="2DB7CB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5"/>
          <p:cNvSpPr txBox="1">
            <a:spLocks noGrp="1"/>
          </p:cNvSpPr>
          <p:nvPr>
            <p:ph type="ctrTitle"/>
          </p:nvPr>
        </p:nvSpPr>
        <p:spPr>
          <a:xfrm>
            <a:off x="65931" y="334019"/>
            <a:ext cx="4434300" cy="5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"/>
              <a:buNone/>
              <a:defRPr sz="27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subTitle" idx="2"/>
          </p:nvPr>
        </p:nvSpPr>
        <p:spPr>
          <a:xfrm>
            <a:off x="148584" y="1578629"/>
            <a:ext cx="2949300" cy="3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3CC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48" name="Google Shape;48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40233" y="2020135"/>
            <a:ext cx="9227096" cy="2674852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</a:defRPr>
            </a:lvl1pPr>
            <a:lvl2pPr lvl="1">
              <a:buNone/>
              <a:defRPr sz="1300">
                <a:solidFill>
                  <a:schemeClr val="lt1"/>
                </a:solidFill>
              </a:defRPr>
            </a:lvl2pPr>
            <a:lvl3pPr lvl="2">
              <a:buNone/>
              <a:defRPr sz="1300">
                <a:solidFill>
                  <a:schemeClr val="lt1"/>
                </a:solidFill>
              </a:defRPr>
            </a:lvl3pPr>
            <a:lvl4pPr lvl="3">
              <a:buNone/>
              <a:defRPr sz="1300">
                <a:solidFill>
                  <a:schemeClr val="lt1"/>
                </a:solidFill>
              </a:defRPr>
            </a:lvl4pPr>
            <a:lvl5pPr lvl="4">
              <a:buNone/>
              <a:defRPr sz="1300">
                <a:solidFill>
                  <a:schemeClr val="lt1"/>
                </a:solidFill>
              </a:defRPr>
            </a:lvl5pPr>
            <a:lvl6pPr lvl="5">
              <a:buNone/>
              <a:defRPr sz="1300">
                <a:solidFill>
                  <a:schemeClr val="lt1"/>
                </a:solidFill>
              </a:defRPr>
            </a:lvl6pPr>
            <a:lvl7pPr lvl="6">
              <a:buNone/>
              <a:defRPr sz="1300">
                <a:solidFill>
                  <a:schemeClr val="lt1"/>
                </a:solidFill>
              </a:defRPr>
            </a:lvl7pPr>
            <a:lvl8pPr lvl="7">
              <a:buNone/>
              <a:defRPr sz="1300">
                <a:solidFill>
                  <a:schemeClr val="lt1"/>
                </a:solidFill>
              </a:defRPr>
            </a:lvl8pPr>
            <a:lvl9pPr lvl="8">
              <a:buNone/>
              <a:defRPr sz="13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big">
  <p:cSld name="Blank big">
    <p:bg>
      <p:bgPr>
        <a:solidFill>
          <a:srgbClr val="222A35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"/>
          <p:cNvSpPr/>
          <p:nvPr/>
        </p:nvSpPr>
        <p:spPr>
          <a:xfrm>
            <a:off x="4500166" y="894773"/>
            <a:ext cx="4643834" cy="34289"/>
          </a:xfrm>
          <a:custGeom>
            <a:avLst/>
            <a:gdLst/>
            <a:ahLst/>
            <a:cxnLst/>
            <a:rect l="l" t="t" r="r" b="b"/>
            <a:pathLst>
              <a:path w="6191779" h="45719" extrusionOk="0">
                <a:moveTo>
                  <a:pt x="0" y="0"/>
                </a:moveTo>
                <a:lnTo>
                  <a:pt x="6191779" y="0"/>
                </a:lnTo>
                <a:lnTo>
                  <a:pt x="6191779" y="45719"/>
                </a:lnTo>
                <a:lnTo>
                  <a:pt x="0" y="45719"/>
                </a:lnTo>
                <a:close/>
              </a:path>
            </a:pathLst>
          </a:custGeom>
          <a:solidFill>
            <a:srgbClr val="02608E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6"/>
          <p:cNvSpPr/>
          <p:nvPr/>
        </p:nvSpPr>
        <p:spPr>
          <a:xfrm>
            <a:off x="-793" y="254081"/>
            <a:ext cx="4500959" cy="34289"/>
          </a:xfrm>
          <a:custGeom>
            <a:avLst/>
            <a:gdLst/>
            <a:ahLst/>
            <a:cxnLst/>
            <a:rect l="l" t="t" r="r" b="b"/>
            <a:pathLst>
              <a:path w="6001278" h="45719" extrusionOk="0">
                <a:moveTo>
                  <a:pt x="0" y="0"/>
                </a:moveTo>
                <a:lnTo>
                  <a:pt x="6001278" y="0"/>
                </a:lnTo>
                <a:lnTo>
                  <a:pt x="6001278" y="45719"/>
                </a:lnTo>
                <a:lnTo>
                  <a:pt x="0" y="45719"/>
                </a:lnTo>
                <a:close/>
              </a:path>
            </a:pathLst>
          </a:custGeom>
          <a:solidFill>
            <a:srgbClr val="02608E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6"/>
          <p:cNvSpPr txBox="1">
            <a:spLocks noGrp="1"/>
          </p:cNvSpPr>
          <p:nvPr>
            <p:ph type="ctrTitle"/>
          </p:nvPr>
        </p:nvSpPr>
        <p:spPr>
          <a:xfrm>
            <a:off x="65931" y="334019"/>
            <a:ext cx="4434300" cy="5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"/>
              <a:buNone/>
              <a:defRPr sz="27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4" name="Google Shape;54;p6"/>
          <p:cNvSpPr/>
          <p:nvPr/>
        </p:nvSpPr>
        <p:spPr>
          <a:xfrm>
            <a:off x="-5903" y="1622551"/>
            <a:ext cx="9150000" cy="2982000"/>
          </a:xfrm>
          <a:prstGeom prst="rect">
            <a:avLst/>
          </a:prstGeom>
          <a:gradFill>
            <a:gsLst>
              <a:gs pos="0">
                <a:srgbClr val="2DB7CB"/>
              </a:gs>
              <a:gs pos="100000">
                <a:srgbClr val="02608E"/>
              </a:gs>
            </a:gsLst>
            <a:lin ang="2700006" scaled="0"/>
          </a:gra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+ 1 column">
  <p:cSld name="1_Title + 1 column">
    <p:bg>
      <p:bgPr>
        <a:solidFill>
          <a:srgbClr val="222A35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7"/>
          <p:cNvSpPr txBox="1">
            <a:spLocks noGrp="1"/>
          </p:cNvSpPr>
          <p:nvPr>
            <p:ph type="title"/>
          </p:nvPr>
        </p:nvSpPr>
        <p:spPr>
          <a:xfrm>
            <a:off x="273251" y="970126"/>
            <a:ext cx="3731400" cy="6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"/>
              <a:buNone/>
              <a:defRPr sz="27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body" idx="1"/>
          </p:nvPr>
        </p:nvSpPr>
        <p:spPr>
          <a:xfrm>
            <a:off x="273251" y="1691493"/>
            <a:ext cx="3731400" cy="26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7"/>
          <p:cNvSpPr/>
          <p:nvPr/>
        </p:nvSpPr>
        <p:spPr>
          <a:xfrm>
            <a:off x="159196" y="970126"/>
            <a:ext cx="114000" cy="614100"/>
          </a:xfrm>
          <a:prstGeom prst="rect">
            <a:avLst/>
          </a:prstGeom>
          <a:solidFill>
            <a:srgbClr val="0192A6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7"/>
          <p:cNvSpPr/>
          <p:nvPr/>
        </p:nvSpPr>
        <p:spPr>
          <a:xfrm>
            <a:off x="0" y="4802745"/>
            <a:ext cx="2585068" cy="34289"/>
          </a:xfrm>
          <a:custGeom>
            <a:avLst/>
            <a:gdLst/>
            <a:ahLst/>
            <a:cxnLst/>
            <a:rect l="l" t="t" r="r" b="b"/>
            <a:pathLst>
              <a:path w="6191779" h="45719" extrusionOk="0">
                <a:moveTo>
                  <a:pt x="0" y="0"/>
                </a:moveTo>
                <a:lnTo>
                  <a:pt x="6191779" y="0"/>
                </a:lnTo>
                <a:lnTo>
                  <a:pt x="6191779" y="45719"/>
                </a:lnTo>
                <a:lnTo>
                  <a:pt x="0" y="45719"/>
                </a:lnTo>
                <a:close/>
              </a:path>
            </a:pathLst>
          </a:custGeom>
          <a:solidFill>
            <a:srgbClr val="0192A6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7"/>
          <p:cNvSpPr>
            <a:spLocks noGrp="1"/>
          </p:cNvSpPr>
          <p:nvPr>
            <p:ph type="pic" idx="2"/>
          </p:nvPr>
        </p:nvSpPr>
        <p:spPr>
          <a:xfrm>
            <a:off x="4832577" y="397328"/>
            <a:ext cx="4300500" cy="1986600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7"/>
          <p:cNvSpPr>
            <a:spLocks noGrp="1"/>
          </p:cNvSpPr>
          <p:nvPr>
            <p:ph type="pic" idx="3"/>
          </p:nvPr>
        </p:nvSpPr>
        <p:spPr>
          <a:xfrm>
            <a:off x="4832577" y="2732314"/>
            <a:ext cx="4300500" cy="1986600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</a:defRPr>
            </a:lvl1pPr>
            <a:lvl2pPr lvl="1">
              <a:buNone/>
              <a:defRPr sz="1300">
                <a:solidFill>
                  <a:schemeClr val="lt1"/>
                </a:solidFill>
              </a:defRPr>
            </a:lvl2pPr>
            <a:lvl3pPr lvl="2">
              <a:buNone/>
              <a:defRPr sz="1300">
                <a:solidFill>
                  <a:schemeClr val="lt1"/>
                </a:solidFill>
              </a:defRPr>
            </a:lvl3pPr>
            <a:lvl4pPr lvl="3">
              <a:buNone/>
              <a:defRPr sz="1300">
                <a:solidFill>
                  <a:schemeClr val="lt1"/>
                </a:solidFill>
              </a:defRPr>
            </a:lvl4pPr>
            <a:lvl5pPr lvl="4">
              <a:buNone/>
              <a:defRPr sz="1300">
                <a:solidFill>
                  <a:schemeClr val="lt1"/>
                </a:solidFill>
              </a:defRPr>
            </a:lvl5pPr>
            <a:lvl6pPr lvl="5">
              <a:buNone/>
              <a:defRPr sz="1300">
                <a:solidFill>
                  <a:schemeClr val="lt1"/>
                </a:solidFill>
              </a:defRPr>
            </a:lvl6pPr>
            <a:lvl7pPr lvl="6">
              <a:buNone/>
              <a:defRPr sz="1300">
                <a:solidFill>
                  <a:schemeClr val="lt1"/>
                </a:solidFill>
              </a:defRPr>
            </a:lvl7pPr>
            <a:lvl8pPr lvl="7">
              <a:buNone/>
              <a:defRPr sz="1300">
                <a:solidFill>
                  <a:schemeClr val="lt1"/>
                </a:solidFill>
              </a:defRPr>
            </a:lvl8pPr>
            <a:lvl9pPr lvl="8">
              <a:buNone/>
              <a:defRPr sz="13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>
  <p:cSld name="Title + 2 columns">
    <p:bg>
      <p:bgPr>
        <a:solidFill>
          <a:srgbClr val="222A3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8"/>
          <p:cNvSpPr txBox="1">
            <a:spLocks noGrp="1"/>
          </p:cNvSpPr>
          <p:nvPr>
            <p:ph type="body" idx="1"/>
          </p:nvPr>
        </p:nvSpPr>
        <p:spPr>
          <a:xfrm>
            <a:off x="95468" y="1665256"/>
            <a:ext cx="2247000" cy="23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8"/>
          <p:cNvSpPr txBox="1">
            <a:spLocks noGrp="1"/>
          </p:cNvSpPr>
          <p:nvPr>
            <p:ph type="body" idx="2"/>
          </p:nvPr>
        </p:nvSpPr>
        <p:spPr>
          <a:xfrm>
            <a:off x="4619735" y="1697654"/>
            <a:ext cx="2247000" cy="23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8"/>
          <p:cNvSpPr/>
          <p:nvPr/>
        </p:nvSpPr>
        <p:spPr>
          <a:xfrm>
            <a:off x="2438083" y="1665256"/>
            <a:ext cx="2086200" cy="2343600"/>
          </a:xfrm>
          <a:prstGeom prst="rect">
            <a:avLst/>
          </a:prstGeom>
          <a:solidFill>
            <a:srgbClr val="0192A6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8"/>
          <p:cNvSpPr/>
          <p:nvPr/>
        </p:nvSpPr>
        <p:spPr>
          <a:xfrm>
            <a:off x="6962351" y="1697654"/>
            <a:ext cx="2086200" cy="2343600"/>
          </a:xfrm>
          <a:prstGeom prst="rect">
            <a:avLst/>
          </a:prstGeom>
          <a:solidFill>
            <a:srgbClr val="2DB7CB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8"/>
          <p:cNvSpPr/>
          <p:nvPr/>
        </p:nvSpPr>
        <p:spPr>
          <a:xfrm>
            <a:off x="4500166" y="894773"/>
            <a:ext cx="4643834" cy="34289"/>
          </a:xfrm>
          <a:custGeom>
            <a:avLst/>
            <a:gdLst/>
            <a:ahLst/>
            <a:cxnLst/>
            <a:rect l="l" t="t" r="r" b="b"/>
            <a:pathLst>
              <a:path w="6191779" h="45719" extrusionOk="0">
                <a:moveTo>
                  <a:pt x="0" y="0"/>
                </a:moveTo>
                <a:lnTo>
                  <a:pt x="6191779" y="0"/>
                </a:lnTo>
                <a:lnTo>
                  <a:pt x="6191779" y="45719"/>
                </a:lnTo>
                <a:lnTo>
                  <a:pt x="0" y="45719"/>
                </a:lnTo>
                <a:close/>
              </a:path>
            </a:pathLst>
          </a:custGeom>
          <a:solidFill>
            <a:srgbClr val="02608E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8"/>
          <p:cNvSpPr/>
          <p:nvPr/>
        </p:nvSpPr>
        <p:spPr>
          <a:xfrm>
            <a:off x="-793" y="254081"/>
            <a:ext cx="4500959" cy="34289"/>
          </a:xfrm>
          <a:custGeom>
            <a:avLst/>
            <a:gdLst/>
            <a:ahLst/>
            <a:cxnLst/>
            <a:rect l="l" t="t" r="r" b="b"/>
            <a:pathLst>
              <a:path w="6001278" h="45719" extrusionOk="0">
                <a:moveTo>
                  <a:pt x="0" y="0"/>
                </a:moveTo>
                <a:lnTo>
                  <a:pt x="6001278" y="0"/>
                </a:lnTo>
                <a:lnTo>
                  <a:pt x="6001278" y="45719"/>
                </a:lnTo>
                <a:lnTo>
                  <a:pt x="0" y="45719"/>
                </a:lnTo>
                <a:close/>
              </a:path>
            </a:pathLst>
          </a:custGeom>
          <a:solidFill>
            <a:srgbClr val="02608E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8"/>
          <p:cNvSpPr txBox="1">
            <a:spLocks noGrp="1"/>
          </p:cNvSpPr>
          <p:nvPr>
            <p:ph type="ctrTitle"/>
          </p:nvPr>
        </p:nvSpPr>
        <p:spPr>
          <a:xfrm>
            <a:off x="65931" y="334019"/>
            <a:ext cx="4434300" cy="5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"/>
              <a:buNone/>
              <a:defRPr sz="27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2" name="Google Shape;72;p8"/>
          <p:cNvSpPr>
            <a:spLocks noGrp="1"/>
          </p:cNvSpPr>
          <p:nvPr>
            <p:ph type="pic" idx="3"/>
          </p:nvPr>
        </p:nvSpPr>
        <p:spPr>
          <a:xfrm>
            <a:off x="2504999" y="1746945"/>
            <a:ext cx="1952400" cy="218010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3686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8"/>
          <p:cNvSpPr>
            <a:spLocks noGrp="1"/>
          </p:cNvSpPr>
          <p:nvPr>
            <p:ph type="pic" idx="4"/>
          </p:nvPr>
        </p:nvSpPr>
        <p:spPr>
          <a:xfrm>
            <a:off x="7029265" y="1779344"/>
            <a:ext cx="1952400" cy="218010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3686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</a:defRPr>
            </a:lvl1pPr>
            <a:lvl2pPr lvl="1">
              <a:buNone/>
              <a:defRPr sz="1300">
                <a:solidFill>
                  <a:schemeClr val="lt1"/>
                </a:solidFill>
              </a:defRPr>
            </a:lvl2pPr>
            <a:lvl3pPr lvl="2">
              <a:buNone/>
              <a:defRPr sz="1300">
                <a:solidFill>
                  <a:schemeClr val="lt1"/>
                </a:solidFill>
              </a:defRPr>
            </a:lvl3pPr>
            <a:lvl4pPr lvl="3">
              <a:buNone/>
              <a:defRPr sz="1300">
                <a:solidFill>
                  <a:schemeClr val="lt1"/>
                </a:solidFill>
              </a:defRPr>
            </a:lvl4pPr>
            <a:lvl5pPr lvl="4">
              <a:buNone/>
              <a:defRPr sz="1300">
                <a:solidFill>
                  <a:schemeClr val="lt1"/>
                </a:solidFill>
              </a:defRPr>
            </a:lvl5pPr>
            <a:lvl6pPr lvl="5">
              <a:buNone/>
              <a:defRPr sz="1300">
                <a:solidFill>
                  <a:schemeClr val="lt1"/>
                </a:solidFill>
              </a:defRPr>
            </a:lvl6pPr>
            <a:lvl7pPr lvl="6">
              <a:buNone/>
              <a:defRPr sz="1300">
                <a:solidFill>
                  <a:schemeClr val="lt1"/>
                </a:solidFill>
              </a:defRPr>
            </a:lvl7pPr>
            <a:lvl8pPr lvl="7">
              <a:buNone/>
              <a:defRPr sz="1300">
                <a:solidFill>
                  <a:schemeClr val="lt1"/>
                </a:solidFill>
              </a:defRPr>
            </a:lvl8pPr>
            <a:lvl9pPr lvl="8">
              <a:buNone/>
              <a:defRPr sz="13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bg>
      <p:bgPr>
        <a:solidFill>
          <a:srgbClr val="222A35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9"/>
          <p:cNvSpPr/>
          <p:nvPr/>
        </p:nvSpPr>
        <p:spPr>
          <a:xfrm>
            <a:off x="0" y="1274954"/>
            <a:ext cx="9144000" cy="3858900"/>
          </a:xfrm>
          <a:prstGeom prst="rect">
            <a:avLst/>
          </a:prstGeom>
          <a:blipFill rotWithShape="1">
            <a:blip r:embed="rId2">
              <a:alphaModFix amt="42000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9"/>
          <p:cNvSpPr/>
          <p:nvPr/>
        </p:nvSpPr>
        <p:spPr>
          <a:xfrm>
            <a:off x="0" y="1274954"/>
            <a:ext cx="9144000" cy="3868500"/>
          </a:xfrm>
          <a:prstGeom prst="rect">
            <a:avLst/>
          </a:prstGeom>
          <a:gradFill>
            <a:gsLst>
              <a:gs pos="0">
                <a:srgbClr val="02608E"/>
              </a:gs>
              <a:gs pos="15000">
                <a:srgbClr val="02608E"/>
              </a:gs>
              <a:gs pos="100000">
                <a:srgbClr val="02608E">
                  <a:alpha val="23921"/>
                </a:srgbClr>
              </a:gs>
            </a:gsLst>
            <a:lin ang="2700006" scaled="0"/>
          </a:gra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9"/>
          <p:cNvSpPr txBox="1">
            <a:spLocks noGrp="1"/>
          </p:cNvSpPr>
          <p:nvPr>
            <p:ph type="body" idx="1"/>
          </p:nvPr>
        </p:nvSpPr>
        <p:spPr>
          <a:xfrm>
            <a:off x="3539232" y="3272377"/>
            <a:ext cx="2064600" cy="161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9"/>
          <p:cNvSpPr txBox="1">
            <a:spLocks noGrp="1"/>
          </p:cNvSpPr>
          <p:nvPr>
            <p:ph type="body" idx="2"/>
          </p:nvPr>
        </p:nvSpPr>
        <p:spPr>
          <a:xfrm>
            <a:off x="3539232" y="1480257"/>
            <a:ext cx="2064600" cy="161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9"/>
          <p:cNvSpPr/>
          <p:nvPr/>
        </p:nvSpPr>
        <p:spPr>
          <a:xfrm>
            <a:off x="4500166" y="894773"/>
            <a:ext cx="4643834" cy="34289"/>
          </a:xfrm>
          <a:custGeom>
            <a:avLst/>
            <a:gdLst/>
            <a:ahLst/>
            <a:cxnLst/>
            <a:rect l="l" t="t" r="r" b="b"/>
            <a:pathLst>
              <a:path w="6191779" h="45719" extrusionOk="0">
                <a:moveTo>
                  <a:pt x="0" y="0"/>
                </a:moveTo>
                <a:lnTo>
                  <a:pt x="6191779" y="0"/>
                </a:lnTo>
                <a:lnTo>
                  <a:pt x="6191779" y="45719"/>
                </a:lnTo>
                <a:lnTo>
                  <a:pt x="0" y="45719"/>
                </a:lnTo>
                <a:close/>
              </a:path>
            </a:pathLst>
          </a:custGeom>
          <a:solidFill>
            <a:srgbClr val="02608E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9"/>
          <p:cNvSpPr/>
          <p:nvPr/>
        </p:nvSpPr>
        <p:spPr>
          <a:xfrm>
            <a:off x="-793" y="254081"/>
            <a:ext cx="4500959" cy="34289"/>
          </a:xfrm>
          <a:custGeom>
            <a:avLst/>
            <a:gdLst/>
            <a:ahLst/>
            <a:cxnLst/>
            <a:rect l="l" t="t" r="r" b="b"/>
            <a:pathLst>
              <a:path w="6001278" h="45719" extrusionOk="0">
                <a:moveTo>
                  <a:pt x="0" y="0"/>
                </a:moveTo>
                <a:lnTo>
                  <a:pt x="6001278" y="0"/>
                </a:lnTo>
                <a:lnTo>
                  <a:pt x="6001278" y="45719"/>
                </a:lnTo>
                <a:lnTo>
                  <a:pt x="0" y="45719"/>
                </a:lnTo>
                <a:close/>
              </a:path>
            </a:pathLst>
          </a:custGeom>
          <a:solidFill>
            <a:srgbClr val="02608E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9"/>
          <p:cNvSpPr txBox="1">
            <a:spLocks noGrp="1"/>
          </p:cNvSpPr>
          <p:nvPr>
            <p:ph type="ctrTitle"/>
          </p:nvPr>
        </p:nvSpPr>
        <p:spPr>
          <a:xfrm>
            <a:off x="4500166" y="334019"/>
            <a:ext cx="46437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"/>
              <a:buNone/>
              <a:defRPr sz="27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83" name="Google Shape;83;p9"/>
          <p:cNvSpPr txBox="1">
            <a:spLocks noGrp="1"/>
          </p:cNvSpPr>
          <p:nvPr>
            <p:ph type="body" idx="3"/>
          </p:nvPr>
        </p:nvSpPr>
        <p:spPr>
          <a:xfrm>
            <a:off x="6753919" y="3281937"/>
            <a:ext cx="2064600" cy="161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9"/>
          <p:cNvSpPr txBox="1">
            <a:spLocks noGrp="1"/>
          </p:cNvSpPr>
          <p:nvPr>
            <p:ph type="body" idx="4"/>
          </p:nvPr>
        </p:nvSpPr>
        <p:spPr>
          <a:xfrm>
            <a:off x="6753919" y="1489817"/>
            <a:ext cx="2064600" cy="161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p9"/>
          <p:cNvSpPr>
            <a:spLocks noGrp="1"/>
          </p:cNvSpPr>
          <p:nvPr>
            <p:ph type="pic" idx="5"/>
          </p:nvPr>
        </p:nvSpPr>
        <p:spPr>
          <a:xfrm>
            <a:off x="-1191" y="929063"/>
            <a:ext cx="2414100" cy="4214400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p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</a:defRPr>
            </a:lvl1pPr>
            <a:lvl2pPr lvl="1">
              <a:buNone/>
              <a:defRPr sz="1300">
                <a:solidFill>
                  <a:schemeClr val="lt1"/>
                </a:solidFill>
              </a:defRPr>
            </a:lvl2pPr>
            <a:lvl3pPr lvl="2">
              <a:buNone/>
              <a:defRPr sz="1300">
                <a:solidFill>
                  <a:schemeClr val="lt1"/>
                </a:solidFill>
              </a:defRPr>
            </a:lvl3pPr>
            <a:lvl4pPr lvl="3">
              <a:buNone/>
              <a:defRPr sz="1300">
                <a:solidFill>
                  <a:schemeClr val="lt1"/>
                </a:solidFill>
              </a:defRPr>
            </a:lvl4pPr>
            <a:lvl5pPr lvl="4">
              <a:buNone/>
              <a:defRPr sz="1300">
                <a:solidFill>
                  <a:schemeClr val="lt1"/>
                </a:solidFill>
              </a:defRPr>
            </a:lvl5pPr>
            <a:lvl6pPr lvl="5">
              <a:buNone/>
              <a:defRPr sz="1300">
                <a:solidFill>
                  <a:schemeClr val="lt1"/>
                </a:solidFill>
              </a:defRPr>
            </a:lvl6pPr>
            <a:lvl7pPr lvl="6">
              <a:buNone/>
              <a:defRPr sz="1300">
                <a:solidFill>
                  <a:schemeClr val="lt1"/>
                </a:solidFill>
              </a:defRPr>
            </a:lvl7pPr>
            <a:lvl8pPr lvl="7">
              <a:buNone/>
              <a:defRPr sz="1300">
                <a:solidFill>
                  <a:schemeClr val="lt1"/>
                </a:solidFill>
              </a:defRPr>
            </a:lvl8pPr>
            <a:lvl9pPr lvl="8">
              <a:buNone/>
              <a:defRPr sz="13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bg>
      <p:bgPr>
        <a:solidFill>
          <a:srgbClr val="222A35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oboto"/>
              <a:buNone/>
              <a:defRPr sz="33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oboto"/>
              <a:buNone/>
              <a:defRPr sz="33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15" name="Google Shape;115;p1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6" name="Google Shape;116;p1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5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8.png"/><Relationship Id="rId10" Type="http://schemas.openxmlformats.org/officeDocument/2006/relationships/image" Target="../media/image24.png"/><Relationship Id="rId4" Type="http://schemas.openxmlformats.org/officeDocument/2006/relationships/image" Target="../media/image6.png"/><Relationship Id="rId9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2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3.jp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13" Type="http://schemas.openxmlformats.org/officeDocument/2006/relationships/image" Target="../media/image5.pn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12" Type="http://schemas.openxmlformats.org/officeDocument/2006/relationships/image" Target="../media/image1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jpg"/><Relationship Id="rId11" Type="http://schemas.openxmlformats.org/officeDocument/2006/relationships/image" Target="../media/image17.jpg"/><Relationship Id="rId5" Type="http://schemas.openxmlformats.org/officeDocument/2006/relationships/image" Target="../media/image11.jpg"/><Relationship Id="rId15" Type="http://schemas.openxmlformats.org/officeDocument/2006/relationships/image" Target="../media/image8.png"/><Relationship Id="rId10" Type="http://schemas.openxmlformats.org/officeDocument/2006/relationships/image" Target="../media/image16.jpg"/><Relationship Id="rId4" Type="http://schemas.openxmlformats.org/officeDocument/2006/relationships/image" Target="../media/image10.jpg"/><Relationship Id="rId9" Type="http://schemas.openxmlformats.org/officeDocument/2006/relationships/image" Target="../media/image15.jpg"/><Relationship Id="rId1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0"/>
          <p:cNvSpPr txBox="1">
            <a:spLocks noGrp="1"/>
          </p:cNvSpPr>
          <p:nvPr>
            <p:ph type="ctrTitle" idx="4294967295"/>
          </p:nvPr>
        </p:nvSpPr>
        <p:spPr>
          <a:xfrm>
            <a:off x="1042713" y="1611575"/>
            <a:ext cx="4314900" cy="610200"/>
          </a:xfrm>
          <a:prstGeom prst="rect">
            <a:avLst/>
          </a:prstGeom>
          <a:solidFill>
            <a:srgbClr val="222A35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dist="142875" dir="12600000" algn="bl" rotWithShape="0">
              <a:srgbClr val="000000">
                <a:alpha val="79000"/>
              </a:srgbClr>
            </a:outerShdw>
          </a:effectLst>
        </p:spPr>
        <p:txBody>
          <a:bodyPr spcFirstLastPara="1" wrap="square" lIns="68575" tIns="68575" rIns="68575" bIns="68575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"/>
              <a:buNone/>
            </a:pPr>
            <a:r>
              <a:rPr lang="en" sz="3600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TU/e</a:t>
            </a: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 - FairSHiP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21" name="Google Shape;221;p30"/>
          <p:cNvSpPr txBox="1">
            <a:spLocks noGrp="1"/>
          </p:cNvSpPr>
          <p:nvPr>
            <p:ph type="subTitle" idx="4294967295"/>
          </p:nvPr>
        </p:nvSpPr>
        <p:spPr>
          <a:xfrm>
            <a:off x="3946550" y="2728525"/>
            <a:ext cx="4216800" cy="7314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300038" dist="95250" dir="126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400"/>
              <a:buFont typeface="Arial"/>
              <a:buNone/>
            </a:pPr>
            <a:r>
              <a:rPr lang="en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Integration and Performance Analysis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400"/>
              <a:buFont typeface="Arial"/>
              <a:buNone/>
            </a:pPr>
            <a:r>
              <a:rPr lang="en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of the SHiP Conditions Database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22" name="Google Shape;222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50825" y="4567250"/>
            <a:ext cx="474325" cy="539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84050" y="4662200"/>
            <a:ext cx="872500" cy="34965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30"/>
          <p:cNvSpPr txBox="1"/>
          <p:nvPr/>
        </p:nvSpPr>
        <p:spPr>
          <a:xfrm>
            <a:off x="91450" y="4828025"/>
            <a:ext cx="20589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25" name="Google Shape;225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76200" y="4543938"/>
            <a:ext cx="439375" cy="586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8D8D8"/>
            </a:gs>
            <a:gs pos="71000">
              <a:schemeClr val="lt1"/>
            </a:gs>
            <a:gs pos="100000">
              <a:srgbClr val="D8D8D8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5" name="Google Shape;445;p39"/>
          <p:cNvCxnSpPr/>
          <p:nvPr/>
        </p:nvCxnSpPr>
        <p:spPr>
          <a:xfrm>
            <a:off x="4315645" y="1322250"/>
            <a:ext cx="19800" cy="2889900"/>
          </a:xfrm>
          <a:prstGeom prst="straightConnector1">
            <a:avLst/>
          </a:prstGeom>
          <a:noFill/>
          <a:ln w="9525" cap="flat" cmpd="sng">
            <a:solidFill>
              <a:srgbClr val="666666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46" name="Google Shape;446;p39"/>
          <p:cNvCxnSpPr/>
          <p:nvPr/>
        </p:nvCxnSpPr>
        <p:spPr>
          <a:xfrm rot="10800000" flipH="1">
            <a:off x="2081371" y="2792151"/>
            <a:ext cx="4329300" cy="8400"/>
          </a:xfrm>
          <a:prstGeom prst="straightConnector1">
            <a:avLst/>
          </a:prstGeom>
          <a:noFill/>
          <a:ln w="9525" cap="flat" cmpd="sng">
            <a:solidFill>
              <a:srgbClr val="666666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447" name="Google Shape;447;p39"/>
          <p:cNvSpPr txBox="1"/>
          <p:nvPr/>
        </p:nvSpPr>
        <p:spPr>
          <a:xfrm>
            <a:off x="6453425" y="1923950"/>
            <a:ext cx="2920200" cy="8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Proxima Nova"/>
                <a:ea typeface="Proxima Nova"/>
                <a:cs typeface="Proxima Nova"/>
                <a:sym typeface="Proxima Nova"/>
              </a:rPr>
              <a:t>Key criteria assessed</a:t>
            </a:r>
            <a:endParaRPr sz="1800" b="1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Proxima Nova"/>
              <a:buChar char="-"/>
            </a:pPr>
            <a:r>
              <a:rPr lang="en" sz="1600">
                <a:latin typeface="Proxima Nova"/>
                <a:ea typeface="Proxima Nova"/>
                <a:cs typeface="Proxima Nova"/>
                <a:sym typeface="Proxima Nova"/>
              </a:rPr>
              <a:t>Scope</a:t>
            </a:r>
            <a:endParaRPr sz="1600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Proxima Nova"/>
              <a:buChar char="-"/>
            </a:pPr>
            <a:r>
              <a:rPr lang="en" sz="1600">
                <a:latin typeface="Proxima Nova"/>
                <a:ea typeface="Proxima Nova"/>
                <a:cs typeface="Proxima Nova"/>
                <a:sym typeface="Proxima Nova"/>
              </a:rPr>
              <a:t>Deadline</a:t>
            </a:r>
            <a:endParaRPr sz="1600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Proxima Nova"/>
              <a:buChar char="-"/>
            </a:pPr>
            <a:r>
              <a:rPr lang="en" sz="1600">
                <a:latin typeface="Proxima Nova"/>
                <a:ea typeface="Proxima Nova"/>
                <a:cs typeface="Proxima Nova"/>
                <a:sym typeface="Proxima Nova"/>
              </a:rPr>
              <a:t>Quality</a:t>
            </a:r>
            <a:endParaRPr sz="1600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Proxima Nova"/>
              <a:buChar char="-"/>
            </a:pPr>
            <a:r>
              <a:rPr lang="en" sz="1600">
                <a:latin typeface="Proxima Nova"/>
                <a:ea typeface="Proxima Nova"/>
                <a:cs typeface="Proxima Nova"/>
                <a:sym typeface="Proxima Nova"/>
              </a:rPr>
              <a:t>Future Adjustments</a:t>
            </a:r>
            <a:endParaRPr sz="1600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Proxima Nova"/>
              <a:buChar char="-"/>
            </a:pPr>
            <a:r>
              <a:rPr lang="en" sz="1600">
                <a:latin typeface="Proxima Nova"/>
                <a:ea typeface="Proxima Nova"/>
                <a:cs typeface="Proxima Nova"/>
                <a:sym typeface="Proxima Nova"/>
              </a:rPr>
              <a:t>Technical Limitations</a:t>
            </a:r>
            <a:endParaRPr sz="16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48" name="Google Shape;448;p39"/>
          <p:cNvSpPr/>
          <p:nvPr/>
        </p:nvSpPr>
        <p:spPr>
          <a:xfrm>
            <a:off x="4170749" y="2654166"/>
            <a:ext cx="309300" cy="306300"/>
          </a:xfrm>
          <a:prstGeom prst="ellipse">
            <a:avLst/>
          </a:prstGeom>
          <a:solidFill>
            <a:srgbClr val="0192A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rk I</a:t>
            </a:r>
            <a:endParaRPr sz="9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49" name="Google Shape;449;p39"/>
          <p:cNvSpPr/>
          <p:nvPr/>
        </p:nvSpPr>
        <p:spPr>
          <a:xfrm>
            <a:off x="3928939" y="1322245"/>
            <a:ext cx="309300" cy="306300"/>
          </a:xfrm>
          <a:prstGeom prst="ellipse">
            <a:avLst/>
          </a:prstGeom>
          <a:solidFill>
            <a:srgbClr val="0192A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rk II</a:t>
            </a:r>
            <a:endParaRPr sz="9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50" name="Google Shape;450;p39"/>
          <p:cNvSpPr/>
          <p:nvPr/>
        </p:nvSpPr>
        <p:spPr>
          <a:xfrm>
            <a:off x="5859221" y="2418608"/>
            <a:ext cx="309300" cy="306300"/>
          </a:xfrm>
          <a:prstGeom prst="ellipse">
            <a:avLst/>
          </a:prstGeom>
          <a:solidFill>
            <a:srgbClr val="0192A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rk III</a:t>
            </a:r>
            <a:endParaRPr sz="9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51" name="Google Shape;451;p39"/>
          <p:cNvCxnSpPr/>
          <p:nvPr/>
        </p:nvCxnSpPr>
        <p:spPr>
          <a:xfrm>
            <a:off x="2021519" y="1322250"/>
            <a:ext cx="17100" cy="2965200"/>
          </a:xfrm>
          <a:prstGeom prst="straightConnector1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2" name="Google Shape;452;p39"/>
          <p:cNvCxnSpPr/>
          <p:nvPr/>
        </p:nvCxnSpPr>
        <p:spPr>
          <a:xfrm rot="10800000">
            <a:off x="2051825" y="4273930"/>
            <a:ext cx="4400400" cy="15900"/>
          </a:xfrm>
          <a:prstGeom prst="straightConnector1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53" name="Google Shape;453;p39"/>
          <p:cNvSpPr txBox="1"/>
          <p:nvPr/>
        </p:nvSpPr>
        <p:spPr>
          <a:xfrm>
            <a:off x="1400000" y="2619227"/>
            <a:ext cx="683400" cy="3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Proxima Nova"/>
                <a:ea typeface="Proxima Nova"/>
                <a:cs typeface="Proxima Nova"/>
                <a:sym typeface="Proxima Nova"/>
              </a:rPr>
              <a:t>Impact</a:t>
            </a:r>
            <a:endParaRPr sz="1200" b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54" name="Google Shape;454;p39"/>
          <p:cNvSpPr txBox="1"/>
          <p:nvPr/>
        </p:nvSpPr>
        <p:spPr>
          <a:xfrm>
            <a:off x="2250449" y="4274075"/>
            <a:ext cx="4149900" cy="3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Proxima Nova"/>
                <a:ea typeface="Proxima Nova"/>
                <a:cs typeface="Proxima Nova"/>
                <a:sym typeface="Proxima Nova"/>
              </a:rPr>
              <a:t>Probability</a:t>
            </a:r>
            <a:endParaRPr sz="12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55" name="Google Shape;455;p3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>
                <a:solidFill>
                  <a:srgbClr val="000000"/>
                </a:solidFill>
              </a:rPr>
              <a:t>10</a:t>
            </a:fld>
            <a:endParaRPr b="1">
              <a:solidFill>
                <a:srgbClr val="000000"/>
              </a:solidFill>
            </a:endParaRPr>
          </a:p>
        </p:txBody>
      </p:sp>
      <p:sp>
        <p:nvSpPr>
          <p:cNvPr id="456" name="Google Shape;456;p39"/>
          <p:cNvSpPr/>
          <p:nvPr/>
        </p:nvSpPr>
        <p:spPr>
          <a:xfrm>
            <a:off x="13300" y="338325"/>
            <a:ext cx="5688900" cy="540900"/>
          </a:xfrm>
          <a:prstGeom prst="rect">
            <a:avLst/>
          </a:prstGeom>
          <a:solidFill>
            <a:srgbClr val="222A3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" name="Google Shape;457;p39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62805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Risk: Impact vs Probability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58" name="Google Shape;458;p39"/>
          <p:cNvSpPr txBox="1"/>
          <p:nvPr/>
        </p:nvSpPr>
        <p:spPr>
          <a:xfrm>
            <a:off x="91449" y="4828025"/>
            <a:ext cx="27432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Risk (2/2)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59" name="Google Shape;459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39"/>
          <p:cNvSpPr/>
          <p:nvPr/>
        </p:nvSpPr>
        <p:spPr>
          <a:xfrm>
            <a:off x="6452214" y="670395"/>
            <a:ext cx="309300" cy="306300"/>
          </a:xfrm>
          <a:prstGeom prst="ellipse">
            <a:avLst/>
          </a:prstGeom>
          <a:solidFill>
            <a:srgbClr val="0192A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rk I</a:t>
            </a:r>
            <a:endParaRPr sz="9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63" name="Google Shape;463;p39"/>
          <p:cNvSpPr/>
          <p:nvPr/>
        </p:nvSpPr>
        <p:spPr>
          <a:xfrm>
            <a:off x="6452214" y="1093995"/>
            <a:ext cx="309300" cy="306300"/>
          </a:xfrm>
          <a:prstGeom prst="ellipse">
            <a:avLst/>
          </a:prstGeom>
          <a:solidFill>
            <a:srgbClr val="0192A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rk II</a:t>
            </a:r>
            <a:endParaRPr sz="9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64" name="Google Shape;464;p39"/>
          <p:cNvSpPr/>
          <p:nvPr/>
        </p:nvSpPr>
        <p:spPr>
          <a:xfrm>
            <a:off x="6452214" y="1537020"/>
            <a:ext cx="309300" cy="306300"/>
          </a:xfrm>
          <a:prstGeom prst="ellipse">
            <a:avLst/>
          </a:prstGeom>
          <a:solidFill>
            <a:srgbClr val="0192A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rk III</a:t>
            </a:r>
            <a:endParaRPr sz="9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65" name="Google Shape;465;p39"/>
          <p:cNvSpPr txBox="1"/>
          <p:nvPr/>
        </p:nvSpPr>
        <p:spPr>
          <a:xfrm>
            <a:off x="6869250" y="670400"/>
            <a:ext cx="1987200" cy="30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Knowledge Deficiencies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6" name="Google Shape;466;p39"/>
          <p:cNvSpPr txBox="1"/>
          <p:nvPr/>
        </p:nvSpPr>
        <p:spPr>
          <a:xfrm>
            <a:off x="6869250" y="1094000"/>
            <a:ext cx="1987200" cy="30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Deliver Wrong Product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Google Shape;467;p39"/>
          <p:cNvSpPr txBox="1"/>
          <p:nvPr/>
        </p:nvSpPr>
        <p:spPr>
          <a:xfrm>
            <a:off x="6869250" y="1537013"/>
            <a:ext cx="1987200" cy="30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COVID-19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8" name="Google Shape;468;p39"/>
          <p:cNvSpPr txBox="1"/>
          <p:nvPr/>
        </p:nvSpPr>
        <p:spPr>
          <a:xfrm>
            <a:off x="8337350" y="135250"/>
            <a:ext cx="671400" cy="4545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POP</a:t>
            </a:r>
            <a:endParaRPr>
              <a:solidFill>
                <a:srgbClr val="FFBD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40"/>
          <p:cNvSpPr txBox="1">
            <a:spLocks noGrp="1"/>
          </p:cNvSpPr>
          <p:nvPr>
            <p:ph type="ctrTitle" idx="4294967295"/>
          </p:nvPr>
        </p:nvSpPr>
        <p:spPr>
          <a:xfrm>
            <a:off x="65926" y="334025"/>
            <a:ext cx="3794400" cy="5856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Agenda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74" name="Google Shape;474;p40"/>
          <p:cNvSpPr txBox="1"/>
          <p:nvPr/>
        </p:nvSpPr>
        <p:spPr>
          <a:xfrm>
            <a:off x="176425" y="1474413"/>
            <a:ext cx="2888100" cy="19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Team Charter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Introduction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Executive Summary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Risks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47E138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rgbClr val="47E138"/>
                </a:solidFill>
                <a:latin typeface="Proxima Nova"/>
                <a:ea typeface="Proxima Nova"/>
                <a:cs typeface="Proxima Nova"/>
                <a:sym typeface="Proxima Nova"/>
              </a:rPr>
              <a:t>Architecture</a:t>
            </a:r>
            <a:endParaRPr sz="1600">
              <a:solidFill>
                <a:srgbClr val="47E138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47E138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rgbClr val="47E138"/>
                </a:solidFill>
                <a:latin typeface="Proxima Nova"/>
                <a:ea typeface="Proxima Nova"/>
                <a:cs typeface="Proxima Nova"/>
                <a:sym typeface="Proxima Nova"/>
              </a:rPr>
              <a:t>Methodologies</a:t>
            </a:r>
            <a:endParaRPr sz="1600">
              <a:solidFill>
                <a:srgbClr val="47E138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Results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Conclusion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75" name="Google Shape;475;p4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/>
              <a:t>11</a:t>
            </a:fld>
            <a:endParaRPr b="1"/>
          </a:p>
        </p:txBody>
      </p:sp>
      <p:sp>
        <p:nvSpPr>
          <p:cNvPr id="476" name="Google Shape;476;p40"/>
          <p:cNvSpPr txBox="1"/>
          <p:nvPr/>
        </p:nvSpPr>
        <p:spPr>
          <a:xfrm>
            <a:off x="91450" y="4828025"/>
            <a:ext cx="26013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Agenda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77" name="Google Shape;477;p40"/>
          <p:cNvSpPr txBox="1"/>
          <p:nvPr/>
        </p:nvSpPr>
        <p:spPr>
          <a:xfrm>
            <a:off x="3007425" y="1474425"/>
            <a:ext cx="1602600" cy="21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pg. 4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pg. 5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pg. 6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pg. 9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47E138"/>
                </a:solidFill>
                <a:latin typeface="Proxima Nova"/>
                <a:ea typeface="Proxima Nova"/>
                <a:cs typeface="Proxima Nova"/>
                <a:sym typeface="Proxima Nova"/>
              </a:rPr>
              <a:t>pg. 12</a:t>
            </a:r>
            <a:endParaRPr sz="1600">
              <a:solidFill>
                <a:srgbClr val="47E138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47E138"/>
                </a:solidFill>
                <a:latin typeface="Proxima Nova"/>
                <a:ea typeface="Proxima Nova"/>
                <a:cs typeface="Proxima Nova"/>
                <a:sym typeface="Proxima Nova"/>
              </a:rPr>
              <a:t>pg. 21</a:t>
            </a:r>
            <a:endParaRPr sz="1600">
              <a:solidFill>
                <a:srgbClr val="47E138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pg. 24</a:t>
            </a:r>
            <a:endParaRPr sz="16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pg. 31</a:t>
            </a:r>
            <a:endParaRPr sz="16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47E138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78" name="Google Shape;47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9" name="Google Shape;479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41"/>
          <p:cNvSpPr txBox="1">
            <a:spLocks noGrp="1"/>
          </p:cNvSpPr>
          <p:nvPr>
            <p:ph type="subTitle" idx="1"/>
          </p:nvPr>
        </p:nvSpPr>
        <p:spPr>
          <a:xfrm>
            <a:off x="4147444" y="2698891"/>
            <a:ext cx="2949300" cy="3987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Proxima Nova"/>
                <a:ea typeface="Proxima Nova"/>
                <a:cs typeface="Proxima Nova"/>
                <a:sym typeface="Proxima Nova"/>
              </a:rPr>
              <a:t>From Requirements to Model</a:t>
            </a:r>
            <a:endParaRPr sz="16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86" name="Google Shape;486;p4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12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487" name="Google Shape;487;p41"/>
          <p:cNvSpPr txBox="1">
            <a:spLocks noGrp="1"/>
          </p:cNvSpPr>
          <p:nvPr>
            <p:ph type="ctrTitle"/>
          </p:nvPr>
        </p:nvSpPr>
        <p:spPr>
          <a:xfrm>
            <a:off x="1303733" y="1917757"/>
            <a:ext cx="4250400" cy="6513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Architecture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88" name="Google Shape;488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Google Shape;489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0" name="Google Shape;490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4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13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496" name="Google Shape;496;p42"/>
          <p:cNvSpPr/>
          <p:nvPr/>
        </p:nvSpPr>
        <p:spPr>
          <a:xfrm>
            <a:off x="13300" y="338325"/>
            <a:ext cx="5688900" cy="540900"/>
          </a:xfrm>
          <a:prstGeom prst="rect">
            <a:avLst/>
          </a:prstGeom>
          <a:solidFill>
            <a:srgbClr val="222A3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7" name="Google Shape;497;p42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6280500" cy="5853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Architecture - Requirements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98" name="Google Shape;498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0" name="Google Shape;500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501" name="Google Shape;501;p42"/>
          <p:cNvSpPr txBox="1"/>
          <p:nvPr/>
        </p:nvSpPr>
        <p:spPr>
          <a:xfrm>
            <a:off x="1529475" y="1536425"/>
            <a:ext cx="6904500" cy="4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❏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The system shall be integrated into FairSHiP via aliBuild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❏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The system shall be able to access SHiP Conditions data (r/w)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❏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The system shall support MongoDB as DBMS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❏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The system shall be performant when running a local MongoDB-server instance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02" name="Google Shape;502;p42"/>
          <p:cNvSpPr txBox="1"/>
          <p:nvPr/>
        </p:nvSpPr>
        <p:spPr>
          <a:xfrm>
            <a:off x="8337350" y="135250"/>
            <a:ext cx="671400" cy="4545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D&amp;A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NFR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03" name="Google Shape;503;p42"/>
          <p:cNvSpPr txBox="1"/>
          <p:nvPr/>
        </p:nvSpPr>
        <p:spPr>
          <a:xfrm>
            <a:off x="91450" y="4828025"/>
            <a:ext cx="31920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Architecture (1/8)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4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sp>
        <p:nvSpPr>
          <p:cNvPr id="509" name="Google Shape;509;p43"/>
          <p:cNvSpPr txBox="1">
            <a:spLocks noGrp="1"/>
          </p:cNvSpPr>
          <p:nvPr>
            <p:ph type="ctrTitle" idx="4294967295"/>
          </p:nvPr>
        </p:nvSpPr>
        <p:spPr>
          <a:xfrm>
            <a:off x="65925" y="334025"/>
            <a:ext cx="5196600" cy="585600"/>
          </a:xfrm>
          <a:prstGeom prst="rect">
            <a:avLst/>
          </a:prstGeom>
          <a:noFill/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Architecture - </a:t>
            </a:r>
            <a:r>
              <a:rPr lang="en" sz="3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High-Level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10" name="Google Shape;510;p4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14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11" name="Google Shape;511;p43"/>
          <p:cNvSpPr/>
          <p:nvPr/>
        </p:nvSpPr>
        <p:spPr>
          <a:xfrm>
            <a:off x="0" y="861486"/>
            <a:ext cx="9144000" cy="3747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12" name="Google Shape;51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3" name="Google Shape;513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4" name="Google Shape;514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15" name="Google Shape;515;p43"/>
          <p:cNvCxnSpPr/>
          <p:nvPr/>
        </p:nvCxnSpPr>
        <p:spPr>
          <a:xfrm rot="10800000" flipH="1">
            <a:off x="47550" y="2100700"/>
            <a:ext cx="9048900" cy="40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516" name="Google Shape;516;p43"/>
          <p:cNvCxnSpPr/>
          <p:nvPr/>
        </p:nvCxnSpPr>
        <p:spPr>
          <a:xfrm rot="10800000" flipH="1">
            <a:off x="47550" y="3469025"/>
            <a:ext cx="9048900" cy="40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517" name="Google Shape;517;p43"/>
          <p:cNvSpPr txBox="1"/>
          <p:nvPr/>
        </p:nvSpPr>
        <p:spPr>
          <a:xfrm>
            <a:off x="8440125" y="1328825"/>
            <a:ext cx="665400" cy="34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i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user </a:t>
            </a:r>
            <a:endParaRPr sz="1600" b="1" i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18" name="Google Shape;518;p43"/>
          <p:cNvSpPr txBox="1"/>
          <p:nvPr/>
        </p:nvSpPr>
        <p:spPr>
          <a:xfrm>
            <a:off x="8440225" y="3927875"/>
            <a:ext cx="665400" cy="34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i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data</a:t>
            </a:r>
            <a:endParaRPr sz="1600" b="1" i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19" name="Google Shape;519;p43"/>
          <p:cNvSpPr txBox="1"/>
          <p:nvPr/>
        </p:nvSpPr>
        <p:spPr>
          <a:xfrm>
            <a:off x="7854696" y="2560225"/>
            <a:ext cx="1242000" cy="34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i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application</a:t>
            </a:r>
            <a:endParaRPr sz="1600" b="1" i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20" name="Google Shape;520;p43"/>
          <p:cNvPicPr preferRelativeResize="0"/>
          <p:nvPr/>
        </p:nvPicPr>
        <p:blipFill rotWithShape="1">
          <a:blip r:embed="rId6">
            <a:alphaModFix/>
          </a:blip>
          <a:srcRect b="13043"/>
          <a:stretch/>
        </p:blipFill>
        <p:spPr>
          <a:xfrm>
            <a:off x="3001675" y="1217110"/>
            <a:ext cx="711750" cy="618917"/>
          </a:xfrm>
          <a:prstGeom prst="rect">
            <a:avLst/>
          </a:prstGeom>
          <a:noFill/>
          <a:ln>
            <a:noFill/>
          </a:ln>
        </p:spPr>
      </p:pic>
      <p:pic>
        <p:nvPicPr>
          <p:cNvPr id="521" name="Google Shape;521;p4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01975" y="2448484"/>
            <a:ext cx="711738" cy="711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Google Shape;522;p4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83025" y="3648012"/>
            <a:ext cx="711750" cy="711750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Google Shape;523;p43"/>
          <p:cNvSpPr/>
          <p:nvPr/>
        </p:nvSpPr>
        <p:spPr>
          <a:xfrm>
            <a:off x="1941913" y="3940925"/>
            <a:ext cx="148800" cy="128400"/>
          </a:xfrm>
          <a:prstGeom prst="ellipse">
            <a:avLst/>
          </a:prstGeom>
          <a:solidFill>
            <a:srgbClr val="FFBD00"/>
          </a:solidFill>
          <a:ln w="19050" cap="flat" cmpd="sng">
            <a:solidFill>
              <a:srgbClr val="FFBD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24" name="Google Shape;524;p43"/>
          <p:cNvCxnSpPr>
            <a:stCxn id="522" idx="3"/>
            <a:endCxn id="523" idx="2"/>
          </p:cNvCxnSpPr>
          <p:nvPr/>
        </p:nvCxnSpPr>
        <p:spPr>
          <a:xfrm>
            <a:off x="1194775" y="4003888"/>
            <a:ext cx="747000" cy="1200"/>
          </a:xfrm>
          <a:prstGeom prst="straightConnector1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525" name="Google Shape;525;p43"/>
          <p:cNvCxnSpPr/>
          <p:nvPr/>
        </p:nvCxnSpPr>
        <p:spPr>
          <a:xfrm rot="10800000">
            <a:off x="2166375" y="4004813"/>
            <a:ext cx="847800" cy="1800"/>
          </a:xfrm>
          <a:prstGeom prst="straightConnector1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med" len="med"/>
            <a:tailEnd type="none" w="med" len="med"/>
          </a:ln>
        </p:spPr>
      </p:cxnSp>
      <p:pic>
        <p:nvPicPr>
          <p:cNvPr id="526" name="Google Shape;526;p4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023325" y="904700"/>
            <a:ext cx="2054800" cy="1197750"/>
          </a:xfrm>
          <a:prstGeom prst="rect">
            <a:avLst/>
          </a:prstGeom>
          <a:noFill/>
          <a:ln>
            <a:noFill/>
          </a:ln>
        </p:spPr>
      </p:pic>
      <p:sp>
        <p:nvSpPr>
          <p:cNvPr id="527" name="Google Shape;527;p43"/>
          <p:cNvSpPr/>
          <p:nvPr/>
        </p:nvSpPr>
        <p:spPr>
          <a:xfrm>
            <a:off x="1885513" y="3874575"/>
            <a:ext cx="261600" cy="258600"/>
          </a:xfrm>
          <a:prstGeom prst="arc">
            <a:avLst>
              <a:gd name="adj1" fmla="val 15836940"/>
              <a:gd name="adj2" fmla="val 5759294"/>
            </a:avLst>
          </a:prstGeom>
          <a:noFill/>
          <a:ln w="19050" cap="flat" cmpd="sng">
            <a:solidFill>
              <a:srgbClr val="FFBD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8" name="Google Shape;528;p43"/>
          <p:cNvGrpSpPr/>
          <p:nvPr/>
        </p:nvGrpSpPr>
        <p:grpSpPr>
          <a:xfrm>
            <a:off x="1030664" y="1872428"/>
            <a:ext cx="299805" cy="190007"/>
            <a:chOff x="5255200" y="3006475"/>
            <a:chExt cx="511700" cy="378575"/>
          </a:xfrm>
        </p:grpSpPr>
        <p:sp>
          <p:nvSpPr>
            <p:cNvPr id="529" name="Google Shape;529;p43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l" t="t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BD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" name="Google Shape;530;p43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l" t="t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FFBD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531" name="Google Shape;531;p4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081575" y="3745750"/>
            <a:ext cx="585600" cy="585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2" name="Google Shape;532;p43"/>
          <p:cNvCxnSpPr>
            <a:stCxn id="521" idx="1"/>
            <a:endCxn id="533" idx="3"/>
          </p:cNvCxnSpPr>
          <p:nvPr/>
        </p:nvCxnSpPr>
        <p:spPr>
          <a:xfrm rot="10800000">
            <a:off x="818575" y="2117353"/>
            <a:ext cx="2183400" cy="687000"/>
          </a:xfrm>
          <a:prstGeom prst="straightConnector1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triangle" w="med" len="med"/>
            <a:tailEnd type="none" w="med" len="med"/>
          </a:ln>
        </p:spPr>
      </p:cxnSp>
      <p:pic>
        <p:nvPicPr>
          <p:cNvPr id="534" name="Google Shape;534;p43"/>
          <p:cNvPicPr preferRelativeResize="0"/>
          <p:nvPr/>
        </p:nvPicPr>
        <p:blipFill rotWithShape="1">
          <a:blip r:embed="rId11">
            <a:alphaModFix/>
          </a:blip>
          <a:srcRect b="32786"/>
          <a:stretch/>
        </p:blipFill>
        <p:spPr>
          <a:xfrm>
            <a:off x="302038" y="1163813"/>
            <a:ext cx="1000113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535" name="Google Shape;535;p43"/>
          <p:cNvSpPr txBox="1"/>
          <p:nvPr/>
        </p:nvSpPr>
        <p:spPr>
          <a:xfrm>
            <a:off x="263625" y="949213"/>
            <a:ext cx="1110000" cy="2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experiment</a:t>
            </a:r>
            <a:endParaRPr i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36" name="Google Shape;536;p43"/>
          <p:cNvSpPr txBox="1"/>
          <p:nvPr/>
        </p:nvSpPr>
        <p:spPr>
          <a:xfrm>
            <a:off x="2633650" y="4359975"/>
            <a:ext cx="1448400" cy="2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storage adapter</a:t>
            </a:r>
            <a:endParaRPr i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37" name="Google Shape;537;p43"/>
          <p:cNvSpPr txBox="1"/>
          <p:nvPr/>
        </p:nvSpPr>
        <p:spPr>
          <a:xfrm>
            <a:off x="316350" y="4359975"/>
            <a:ext cx="1110000" cy="4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DBMS</a:t>
            </a:r>
            <a:endParaRPr i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(mongoDB)</a:t>
            </a:r>
            <a:endParaRPr i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38" name="Google Shape;538;p43"/>
          <p:cNvSpPr/>
          <p:nvPr/>
        </p:nvSpPr>
        <p:spPr>
          <a:xfrm rot="5400000">
            <a:off x="3254200" y="3260517"/>
            <a:ext cx="207300" cy="209700"/>
          </a:xfrm>
          <a:prstGeom prst="rightArrow">
            <a:avLst>
              <a:gd name="adj1" fmla="val 50000"/>
              <a:gd name="adj2" fmla="val 50000"/>
            </a:avLst>
          </a:prstGeom>
          <a:noFill/>
          <a:ln w="28575" cap="flat" cmpd="sng">
            <a:solidFill>
              <a:srgbClr val="DB44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9" name="Google Shape;539;p43"/>
          <p:cNvSpPr txBox="1"/>
          <p:nvPr/>
        </p:nvSpPr>
        <p:spPr>
          <a:xfrm>
            <a:off x="5241850" y="949225"/>
            <a:ext cx="1680000" cy="2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simulation/analysis</a:t>
            </a:r>
            <a:endParaRPr i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40" name="Google Shape;540;p43"/>
          <p:cNvSpPr txBox="1"/>
          <p:nvPr/>
        </p:nvSpPr>
        <p:spPr>
          <a:xfrm>
            <a:off x="2802850" y="965500"/>
            <a:ext cx="1110000" cy="2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researcher</a:t>
            </a:r>
            <a:endParaRPr i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541" name="Google Shape;541;p43"/>
          <p:cNvGrpSpPr/>
          <p:nvPr/>
        </p:nvGrpSpPr>
        <p:grpSpPr>
          <a:xfrm>
            <a:off x="1188838" y="4087366"/>
            <a:ext cx="243266" cy="252217"/>
            <a:chOff x="584925" y="922575"/>
            <a:chExt cx="415200" cy="502525"/>
          </a:xfrm>
        </p:grpSpPr>
        <p:sp>
          <p:nvSpPr>
            <p:cNvPr id="542" name="Google Shape;542;p43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FFBD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3" name="Google Shape;543;p43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BD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4" name="Google Shape;544;p43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l" t="t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BD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45" name="Google Shape;545;p43"/>
          <p:cNvSpPr txBox="1"/>
          <p:nvPr/>
        </p:nvSpPr>
        <p:spPr>
          <a:xfrm rot="1020689">
            <a:off x="1168075" y="2439480"/>
            <a:ext cx="1038749" cy="222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conditions</a:t>
            </a:r>
            <a:endParaRPr i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546" name="Google Shape;546;p43"/>
          <p:cNvCxnSpPr>
            <a:stCxn id="526" idx="2"/>
            <a:endCxn id="521" idx="3"/>
          </p:cNvCxnSpPr>
          <p:nvPr/>
        </p:nvCxnSpPr>
        <p:spPr>
          <a:xfrm flipH="1">
            <a:off x="3713725" y="2102450"/>
            <a:ext cx="2337000" cy="702000"/>
          </a:xfrm>
          <a:prstGeom prst="straightConnector1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triangle" w="med" len="med"/>
            <a:tailEnd type="none" w="med" len="med"/>
          </a:ln>
        </p:spPr>
      </p:cxnSp>
      <p:sp>
        <p:nvSpPr>
          <p:cNvPr id="547" name="Google Shape;547;p43"/>
          <p:cNvSpPr/>
          <p:nvPr/>
        </p:nvSpPr>
        <p:spPr>
          <a:xfrm rot="-5400000">
            <a:off x="5940770" y="1847984"/>
            <a:ext cx="219900" cy="226800"/>
          </a:xfrm>
          <a:prstGeom prst="rightArrow">
            <a:avLst>
              <a:gd name="adj1" fmla="val 50000"/>
              <a:gd name="adj2" fmla="val 50000"/>
            </a:avLst>
          </a:prstGeom>
          <a:noFill/>
          <a:ln w="28575" cap="flat" cmpd="sng">
            <a:solidFill>
              <a:srgbClr val="222A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8" name="Google Shape;548;p43"/>
          <p:cNvSpPr txBox="1"/>
          <p:nvPr/>
        </p:nvSpPr>
        <p:spPr>
          <a:xfrm rot="-1018731">
            <a:off x="4367022" y="2523786"/>
            <a:ext cx="1030413" cy="222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conditions</a:t>
            </a:r>
            <a:endParaRPr i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49" name="Google Shape;549;p43"/>
          <p:cNvSpPr/>
          <p:nvPr/>
        </p:nvSpPr>
        <p:spPr>
          <a:xfrm rot="-5400000">
            <a:off x="3254200" y="3508617"/>
            <a:ext cx="207300" cy="209700"/>
          </a:xfrm>
          <a:prstGeom prst="rightArrow">
            <a:avLst>
              <a:gd name="adj1" fmla="val 50000"/>
              <a:gd name="adj2" fmla="val 50000"/>
            </a:avLst>
          </a:prstGeom>
          <a:noFill/>
          <a:ln w="28575" cap="flat" cmpd="sng">
            <a:solidFill>
              <a:srgbClr val="DB44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0" name="Google Shape;550;p43"/>
          <p:cNvSpPr txBox="1"/>
          <p:nvPr/>
        </p:nvSpPr>
        <p:spPr>
          <a:xfrm>
            <a:off x="91450" y="4828025"/>
            <a:ext cx="31920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Architecture (2/8)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551" name="Google Shape;551;p43"/>
          <p:cNvCxnSpPr>
            <a:stCxn id="521" idx="0"/>
            <a:endCxn id="520" idx="2"/>
          </p:cNvCxnSpPr>
          <p:nvPr/>
        </p:nvCxnSpPr>
        <p:spPr>
          <a:xfrm rot="10800000">
            <a:off x="3357544" y="1835884"/>
            <a:ext cx="300" cy="612600"/>
          </a:xfrm>
          <a:prstGeom prst="straightConnector1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triangle" w="med" len="med"/>
            <a:tailEnd type="none" w="med" len="med"/>
          </a:ln>
        </p:spPr>
      </p:cxnSp>
      <p:grpSp>
        <p:nvGrpSpPr>
          <p:cNvPr id="552" name="Google Shape;552;p43"/>
          <p:cNvGrpSpPr/>
          <p:nvPr/>
        </p:nvGrpSpPr>
        <p:grpSpPr>
          <a:xfrm>
            <a:off x="3713413" y="1611816"/>
            <a:ext cx="243266" cy="252217"/>
            <a:chOff x="584925" y="922575"/>
            <a:chExt cx="415200" cy="502525"/>
          </a:xfrm>
        </p:grpSpPr>
        <p:sp>
          <p:nvSpPr>
            <p:cNvPr id="553" name="Google Shape;553;p43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FFBD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4" name="Google Shape;554;p43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BD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5" name="Google Shape;555;p43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l" t="t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BD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56" name="Google Shape;556;p43"/>
          <p:cNvSpPr txBox="1"/>
          <p:nvPr/>
        </p:nvSpPr>
        <p:spPr>
          <a:xfrm>
            <a:off x="8337350" y="135250"/>
            <a:ext cx="671400" cy="4545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D&amp;A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NFR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57" name="Google Shape;557;p43"/>
          <p:cNvSpPr txBox="1"/>
          <p:nvPr/>
        </p:nvSpPr>
        <p:spPr>
          <a:xfrm>
            <a:off x="3358000" y="1853775"/>
            <a:ext cx="1110000" cy="516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? tag</a:t>
            </a:r>
            <a:endParaRPr i="1" dirty="0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? validity</a:t>
            </a:r>
            <a:endParaRPr i="1" dirty="0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33" name="Google Shape;533;p43"/>
          <p:cNvSpPr/>
          <p:nvPr/>
        </p:nvSpPr>
        <p:spPr>
          <a:xfrm rot="5400000">
            <a:off x="708670" y="1894034"/>
            <a:ext cx="219900" cy="226800"/>
          </a:xfrm>
          <a:prstGeom prst="rightArrow">
            <a:avLst>
              <a:gd name="adj1" fmla="val 50000"/>
              <a:gd name="adj2" fmla="val 50000"/>
            </a:avLst>
          </a:prstGeom>
          <a:noFill/>
          <a:ln w="28575" cap="flat" cmpd="sng">
            <a:solidFill>
              <a:srgbClr val="222A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58" name="Google Shape;558;p43"/>
          <p:cNvCxnSpPr>
            <a:endCxn id="520" idx="2"/>
          </p:cNvCxnSpPr>
          <p:nvPr/>
        </p:nvCxnSpPr>
        <p:spPr>
          <a:xfrm rot="10800000" flipH="1">
            <a:off x="2150950" y="1836028"/>
            <a:ext cx="1206600" cy="617400"/>
          </a:xfrm>
          <a:prstGeom prst="straightConnector1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triangle" w="med" len="med"/>
            <a:tailEnd type="none" w="med" len="med"/>
          </a:ln>
        </p:spPr>
      </p:cxnSp>
      <p:sp>
        <p:nvSpPr>
          <p:cNvPr id="559" name="Google Shape;559;p43"/>
          <p:cNvSpPr txBox="1"/>
          <p:nvPr/>
        </p:nvSpPr>
        <p:spPr>
          <a:xfrm rot="-1618766">
            <a:off x="2160889" y="1896407"/>
            <a:ext cx="1038860" cy="222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+ tag</a:t>
            </a:r>
            <a:endParaRPr i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4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15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565" name="Google Shape;565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6" name="Google Shape;566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7" name="Google Shape;567;p4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p44"/>
          <p:cNvSpPr/>
          <p:nvPr/>
        </p:nvSpPr>
        <p:spPr>
          <a:xfrm>
            <a:off x="0" y="338325"/>
            <a:ext cx="5148000" cy="540900"/>
          </a:xfrm>
          <a:prstGeom prst="rect">
            <a:avLst/>
          </a:prstGeom>
          <a:solidFill>
            <a:srgbClr val="222A3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9" name="Google Shape;569;p44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48258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Architecture - Design 1 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70" name="Google Shape;570;p44"/>
          <p:cNvSpPr txBox="1"/>
          <p:nvPr/>
        </p:nvSpPr>
        <p:spPr>
          <a:xfrm>
            <a:off x="91450" y="4828025"/>
            <a:ext cx="31920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Architecture (3/8)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71" name="Google Shape;571;p4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61025" y="1497125"/>
            <a:ext cx="8821950" cy="2149225"/>
          </a:xfrm>
          <a:prstGeom prst="rect">
            <a:avLst/>
          </a:prstGeom>
          <a:noFill/>
          <a:ln>
            <a:noFill/>
          </a:ln>
        </p:spPr>
      </p:pic>
      <p:sp>
        <p:nvSpPr>
          <p:cNvPr id="572" name="Google Shape;572;p44"/>
          <p:cNvSpPr txBox="1"/>
          <p:nvPr/>
        </p:nvSpPr>
        <p:spPr>
          <a:xfrm>
            <a:off x="8337350" y="135250"/>
            <a:ext cx="671400" cy="4545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D&amp;A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4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16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578" name="Google Shape;578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9" name="Google Shape;579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0" name="Google Shape;580;p4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581" name="Google Shape;581;p45"/>
          <p:cNvSpPr/>
          <p:nvPr/>
        </p:nvSpPr>
        <p:spPr>
          <a:xfrm>
            <a:off x="0" y="338325"/>
            <a:ext cx="5146800" cy="540900"/>
          </a:xfrm>
          <a:prstGeom prst="rect">
            <a:avLst/>
          </a:prstGeom>
          <a:solidFill>
            <a:srgbClr val="222A3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2" name="Google Shape;582;p45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50292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Architecture - Design 2a 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83" name="Google Shape;583;p4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2400" y="1031625"/>
            <a:ext cx="8839200" cy="3434922"/>
          </a:xfrm>
          <a:prstGeom prst="rect">
            <a:avLst/>
          </a:prstGeom>
          <a:noFill/>
          <a:ln>
            <a:noFill/>
          </a:ln>
        </p:spPr>
      </p:pic>
      <p:sp>
        <p:nvSpPr>
          <p:cNvPr id="584" name="Google Shape;584;p45"/>
          <p:cNvSpPr txBox="1"/>
          <p:nvPr/>
        </p:nvSpPr>
        <p:spPr>
          <a:xfrm>
            <a:off x="91450" y="4828025"/>
            <a:ext cx="31920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Architecture (4/8)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85" name="Google Shape;585;p45"/>
          <p:cNvSpPr txBox="1"/>
          <p:nvPr/>
        </p:nvSpPr>
        <p:spPr>
          <a:xfrm>
            <a:off x="8337350" y="135250"/>
            <a:ext cx="671400" cy="4545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D&amp;A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NFR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4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17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591" name="Google Shape;591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2" name="Google Shape;592;p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3" name="Google Shape;593;p4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594" name="Google Shape;594;p46"/>
          <p:cNvSpPr txBox="1"/>
          <p:nvPr/>
        </p:nvSpPr>
        <p:spPr>
          <a:xfrm>
            <a:off x="91450" y="4828025"/>
            <a:ext cx="31920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Architecture (5/8)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95" name="Google Shape;595;p4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2400" y="1031625"/>
            <a:ext cx="8839199" cy="3431366"/>
          </a:xfrm>
          <a:prstGeom prst="rect">
            <a:avLst/>
          </a:prstGeom>
          <a:noFill/>
          <a:ln>
            <a:noFill/>
          </a:ln>
        </p:spPr>
      </p:pic>
      <p:sp>
        <p:nvSpPr>
          <p:cNvPr id="596" name="Google Shape;596;p46"/>
          <p:cNvSpPr/>
          <p:nvPr/>
        </p:nvSpPr>
        <p:spPr>
          <a:xfrm>
            <a:off x="0" y="338325"/>
            <a:ext cx="5146800" cy="540900"/>
          </a:xfrm>
          <a:prstGeom prst="rect">
            <a:avLst/>
          </a:prstGeom>
          <a:solidFill>
            <a:srgbClr val="222A3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7" name="Google Shape;597;p46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50292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Architecture - Design 2b 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98" name="Google Shape;598;p46"/>
          <p:cNvSpPr txBox="1"/>
          <p:nvPr/>
        </p:nvSpPr>
        <p:spPr>
          <a:xfrm>
            <a:off x="8337350" y="135250"/>
            <a:ext cx="671400" cy="4545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D&amp;A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NFR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4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18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604" name="Google Shape;604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5" name="Google Shape;605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6" name="Google Shape;606;p4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607" name="Google Shape;607;p47"/>
          <p:cNvSpPr/>
          <p:nvPr/>
        </p:nvSpPr>
        <p:spPr>
          <a:xfrm>
            <a:off x="13300" y="338325"/>
            <a:ext cx="5688900" cy="540900"/>
          </a:xfrm>
          <a:prstGeom prst="rect">
            <a:avLst/>
          </a:prstGeom>
          <a:solidFill>
            <a:srgbClr val="222A3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8" name="Google Shape;608;p47"/>
          <p:cNvSpPr txBox="1">
            <a:spLocks noGrp="1"/>
          </p:cNvSpPr>
          <p:nvPr>
            <p:ph type="ctrTitle" idx="4294967295"/>
          </p:nvPr>
        </p:nvSpPr>
        <p:spPr>
          <a:xfrm>
            <a:off x="64008" y="338328"/>
            <a:ext cx="55875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Architecture - Components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09" name="Google Shape;609;p47"/>
          <p:cNvSpPr txBox="1"/>
          <p:nvPr/>
        </p:nvSpPr>
        <p:spPr>
          <a:xfrm>
            <a:off x="91450" y="4828025"/>
            <a:ext cx="31920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Architecture (6/8)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10" name="Google Shape;610;p47"/>
          <p:cNvSpPr txBox="1"/>
          <p:nvPr/>
        </p:nvSpPr>
        <p:spPr>
          <a:xfrm>
            <a:off x="8337350" y="135250"/>
            <a:ext cx="671400" cy="4545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D&amp;A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11" name="Google Shape;611;p4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1950" y="1423988"/>
            <a:ext cx="8420100" cy="229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4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19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617" name="Google Shape;617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8" name="Google Shape;618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9" name="Google Shape;619;p4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620" name="Google Shape;620;p48"/>
          <p:cNvSpPr/>
          <p:nvPr/>
        </p:nvSpPr>
        <p:spPr>
          <a:xfrm>
            <a:off x="13300" y="338325"/>
            <a:ext cx="5688900" cy="540900"/>
          </a:xfrm>
          <a:prstGeom prst="rect">
            <a:avLst/>
          </a:prstGeom>
          <a:solidFill>
            <a:srgbClr val="222A3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1" name="Google Shape;621;p48"/>
          <p:cNvSpPr txBox="1">
            <a:spLocks noGrp="1"/>
          </p:cNvSpPr>
          <p:nvPr>
            <p:ph type="ctrTitle" idx="4294967295"/>
          </p:nvPr>
        </p:nvSpPr>
        <p:spPr>
          <a:xfrm>
            <a:off x="64008" y="338328"/>
            <a:ext cx="55875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Architecture - Data Model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22" name="Google Shape;622;p48"/>
          <p:cNvSpPr txBox="1"/>
          <p:nvPr/>
        </p:nvSpPr>
        <p:spPr>
          <a:xfrm>
            <a:off x="91450" y="4828025"/>
            <a:ext cx="31920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Architecture (8/8)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23" name="Google Shape;623;p4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328738" y="1147763"/>
            <a:ext cx="6486525" cy="2847975"/>
          </a:xfrm>
          <a:prstGeom prst="rect">
            <a:avLst/>
          </a:prstGeom>
          <a:noFill/>
          <a:ln>
            <a:noFill/>
          </a:ln>
        </p:spPr>
      </p:pic>
      <p:sp>
        <p:nvSpPr>
          <p:cNvPr id="624" name="Google Shape;624;p48"/>
          <p:cNvSpPr txBox="1"/>
          <p:nvPr/>
        </p:nvSpPr>
        <p:spPr>
          <a:xfrm>
            <a:off x="8337350" y="135250"/>
            <a:ext cx="671400" cy="4545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D&amp;A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NFR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1"/>
          <p:cNvSpPr txBox="1">
            <a:spLocks noGrp="1"/>
          </p:cNvSpPr>
          <p:nvPr>
            <p:ph type="ctrTitle" idx="4294967295"/>
          </p:nvPr>
        </p:nvSpPr>
        <p:spPr>
          <a:xfrm>
            <a:off x="65926" y="334025"/>
            <a:ext cx="3794400" cy="5856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Agenda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1" name="Google Shape;231;p31"/>
          <p:cNvSpPr txBox="1"/>
          <p:nvPr/>
        </p:nvSpPr>
        <p:spPr>
          <a:xfrm>
            <a:off x="176425" y="1474413"/>
            <a:ext cx="2888100" cy="19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Team Charter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Introduction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Executive Summary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Risks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Architecture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Methodologies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Results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Conclusion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2" name="Google Shape;232;p3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/>
              <a:t>2</a:t>
            </a:fld>
            <a:endParaRPr b="1"/>
          </a:p>
        </p:txBody>
      </p:sp>
      <p:sp>
        <p:nvSpPr>
          <p:cNvPr id="233" name="Google Shape;233;p31"/>
          <p:cNvSpPr txBox="1"/>
          <p:nvPr/>
        </p:nvSpPr>
        <p:spPr>
          <a:xfrm>
            <a:off x="91450" y="4828025"/>
            <a:ext cx="26013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Agenda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4" name="Google Shape;234;p31"/>
          <p:cNvSpPr txBox="1"/>
          <p:nvPr/>
        </p:nvSpPr>
        <p:spPr>
          <a:xfrm>
            <a:off x="3007425" y="1474425"/>
            <a:ext cx="1602600" cy="21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pg. 4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pg. 5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pg. 6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pg. 9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pg. 12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pg. 20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pg. 23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pg. 30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35" name="Google Shape;23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4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20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630" name="Google Shape;630;p49"/>
          <p:cNvSpPr/>
          <p:nvPr/>
        </p:nvSpPr>
        <p:spPr>
          <a:xfrm>
            <a:off x="13300" y="338325"/>
            <a:ext cx="5688900" cy="540900"/>
          </a:xfrm>
          <a:prstGeom prst="rect">
            <a:avLst/>
          </a:prstGeom>
          <a:solidFill>
            <a:srgbClr val="222A3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1" name="Google Shape;631;p49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62805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Methodologies - Technologies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32" name="Google Shape;632;p49"/>
          <p:cNvSpPr txBox="1"/>
          <p:nvPr/>
        </p:nvSpPr>
        <p:spPr>
          <a:xfrm>
            <a:off x="91451" y="4828025"/>
            <a:ext cx="33285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Methodologies (1/2)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33" name="Google Shape;633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sp>
        <p:nvSpPr>
          <p:cNvPr id="634" name="Google Shape;634;p49"/>
          <p:cNvSpPr txBox="1"/>
          <p:nvPr/>
        </p:nvSpPr>
        <p:spPr>
          <a:xfrm>
            <a:off x="1341300" y="1480675"/>
            <a:ext cx="7585290" cy="4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❖"/>
            </a:pPr>
            <a:r>
              <a:rPr lang="en" sz="1800" dirty="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Python		Interpreted, high-level </a:t>
            </a:r>
            <a:r>
              <a:rPr lang="en-US" sz="1800" dirty="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programming </a:t>
            </a:r>
            <a:r>
              <a:rPr lang="en" sz="1800" dirty="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language</a:t>
            </a:r>
            <a:endParaRPr sz="1800" dirty="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❖"/>
            </a:pPr>
            <a:r>
              <a:rPr lang="en" sz="1800" dirty="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MongoDB		Cross-platform document-oriented database</a:t>
            </a:r>
            <a:endParaRPr sz="1800" dirty="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❖"/>
            </a:pPr>
            <a:r>
              <a:rPr lang="en" sz="1800" dirty="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MongoEngine	Python object data mapper (structure)</a:t>
            </a:r>
            <a:endParaRPr sz="1800" dirty="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❖"/>
            </a:pPr>
            <a:r>
              <a:rPr lang="en" sz="1800" dirty="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PyTest 		(Unit) Test framework for Python</a:t>
            </a:r>
            <a:endParaRPr sz="1800" dirty="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❖"/>
            </a:pPr>
            <a:r>
              <a:rPr lang="en" sz="1800" dirty="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PyLint		Source-code conformity checker for Python</a:t>
            </a:r>
            <a:endParaRPr sz="1800" dirty="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❖"/>
            </a:pPr>
            <a:r>
              <a:rPr lang="en" sz="1800" dirty="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Docker 		Distributed runtime containers</a:t>
            </a:r>
            <a:endParaRPr sz="1800" dirty="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❖"/>
            </a:pPr>
            <a:r>
              <a:rPr lang="en" sz="1800" dirty="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GitLab CI		Continuous Integration Environment</a:t>
            </a:r>
            <a:endParaRPr sz="1800" dirty="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❖"/>
            </a:pPr>
            <a:r>
              <a:rPr lang="en" sz="1800" dirty="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aliBuild		Compiler/Build Tool for ALICE Experiments</a:t>
            </a:r>
            <a:endParaRPr sz="1800" dirty="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❖"/>
            </a:pPr>
            <a:r>
              <a:rPr lang="en" sz="1800" dirty="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Doxygen		Documentation Generator</a:t>
            </a:r>
            <a:endParaRPr sz="1800" dirty="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35" name="Google Shape;635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6" name="Google Shape;636;p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637" name="Google Shape;637;p49"/>
          <p:cNvSpPr txBox="1"/>
          <p:nvPr/>
        </p:nvSpPr>
        <p:spPr>
          <a:xfrm>
            <a:off x="8337350" y="135250"/>
            <a:ext cx="671400" cy="4545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D&amp;A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NFR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p5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21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643" name="Google Shape;643;p50"/>
          <p:cNvSpPr/>
          <p:nvPr/>
        </p:nvSpPr>
        <p:spPr>
          <a:xfrm>
            <a:off x="13300" y="338325"/>
            <a:ext cx="5688900" cy="540900"/>
          </a:xfrm>
          <a:prstGeom prst="rect">
            <a:avLst/>
          </a:prstGeom>
          <a:solidFill>
            <a:srgbClr val="222A3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4" name="Google Shape;644;p50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62805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Examples of Functions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45" name="Google Shape;645;p50"/>
          <p:cNvSpPr txBox="1"/>
          <p:nvPr/>
        </p:nvSpPr>
        <p:spPr>
          <a:xfrm>
            <a:off x="91450" y="4828025"/>
            <a:ext cx="33306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Methodologies (2/2)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46" name="Google Shape;646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7" name="Google Shape;647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8" name="Google Shape;648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649" name="Google Shape;649;p50"/>
          <p:cNvSpPr txBox="1"/>
          <p:nvPr/>
        </p:nvSpPr>
        <p:spPr>
          <a:xfrm>
            <a:off x="1529475" y="1075325"/>
            <a:ext cx="7027200" cy="5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After any database has been constructed via a configuration file: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50" name="Google Shape;650;p50"/>
          <p:cNvSpPr txBox="1"/>
          <p:nvPr/>
        </p:nvSpPr>
        <p:spPr>
          <a:xfrm>
            <a:off x="1805800" y="1907250"/>
            <a:ext cx="57759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❖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list_detectors( )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1" name="Google Shape;651;p50"/>
          <p:cNvSpPr txBox="1"/>
          <p:nvPr/>
        </p:nvSpPr>
        <p:spPr>
          <a:xfrm>
            <a:off x="1805800" y="2181750"/>
            <a:ext cx="57759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❖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add_detector( ) ; remove_detector( )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2" name="Google Shape;652;p50"/>
          <p:cNvSpPr txBox="1"/>
          <p:nvPr/>
        </p:nvSpPr>
        <p:spPr>
          <a:xfrm>
            <a:off x="1805800" y="2481975"/>
            <a:ext cx="57759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❖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get_conditions( )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3" name="Google Shape;653;p50"/>
          <p:cNvSpPr txBox="1"/>
          <p:nvPr/>
        </p:nvSpPr>
        <p:spPr>
          <a:xfrm>
            <a:off x="1805800" y="2756475"/>
            <a:ext cx="57759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❖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get_conditions_by_tag( )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4" name="Google Shape;654;p50"/>
          <p:cNvSpPr txBox="1"/>
          <p:nvPr/>
        </p:nvSpPr>
        <p:spPr>
          <a:xfrm>
            <a:off x="1805800" y="3021775"/>
            <a:ext cx="57759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❖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get_conditions_by_name_and_validity( )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5" name="Google Shape;655;p50"/>
          <p:cNvSpPr txBox="1"/>
          <p:nvPr/>
        </p:nvSpPr>
        <p:spPr>
          <a:xfrm>
            <a:off x="1805800" y="3296275"/>
            <a:ext cx="57759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❖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get_condition_by_name_and_tag( )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6" name="Google Shape;656;p50"/>
          <p:cNvSpPr txBox="1"/>
          <p:nvPr/>
        </p:nvSpPr>
        <p:spPr>
          <a:xfrm>
            <a:off x="1805800" y="3557850"/>
            <a:ext cx="57759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❖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get_condition_by_name_and_collection_date( )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7" name="Google Shape;657;p50"/>
          <p:cNvSpPr txBox="1"/>
          <p:nvPr/>
        </p:nvSpPr>
        <p:spPr>
          <a:xfrm>
            <a:off x="1805800" y="3832350"/>
            <a:ext cx="57759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❖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update_condition_by_name_and_tag( )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8" name="Google Shape;658;p50"/>
          <p:cNvSpPr txBox="1"/>
          <p:nvPr/>
        </p:nvSpPr>
        <p:spPr>
          <a:xfrm>
            <a:off x="8337350" y="135250"/>
            <a:ext cx="671400" cy="4545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D&amp;A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NFR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51"/>
          <p:cNvSpPr txBox="1">
            <a:spLocks noGrp="1"/>
          </p:cNvSpPr>
          <p:nvPr>
            <p:ph type="ctrTitle" idx="4294967295"/>
          </p:nvPr>
        </p:nvSpPr>
        <p:spPr>
          <a:xfrm>
            <a:off x="65926" y="334025"/>
            <a:ext cx="3794400" cy="5856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Agenda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64" name="Google Shape;664;p51"/>
          <p:cNvSpPr txBox="1"/>
          <p:nvPr/>
        </p:nvSpPr>
        <p:spPr>
          <a:xfrm>
            <a:off x="176425" y="1474413"/>
            <a:ext cx="2888100" cy="19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Team Charter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Introduction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Executive Summary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Risks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Architecture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Methodologies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47E138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rgbClr val="47E138"/>
                </a:solidFill>
                <a:latin typeface="Proxima Nova"/>
                <a:ea typeface="Proxima Nova"/>
                <a:cs typeface="Proxima Nova"/>
                <a:sym typeface="Proxima Nova"/>
              </a:rPr>
              <a:t>Results</a:t>
            </a:r>
            <a:endParaRPr sz="1600">
              <a:solidFill>
                <a:srgbClr val="47E138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Conclusion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65" name="Google Shape;665;p5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/>
              <a:t>22</a:t>
            </a:fld>
            <a:endParaRPr b="1"/>
          </a:p>
        </p:txBody>
      </p:sp>
      <p:sp>
        <p:nvSpPr>
          <p:cNvPr id="666" name="Google Shape;666;p51"/>
          <p:cNvSpPr txBox="1"/>
          <p:nvPr/>
        </p:nvSpPr>
        <p:spPr>
          <a:xfrm>
            <a:off x="91450" y="4828025"/>
            <a:ext cx="26013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Agenda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67" name="Google Shape;667;p51"/>
          <p:cNvSpPr txBox="1"/>
          <p:nvPr/>
        </p:nvSpPr>
        <p:spPr>
          <a:xfrm>
            <a:off x="3007425" y="1474425"/>
            <a:ext cx="1602600" cy="21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pg. 4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pg. 5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pg. 6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pg. 9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pg. 12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pg. 20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47E138"/>
                </a:solidFill>
                <a:latin typeface="Proxima Nova"/>
                <a:ea typeface="Proxima Nova"/>
                <a:cs typeface="Proxima Nova"/>
                <a:sym typeface="Proxima Nova"/>
              </a:rPr>
              <a:t>pg. 23</a:t>
            </a:r>
            <a:endParaRPr sz="1600">
              <a:solidFill>
                <a:srgbClr val="47E138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pg. 30</a:t>
            </a:r>
            <a:endParaRPr sz="16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47E138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68" name="Google Shape;668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9" name="Google Shape;669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0" name="Google Shape;670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52"/>
          <p:cNvSpPr txBox="1">
            <a:spLocks noGrp="1"/>
          </p:cNvSpPr>
          <p:nvPr>
            <p:ph type="subTitle" idx="1"/>
          </p:nvPr>
        </p:nvSpPr>
        <p:spPr>
          <a:xfrm>
            <a:off x="4147444" y="2698891"/>
            <a:ext cx="2949300" cy="3987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Proxima Nova"/>
                <a:ea typeface="Proxima Nova"/>
                <a:cs typeface="Proxima Nova"/>
                <a:sym typeface="Proxima Nova"/>
              </a:rPr>
              <a:t>Testing &amp; Analysis</a:t>
            </a:r>
            <a:endParaRPr sz="16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76" name="Google Shape;676;p5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23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677" name="Google Shape;677;p52"/>
          <p:cNvSpPr txBox="1">
            <a:spLocks noGrp="1"/>
          </p:cNvSpPr>
          <p:nvPr>
            <p:ph type="ctrTitle"/>
          </p:nvPr>
        </p:nvSpPr>
        <p:spPr>
          <a:xfrm>
            <a:off x="1303733" y="1917757"/>
            <a:ext cx="4250400" cy="6513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Results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78" name="Google Shape;678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9" name="Google Shape;679;p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0" name="Google Shape;680;p5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5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24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686" name="Google Shape;686;p53"/>
          <p:cNvSpPr/>
          <p:nvPr/>
        </p:nvSpPr>
        <p:spPr>
          <a:xfrm>
            <a:off x="13300" y="338325"/>
            <a:ext cx="5688900" cy="540900"/>
          </a:xfrm>
          <a:prstGeom prst="rect">
            <a:avLst/>
          </a:prstGeom>
          <a:solidFill>
            <a:srgbClr val="222A3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7" name="Google Shape;687;p53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71841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Results - Testing/Benchmarking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88" name="Google Shape;688;p53"/>
          <p:cNvSpPr txBox="1"/>
          <p:nvPr/>
        </p:nvSpPr>
        <p:spPr>
          <a:xfrm>
            <a:off x="91450" y="4828025"/>
            <a:ext cx="29262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Results (1/5)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89" name="Google Shape;689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0" name="Google Shape;690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1" name="Google Shape;691;p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692" name="Google Shape;692;p53"/>
          <p:cNvSpPr txBox="1"/>
          <p:nvPr/>
        </p:nvSpPr>
        <p:spPr>
          <a:xfrm>
            <a:off x="1529475" y="1536425"/>
            <a:ext cx="6790500" cy="4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❏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Test cases derived from Business Requirements (Traceability)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❏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Automated testing for most cases using GitLab CI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❏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Some items were manually tested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❏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Compared </a:t>
            </a:r>
            <a:r>
              <a:rPr lang="en" sz="1800" i="1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features </a:t>
            </a: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and </a:t>
            </a:r>
            <a:r>
              <a:rPr lang="en" sz="1800" i="1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steps </a:t>
            </a: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for </a:t>
            </a:r>
            <a:r>
              <a:rPr lang="en" sz="1800" i="1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wall time </a:t>
            </a: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and </a:t>
            </a:r>
            <a:r>
              <a:rPr lang="en" sz="1800" i="1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CPU time </a:t>
            </a: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(baseline vs implementation)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❏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Conducted Stress Test to evaluate use cases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❏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147 Unit Tests (All Passed)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93" name="Google Shape;693;p53"/>
          <p:cNvSpPr txBox="1"/>
          <p:nvPr/>
        </p:nvSpPr>
        <p:spPr>
          <a:xfrm>
            <a:off x="8337350" y="135250"/>
            <a:ext cx="671400" cy="4545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D&amp;A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NFR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5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25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699" name="Google Shape;699;p54"/>
          <p:cNvSpPr/>
          <p:nvPr/>
        </p:nvSpPr>
        <p:spPr>
          <a:xfrm>
            <a:off x="0" y="338325"/>
            <a:ext cx="3466500" cy="540900"/>
          </a:xfrm>
          <a:prstGeom prst="rect">
            <a:avLst/>
          </a:prstGeom>
          <a:solidFill>
            <a:srgbClr val="02608E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0" name="Google Shape;700;p54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51450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Results - Testing 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01" name="Google Shape;701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2" name="Google Shape;702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3" name="Google Shape;703;p5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704" name="Google Shape;704;p54"/>
          <p:cNvSpPr txBox="1"/>
          <p:nvPr/>
        </p:nvSpPr>
        <p:spPr>
          <a:xfrm>
            <a:off x="1529475" y="1536425"/>
            <a:ext cx="3764400" cy="4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05" name="Google Shape;705;p54"/>
          <p:cNvSpPr txBox="1"/>
          <p:nvPr/>
        </p:nvSpPr>
        <p:spPr>
          <a:xfrm>
            <a:off x="91450" y="4828025"/>
            <a:ext cx="29262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Results (2/5)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06" name="Google Shape;706;p54"/>
          <p:cNvPicPr preferRelativeResize="0"/>
          <p:nvPr/>
        </p:nvPicPr>
        <p:blipFill rotWithShape="1">
          <a:blip r:embed="rId6">
            <a:alphaModFix/>
          </a:blip>
          <a:srcRect r="9082"/>
          <a:stretch/>
        </p:blipFill>
        <p:spPr>
          <a:xfrm>
            <a:off x="151550" y="1779425"/>
            <a:ext cx="8840901" cy="2148400"/>
          </a:xfrm>
          <a:prstGeom prst="rect">
            <a:avLst/>
          </a:prstGeom>
          <a:noFill/>
          <a:ln>
            <a:noFill/>
          </a:ln>
        </p:spPr>
      </p:pic>
      <p:sp>
        <p:nvSpPr>
          <p:cNvPr id="707" name="Google Shape;707;p54"/>
          <p:cNvSpPr txBox="1"/>
          <p:nvPr/>
        </p:nvSpPr>
        <p:spPr>
          <a:xfrm>
            <a:off x="8337350" y="135250"/>
            <a:ext cx="671400" cy="4545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D&amp;A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NFR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p5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26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713" name="Google Shape;713;p55"/>
          <p:cNvSpPr/>
          <p:nvPr/>
        </p:nvSpPr>
        <p:spPr>
          <a:xfrm>
            <a:off x="13300" y="338325"/>
            <a:ext cx="5688900" cy="540900"/>
          </a:xfrm>
          <a:prstGeom prst="rect">
            <a:avLst/>
          </a:prstGeom>
          <a:solidFill>
            <a:srgbClr val="222A3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4" name="Google Shape;714;p55"/>
          <p:cNvSpPr/>
          <p:nvPr/>
        </p:nvSpPr>
        <p:spPr>
          <a:xfrm>
            <a:off x="0" y="338325"/>
            <a:ext cx="7215600" cy="540900"/>
          </a:xfrm>
          <a:prstGeom prst="rect">
            <a:avLst/>
          </a:prstGeom>
          <a:solidFill>
            <a:srgbClr val="02608E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5" name="Google Shape;715;p55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70338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Results - Benchmarking (Features)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16" name="Google Shape;716;p55"/>
          <p:cNvSpPr txBox="1"/>
          <p:nvPr/>
        </p:nvSpPr>
        <p:spPr>
          <a:xfrm>
            <a:off x="91450" y="4828025"/>
            <a:ext cx="29262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Results (3/5)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17" name="Google Shape;717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8" name="Google Shape;718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9" name="Google Shape;719;p5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720" name="Google Shape;720;p55"/>
          <p:cNvSpPr txBox="1"/>
          <p:nvPr/>
        </p:nvSpPr>
        <p:spPr>
          <a:xfrm>
            <a:off x="1529475" y="1536425"/>
            <a:ext cx="3764400" cy="4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aphicFrame>
        <p:nvGraphicFramePr>
          <p:cNvPr id="721" name="Google Shape;721;p55"/>
          <p:cNvGraphicFramePr/>
          <p:nvPr/>
        </p:nvGraphicFramePr>
        <p:xfrm>
          <a:off x="457213" y="114230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{7A920FE7-35F8-4702-9C8D-98CC5B4B08BE}</a:tableStyleId>
              </a:tblPr>
              <a:tblGrid>
                <a:gridCol w="1619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5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8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5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5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756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871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b">
                    <a:lnL w="2857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original [ms]</a:t>
                      </a:r>
                      <a:endParaRPr sz="1500"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integrated [ms]</a:t>
                      </a:r>
                      <a:endParaRPr sz="1500"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original - integrated [ms]</a:t>
                      </a:r>
                      <a:endParaRPr sz="1500"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51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features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wall time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cpu time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wall time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cpu time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wall time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cpu time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3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Daniel Retrieval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0.09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0.01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22.23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17.86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- 22.14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- 17.86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3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Persistent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Alignment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Constants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82.43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73.08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125.99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118.33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 - 43.46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- 45.25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3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Import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Alignment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Constants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34.78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31.05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110.17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105.00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- 75.39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- 73.95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22" name="Google Shape;722;p55"/>
          <p:cNvSpPr txBox="1"/>
          <p:nvPr/>
        </p:nvSpPr>
        <p:spPr>
          <a:xfrm>
            <a:off x="8337350" y="135250"/>
            <a:ext cx="671400" cy="4545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D&amp;A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NFR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p5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27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728" name="Google Shape;728;p56"/>
          <p:cNvSpPr/>
          <p:nvPr/>
        </p:nvSpPr>
        <p:spPr>
          <a:xfrm>
            <a:off x="13300" y="338325"/>
            <a:ext cx="5688900" cy="540900"/>
          </a:xfrm>
          <a:prstGeom prst="rect">
            <a:avLst/>
          </a:prstGeom>
          <a:solidFill>
            <a:srgbClr val="222A3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9" name="Google Shape;729;p56"/>
          <p:cNvSpPr/>
          <p:nvPr/>
        </p:nvSpPr>
        <p:spPr>
          <a:xfrm>
            <a:off x="0" y="338325"/>
            <a:ext cx="7692600" cy="540900"/>
          </a:xfrm>
          <a:prstGeom prst="rect">
            <a:avLst/>
          </a:prstGeom>
          <a:solidFill>
            <a:srgbClr val="02608E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0" name="Google Shape;730;p56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75567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Results - Benchmarking (Steps)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31" name="Google Shape;731;p56"/>
          <p:cNvSpPr txBox="1"/>
          <p:nvPr/>
        </p:nvSpPr>
        <p:spPr>
          <a:xfrm>
            <a:off x="91450" y="4828025"/>
            <a:ext cx="29262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Results (4/5)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32" name="Google Shape;732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3" name="Google Shape;733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4" name="Google Shape;734;p5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735" name="Google Shape;735;p56"/>
          <p:cNvSpPr txBox="1"/>
          <p:nvPr/>
        </p:nvSpPr>
        <p:spPr>
          <a:xfrm>
            <a:off x="1529475" y="1536425"/>
            <a:ext cx="3764400" cy="4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aphicFrame>
        <p:nvGraphicFramePr>
          <p:cNvPr id="736" name="Google Shape;736;p56"/>
          <p:cNvGraphicFramePr/>
          <p:nvPr/>
        </p:nvGraphicFramePr>
        <p:xfrm>
          <a:off x="457213" y="114230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{7A920FE7-35F8-4702-9C8D-98CC5B4B08BE}</a:tableStyleId>
              </a:tblPr>
              <a:tblGrid>
                <a:gridCol w="1619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5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8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5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5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756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871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b">
                    <a:lnL w="2857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original [s]</a:t>
                      </a:r>
                      <a:endParaRPr sz="1600"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integrated [s]</a:t>
                      </a:r>
                      <a:endParaRPr sz="1600"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original - integrated [s]</a:t>
                      </a:r>
                      <a:endParaRPr sz="1600"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51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step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wall time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cpu time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wall time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cpu time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wall time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cpu time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3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recoStep1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2359.26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2354.74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2433.88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2412.40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- 74.62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- 57.46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3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recoStep2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654.91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628.35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695.26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681.77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- 40.35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- 53.42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37" name="Google Shape;737;p56"/>
          <p:cNvSpPr txBox="1"/>
          <p:nvPr/>
        </p:nvSpPr>
        <p:spPr>
          <a:xfrm>
            <a:off x="8337350" y="135250"/>
            <a:ext cx="671400" cy="4545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D&amp;A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NFR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p5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28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743" name="Google Shape;743;p57"/>
          <p:cNvSpPr/>
          <p:nvPr/>
        </p:nvSpPr>
        <p:spPr>
          <a:xfrm>
            <a:off x="13300" y="338325"/>
            <a:ext cx="5688900" cy="540900"/>
          </a:xfrm>
          <a:prstGeom prst="rect">
            <a:avLst/>
          </a:prstGeom>
          <a:solidFill>
            <a:srgbClr val="222A3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4" name="Google Shape;744;p57"/>
          <p:cNvSpPr/>
          <p:nvPr/>
        </p:nvSpPr>
        <p:spPr>
          <a:xfrm>
            <a:off x="0" y="338325"/>
            <a:ext cx="7692600" cy="540900"/>
          </a:xfrm>
          <a:prstGeom prst="rect">
            <a:avLst/>
          </a:prstGeom>
          <a:solidFill>
            <a:srgbClr val="02608E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5" name="Google Shape;745;p57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75567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Results - Benchmarking (Stress)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46" name="Google Shape;746;p57"/>
          <p:cNvSpPr txBox="1"/>
          <p:nvPr/>
        </p:nvSpPr>
        <p:spPr>
          <a:xfrm>
            <a:off x="91450" y="4828025"/>
            <a:ext cx="29262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Results (5/5)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47" name="Google Shape;747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8" name="Google Shape;748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9" name="Google Shape;749;p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750" name="Google Shape;750;p57"/>
          <p:cNvSpPr txBox="1"/>
          <p:nvPr/>
        </p:nvSpPr>
        <p:spPr>
          <a:xfrm>
            <a:off x="1529475" y="1536425"/>
            <a:ext cx="3764400" cy="4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aphicFrame>
        <p:nvGraphicFramePr>
          <p:cNvPr id="751" name="Google Shape;751;p57"/>
          <p:cNvGraphicFramePr/>
          <p:nvPr/>
        </p:nvGraphicFramePr>
        <p:xfrm>
          <a:off x="952500" y="1235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{7A920FE7-35F8-4702-9C8D-98CC5B4B08BE}</a:tableStyleId>
              </a:tblPr>
              <a:tblGrid>
                <a:gridCol w="3010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8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9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API Performance and reliability</a:t>
                      </a:r>
                      <a:endParaRPr sz="1600"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wall time [s]</a:t>
                      </a:r>
                      <a:endParaRPr sz="1600"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CPU time</a:t>
                      </a:r>
                      <a:r>
                        <a:rPr lang="en" sz="1600" b="1">
                          <a:solidFill>
                            <a:schemeClr val="l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 [s]</a:t>
                      </a:r>
                      <a:endParaRPr sz="1600"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Add one detector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0.012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0.005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2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Add 100 detectors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0.190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0.170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Create </a:t>
                      </a:r>
                      <a:r>
                        <a:rPr lang="en" b="1" i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Complex Structure</a:t>
                      </a:r>
                      <a:endParaRPr i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392.212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378.264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List Detectors </a:t>
                      </a:r>
                      <a:r>
                        <a:rPr lang="en" i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( &gt; 100 detectors)</a:t>
                      </a:r>
                      <a:endParaRPr i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0.389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0.370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Add one </a:t>
                      </a:r>
                      <a:r>
                        <a:rPr lang="en" b="1" i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massive </a:t>
                      </a: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condition</a:t>
                      </a:r>
                      <a:endParaRPr i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0.372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0.355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lt1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Get Condition by name and tag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0.185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0.180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Update condition by name and tag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0.273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0.265</a:t>
                      </a:r>
                      <a:endParaRPr b="1">
                        <a:solidFill>
                          <a:srgbClr val="FFFFFF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52" name="Google Shape;752;p57"/>
          <p:cNvSpPr txBox="1"/>
          <p:nvPr/>
        </p:nvSpPr>
        <p:spPr>
          <a:xfrm>
            <a:off x="8337350" y="135250"/>
            <a:ext cx="671400" cy="4545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D&amp;A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NFR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p58"/>
          <p:cNvSpPr txBox="1">
            <a:spLocks noGrp="1"/>
          </p:cNvSpPr>
          <p:nvPr>
            <p:ph type="ctrTitle" idx="4294967295"/>
          </p:nvPr>
        </p:nvSpPr>
        <p:spPr>
          <a:xfrm>
            <a:off x="65926" y="334025"/>
            <a:ext cx="3794400" cy="5856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Agenda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58" name="Google Shape;758;p58"/>
          <p:cNvSpPr txBox="1"/>
          <p:nvPr/>
        </p:nvSpPr>
        <p:spPr>
          <a:xfrm>
            <a:off x="176425" y="1474413"/>
            <a:ext cx="2888100" cy="19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Team Charter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Introduction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Executive Summary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Risks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Architecture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Methodologies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Results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47E138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rgbClr val="47E138"/>
                </a:solidFill>
                <a:latin typeface="Proxima Nova"/>
                <a:ea typeface="Proxima Nova"/>
                <a:cs typeface="Proxima Nova"/>
                <a:sym typeface="Proxima Nova"/>
              </a:rPr>
              <a:t>Conclusion</a:t>
            </a:r>
            <a:endParaRPr sz="1600">
              <a:solidFill>
                <a:srgbClr val="47E138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59" name="Google Shape;759;p5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/>
              <a:t>29</a:t>
            </a:fld>
            <a:endParaRPr b="1"/>
          </a:p>
        </p:txBody>
      </p:sp>
      <p:sp>
        <p:nvSpPr>
          <p:cNvPr id="760" name="Google Shape;760;p58"/>
          <p:cNvSpPr txBox="1"/>
          <p:nvPr/>
        </p:nvSpPr>
        <p:spPr>
          <a:xfrm>
            <a:off x="91450" y="4828025"/>
            <a:ext cx="26013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Agenda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61" name="Google Shape;761;p58"/>
          <p:cNvSpPr txBox="1"/>
          <p:nvPr/>
        </p:nvSpPr>
        <p:spPr>
          <a:xfrm>
            <a:off x="3007425" y="1474425"/>
            <a:ext cx="1602600" cy="21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pg. 4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pg. 5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pg. 6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pg. 9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pg. 12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pg. 20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pg. 23</a:t>
            </a: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47E138"/>
                </a:solidFill>
                <a:latin typeface="Proxima Nova"/>
                <a:ea typeface="Proxima Nova"/>
                <a:cs typeface="Proxima Nova"/>
                <a:sym typeface="Proxima Nova"/>
              </a:rPr>
              <a:t>pg. 30</a:t>
            </a:r>
            <a:endParaRPr sz="1600">
              <a:solidFill>
                <a:srgbClr val="47E138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47E138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62" name="Google Shape;762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3" name="Google Shape;763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4" name="Google Shape;764;p5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2"/>
          <p:cNvSpPr txBox="1">
            <a:spLocks noGrp="1"/>
          </p:cNvSpPr>
          <p:nvPr>
            <p:ph type="ctrTitle" idx="4294967295"/>
          </p:nvPr>
        </p:nvSpPr>
        <p:spPr>
          <a:xfrm>
            <a:off x="65926" y="334025"/>
            <a:ext cx="3794400" cy="5856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Agenda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43" name="Google Shape;243;p32"/>
          <p:cNvSpPr txBox="1"/>
          <p:nvPr/>
        </p:nvSpPr>
        <p:spPr>
          <a:xfrm>
            <a:off x="176425" y="1474413"/>
            <a:ext cx="2888100" cy="19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47E138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rgbClr val="47E138"/>
                </a:solidFill>
                <a:latin typeface="Proxima Nova"/>
                <a:ea typeface="Proxima Nova"/>
                <a:cs typeface="Proxima Nova"/>
                <a:sym typeface="Proxima Nova"/>
              </a:rPr>
              <a:t>Team Charter</a:t>
            </a:r>
            <a:endParaRPr sz="1600">
              <a:solidFill>
                <a:srgbClr val="47E138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47E138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rgbClr val="47E138"/>
                </a:solidFill>
                <a:latin typeface="Proxima Nova"/>
                <a:ea typeface="Proxima Nova"/>
                <a:cs typeface="Proxima Nova"/>
                <a:sym typeface="Proxima Nova"/>
              </a:rPr>
              <a:t>Introduction</a:t>
            </a:r>
            <a:endParaRPr sz="1600">
              <a:solidFill>
                <a:srgbClr val="47E138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47E138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rgbClr val="47E138"/>
                </a:solidFill>
                <a:latin typeface="Proxima Nova"/>
                <a:ea typeface="Proxima Nova"/>
                <a:cs typeface="Proxima Nova"/>
                <a:sym typeface="Proxima Nova"/>
              </a:rPr>
              <a:t>Executive Summary</a:t>
            </a:r>
            <a:endParaRPr sz="1600">
              <a:solidFill>
                <a:srgbClr val="47E138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47E138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rgbClr val="47E138"/>
                </a:solidFill>
                <a:latin typeface="Proxima Nova"/>
                <a:ea typeface="Proxima Nova"/>
                <a:cs typeface="Proxima Nova"/>
                <a:sym typeface="Proxima Nova"/>
              </a:rPr>
              <a:t>Risks</a:t>
            </a:r>
            <a:endParaRPr sz="1600">
              <a:solidFill>
                <a:srgbClr val="47E138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Architecture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Methodologies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Results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roxima Nova"/>
              <a:buAutoNum type="romanUcPeriod"/>
            </a:pPr>
            <a:r>
              <a:rPr lang="en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Conclusion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44" name="Google Shape;244;p3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/>
              <a:t>3</a:t>
            </a:fld>
            <a:endParaRPr b="1"/>
          </a:p>
        </p:txBody>
      </p:sp>
      <p:sp>
        <p:nvSpPr>
          <p:cNvPr id="245" name="Google Shape;245;p32"/>
          <p:cNvSpPr txBox="1"/>
          <p:nvPr/>
        </p:nvSpPr>
        <p:spPr>
          <a:xfrm>
            <a:off x="91450" y="4828025"/>
            <a:ext cx="26013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Agenda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46" name="Google Shape;246;p32"/>
          <p:cNvSpPr txBox="1"/>
          <p:nvPr/>
        </p:nvSpPr>
        <p:spPr>
          <a:xfrm>
            <a:off x="3007425" y="1474425"/>
            <a:ext cx="1602600" cy="21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47E138"/>
                </a:solidFill>
                <a:latin typeface="Proxima Nova"/>
                <a:ea typeface="Proxima Nova"/>
                <a:cs typeface="Proxima Nova"/>
                <a:sym typeface="Proxima Nova"/>
              </a:rPr>
              <a:t>pg. 4</a:t>
            </a:r>
            <a:endParaRPr sz="1600">
              <a:solidFill>
                <a:srgbClr val="47E138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47E138"/>
                </a:solidFill>
                <a:latin typeface="Proxima Nova"/>
                <a:ea typeface="Proxima Nova"/>
                <a:cs typeface="Proxima Nova"/>
                <a:sym typeface="Proxima Nova"/>
              </a:rPr>
              <a:t>pg. 5</a:t>
            </a:r>
            <a:endParaRPr sz="1600">
              <a:solidFill>
                <a:srgbClr val="47E138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47E138"/>
                </a:solidFill>
                <a:latin typeface="Proxima Nova"/>
                <a:ea typeface="Proxima Nova"/>
                <a:cs typeface="Proxima Nova"/>
                <a:sym typeface="Proxima Nova"/>
              </a:rPr>
              <a:t>pg. 6</a:t>
            </a:r>
            <a:endParaRPr sz="1600">
              <a:solidFill>
                <a:srgbClr val="47E138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47E138"/>
                </a:solidFill>
                <a:latin typeface="Proxima Nova"/>
                <a:ea typeface="Proxima Nova"/>
                <a:cs typeface="Proxima Nova"/>
                <a:sym typeface="Proxima Nova"/>
              </a:rPr>
              <a:t>pg. 9</a:t>
            </a:r>
            <a:endParaRPr sz="1600">
              <a:solidFill>
                <a:srgbClr val="47E138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pg. 12</a:t>
            </a:r>
            <a:endParaRPr sz="16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pg. 20</a:t>
            </a:r>
            <a:endParaRPr sz="16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pg. 23</a:t>
            </a:r>
            <a:endParaRPr sz="16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pg. 30</a:t>
            </a:r>
            <a:endParaRPr sz="16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47E138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47" name="Google Shape;24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Google Shape;769;p59"/>
          <p:cNvSpPr txBox="1">
            <a:spLocks noGrp="1"/>
          </p:cNvSpPr>
          <p:nvPr>
            <p:ph type="subTitle" idx="1"/>
          </p:nvPr>
        </p:nvSpPr>
        <p:spPr>
          <a:xfrm>
            <a:off x="4147444" y="2698891"/>
            <a:ext cx="2949300" cy="3987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Proxima Nova"/>
                <a:ea typeface="Proxima Nova"/>
                <a:cs typeface="Proxima Nova"/>
                <a:sym typeface="Proxima Nova"/>
              </a:rPr>
              <a:t>Delivering the Product</a:t>
            </a:r>
            <a:endParaRPr sz="16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70" name="Google Shape;770;p5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30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771" name="Google Shape;771;p59"/>
          <p:cNvSpPr txBox="1">
            <a:spLocks noGrp="1"/>
          </p:cNvSpPr>
          <p:nvPr>
            <p:ph type="ctrTitle"/>
          </p:nvPr>
        </p:nvSpPr>
        <p:spPr>
          <a:xfrm>
            <a:off x="1303733" y="1917757"/>
            <a:ext cx="4250400" cy="6513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Conclusion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72" name="Google Shape;772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3" name="Google Shape;773;p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4" name="Google Shape;774;p5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6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31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780" name="Google Shape;780;p60"/>
          <p:cNvSpPr/>
          <p:nvPr/>
        </p:nvSpPr>
        <p:spPr>
          <a:xfrm>
            <a:off x="13300" y="338325"/>
            <a:ext cx="5688900" cy="540900"/>
          </a:xfrm>
          <a:prstGeom prst="rect">
            <a:avLst/>
          </a:prstGeom>
          <a:solidFill>
            <a:srgbClr val="222A3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1" name="Google Shape;781;p60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71841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Quality Assurance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82" name="Google Shape;782;p60"/>
          <p:cNvSpPr txBox="1"/>
          <p:nvPr/>
        </p:nvSpPr>
        <p:spPr>
          <a:xfrm>
            <a:off x="91450" y="4828025"/>
            <a:ext cx="29262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Quality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83" name="Google Shape;783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84" name="Google Shape;784;p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5" name="Google Shape;785;p6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786" name="Google Shape;786;p60"/>
          <p:cNvSpPr txBox="1"/>
          <p:nvPr/>
        </p:nvSpPr>
        <p:spPr>
          <a:xfrm>
            <a:off x="1529475" y="1536425"/>
            <a:ext cx="6790500" cy="4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❏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Strict review process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❏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Doxygen used for standardized code comments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❏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PEP8 style guide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❏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Traceability Matrix (Requirements to Test Case)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87" name="Google Shape;787;p60"/>
          <p:cNvSpPr txBox="1"/>
          <p:nvPr/>
        </p:nvSpPr>
        <p:spPr>
          <a:xfrm>
            <a:off x="8337350" y="135250"/>
            <a:ext cx="671400" cy="4545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NFR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61"/>
          <p:cNvSpPr txBox="1"/>
          <p:nvPr/>
        </p:nvSpPr>
        <p:spPr>
          <a:xfrm>
            <a:off x="3014663" y="254072"/>
            <a:ext cx="31647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Roboto"/>
              <a:buNone/>
            </a:pPr>
            <a:r>
              <a:rPr lang="en" sz="41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Conclusion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93" name="Google Shape;793;p6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32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794" name="Google Shape;794;p61"/>
          <p:cNvSpPr txBox="1"/>
          <p:nvPr/>
        </p:nvSpPr>
        <p:spPr>
          <a:xfrm>
            <a:off x="91450" y="4828025"/>
            <a:ext cx="28413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Conclusion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95" name="Google Shape;795;p61"/>
          <p:cNvSpPr txBox="1"/>
          <p:nvPr/>
        </p:nvSpPr>
        <p:spPr>
          <a:xfrm>
            <a:off x="294125" y="1706350"/>
            <a:ext cx="6790500" cy="4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Proxima Nova"/>
              <a:buChar char="❏"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A production-level API was developed and integrated 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Proxima Nova"/>
              <a:buChar char="❏"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98% coverage in testing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Proxima Nova"/>
              <a:buChar char="❏"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Benchmarking revealed minimal additional overhead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roxima Nova"/>
              <a:buChar char="❏"/>
            </a:pPr>
            <a:r>
              <a:rPr lang="en" sz="1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A demo video was created for knowledge transfer</a:t>
            </a:r>
            <a:endParaRPr sz="18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Proxima Nova"/>
              <a:buChar char="❏"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“Keeping it simple” can be challenging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Proxima Nova"/>
              <a:buChar char="❏"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Communication is key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96" name="Google Shape;796;p61"/>
          <p:cNvSpPr txBox="1"/>
          <p:nvPr/>
        </p:nvSpPr>
        <p:spPr>
          <a:xfrm>
            <a:off x="8337350" y="135250"/>
            <a:ext cx="671400" cy="6627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POP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D&amp;A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NFR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p6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33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802" name="Google Shape;802;p62"/>
          <p:cNvSpPr/>
          <p:nvPr/>
        </p:nvSpPr>
        <p:spPr>
          <a:xfrm>
            <a:off x="13300" y="338325"/>
            <a:ext cx="5688900" cy="540900"/>
          </a:xfrm>
          <a:prstGeom prst="rect">
            <a:avLst/>
          </a:prstGeom>
          <a:solidFill>
            <a:srgbClr val="222A3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3" name="Google Shape;803;p62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62805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Acknowledgements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04" name="Google Shape;804;p62"/>
          <p:cNvSpPr txBox="1"/>
          <p:nvPr/>
        </p:nvSpPr>
        <p:spPr>
          <a:xfrm>
            <a:off x="91450" y="4828025"/>
            <a:ext cx="33150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Acknowledgements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805" name="Google Shape;805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6" name="Google Shape;806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7" name="Google Shape;807;p6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808" name="Google Shape;808;p62"/>
          <p:cNvSpPr txBox="1"/>
          <p:nvPr/>
        </p:nvSpPr>
        <p:spPr>
          <a:xfrm>
            <a:off x="1529475" y="1536425"/>
            <a:ext cx="4627200" cy="4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❏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Eric Van Herwijnen &amp; Oliver Lantwin 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❏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Yanja Dajsuren &amp; Désirée van Oorschot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❏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Lecturers/Coaches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Proxima Nova"/>
              <a:buChar char="❏"/>
            </a:pPr>
            <a:r>
              <a:rPr lang="en" sz="18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Ad Aerts</a:t>
            </a:r>
            <a:endParaRPr sz="18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Google Shape;813;p6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34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814" name="Google Shape;814;p63"/>
          <p:cNvSpPr/>
          <p:nvPr/>
        </p:nvSpPr>
        <p:spPr>
          <a:xfrm>
            <a:off x="13300" y="338325"/>
            <a:ext cx="5688900" cy="540900"/>
          </a:xfrm>
          <a:prstGeom prst="rect">
            <a:avLst/>
          </a:prstGeom>
          <a:solidFill>
            <a:srgbClr val="222A3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5" name="Google Shape;815;p63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6280500" cy="540900"/>
          </a:xfrm>
          <a:prstGeom prst="rect">
            <a:avLst/>
          </a:prstGeom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Questions?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16" name="Google Shape;816;p63"/>
          <p:cNvSpPr txBox="1"/>
          <p:nvPr/>
        </p:nvSpPr>
        <p:spPr>
          <a:xfrm>
            <a:off x="91450" y="4828025"/>
            <a:ext cx="28488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Questions?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817" name="Google Shape;817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8" name="Google Shape;818;p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" name="Google Shape;819;p6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820" name="Google Shape;820;p63"/>
          <p:cNvSpPr txBox="1"/>
          <p:nvPr/>
        </p:nvSpPr>
        <p:spPr>
          <a:xfrm>
            <a:off x="2457750" y="2280250"/>
            <a:ext cx="4228500" cy="4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Thank you for your time!</a:t>
            </a:r>
            <a:endParaRPr sz="30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6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35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826" name="Google Shape;826;p64"/>
          <p:cNvSpPr/>
          <p:nvPr/>
        </p:nvSpPr>
        <p:spPr>
          <a:xfrm>
            <a:off x="13300" y="338325"/>
            <a:ext cx="5688900" cy="540900"/>
          </a:xfrm>
          <a:prstGeom prst="rect">
            <a:avLst/>
          </a:prstGeom>
          <a:solidFill>
            <a:srgbClr val="222A3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7" name="Google Shape;827;p64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6280500" cy="540900"/>
          </a:xfrm>
          <a:prstGeom prst="rect">
            <a:avLst/>
          </a:prstGeom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References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28" name="Google Shape;828;p64"/>
          <p:cNvSpPr txBox="1"/>
          <p:nvPr/>
        </p:nvSpPr>
        <p:spPr>
          <a:xfrm>
            <a:off x="91450" y="4828025"/>
            <a:ext cx="28413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References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829" name="Google Shape;829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0" name="Google Shape;830;p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1" name="Google Shape;831;p6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832" name="Google Shape;832;p64"/>
          <p:cNvSpPr txBox="1"/>
          <p:nvPr/>
        </p:nvSpPr>
        <p:spPr>
          <a:xfrm>
            <a:off x="1529475" y="1536425"/>
            <a:ext cx="5424600" cy="4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000"/>
              <a:buFont typeface="Proxima Nova"/>
              <a:buChar char="❏"/>
            </a:pPr>
            <a:r>
              <a:rPr lang="en" sz="10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https://www.slac.stanford.edu/econf/C06092511/presents/TU002_PPT.PDF</a:t>
            </a:r>
            <a:endParaRPr sz="10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000"/>
              <a:buFont typeface="Proxima Nova"/>
              <a:buChar char="❏"/>
            </a:pPr>
            <a:r>
              <a:rPr lang="en" sz="10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https://cds.cern.ch/</a:t>
            </a:r>
            <a:endParaRPr sz="10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000"/>
              <a:buFont typeface="Proxima Nova"/>
              <a:buChar char="❏"/>
            </a:pPr>
            <a:r>
              <a:rPr lang="en" sz="10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ST-2017 Documentation</a:t>
            </a:r>
            <a:endParaRPr sz="10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000"/>
              <a:buFont typeface="Proxima Nova"/>
              <a:buChar char="❏"/>
            </a:pPr>
            <a:r>
              <a:rPr lang="en" sz="10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https://ship.web.cern.ch/ship/FairShip/default.html</a:t>
            </a:r>
            <a:endParaRPr sz="10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000"/>
              <a:buFont typeface="Proxima Nova"/>
              <a:buChar char="❏"/>
            </a:pPr>
            <a:r>
              <a:rPr lang="en" sz="10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https://github.com/ShipSoft/FairShip</a:t>
            </a:r>
            <a:endParaRPr sz="10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000"/>
              <a:buFont typeface="Proxima Nova"/>
              <a:buChar char="❏"/>
            </a:pPr>
            <a:r>
              <a:rPr lang="en" sz="1000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https://indico.cern.ch/event/482695/contributions/1159356/attachments/1226973/1796779/FairShip-Tutorial_Intro-Feb2016.pdf</a:t>
            </a:r>
            <a:endParaRPr sz="10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" name="Google Shape;837;p6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36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838" name="Google Shape;838;p65"/>
          <p:cNvSpPr/>
          <p:nvPr/>
        </p:nvSpPr>
        <p:spPr>
          <a:xfrm>
            <a:off x="13300" y="338325"/>
            <a:ext cx="5688900" cy="540900"/>
          </a:xfrm>
          <a:prstGeom prst="rect">
            <a:avLst/>
          </a:prstGeom>
          <a:solidFill>
            <a:srgbClr val="222A3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9" name="Google Shape;839;p65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62805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Technologies - Doxygen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40" name="Google Shape;840;p65"/>
          <p:cNvSpPr txBox="1"/>
          <p:nvPr/>
        </p:nvSpPr>
        <p:spPr>
          <a:xfrm>
            <a:off x="91450" y="4828025"/>
            <a:ext cx="30216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Technologies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841" name="Google Shape;841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2" name="Google Shape;842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3" name="Google Shape;843;p6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44" name="Google Shape;844;p6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77600" y="1633950"/>
            <a:ext cx="5388799" cy="243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p6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37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850" name="Google Shape;850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6651" y="412050"/>
            <a:ext cx="5736501" cy="4157874"/>
          </a:xfrm>
          <a:prstGeom prst="rect">
            <a:avLst/>
          </a:prstGeom>
          <a:noFill/>
          <a:ln>
            <a:noFill/>
          </a:ln>
        </p:spPr>
      </p:pic>
      <p:sp>
        <p:nvSpPr>
          <p:cNvPr id="851" name="Google Shape;851;p66"/>
          <p:cNvSpPr txBox="1"/>
          <p:nvPr/>
        </p:nvSpPr>
        <p:spPr>
          <a:xfrm>
            <a:off x="3748538" y="4569925"/>
            <a:ext cx="1352700" cy="24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www.slac.stanford.edu</a:t>
            </a:r>
            <a:endParaRPr sz="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52" name="Google Shape;852;p66"/>
          <p:cNvSpPr txBox="1"/>
          <p:nvPr/>
        </p:nvSpPr>
        <p:spPr>
          <a:xfrm>
            <a:off x="91450" y="4828025"/>
            <a:ext cx="32223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Simulation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853" name="Google Shape;853;p6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4" name="Google Shape;854;p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5" name="Google Shape;855;p6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Google Shape;860;p6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38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861" name="Google Shape;861;p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2" name="Google Shape;862;p6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3" name="Google Shape;863;p6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864" name="Google Shape;864;p67"/>
          <p:cNvSpPr/>
          <p:nvPr/>
        </p:nvSpPr>
        <p:spPr>
          <a:xfrm>
            <a:off x="13300" y="338325"/>
            <a:ext cx="5688900" cy="540900"/>
          </a:xfrm>
          <a:prstGeom prst="rect">
            <a:avLst/>
          </a:prstGeom>
          <a:solidFill>
            <a:srgbClr val="222A3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5" name="Google Shape;865;p67"/>
          <p:cNvSpPr txBox="1">
            <a:spLocks noGrp="1"/>
          </p:cNvSpPr>
          <p:nvPr>
            <p:ph type="ctrTitle" idx="4294967295"/>
          </p:nvPr>
        </p:nvSpPr>
        <p:spPr>
          <a:xfrm>
            <a:off x="64008" y="338328"/>
            <a:ext cx="55875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Architecture - Components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66" name="Google Shape;866;p67"/>
          <p:cNvSpPr txBox="1"/>
          <p:nvPr/>
        </p:nvSpPr>
        <p:spPr>
          <a:xfrm>
            <a:off x="91450" y="4828025"/>
            <a:ext cx="31920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Architecture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67" name="Google Shape;867;p67"/>
          <p:cNvSpPr txBox="1"/>
          <p:nvPr/>
        </p:nvSpPr>
        <p:spPr>
          <a:xfrm>
            <a:off x="8337350" y="135250"/>
            <a:ext cx="671400" cy="4545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D&amp;A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868" name="Google Shape;868;p6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29800" y="1043288"/>
            <a:ext cx="8026974" cy="3449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p6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39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874" name="Google Shape;874;p68"/>
          <p:cNvSpPr txBox="1"/>
          <p:nvPr/>
        </p:nvSpPr>
        <p:spPr>
          <a:xfrm>
            <a:off x="91450" y="4828025"/>
            <a:ext cx="32223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Backup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875" name="Google Shape;875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6" name="Google Shape;876;p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7" name="Google Shape;877;p6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78" name="Google Shape;878;p68"/>
          <p:cNvGraphicFramePr/>
          <p:nvPr/>
        </p:nvGraphicFramePr>
        <p:xfrm>
          <a:off x="1233100" y="879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{4B2B76F6-2F6C-414F-A0AC-8BE95207630A}</a:tableStyleId>
              </a:tblPr>
              <a:tblGrid>
                <a:gridCol w="3182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5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04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Number</a:t>
                      </a:r>
                      <a:endParaRPr sz="11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0" marB="0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Feature</a:t>
                      </a:r>
                      <a:endParaRPr sz="11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</a:t>
                      </a:r>
                      <a:endParaRPr sz="9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store SHiP experiments’ conditions data.</a:t>
                      </a:r>
                      <a:endParaRPr sz="9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7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1-1</a:t>
                      </a:r>
                      <a:endParaRPr sz="9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add a (sub)detector model.</a:t>
                      </a:r>
                      <a:endParaRPr sz="9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1-2</a:t>
                      </a:r>
                      <a:endParaRPr sz="9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add a condition model to a (sub)detector model.</a:t>
                      </a:r>
                      <a:endParaRPr sz="9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8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</a:t>
                      </a:r>
                      <a:endParaRPr sz="9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retrieve SHiP experiments’ conditions data.</a:t>
                      </a:r>
                      <a:endParaRPr sz="9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55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2-1</a:t>
                      </a:r>
                      <a:endParaRPr sz="9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retrieve a list with (sub)detector model names.</a:t>
                      </a:r>
                      <a:endParaRPr sz="9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2-2</a:t>
                      </a:r>
                      <a:endParaRPr sz="9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retrieve all condition models with a specific name for a given detector.</a:t>
                      </a:r>
                      <a:endParaRPr sz="9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2-3</a:t>
                      </a:r>
                      <a:endParaRPr sz="9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retrieve the condition model with a specific name and tag for a given detector.</a:t>
                      </a:r>
                      <a:endParaRPr sz="9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2-4</a:t>
                      </a:r>
                      <a:endParaRPr sz="9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retrieve the condition model with a specific name and collection date for a given detector.</a:t>
                      </a:r>
                      <a:endParaRPr sz="9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2-5</a:t>
                      </a:r>
                      <a:endParaRPr sz="9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retrieve all condition models with a specific tag.</a:t>
                      </a:r>
                      <a:endParaRPr sz="9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879" name="Google Shape;879;p68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21324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Requirements</a:t>
            </a:r>
            <a:endParaRPr sz="24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255" name="Google Shape;255;p33"/>
          <p:cNvSpPr txBox="1">
            <a:spLocks noGrp="1"/>
          </p:cNvSpPr>
          <p:nvPr>
            <p:ph type="ctrTitle" idx="4294967295"/>
          </p:nvPr>
        </p:nvSpPr>
        <p:spPr>
          <a:xfrm>
            <a:off x="65926" y="334025"/>
            <a:ext cx="3748500" cy="585600"/>
          </a:xfrm>
          <a:prstGeom prst="rect">
            <a:avLst/>
          </a:prstGeom>
          <a:noFill/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Team Charter</a:t>
            </a:r>
            <a:endParaRPr sz="3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256" name="Google Shape;256;p33"/>
          <p:cNvGrpSpPr/>
          <p:nvPr/>
        </p:nvGrpSpPr>
        <p:grpSpPr>
          <a:xfrm>
            <a:off x="2986451" y="449517"/>
            <a:ext cx="354596" cy="354616"/>
            <a:chOff x="570875" y="4322250"/>
            <a:chExt cx="443300" cy="443325"/>
          </a:xfrm>
        </p:grpSpPr>
        <p:sp>
          <p:nvSpPr>
            <p:cNvPr id="257" name="Google Shape;257;p33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" name="Google Shape;258;p33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" name="Google Shape;259;p33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" name="Google Shape;260;p33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1" name="Google Shape;261;p3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4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262" name="Google Shape;262;p33"/>
          <p:cNvSpPr txBox="1"/>
          <p:nvPr/>
        </p:nvSpPr>
        <p:spPr>
          <a:xfrm>
            <a:off x="91450" y="4828025"/>
            <a:ext cx="29541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Team Charter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63" name="Google Shape;263;p33"/>
          <p:cNvSpPr/>
          <p:nvPr/>
        </p:nvSpPr>
        <p:spPr>
          <a:xfrm>
            <a:off x="75" y="858950"/>
            <a:ext cx="9144000" cy="37470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64" name="Google Shape;264;p33"/>
          <p:cNvPicPr preferRelativeResize="0"/>
          <p:nvPr/>
        </p:nvPicPr>
        <p:blipFill rotWithShape="1">
          <a:blip r:embed="rId3">
            <a:alphaModFix/>
          </a:blip>
          <a:srcRect t="3157" b="3148"/>
          <a:stretch/>
        </p:blipFill>
        <p:spPr>
          <a:xfrm>
            <a:off x="303325" y="2798494"/>
            <a:ext cx="941832" cy="1325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33"/>
          <p:cNvPicPr preferRelativeResize="0"/>
          <p:nvPr/>
        </p:nvPicPr>
        <p:blipFill rotWithShape="1">
          <a:blip r:embed="rId4">
            <a:alphaModFix/>
          </a:blip>
          <a:srcRect t="3279" b="3279"/>
          <a:stretch/>
        </p:blipFill>
        <p:spPr>
          <a:xfrm>
            <a:off x="2203425" y="934080"/>
            <a:ext cx="942975" cy="13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33"/>
          <p:cNvPicPr preferRelativeResize="0"/>
          <p:nvPr/>
        </p:nvPicPr>
        <p:blipFill rotWithShape="1">
          <a:blip r:embed="rId5">
            <a:alphaModFix/>
          </a:blip>
          <a:srcRect t="3236" b="3236"/>
          <a:stretch/>
        </p:blipFill>
        <p:spPr>
          <a:xfrm>
            <a:off x="4100913" y="2798064"/>
            <a:ext cx="941832" cy="1325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33"/>
          <p:cNvPicPr preferRelativeResize="0"/>
          <p:nvPr/>
        </p:nvPicPr>
        <p:blipFill rotWithShape="1">
          <a:blip r:embed="rId6">
            <a:alphaModFix/>
          </a:blip>
          <a:srcRect t="3078" b="3068"/>
          <a:stretch/>
        </p:blipFill>
        <p:spPr>
          <a:xfrm>
            <a:off x="5998464" y="2798064"/>
            <a:ext cx="941832" cy="1325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33"/>
          <p:cNvPicPr preferRelativeResize="0"/>
          <p:nvPr/>
        </p:nvPicPr>
        <p:blipFill rotWithShape="1">
          <a:blip r:embed="rId7">
            <a:alphaModFix/>
          </a:blip>
          <a:srcRect t="3236" b="3236"/>
          <a:stretch/>
        </p:blipFill>
        <p:spPr>
          <a:xfrm>
            <a:off x="5997944" y="934080"/>
            <a:ext cx="941832" cy="1325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33"/>
          <p:cNvPicPr preferRelativeResize="0"/>
          <p:nvPr/>
        </p:nvPicPr>
        <p:blipFill rotWithShape="1">
          <a:blip r:embed="rId8">
            <a:alphaModFix/>
          </a:blip>
          <a:srcRect t="3218" b="3227"/>
          <a:stretch/>
        </p:blipFill>
        <p:spPr>
          <a:xfrm>
            <a:off x="4100963" y="934080"/>
            <a:ext cx="941832" cy="13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33"/>
          <p:cNvPicPr preferRelativeResize="0"/>
          <p:nvPr/>
        </p:nvPicPr>
        <p:blipFill rotWithShape="1">
          <a:blip r:embed="rId9">
            <a:alphaModFix/>
          </a:blip>
          <a:srcRect t="3157" b="3148"/>
          <a:stretch/>
        </p:blipFill>
        <p:spPr>
          <a:xfrm>
            <a:off x="7898525" y="2798064"/>
            <a:ext cx="941832" cy="1325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33"/>
          <p:cNvPicPr preferRelativeResize="0"/>
          <p:nvPr/>
        </p:nvPicPr>
        <p:blipFill rotWithShape="1">
          <a:blip r:embed="rId10">
            <a:alphaModFix/>
          </a:blip>
          <a:srcRect t="3218" b="3209"/>
          <a:stretch/>
        </p:blipFill>
        <p:spPr>
          <a:xfrm>
            <a:off x="2203704" y="2798064"/>
            <a:ext cx="943055" cy="1325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33"/>
          <p:cNvPicPr preferRelativeResize="0"/>
          <p:nvPr/>
        </p:nvPicPr>
        <p:blipFill rotWithShape="1">
          <a:blip r:embed="rId11">
            <a:alphaModFix/>
          </a:blip>
          <a:srcRect t="3157" b="3148"/>
          <a:stretch/>
        </p:blipFill>
        <p:spPr>
          <a:xfrm>
            <a:off x="7894913" y="934080"/>
            <a:ext cx="941831" cy="1325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33"/>
          <p:cNvPicPr preferRelativeResize="0"/>
          <p:nvPr/>
        </p:nvPicPr>
        <p:blipFill rotWithShape="1">
          <a:blip r:embed="rId12">
            <a:alphaModFix/>
          </a:blip>
          <a:srcRect t="3279" b="3279"/>
          <a:stretch/>
        </p:blipFill>
        <p:spPr>
          <a:xfrm>
            <a:off x="305863" y="934080"/>
            <a:ext cx="942975" cy="1323975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33"/>
          <p:cNvSpPr txBox="1"/>
          <p:nvPr/>
        </p:nvSpPr>
        <p:spPr>
          <a:xfrm>
            <a:off x="243669" y="2309435"/>
            <a:ext cx="1067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George Azis</a:t>
            </a: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Developer</a:t>
            </a: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75" name="Google Shape;275;p33"/>
          <p:cNvSpPr txBox="1"/>
          <p:nvPr/>
        </p:nvSpPr>
        <p:spPr>
          <a:xfrm>
            <a:off x="2054513" y="2313432"/>
            <a:ext cx="1241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Nathan D’Penha</a:t>
            </a: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Developer</a:t>
            </a: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76" name="Google Shape;276;p33"/>
          <p:cNvSpPr txBox="1"/>
          <p:nvPr/>
        </p:nvSpPr>
        <p:spPr>
          <a:xfrm>
            <a:off x="4038288" y="2313432"/>
            <a:ext cx="1067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Han Gao</a:t>
            </a: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Developer</a:t>
            </a: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77" name="Google Shape;277;p33"/>
          <p:cNvSpPr txBox="1"/>
          <p:nvPr/>
        </p:nvSpPr>
        <p:spPr>
          <a:xfrm>
            <a:off x="5611538" y="2313432"/>
            <a:ext cx="1715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J.J.M.J. van der Heijden</a:t>
            </a: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Developer</a:t>
            </a: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78" name="Google Shape;278;p33"/>
          <p:cNvSpPr txBox="1"/>
          <p:nvPr/>
        </p:nvSpPr>
        <p:spPr>
          <a:xfrm>
            <a:off x="7546238" y="2313432"/>
            <a:ext cx="1639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Yitian Kong</a:t>
            </a: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Configuration Manager</a:t>
            </a: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79" name="Google Shape;279;p33"/>
          <p:cNvSpPr txBox="1"/>
          <p:nvPr/>
        </p:nvSpPr>
        <p:spPr>
          <a:xfrm>
            <a:off x="82585" y="4092813"/>
            <a:ext cx="13833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Christopher O’Hara</a:t>
            </a: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Project Manager</a:t>
            </a: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0" name="Google Shape;280;p33"/>
          <p:cNvSpPr txBox="1"/>
          <p:nvPr/>
        </p:nvSpPr>
        <p:spPr>
          <a:xfrm>
            <a:off x="2141513" y="4094022"/>
            <a:ext cx="1067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Yusril Raji</a:t>
            </a: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Scrum Master</a:t>
            </a: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1" name="Google Shape;281;p33"/>
          <p:cNvSpPr txBox="1"/>
          <p:nvPr/>
        </p:nvSpPr>
        <p:spPr>
          <a:xfrm>
            <a:off x="3909100" y="4094022"/>
            <a:ext cx="13833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Vladimir Romashov</a:t>
            </a: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Quality Manager</a:t>
            </a: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2" name="Google Shape;282;p33"/>
          <p:cNvSpPr txBox="1"/>
          <p:nvPr/>
        </p:nvSpPr>
        <p:spPr>
          <a:xfrm>
            <a:off x="5935138" y="4094022"/>
            <a:ext cx="1067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Raha Sadeghi</a:t>
            </a: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Test Manager</a:t>
            </a: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3" name="Google Shape;283;p33"/>
          <p:cNvSpPr txBox="1"/>
          <p:nvPr/>
        </p:nvSpPr>
        <p:spPr>
          <a:xfrm>
            <a:off x="7707338" y="4094022"/>
            <a:ext cx="1324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T.J.G.M. Vrancken</a:t>
            </a: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Architect</a:t>
            </a:r>
            <a:endParaRPr sz="11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84" name="Google Shape;284;p3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33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33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p6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40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885" name="Google Shape;885;p69"/>
          <p:cNvSpPr txBox="1"/>
          <p:nvPr/>
        </p:nvSpPr>
        <p:spPr>
          <a:xfrm>
            <a:off x="91450" y="4828025"/>
            <a:ext cx="32223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Backup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886" name="Google Shape;886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7" name="Google Shape;887;p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8" name="Google Shape;888;p6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889" name="Google Shape;889;p69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21324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Requirements</a:t>
            </a:r>
            <a:endParaRPr sz="24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aphicFrame>
        <p:nvGraphicFramePr>
          <p:cNvPr id="890" name="Google Shape;890;p69"/>
          <p:cNvGraphicFramePr/>
          <p:nvPr/>
        </p:nvGraphicFramePr>
        <p:xfrm>
          <a:off x="1233100" y="879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{4B2B76F6-2F6C-414F-A0AC-8BE95207630A}</a:tableStyleId>
              </a:tblPr>
              <a:tblGrid>
                <a:gridCol w="3105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72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71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Number</a:t>
                      </a:r>
                      <a:endParaRPr sz="11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0" marB="0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Feature</a:t>
                      </a:r>
                      <a:endParaRPr sz="11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1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3</a:t>
                      </a:r>
                      <a:endParaRPr sz="9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remove a (sub)detector model and all associated conditions.</a:t>
                      </a:r>
                      <a:endParaRPr sz="9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4</a:t>
                      </a:r>
                      <a:endParaRPr sz="9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update a condition model validity interval and type.</a:t>
                      </a:r>
                      <a:endParaRPr sz="9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4-1</a:t>
                      </a:r>
                      <a:endParaRPr sz="9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update a condition model’s validity interval.</a:t>
                      </a:r>
                      <a:endParaRPr sz="9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4-2</a:t>
                      </a:r>
                      <a:endParaRPr sz="9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update a condition model’s type.</a:t>
                      </a:r>
                      <a:endParaRPr sz="9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5</a:t>
                      </a:r>
                      <a:endParaRPr sz="9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be integrated into FairSHiP such that it can be built with Alibuild.</a:t>
                      </a:r>
                      <a:endParaRPr sz="9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6</a:t>
                      </a:r>
                      <a:endParaRPr sz="9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When running a local MongoDB-server instance, the system shall return any set of condition models specified by a tag within 5s.</a:t>
                      </a:r>
                      <a:endParaRPr sz="9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7</a:t>
                      </a:r>
                      <a:endParaRPr sz="9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be extensible such that it can support multiple storage back-ends.</a:t>
                      </a:r>
                      <a:endParaRPr sz="9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8</a:t>
                      </a:r>
                      <a:endParaRPr sz="9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performance deviation of the integrated system and the original one shall not be more than 20 percent.</a:t>
                      </a:r>
                      <a:endParaRPr sz="9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7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41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896" name="Google Shape;896;p70"/>
          <p:cNvSpPr txBox="1"/>
          <p:nvPr/>
        </p:nvSpPr>
        <p:spPr>
          <a:xfrm>
            <a:off x="91450" y="4828025"/>
            <a:ext cx="32223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Backup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897" name="Google Shape;897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8" name="Google Shape;898;p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9" name="Google Shape;899;p7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900" name="Google Shape;900;p70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21324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Traceability</a:t>
            </a:r>
            <a:endParaRPr sz="24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aphicFrame>
        <p:nvGraphicFramePr>
          <p:cNvPr id="901" name="Google Shape;901;p70"/>
          <p:cNvGraphicFramePr/>
          <p:nvPr/>
        </p:nvGraphicFramePr>
        <p:xfrm>
          <a:off x="1295400" y="879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{4B2B76F6-2F6C-414F-A0AC-8BE95207630A}</a:tableStyleId>
              </a:tblPr>
              <a:tblGrid>
                <a:gridCol w="647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10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48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Req.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Prio.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Description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Related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Test(s)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Must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store SHiP experiments’ conditions data.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1, 5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1.1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Must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add a detector model.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1.2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Must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add a (sub)detector model to a detector model.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1.3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Should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remove a detector model and all associated conditions.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4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1.4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Should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remove a (sub)detector model and all associated conditions from a (sub)detector model.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4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1.5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Must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add a condition model to a (sub)detector model.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5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1.6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Must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update a condition model’s validity interval.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11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p7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42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907" name="Google Shape;907;p71"/>
          <p:cNvSpPr txBox="1"/>
          <p:nvPr/>
        </p:nvSpPr>
        <p:spPr>
          <a:xfrm>
            <a:off x="91450" y="4828025"/>
            <a:ext cx="32223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Backup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908" name="Google Shape;908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9" name="Google Shape;909;p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0" name="Google Shape;910;p7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911" name="Google Shape;911;p71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21324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Traceability</a:t>
            </a:r>
            <a:endParaRPr sz="24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aphicFrame>
        <p:nvGraphicFramePr>
          <p:cNvPr id="912" name="Google Shape;912;p71"/>
          <p:cNvGraphicFramePr/>
          <p:nvPr/>
        </p:nvGraphicFramePr>
        <p:xfrm>
          <a:off x="1295400" y="879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{4B2B76F6-2F6C-414F-A0AC-8BE95207630A}</a:tableStyleId>
              </a:tblPr>
              <a:tblGrid>
                <a:gridCol w="647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10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48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Must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retrieve SHiP experiments’ conditions data.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3, 6, 7, 8, 9, 10, 12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2.1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Must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retrieve a list with (sub)detector model names.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2.2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Should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retrieve a (sub)detector model.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2.3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Must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retrieve all condition models for a given detector model.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12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2.4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Must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retrieve all condition models with a specific name for a given detector.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7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2.5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Must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retrieve all condition models with a specific name and validity for a given detector.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8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2.6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Must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retrieve the condition model with a specific name and tag for a given detector.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11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2.7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Must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retrieve the condition model with a specific name and collection date for a given detector.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10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2.8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Must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retrieve all condition models with a specific tag.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12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oogle Shape;917;p7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43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918" name="Google Shape;918;p72"/>
          <p:cNvSpPr txBox="1"/>
          <p:nvPr/>
        </p:nvSpPr>
        <p:spPr>
          <a:xfrm>
            <a:off x="91450" y="4828025"/>
            <a:ext cx="32223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Backup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919" name="Google Shape;919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0" name="Google Shape;920;p7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" name="Google Shape;921;p7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922" name="Google Shape;922;p72"/>
          <p:cNvSpPr txBox="1">
            <a:spLocks noGrp="1"/>
          </p:cNvSpPr>
          <p:nvPr>
            <p:ph type="ctrTitle" idx="4294967295"/>
          </p:nvPr>
        </p:nvSpPr>
        <p:spPr>
          <a:xfrm>
            <a:off x="64000" y="338325"/>
            <a:ext cx="2132400" cy="5409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Traceability</a:t>
            </a:r>
            <a:endParaRPr sz="24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aphicFrame>
        <p:nvGraphicFramePr>
          <p:cNvPr id="923" name="Google Shape;923;p72"/>
          <p:cNvGraphicFramePr/>
          <p:nvPr/>
        </p:nvGraphicFramePr>
        <p:xfrm>
          <a:off x="1295400" y="1505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{4B2B76F6-2F6C-414F-A0AC-8BE95207630A}</a:tableStyleId>
              </a:tblPr>
              <a:tblGrid>
                <a:gridCol w="647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10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3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Must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support MongoDB as DBMS.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19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4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Must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be integrated in FairSHiP such that it can be built with Alibuild.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15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5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Must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Integration of drifttubesmonitoring.py with the API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16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6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Should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When running a local MongoDB-server instance, the system shall return any set of condition models specified by a tag within 5s.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14, 17, 18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7</a:t>
                      </a:r>
                      <a:endParaRPr sz="10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Could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The system shall be extensible such that it can support multiple storage back-ends.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19</a:t>
                      </a:r>
                      <a:endParaRPr sz="10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68575" marR="6857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4"/>
          <p:cNvSpPr txBox="1">
            <a:spLocks noGrp="1"/>
          </p:cNvSpPr>
          <p:nvPr>
            <p:ph type="ctrTitle"/>
          </p:nvPr>
        </p:nvSpPr>
        <p:spPr>
          <a:xfrm>
            <a:off x="65925" y="334025"/>
            <a:ext cx="7157400" cy="585600"/>
          </a:xfrm>
          <a:prstGeom prst="rect">
            <a:avLst/>
          </a:prstGeom>
        </p:spPr>
        <p:txBody>
          <a:bodyPr spcFirstLastPara="1" wrap="square" lIns="68575" tIns="68575" rIns="68575" bIns="6857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Proxima Nova"/>
                <a:ea typeface="Proxima Nova"/>
                <a:cs typeface="Proxima Nova"/>
                <a:sym typeface="Proxima Nova"/>
              </a:rPr>
              <a:t>Introduction - What is FairSHiP?</a:t>
            </a:r>
            <a:endParaRPr sz="36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92" name="Google Shape;292;p3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5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293" name="Google Shape;293;p34"/>
          <p:cNvSpPr txBox="1"/>
          <p:nvPr/>
        </p:nvSpPr>
        <p:spPr>
          <a:xfrm>
            <a:off x="285125" y="1623200"/>
            <a:ext cx="8514000" cy="10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Proxima Nova"/>
                <a:ea typeface="Proxima Nova"/>
                <a:cs typeface="Proxima Nova"/>
                <a:sym typeface="Proxima Nova"/>
              </a:rPr>
              <a:t>Experiment 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-"/>
            </a:pPr>
            <a:r>
              <a:rPr lang="en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FairSHiP is the simulation &amp; reconstruction framework based on FairROOT and ROOT</a:t>
            </a:r>
            <a:endParaRPr b="1" i="1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Char char="-"/>
            </a:pPr>
            <a:r>
              <a:rPr lang="en" b="1" i="1">
                <a:latin typeface="Proxima Nova"/>
                <a:ea typeface="Proxima Nova"/>
                <a:cs typeface="Proxima Nova"/>
                <a:sym typeface="Proxima Nova"/>
              </a:rPr>
              <a:t>Search for Hidden Particles </a:t>
            </a:r>
            <a:r>
              <a:rPr lang="en" b="1">
                <a:latin typeface="Proxima Nova"/>
                <a:ea typeface="Proxima Nova"/>
                <a:cs typeface="Proxima Nova"/>
                <a:sym typeface="Proxima Nova"/>
              </a:rPr>
              <a:t>(SHiP)</a:t>
            </a: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: Particle physics-based experiments for Hidden Sector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Char char="-"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Hopes to find evidence of Dark Matter and Lepton-Flavor Violations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94" name="Google Shape;294;p34"/>
          <p:cNvSpPr txBox="1"/>
          <p:nvPr/>
        </p:nvSpPr>
        <p:spPr>
          <a:xfrm>
            <a:off x="285125" y="3510200"/>
            <a:ext cx="8454900" cy="11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Proxima Nova"/>
                <a:ea typeface="Proxima Nova"/>
                <a:cs typeface="Proxima Nova"/>
                <a:sym typeface="Proxima Nova"/>
              </a:rPr>
              <a:t>Mission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Char char="-"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“Unite people from all over the world to push the frontiers of science and technology, for the benefit of all” (CERN)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95" name="Google Shape;295;p34"/>
          <p:cNvSpPr txBox="1"/>
          <p:nvPr/>
        </p:nvSpPr>
        <p:spPr>
          <a:xfrm>
            <a:off x="311725" y="2542900"/>
            <a:ext cx="8454900" cy="9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Proxima Nova"/>
                <a:ea typeface="Proxima Nova"/>
                <a:cs typeface="Proxima Nova"/>
                <a:sym typeface="Proxima Nova"/>
              </a:rPr>
              <a:t>Location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Char char="-"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Physical: Onsite at CERN SPS Facility in Switzerland (and part of France)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Char char="-"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Virtual (LHC@home): Research groups around the world (over 600 institutes and universities)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Char char="-"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Atlas@home </a:t>
            </a:r>
            <a:r>
              <a:rPr lang="en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led to discovery of Higgs-Boson and 300 publications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96" name="Google Shape;29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34"/>
          <p:cNvSpPr txBox="1"/>
          <p:nvPr/>
        </p:nvSpPr>
        <p:spPr>
          <a:xfrm>
            <a:off x="91450" y="4828025"/>
            <a:ext cx="28914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Introduction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5"/>
          <p:cNvSpPr txBox="1">
            <a:spLocks noGrp="1"/>
          </p:cNvSpPr>
          <p:nvPr>
            <p:ph type="ctrTitle"/>
          </p:nvPr>
        </p:nvSpPr>
        <p:spPr>
          <a:xfrm>
            <a:off x="65925" y="334025"/>
            <a:ext cx="7157400" cy="585600"/>
          </a:xfrm>
          <a:prstGeom prst="rect">
            <a:avLst/>
          </a:prstGeom>
        </p:spPr>
        <p:txBody>
          <a:bodyPr spcFirstLastPara="1" wrap="square" lIns="68575" tIns="68575" rIns="68575" bIns="6857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Proxima Nova"/>
                <a:ea typeface="Proxima Nova"/>
                <a:cs typeface="Proxima Nova"/>
                <a:sym typeface="Proxima Nova"/>
              </a:rPr>
              <a:t>Executive Summary</a:t>
            </a:r>
            <a:endParaRPr sz="36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05" name="Google Shape;305;p3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6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306" name="Google Shape;306;p35"/>
          <p:cNvSpPr txBox="1"/>
          <p:nvPr/>
        </p:nvSpPr>
        <p:spPr>
          <a:xfrm>
            <a:off x="285125" y="1623200"/>
            <a:ext cx="8514000" cy="10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Purpose of Project</a:t>
            </a:r>
            <a:endParaRPr sz="1800" b="1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en" b="1">
                <a:latin typeface="Proxima Nova"/>
                <a:ea typeface="Proxima Nova"/>
                <a:cs typeface="Proxima Nova"/>
                <a:sym typeface="Proxima Nova"/>
              </a:rPr>
              <a:t>POP1</a:t>
            </a: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	  Integrate the </a:t>
            </a:r>
            <a:r>
              <a:rPr lang="en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SHiP Conditions Database</a:t>
            </a: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 into FairSHiP via aliBuild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en" b="1">
                <a:latin typeface="Proxima Nova"/>
                <a:ea typeface="Proxima Nova"/>
                <a:cs typeface="Proxima Nova"/>
                <a:sym typeface="Proxima Nova"/>
              </a:rPr>
              <a:t>POP2</a:t>
            </a: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	  Integrate the final product into an existing script (alignment data from testbeam)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 POP3</a:t>
            </a:r>
            <a:r>
              <a:rPr lang="en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	  Merge final product into the official FairSHiP repository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07" name="Google Shape;307;p35"/>
          <p:cNvSpPr txBox="1"/>
          <p:nvPr/>
        </p:nvSpPr>
        <p:spPr>
          <a:xfrm>
            <a:off x="285125" y="3510200"/>
            <a:ext cx="8454900" cy="11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Proxima Nova"/>
                <a:ea typeface="Proxima Nova"/>
                <a:cs typeface="Proxima Nova"/>
                <a:sym typeface="Proxima Nova"/>
              </a:rPr>
              <a:t>Non-Functional Requirements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en" b="1">
                <a:latin typeface="Proxima Nova"/>
                <a:ea typeface="Proxima Nova"/>
                <a:cs typeface="Proxima Nova"/>
                <a:sym typeface="Proxima Nova"/>
              </a:rPr>
              <a:t>NFR1</a:t>
            </a: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	  Ensure that the </a:t>
            </a:r>
            <a:r>
              <a:rPr lang="en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Conditions DB API </a:t>
            </a: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is performant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en" b="1">
                <a:latin typeface="Proxima Nova"/>
                <a:ea typeface="Proxima Nova"/>
                <a:cs typeface="Proxima Nova"/>
                <a:sym typeface="Proxima Nova"/>
              </a:rPr>
              <a:t>NFR2</a:t>
            </a: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	  Create intelligible code and documentation for future useability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en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NFR3</a:t>
            </a:r>
            <a:r>
              <a:rPr lang="en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	  Develop an extensible framework that is easily adaptable for new technologies</a:t>
            </a:r>
            <a:endParaRPr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08" name="Google Shape;308;p35"/>
          <p:cNvSpPr txBox="1"/>
          <p:nvPr/>
        </p:nvSpPr>
        <p:spPr>
          <a:xfrm>
            <a:off x="314675" y="2571750"/>
            <a:ext cx="8454900" cy="9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Proxima Nova"/>
                <a:ea typeface="Proxima Nova"/>
                <a:cs typeface="Proxima Nova"/>
                <a:sym typeface="Proxima Nova"/>
              </a:rPr>
              <a:t>Design &amp; Analysis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en" b="1">
                <a:latin typeface="Proxima Nova"/>
                <a:ea typeface="Proxima Nova"/>
                <a:cs typeface="Proxima Nova"/>
                <a:sym typeface="Proxima Nova"/>
              </a:rPr>
              <a:t>D&amp;A1</a:t>
            </a: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	  Read &amp; Write Conditions data into a database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en" b="1">
                <a:latin typeface="Proxima Nova"/>
                <a:ea typeface="Proxima Nova"/>
                <a:cs typeface="Proxima Nova"/>
                <a:sym typeface="Proxima Nova"/>
              </a:rPr>
              <a:t>D&amp;A2</a:t>
            </a: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	  Analyze performance of the Conditions DB API (MongoDB)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en" b="1">
                <a:latin typeface="Proxima Nova"/>
                <a:ea typeface="Proxima Nova"/>
                <a:cs typeface="Proxima Nova"/>
                <a:sym typeface="Proxima Nova"/>
              </a:rPr>
              <a:t>D&amp;A3</a:t>
            </a: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	  Check for edge cases during testing to ensure the API is problem-free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309" name="Google Shape;30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35"/>
          <p:cNvSpPr txBox="1"/>
          <p:nvPr/>
        </p:nvSpPr>
        <p:spPr>
          <a:xfrm>
            <a:off x="91450" y="4828025"/>
            <a:ext cx="35844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Executive Summary (1/2)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13" name="Google Shape;313;p35"/>
          <p:cNvSpPr txBox="1"/>
          <p:nvPr/>
        </p:nvSpPr>
        <p:spPr>
          <a:xfrm>
            <a:off x="8337350" y="135250"/>
            <a:ext cx="671400" cy="6627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POP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D&amp;A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NFR</a:t>
            </a:r>
            <a:endParaRPr b="1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8" name="Google Shape;318;p36"/>
          <p:cNvGrpSpPr/>
          <p:nvPr/>
        </p:nvGrpSpPr>
        <p:grpSpPr>
          <a:xfrm>
            <a:off x="1110064" y="1471265"/>
            <a:ext cx="6703698" cy="2200950"/>
            <a:chOff x="70386" y="1559015"/>
            <a:chExt cx="8938264" cy="2934600"/>
          </a:xfrm>
        </p:grpSpPr>
        <p:sp>
          <p:nvSpPr>
            <p:cNvPr id="319" name="Google Shape;319;p36"/>
            <p:cNvSpPr/>
            <p:nvPr/>
          </p:nvSpPr>
          <p:spPr>
            <a:xfrm>
              <a:off x="6933550" y="1988927"/>
              <a:ext cx="2075100" cy="2075100"/>
            </a:xfrm>
            <a:prstGeom prst="ellipse">
              <a:avLst/>
            </a:prstGeom>
            <a:gradFill>
              <a:gsLst>
                <a:gs pos="0">
                  <a:srgbClr val="6177B6"/>
                </a:gs>
                <a:gs pos="50000">
                  <a:srgbClr val="4462B0"/>
                </a:gs>
                <a:gs pos="100000">
                  <a:srgbClr val="38549F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50"/>
                </a:srgbClr>
              </a:outerShdw>
            </a:effectLst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20" name="Google Shape;320;p36"/>
            <p:cNvSpPr/>
            <p:nvPr/>
          </p:nvSpPr>
          <p:spPr>
            <a:xfrm>
              <a:off x="7002956" y="2058112"/>
              <a:ext cx="1937100" cy="1936800"/>
            </a:xfrm>
            <a:prstGeom prst="ellipse">
              <a:avLst/>
            </a:prstGeom>
            <a:solidFill>
              <a:schemeClr val="lt1">
                <a:alpha val="89800"/>
              </a:schemeClr>
            </a:solidFill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21" name="Google Shape;321;p36"/>
            <p:cNvSpPr txBox="1"/>
            <p:nvPr/>
          </p:nvSpPr>
          <p:spPr>
            <a:xfrm>
              <a:off x="7279689" y="2334849"/>
              <a:ext cx="1383600" cy="138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1925" tIns="61925" rIns="61925" bIns="619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9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22" name="Google Shape;322;p36"/>
            <p:cNvSpPr/>
            <p:nvPr/>
          </p:nvSpPr>
          <p:spPr>
            <a:xfrm rot="2700000">
              <a:off x="4780178" y="1988778"/>
              <a:ext cx="2075076" cy="2075076"/>
            </a:xfrm>
            <a:prstGeom prst="teardrop">
              <a:avLst>
                <a:gd name="adj" fmla="val 100000"/>
              </a:avLst>
            </a:prstGeom>
            <a:gradFill>
              <a:gsLst>
                <a:gs pos="0">
                  <a:srgbClr val="6177B6"/>
                </a:gs>
                <a:gs pos="50000">
                  <a:srgbClr val="4462B0"/>
                </a:gs>
                <a:gs pos="100000">
                  <a:srgbClr val="38549F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50"/>
                </a:srgbClr>
              </a:outerShdw>
            </a:effectLst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23" name="Google Shape;323;p36"/>
            <p:cNvSpPr/>
            <p:nvPr/>
          </p:nvSpPr>
          <p:spPr>
            <a:xfrm>
              <a:off x="4858491" y="2058112"/>
              <a:ext cx="1937100" cy="1936800"/>
            </a:xfrm>
            <a:prstGeom prst="ellipse">
              <a:avLst/>
            </a:prstGeom>
            <a:solidFill>
              <a:schemeClr val="lt1">
                <a:alpha val="89800"/>
              </a:schemeClr>
            </a:solidFill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24" name="Google Shape;324;p36"/>
            <p:cNvSpPr txBox="1"/>
            <p:nvPr/>
          </p:nvSpPr>
          <p:spPr>
            <a:xfrm>
              <a:off x="5135225" y="2334849"/>
              <a:ext cx="1383600" cy="138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1925" tIns="61925" rIns="61925" bIns="619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900">
                  <a:solidFill>
                    <a:schemeClr val="dk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</a:t>
              </a:r>
              <a:endParaRPr sz="49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25" name="Google Shape;325;p36"/>
            <p:cNvSpPr/>
            <p:nvPr/>
          </p:nvSpPr>
          <p:spPr>
            <a:xfrm rot="2700000">
              <a:off x="2644612" y="1988778"/>
              <a:ext cx="2075076" cy="2075076"/>
            </a:xfrm>
            <a:prstGeom prst="teardrop">
              <a:avLst>
                <a:gd name="adj" fmla="val 100000"/>
              </a:avLst>
            </a:prstGeom>
            <a:gradFill>
              <a:gsLst>
                <a:gs pos="0">
                  <a:srgbClr val="6177B6"/>
                </a:gs>
                <a:gs pos="50000">
                  <a:srgbClr val="4462B0"/>
                </a:gs>
                <a:gs pos="100000">
                  <a:srgbClr val="38549F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50"/>
                </a:srgbClr>
              </a:outerShdw>
            </a:effectLst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26" name="Google Shape;326;p36"/>
            <p:cNvSpPr/>
            <p:nvPr/>
          </p:nvSpPr>
          <p:spPr>
            <a:xfrm>
              <a:off x="2714027" y="2058112"/>
              <a:ext cx="1937100" cy="1936800"/>
            </a:xfrm>
            <a:prstGeom prst="ellipse">
              <a:avLst/>
            </a:prstGeom>
            <a:solidFill>
              <a:schemeClr val="lt1">
                <a:alpha val="89800"/>
              </a:schemeClr>
            </a:solidFill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27" name="Google Shape;327;p36"/>
            <p:cNvSpPr txBox="1"/>
            <p:nvPr/>
          </p:nvSpPr>
          <p:spPr>
            <a:xfrm>
              <a:off x="2990761" y="2334849"/>
              <a:ext cx="1383600" cy="138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1925" tIns="61925" rIns="61925" bIns="619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900">
                  <a:solidFill>
                    <a:schemeClr val="dk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</a:t>
              </a:r>
              <a:endParaRPr sz="49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28" name="Google Shape;328;p36"/>
            <p:cNvSpPr/>
            <p:nvPr/>
          </p:nvSpPr>
          <p:spPr>
            <a:xfrm rot="2700000">
              <a:off x="500148" y="1988778"/>
              <a:ext cx="2075076" cy="2075076"/>
            </a:xfrm>
            <a:prstGeom prst="teardrop">
              <a:avLst>
                <a:gd name="adj" fmla="val 100000"/>
              </a:avLst>
            </a:prstGeom>
            <a:gradFill>
              <a:gsLst>
                <a:gs pos="0">
                  <a:srgbClr val="6177B6"/>
                </a:gs>
                <a:gs pos="50000">
                  <a:srgbClr val="4462B0"/>
                </a:gs>
                <a:gs pos="100000">
                  <a:srgbClr val="38549F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50"/>
                </a:srgbClr>
              </a:outerShdw>
            </a:effectLst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29" name="Google Shape;329;p36"/>
            <p:cNvSpPr/>
            <p:nvPr/>
          </p:nvSpPr>
          <p:spPr>
            <a:xfrm>
              <a:off x="569562" y="2058112"/>
              <a:ext cx="1937100" cy="1936800"/>
            </a:xfrm>
            <a:prstGeom prst="ellipse">
              <a:avLst/>
            </a:prstGeom>
            <a:solidFill>
              <a:schemeClr val="lt1">
                <a:alpha val="89800"/>
              </a:schemeClr>
            </a:solidFill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30" name="Google Shape;330;p36"/>
            <p:cNvSpPr txBox="1"/>
            <p:nvPr/>
          </p:nvSpPr>
          <p:spPr>
            <a:xfrm>
              <a:off x="846296" y="2334849"/>
              <a:ext cx="1383600" cy="138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1925" tIns="61925" rIns="61925" bIns="619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900">
                  <a:solidFill>
                    <a:schemeClr val="dk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</a:t>
              </a:r>
              <a:endParaRPr sz="49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331" name="Google Shape;331;p36"/>
          <p:cNvSpPr txBox="1"/>
          <p:nvPr/>
        </p:nvSpPr>
        <p:spPr>
          <a:xfrm>
            <a:off x="2407449" y="3710725"/>
            <a:ext cx="2298300" cy="7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rgbClr val="374C81"/>
                </a:solidFill>
                <a:latin typeface="Proxima Nova"/>
                <a:ea typeface="Proxima Nova"/>
                <a:cs typeface="Proxima Nova"/>
                <a:sym typeface="Proxima Nova"/>
              </a:rPr>
              <a:t>SECOND STEP 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Setup up environments, databases, and containers. Derive requirements, functions, and implement continuously.</a:t>
            </a:r>
            <a:endParaRPr sz="12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2" name="Google Shape;332;p36"/>
          <p:cNvSpPr txBox="1"/>
          <p:nvPr/>
        </p:nvSpPr>
        <p:spPr>
          <a:xfrm>
            <a:off x="4918775" y="3710724"/>
            <a:ext cx="2129700" cy="8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rgbClr val="2DB7CB"/>
                </a:solidFill>
                <a:latin typeface="Proxima Nova"/>
                <a:ea typeface="Proxima Nova"/>
                <a:cs typeface="Proxima Nova"/>
                <a:sym typeface="Proxima Nova"/>
              </a:rPr>
              <a:t>THIRD STEP 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Test and benchmark API. Update architectures and merge results.</a:t>
            </a:r>
            <a:endParaRPr sz="12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3" name="Google Shape;333;p36"/>
          <p:cNvSpPr txBox="1"/>
          <p:nvPr/>
        </p:nvSpPr>
        <p:spPr>
          <a:xfrm>
            <a:off x="6802259" y="965699"/>
            <a:ext cx="2073900" cy="7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rgbClr val="02608E"/>
                </a:solidFill>
                <a:latin typeface="Proxima Nova"/>
                <a:ea typeface="Proxima Nova"/>
                <a:cs typeface="Proxima Nova"/>
                <a:sym typeface="Proxima Nova"/>
              </a:rPr>
              <a:t>FOURTH STEP 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Receive approval from CERN team. Merge Request to official repository.</a:t>
            </a:r>
            <a:endParaRPr sz="12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4" name="Google Shape;334;p36"/>
          <p:cNvSpPr txBox="1"/>
          <p:nvPr/>
        </p:nvSpPr>
        <p:spPr>
          <a:xfrm>
            <a:off x="496850" y="1015175"/>
            <a:ext cx="2129700" cy="7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FIRST STEP 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Conduct a detailed inspection of related works and consult directly with industry experts. </a:t>
            </a:r>
            <a:endParaRPr sz="12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5" name="Google Shape;335;p36"/>
          <p:cNvSpPr/>
          <p:nvPr/>
        </p:nvSpPr>
        <p:spPr>
          <a:xfrm>
            <a:off x="3088695" y="492488"/>
            <a:ext cx="3093000" cy="7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DB7CB"/>
                </a:solidFill>
                <a:latin typeface="Proxima Nova"/>
                <a:ea typeface="Proxima Nova"/>
                <a:cs typeface="Proxima Nova"/>
                <a:sym typeface="Proxima Nova"/>
              </a:rPr>
              <a:t>STEPS TO</a:t>
            </a:r>
            <a:r>
              <a:rPr lang="en" sz="3000" cap="none">
                <a:solidFill>
                  <a:srgbClr val="2DB7CB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" sz="3000" b="1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S</a:t>
            </a:r>
            <a:r>
              <a:rPr lang="en" sz="30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UCCESS</a:t>
            </a:r>
            <a:endParaRPr sz="1100" b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6" name="Google Shape;336;p36"/>
          <p:cNvSpPr/>
          <p:nvPr/>
        </p:nvSpPr>
        <p:spPr>
          <a:xfrm>
            <a:off x="3657327" y="2414023"/>
            <a:ext cx="356788" cy="356767"/>
          </a:xfrm>
          <a:custGeom>
            <a:avLst/>
            <a:gdLst/>
            <a:ahLst/>
            <a:cxnLst/>
            <a:rect l="l" t="t" r="r" b="b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2DB7CB"/>
          </a:solidFill>
          <a:ln>
            <a:noFill/>
          </a:ln>
          <a:effectLst>
            <a:outerShdw blurRad="50800" dist="38100" algn="l" rotWithShape="0">
              <a:srgbClr val="000000">
                <a:alpha val="22750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337" name="Google Shape;337;p36"/>
          <p:cNvGrpSpPr/>
          <p:nvPr/>
        </p:nvGrpSpPr>
        <p:grpSpPr>
          <a:xfrm>
            <a:off x="5246710" y="2387659"/>
            <a:ext cx="353681" cy="335233"/>
            <a:chOff x="5300400" y="3670175"/>
            <a:chExt cx="421300" cy="399325"/>
          </a:xfrm>
        </p:grpSpPr>
        <p:sp>
          <p:nvSpPr>
            <p:cNvPr id="338" name="Google Shape;338;p36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l" t="t" r="r" b="b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rgbClr val="2DB7CB"/>
            </a:solidFill>
            <a:ln>
              <a:noFill/>
            </a:ln>
            <a:effectLst>
              <a:outerShdw blurRad="50800" dist="38100" algn="l" rotWithShape="0">
                <a:srgbClr val="000000">
                  <a:alpha val="22750"/>
                </a:srgbClr>
              </a:outerShdw>
            </a:effectLst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39" name="Google Shape;339;p36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l" t="t" r="r" b="b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2DB7CB"/>
            </a:solidFill>
            <a:ln>
              <a:noFill/>
            </a:ln>
            <a:effectLst>
              <a:outerShdw blurRad="50800" dist="38100" algn="l" rotWithShape="0">
                <a:srgbClr val="000000">
                  <a:alpha val="22750"/>
                </a:srgbClr>
              </a:outerShdw>
            </a:effectLst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40" name="Google Shape;340;p36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l" t="t" r="r" b="b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rgbClr val="2DB7CB"/>
            </a:solidFill>
            <a:ln>
              <a:noFill/>
            </a:ln>
            <a:effectLst>
              <a:outerShdw blurRad="50800" dist="38100" algn="l" rotWithShape="0">
                <a:srgbClr val="000000">
                  <a:alpha val="22750"/>
                </a:srgbClr>
              </a:outerShdw>
            </a:effectLst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41" name="Google Shape;341;p36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l" t="t" r="r" b="b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2DB7CB"/>
            </a:solidFill>
            <a:ln>
              <a:noFill/>
            </a:ln>
            <a:effectLst>
              <a:outerShdw blurRad="50800" dist="38100" algn="l" rotWithShape="0">
                <a:srgbClr val="000000">
                  <a:alpha val="22750"/>
                </a:srgbClr>
              </a:outerShdw>
            </a:effectLst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42" name="Google Shape;342;p36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l" t="t" r="r" b="b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rgbClr val="2DB7CB"/>
            </a:solidFill>
            <a:ln>
              <a:noFill/>
            </a:ln>
            <a:effectLst>
              <a:outerShdw blurRad="50800" dist="38100" algn="l" rotWithShape="0">
                <a:srgbClr val="000000">
                  <a:alpha val="22750"/>
                </a:srgbClr>
              </a:outerShdw>
            </a:effectLst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343" name="Google Shape;343;p36"/>
          <p:cNvGrpSpPr/>
          <p:nvPr/>
        </p:nvGrpSpPr>
        <p:grpSpPr>
          <a:xfrm>
            <a:off x="6832913" y="2379197"/>
            <a:ext cx="372150" cy="372171"/>
            <a:chOff x="570875" y="4322250"/>
            <a:chExt cx="443300" cy="443325"/>
          </a:xfrm>
        </p:grpSpPr>
        <p:sp>
          <p:nvSpPr>
            <p:cNvPr id="344" name="Google Shape;344;p36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2DB7CB"/>
            </a:solidFill>
            <a:ln>
              <a:noFill/>
            </a:ln>
            <a:effectLst>
              <a:outerShdw blurRad="50800" dist="38100" algn="l" rotWithShape="0">
                <a:srgbClr val="000000">
                  <a:alpha val="22750"/>
                </a:srgbClr>
              </a:outerShdw>
            </a:effectLst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45" name="Google Shape;345;p36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DB7CB"/>
            </a:solidFill>
            <a:ln>
              <a:noFill/>
            </a:ln>
            <a:effectLst>
              <a:outerShdw blurRad="50800" dist="38100" algn="l" rotWithShape="0">
                <a:srgbClr val="000000">
                  <a:alpha val="22750"/>
                </a:srgbClr>
              </a:outerShdw>
            </a:effectLst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46" name="Google Shape;346;p36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2DB7CB"/>
            </a:solidFill>
            <a:ln>
              <a:noFill/>
            </a:ln>
            <a:effectLst>
              <a:outerShdw blurRad="50800" dist="38100" algn="l" rotWithShape="0">
                <a:srgbClr val="000000">
                  <a:alpha val="22750"/>
                </a:srgbClr>
              </a:outerShdw>
            </a:effectLst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47" name="Google Shape;347;p36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2DB7CB"/>
            </a:solidFill>
            <a:ln>
              <a:noFill/>
            </a:ln>
            <a:effectLst>
              <a:outerShdw blurRad="50800" dist="38100" algn="l" rotWithShape="0">
                <a:srgbClr val="000000">
                  <a:alpha val="22750"/>
                </a:srgbClr>
              </a:outerShdw>
            </a:effectLst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348" name="Google Shape;348;p36"/>
          <p:cNvSpPr/>
          <p:nvPr/>
        </p:nvSpPr>
        <p:spPr>
          <a:xfrm rot="5400000">
            <a:off x="8769116" y="417285"/>
            <a:ext cx="10269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349" name="Google Shape;349;p36"/>
          <p:cNvGrpSpPr/>
          <p:nvPr/>
        </p:nvGrpSpPr>
        <p:grpSpPr>
          <a:xfrm>
            <a:off x="2029596" y="2449793"/>
            <a:ext cx="342877" cy="285244"/>
            <a:chOff x="1926350" y="995225"/>
            <a:chExt cx="428650" cy="356600"/>
          </a:xfrm>
        </p:grpSpPr>
        <p:sp>
          <p:nvSpPr>
            <p:cNvPr id="350" name="Google Shape;350;p36"/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2DB7CB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51" name="Google Shape;351;p36"/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2DB7CB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52" name="Google Shape;352;p36"/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solidFill>
              <a:srgbClr val="2DB7CB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2DB7CB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53" name="Google Shape;353;p36"/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rgbClr val="2DB7CB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2DB7CB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354" name="Google Shape;354;p3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7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355" name="Google Shape;355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36"/>
          <p:cNvSpPr txBox="1"/>
          <p:nvPr/>
        </p:nvSpPr>
        <p:spPr>
          <a:xfrm>
            <a:off x="91450" y="4828025"/>
            <a:ext cx="35883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Executive Summary (2/2)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9" name="Google Shape;359;p36"/>
          <p:cNvSpPr txBox="1"/>
          <p:nvPr/>
        </p:nvSpPr>
        <p:spPr>
          <a:xfrm>
            <a:off x="8337350" y="135250"/>
            <a:ext cx="671400" cy="4545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POP</a:t>
            </a:r>
            <a:endParaRPr>
              <a:solidFill>
                <a:srgbClr val="FFBD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4" name="Google Shape;364;p37"/>
          <p:cNvCxnSpPr/>
          <p:nvPr/>
        </p:nvCxnSpPr>
        <p:spPr>
          <a:xfrm>
            <a:off x="7134954" y="929524"/>
            <a:ext cx="1149000" cy="0"/>
          </a:xfrm>
          <a:prstGeom prst="straightConnector1">
            <a:avLst/>
          </a:prstGeom>
          <a:noFill/>
          <a:ln w="38100" cap="flat" cmpd="sng">
            <a:solidFill>
              <a:srgbClr val="02608E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365" name="Google Shape;365;p37"/>
          <p:cNvCxnSpPr/>
          <p:nvPr/>
        </p:nvCxnSpPr>
        <p:spPr>
          <a:xfrm flipH="1">
            <a:off x="8224455" y="792604"/>
            <a:ext cx="21300" cy="3414900"/>
          </a:xfrm>
          <a:prstGeom prst="straightConnector1">
            <a:avLst/>
          </a:prstGeom>
          <a:noFill/>
          <a:ln w="38100" cap="flat" cmpd="sng">
            <a:solidFill>
              <a:srgbClr val="02608E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366" name="Google Shape;366;p37"/>
          <p:cNvCxnSpPr/>
          <p:nvPr/>
        </p:nvCxnSpPr>
        <p:spPr>
          <a:xfrm>
            <a:off x="6566478" y="4287361"/>
            <a:ext cx="1647000" cy="10200"/>
          </a:xfrm>
          <a:prstGeom prst="straightConnector1">
            <a:avLst/>
          </a:prstGeom>
          <a:noFill/>
          <a:ln w="38100" cap="flat" cmpd="sng">
            <a:solidFill>
              <a:srgbClr val="02608E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367" name="Google Shape;367;p37"/>
          <p:cNvCxnSpPr/>
          <p:nvPr/>
        </p:nvCxnSpPr>
        <p:spPr>
          <a:xfrm rot="5400000">
            <a:off x="5683080" y="3359585"/>
            <a:ext cx="1800300" cy="11100"/>
          </a:xfrm>
          <a:prstGeom prst="straightConnector1">
            <a:avLst/>
          </a:prstGeom>
          <a:noFill/>
          <a:ln w="38100" cap="flat" cmpd="sng">
            <a:solidFill>
              <a:srgbClr val="7F5E00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368" name="Google Shape;368;p37"/>
          <p:cNvCxnSpPr/>
          <p:nvPr/>
        </p:nvCxnSpPr>
        <p:spPr>
          <a:xfrm>
            <a:off x="4733056" y="2459191"/>
            <a:ext cx="1855800" cy="11700"/>
          </a:xfrm>
          <a:prstGeom prst="straightConnector1">
            <a:avLst/>
          </a:prstGeom>
          <a:noFill/>
          <a:ln w="38100" cap="flat" cmpd="sng">
            <a:solidFill>
              <a:srgbClr val="7F5E00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369" name="Google Shape;369;p37"/>
          <p:cNvCxnSpPr/>
          <p:nvPr/>
        </p:nvCxnSpPr>
        <p:spPr>
          <a:xfrm flipH="1">
            <a:off x="4841411" y="2535035"/>
            <a:ext cx="7200" cy="1146300"/>
          </a:xfrm>
          <a:prstGeom prst="straightConnector1">
            <a:avLst/>
          </a:prstGeom>
          <a:noFill/>
          <a:ln w="38100" cap="flat" cmpd="sng">
            <a:solidFill>
              <a:srgbClr val="417B84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370" name="Google Shape;370;p37"/>
          <p:cNvCxnSpPr/>
          <p:nvPr/>
        </p:nvCxnSpPr>
        <p:spPr>
          <a:xfrm>
            <a:off x="2588848" y="3717904"/>
            <a:ext cx="2282100" cy="14100"/>
          </a:xfrm>
          <a:prstGeom prst="straightConnector1">
            <a:avLst/>
          </a:prstGeom>
          <a:noFill/>
          <a:ln w="38100" cap="flat" cmpd="sng">
            <a:solidFill>
              <a:srgbClr val="417B84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371" name="Google Shape;371;p37"/>
          <p:cNvCxnSpPr/>
          <p:nvPr/>
        </p:nvCxnSpPr>
        <p:spPr>
          <a:xfrm rot="5400000">
            <a:off x="1671905" y="2515013"/>
            <a:ext cx="1800300" cy="1110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372" name="Google Shape;372;p37"/>
          <p:cNvCxnSpPr/>
          <p:nvPr/>
        </p:nvCxnSpPr>
        <p:spPr>
          <a:xfrm>
            <a:off x="777240" y="1333562"/>
            <a:ext cx="1800300" cy="11100"/>
          </a:xfrm>
          <a:prstGeom prst="straightConnector1">
            <a:avLst/>
          </a:prstGeom>
          <a:noFill/>
          <a:ln w="38100" cap="flat" cmpd="sng">
            <a:solidFill>
              <a:srgbClr val="FFC000"/>
            </a:solidFill>
            <a:prstDash val="dash"/>
            <a:miter lim="800000"/>
            <a:headEnd type="none" w="sm" len="sm"/>
            <a:tailEnd type="none" w="sm" len="sm"/>
          </a:ln>
        </p:spPr>
      </p:cxnSp>
      <p:grpSp>
        <p:nvGrpSpPr>
          <p:cNvPr id="373" name="Google Shape;373;p37"/>
          <p:cNvGrpSpPr/>
          <p:nvPr/>
        </p:nvGrpSpPr>
        <p:grpSpPr>
          <a:xfrm>
            <a:off x="2069534" y="836733"/>
            <a:ext cx="1016251" cy="1016251"/>
            <a:chOff x="1438244" y="995722"/>
            <a:chExt cx="1397100" cy="1397100"/>
          </a:xfrm>
        </p:grpSpPr>
        <p:sp>
          <p:nvSpPr>
            <p:cNvPr id="374" name="Google Shape;374;p37"/>
            <p:cNvSpPr/>
            <p:nvPr/>
          </p:nvSpPr>
          <p:spPr>
            <a:xfrm>
              <a:off x="1438244" y="995722"/>
              <a:ext cx="1397100" cy="1397100"/>
            </a:xfrm>
            <a:prstGeom prst="ellipse">
              <a:avLst/>
            </a:prstGeom>
            <a:gradFill>
              <a:gsLst>
                <a:gs pos="0">
                  <a:srgbClr val="D8D8D8"/>
                </a:gs>
                <a:gs pos="71000">
                  <a:schemeClr val="lt1"/>
                </a:gs>
                <a:gs pos="100000">
                  <a:srgbClr val="D8D8D8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88900" dist="114300" dir="2700000" sx="104000" sy="104000" algn="tl" rotWithShape="0">
                <a:srgbClr val="000000">
                  <a:alpha val="23920"/>
                </a:srgbClr>
              </a:outerShdw>
            </a:effectLst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" name="Google Shape;375;p37"/>
            <p:cNvSpPr/>
            <p:nvPr/>
          </p:nvSpPr>
          <p:spPr>
            <a:xfrm>
              <a:off x="1581267" y="1138745"/>
              <a:ext cx="1110900" cy="1110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8900" sx="104000" sy="104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6" name="Google Shape;376;p37"/>
          <p:cNvSpPr txBox="1"/>
          <p:nvPr/>
        </p:nvSpPr>
        <p:spPr>
          <a:xfrm>
            <a:off x="8337350" y="135250"/>
            <a:ext cx="671400" cy="4545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POP</a:t>
            </a:r>
            <a:endParaRPr>
              <a:solidFill>
                <a:srgbClr val="FFBD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77" name="Google Shape;377;p37"/>
          <p:cNvGrpSpPr/>
          <p:nvPr/>
        </p:nvGrpSpPr>
        <p:grpSpPr>
          <a:xfrm>
            <a:off x="2069534" y="3188314"/>
            <a:ext cx="1016251" cy="1016251"/>
            <a:chOff x="1438244" y="995722"/>
            <a:chExt cx="1397100" cy="1397100"/>
          </a:xfrm>
        </p:grpSpPr>
        <p:sp>
          <p:nvSpPr>
            <p:cNvPr id="378" name="Google Shape;378;p37"/>
            <p:cNvSpPr/>
            <p:nvPr/>
          </p:nvSpPr>
          <p:spPr>
            <a:xfrm>
              <a:off x="1438244" y="995722"/>
              <a:ext cx="1397100" cy="1397100"/>
            </a:xfrm>
            <a:prstGeom prst="ellipse">
              <a:avLst/>
            </a:prstGeom>
            <a:gradFill>
              <a:gsLst>
                <a:gs pos="0">
                  <a:srgbClr val="D8D8D8"/>
                </a:gs>
                <a:gs pos="71000">
                  <a:schemeClr val="lt1"/>
                </a:gs>
                <a:gs pos="100000">
                  <a:srgbClr val="D8D8D8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88900" dist="114300" dir="2700000" sx="104000" sy="104000" algn="tl" rotWithShape="0">
                <a:srgbClr val="000000">
                  <a:alpha val="23920"/>
                </a:srgbClr>
              </a:outerShdw>
            </a:effectLst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9" name="Google Shape;379;p37"/>
            <p:cNvSpPr/>
            <p:nvPr/>
          </p:nvSpPr>
          <p:spPr>
            <a:xfrm>
              <a:off x="1581267" y="1138745"/>
              <a:ext cx="1110900" cy="1110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8900" sx="104000" sy="104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80" name="Google Shape;380;p37"/>
          <p:cNvGrpSpPr/>
          <p:nvPr/>
        </p:nvGrpSpPr>
        <p:grpSpPr>
          <a:xfrm>
            <a:off x="4340540" y="1956913"/>
            <a:ext cx="1016251" cy="1016251"/>
            <a:chOff x="1438244" y="995722"/>
            <a:chExt cx="1397100" cy="1397100"/>
          </a:xfrm>
        </p:grpSpPr>
        <p:sp>
          <p:nvSpPr>
            <p:cNvPr id="381" name="Google Shape;381;p37"/>
            <p:cNvSpPr/>
            <p:nvPr/>
          </p:nvSpPr>
          <p:spPr>
            <a:xfrm>
              <a:off x="1438244" y="995722"/>
              <a:ext cx="1397100" cy="1397100"/>
            </a:xfrm>
            <a:prstGeom prst="ellipse">
              <a:avLst/>
            </a:prstGeom>
            <a:gradFill>
              <a:gsLst>
                <a:gs pos="0">
                  <a:srgbClr val="D8D8D8"/>
                </a:gs>
                <a:gs pos="71000">
                  <a:schemeClr val="lt1"/>
                </a:gs>
                <a:gs pos="100000">
                  <a:srgbClr val="D8D8D8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88900" dist="114300" dir="2700000" sx="104000" sy="104000" algn="tl" rotWithShape="0">
                <a:srgbClr val="000000">
                  <a:alpha val="23920"/>
                </a:srgbClr>
              </a:outerShdw>
            </a:effectLst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" name="Google Shape;382;p37"/>
            <p:cNvSpPr/>
            <p:nvPr/>
          </p:nvSpPr>
          <p:spPr>
            <a:xfrm>
              <a:off x="1581267" y="1138745"/>
              <a:ext cx="1110900" cy="1110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8900" sx="104000" sy="104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83" name="Google Shape;383;p37"/>
          <p:cNvGrpSpPr/>
          <p:nvPr/>
        </p:nvGrpSpPr>
        <p:grpSpPr>
          <a:xfrm>
            <a:off x="7726442" y="421452"/>
            <a:ext cx="1016251" cy="1016251"/>
            <a:chOff x="1438244" y="995722"/>
            <a:chExt cx="1397100" cy="1397100"/>
          </a:xfrm>
        </p:grpSpPr>
        <p:sp>
          <p:nvSpPr>
            <p:cNvPr id="384" name="Google Shape;384;p37"/>
            <p:cNvSpPr/>
            <p:nvPr/>
          </p:nvSpPr>
          <p:spPr>
            <a:xfrm>
              <a:off x="1438244" y="995722"/>
              <a:ext cx="1397100" cy="1397100"/>
            </a:xfrm>
            <a:prstGeom prst="ellipse">
              <a:avLst/>
            </a:prstGeom>
            <a:gradFill>
              <a:gsLst>
                <a:gs pos="0">
                  <a:srgbClr val="D8D8D8"/>
                </a:gs>
                <a:gs pos="71000">
                  <a:schemeClr val="lt1"/>
                </a:gs>
                <a:gs pos="100000">
                  <a:srgbClr val="D8D8D8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88900" dist="114300" dir="2700000" sx="104000" sy="104000" algn="tl" rotWithShape="0">
                <a:srgbClr val="000000">
                  <a:alpha val="23920"/>
                </a:srgbClr>
              </a:outerShdw>
            </a:effectLst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" name="Google Shape;385;p37"/>
            <p:cNvSpPr/>
            <p:nvPr/>
          </p:nvSpPr>
          <p:spPr>
            <a:xfrm>
              <a:off x="1581267" y="1138745"/>
              <a:ext cx="1110900" cy="1110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8900" sx="104000" sy="104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86" name="Google Shape;386;p37"/>
          <p:cNvGrpSpPr/>
          <p:nvPr/>
        </p:nvGrpSpPr>
        <p:grpSpPr>
          <a:xfrm>
            <a:off x="6080710" y="3775085"/>
            <a:ext cx="1016251" cy="1016251"/>
            <a:chOff x="1438244" y="995722"/>
            <a:chExt cx="1397100" cy="1397100"/>
          </a:xfrm>
        </p:grpSpPr>
        <p:sp>
          <p:nvSpPr>
            <p:cNvPr id="387" name="Google Shape;387;p37"/>
            <p:cNvSpPr/>
            <p:nvPr/>
          </p:nvSpPr>
          <p:spPr>
            <a:xfrm>
              <a:off x="1438244" y="995722"/>
              <a:ext cx="1397100" cy="1397100"/>
            </a:xfrm>
            <a:prstGeom prst="ellipse">
              <a:avLst/>
            </a:prstGeom>
            <a:gradFill>
              <a:gsLst>
                <a:gs pos="0">
                  <a:srgbClr val="D8D8D8"/>
                </a:gs>
                <a:gs pos="71000">
                  <a:schemeClr val="lt1"/>
                </a:gs>
                <a:gs pos="100000">
                  <a:srgbClr val="D8D8D8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88900" dist="114300" dir="2700000" sx="104000" sy="104000" algn="tl" rotWithShape="0">
                <a:srgbClr val="000000">
                  <a:alpha val="23920"/>
                </a:srgbClr>
              </a:outerShdw>
            </a:effectLst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8" name="Google Shape;388;p37"/>
            <p:cNvSpPr/>
            <p:nvPr/>
          </p:nvSpPr>
          <p:spPr>
            <a:xfrm>
              <a:off x="1581267" y="1138745"/>
              <a:ext cx="1110900" cy="1110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88900" sx="104000" sy="104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9" name="Google Shape;389;p37"/>
          <p:cNvSpPr txBox="1"/>
          <p:nvPr/>
        </p:nvSpPr>
        <p:spPr>
          <a:xfrm>
            <a:off x="267605" y="3313420"/>
            <a:ext cx="17724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b="1">
                <a:solidFill>
                  <a:srgbClr val="FFFF00"/>
                </a:solidFill>
                <a:latin typeface="Proxima Nova"/>
                <a:ea typeface="Proxima Nova"/>
                <a:cs typeface="Proxima Nova"/>
                <a:sym typeface="Proxima Nova"/>
              </a:rPr>
              <a:t>04 MAR 2020</a:t>
            </a:r>
            <a:endParaRPr b="1">
              <a:solidFill>
                <a:srgbClr val="FFFF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10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Design Freeze!</a:t>
            </a:r>
            <a:endParaRPr sz="1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10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Final Architecture</a:t>
            </a:r>
            <a:endParaRPr sz="1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7F5E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0" name="Google Shape;390;p37"/>
          <p:cNvSpPr/>
          <p:nvPr/>
        </p:nvSpPr>
        <p:spPr>
          <a:xfrm>
            <a:off x="475118" y="1201762"/>
            <a:ext cx="292058" cy="292058"/>
          </a:xfrm>
          <a:custGeom>
            <a:avLst/>
            <a:gdLst/>
            <a:ahLst/>
            <a:cxnLst/>
            <a:rect l="l" t="t" r="r" b="b"/>
            <a:pathLst>
              <a:path w="919868" h="919868" extrusionOk="0">
                <a:moveTo>
                  <a:pt x="340101" y="301708"/>
                </a:moveTo>
                <a:lnTo>
                  <a:pt x="459934" y="459934"/>
                </a:lnTo>
                <a:lnTo>
                  <a:pt x="340101" y="618160"/>
                </a:lnTo>
                <a:lnTo>
                  <a:pt x="459934" y="618160"/>
                </a:lnTo>
                <a:lnTo>
                  <a:pt x="579767" y="459934"/>
                </a:lnTo>
                <a:lnTo>
                  <a:pt x="459934" y="301708"/>
                </a:lnTo>
                <a:close/>
                <a:moveTo>
                  <a:pt x="459934" y="0"/>
                </a:moveTo>
                <a:cubicBezTo>
                  <a:pt x="713949" y="0"/>
                  <a:pt x="919868" y="205919"/>
                  <a:pt x="919868" y="459934"/>
                </a:cubicBezTo>
                <a:cubicBezTo>
                  <a:pt x="919868" y="713949"/>
                  <a:pt x="713949" y="919868"/>
                  <a:pt x="459934" y="919868"/>
                </a:cubicBezTo>
                <a:cubicBezTo>
                  <a:pt x="205919" y="919868"/>
                  <a:pt x="0" y="713949"/>
                  <a:pt x="0" y="459934"/>
                </a:cubicBezTo>
                <a:cubicBezTo>
                  <a:pt x="0" y="205919"/>
                  <a:pt x="205919" y="0"/>
                  <a:pt x="459934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p37"/>
          <p:cNvSpPr txBox="1"/>
          <p:nvPr/>
        </p:nvSpPr>
        <p:spPr>
          <a:xfrm>
            <a:off x="246325" y="1576825"/>
            <a:ext cx="18558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04 FEB </a:t>
            </a:r>
            <a:r>
              <a:rPr lang="en" sz="1400" b="1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20</a:t>
            </a:r>
            <a:r>
              <a:rPr lang="en" b="1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20</a:t>
            </a:r>
            <a:endParaRPr sz="1400" b="1">
              <a:solidFill>
                <a:srgbClr val="FFC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Project Kick-Off</a:t>
            </a:r>
            <a:endParaRPr sz="1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Extract (non)-functional requirements</a:t>
            </a:r>
            <a:endParaRPr sz="1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Ideate and prototype interface solution</a:t>
            </a:r>
            <a:endParaRPr sz="1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2" name="Google Shape;392;p37"/>
          <p:cNvSpPr txBox="1"/>
          <p:nvPr/>
        </p:nvSpPr>
        <p:spPr>
          <a:xfrm>
            <a:off x="2680450" y="1852975"/>
            <a:ext cx="18915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b="1">
                <a:solidFill>
                  <a:srgbClr val="C28F00"/>
                </a:solidFill>
                <a:latin typeface="Proxima Nova"/>
                <a:ea typeface="Proxima Nova"/>
                <a:cs typeface="Proxima Nova"/>
                <a:sym typeface="Proxima Nova"/>
              </a:rPr>
              <a:t>EARLY APR 2020</a:t>
            </a:r>
            <a:endParaRPr b="1">
              <a:solidFill>
                <a:srgbClr val="C28F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Finalize Testing, Integration, and Benchmarking </a:t>
            </a:r>
            <a:endParaRPr sz="1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Conduct Analysis and Write Documentation</a:t>
            </a:r>
            <a:endParaRPr sz="1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10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Final Presentation</a:t>
            </a:r>
            <a:r>
              <a:rPr lang="en" sz="10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and Merge</a:t>
            </a:r>
            <a:endParaRPr sz="1000" b="1">
              <a:solidFill>
                <a:srgbClr val="FFFF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3" name="Google Shape;393;p37"/>
          <p:cNvSpPr/>
          <p:nvPr/>
        </p:nvSpPr>
        <p:spPr>
          <a:xfrm>
            <a:off x="6945614" y="859857"/>
            <a:ext cx="158400" cy="158400"/>
          </a:xfrm>
          <a:prstGeom prst="ellipse">
            <a:avLst/>
          </a:prstGeom>
          <a:solidFill>
            <a:srgbClr val="02608E"/>
          </a:solidFill>
          <a:ln w="12700" cap="flat" cmpd="sng">
            <a:solidFill>
              <a:srgbClr val="02608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Google Shape;394;p37"/>
          <p:cNvSpPr txBox="1"/>
          <p:nvPr/>
        </p:nvSpPr>
        <p:spPr>
          <a:xfrm>
            <a:off x="4343348" y="3944933"/>
            <a:ext cx="17724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C28F00"/>
                </a:solidFill>
                <a:latin typeface="Proxima Nova"/>
                <a:ea typeface="Proxima Nova"/>
                <a:cs typeface="Proxima Nova"/>
                <a:sym typeface="Proxima Nova"/>
              </a:rPr>
              <a:t>TBD 202X</a:t>
            </a:r>
            <a:endParaRPr b="1">
              <a:solidFill>
                <a:srgbClr val="C28F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Simulations for muon flux</a:t>
            </a:r>
            <a:endParaRPr sz="1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Possible extension for other experiments and data</a:t>
            </a:r>
            <a:endParaRPr sz="1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5" name="Google Shape;395;p37"/>
          <p:cNvSpPr txBox="1"/>
          <p:nvPr/>
        </p:nvSpPr>
        <p:spPr>
          <a:xfrm>
            <a:off x="5501697" y="454394"/>
            <a:ext cx="17724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2608E"/>
                </a:solidFill>
                <a:latin typeface="Proxima Nova"/>
                <a:ea typeface="Proxima Nova"/>
                <a:cs typeface="Proxima Nova"/>
                <a:sym typeface="Proxima Nova"/>
              </a:rPr>
              <a:t>TBD 2026</a:t>
            </a:r>
            <a:endParaRPr sz="1400" b="1">
              <a:solidFill>
                <a:srgbClr val="02608E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SHiP Experiment at SPS</a:t>
            </a:r>
            <a:endParaRPr sz="10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396" name="Google Shape;396;p37"/>
          <p:cNvGrpSpPr/>
          <p:nvPr/>
        </p:nvGrpSpPr>
        <p:grpSpPr>
          <a:xfrm>
            <a:off x="8085572" y="733414"/>
            <a:ext cx="342877" cy="365334"/>
            <a:chOff x="5970800" y="1619250"/>
            <a:chExt cx="428650" cy="456725"/>
          </a:xfrm>
        </p:grpSpPr>
        <p:sp>
          <p:nvSpPr>
            <p:cNvPr id="397" name="Google Shape;397;p37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02608E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8" name="Google Shape;398;p37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02608E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9" name="Google Shape;399;p37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02608E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0" name="Google Shape;400;p37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02608E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1" name="Google Shape;401;p37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02608E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02" name="Google Shape;402;p37"/>
          <p:cNvSpPr/>
          <p:nvPr/>
        </p:nvSpPr>
        <p:spPr>
          <a:xfrm>
            <a:off x="2425220" y="1186423"/>
            <a:ext cx="305762" cy="322360"/>
          </a:xfrm>
          <a:custGeom>
            <a:avLst/>
            <a:gdLst/>
            <a:ahLst/>
            <a:cxnLst/>
            <a:rect l="l" t="t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03" name="Google Shape;403;p37"/>
          <p:cNvGrpSpPr/>
          <p:nvPr/>
        </p:nvGrpSpPr>
        <p:grpSpPr>
          <a:xfrm>
            <a:off x="2474327" y="3531197"/>
            <a:ext cx="206134" cy="336038"/>
            <a:chOff x="6730350" y="2315900"/>
            <a:chExt cx="257700" cy="420100"/>
          </a:xfrm>
        </p:grpSpPr>
        <p:sp>
          <p:nvSpPr>
            <p:cNvPr id="404" name="Google Shape;404;p37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3477B2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" name="Google Shape;405;p37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3477B2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" name="Google Shape;406;p37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l" t="t" r="r" b="b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3477B2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" name="Google Shape;407;p37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l" t="t" r="r" b="b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3477B2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" name="Google Shape;408;p37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l" t="t" r="r" b="b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3477B2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09" name="Google Shape;409;p37"/>
          <p:cNvGrpSpPr/>
          <p:nvPr/>
        </p:nvGrpSpPr>
        <p:grpSpPr>
          <a:xfrm>
            <a:off x="6442062" y="4138069"/>
            <a:ext cx="362395" cy="265707"/>
            <a:chOff x="4610450" y="3703750"/>
            <a:chExt cx="453050" cy="332175"/>
          </a:xfrm>
        </p:grpSpPr>
        <p:sp>
          <p:nvSpPr>
            <p:cNvPr id="410" name="Google Shape;410;p37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C28F00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" name="Google Shape;411;p37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l" t="t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rgbClr val="C28F00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2" name="Google Shape;412;p37"/>
          <p:cNvGrpSpPr/>
          <p:nvPr/>
        </p:nvGrpSpPr>
        <p:grpSpPr>
          <a:xfrm>
            <a:off x="4664110" y="2292949"/>
            <a:ext cx="354596" cy="354616"/>
            <a:chOff x="570875" y="4322250"/>
            <a:chExt cx="443300" cy="443325"/>
          </a:xfrm>
        </p:grpSpPr>
        <p:sp>
          <p:nvSpPr>
            <p:cNvPr id="413" name="Google Shape;413;p37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417B84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4" name="Google Shape;414;p37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417B84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5" name="Google Shape;415;p37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417B84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6" name="Google Shape;416;p37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417B84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7" name="Google Shape;417;p37"/>
          <p:cNvGrpSpPr/>
          <p:nvPr/>
        </p:nvGrpSpPr>
        <p:grpSpPr>
          <a:xfrm>
            <a:off x="164671" y="170670"/>
            <a:ext cx="3160800" cy="592965"/>
            <a:chOff x="3475236" y="408168"/>
            <a:chExt cx="4214400" cy="805221"/>
          </a:xfrm>
        </p:grpSpPr>
        <p:sp>
          <p:nvSpPr>
            <p:cNvPr id="418" name="Google Shape;418;p37"/>
            <p:cNvSpPr/>
            <p:nvPr/>
          </p:nvSpPr>
          <p:spPr>
            <a:xfrm>
              <a:off x="3475236" y="408168"/>
              <a:ext cx="42144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9285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100" b="1" cap="none">
                  <a:solidFill>
                    <a:schemeClr val="lt1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TIMELINE </a:t>
              </a:r>
              <a:endParaRPr sz="2100" b="1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419" name="Google Shape;419;p37"/>
            <p:cNvSpPr/>
            <p:nvPr/>
          </p:nvSpPr>
          <p:spPr>
            <a:xfrm>
              <a:off x="3584104" y="818889"/>
              <a:ext cx="4105500" cy="394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8571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FFBD00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Our Brief Journey with Particle Physics</a:t>
              </a:r>
              <a:endParaRPr sz="1100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</p:grpSp>
      <p:sp>
        <p:nvSpPr>
          <p:cNvPr id="420" name="Google Shape;420;p37"/>
          <p:cNvSpPr/>
          <p:nvPr/>
        </p:nvSpPr>
        <p:spPr>
          <a:xfrm rot="5400000">
            <a:off x="8769116" y="417285"/>
            <a:ext cx="10269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421" name="Google Shape;421;p3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8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422" name="Google Shape;422;p37"/>
          <p:cNvSpPr txBox="1"/>
          <p:nvPr/>
        </p:nvSpPr>
        <p:spPr>
          <a:xfrm>
            <a:off x="91449" y="4828025"/>
            <a:ext cx="276685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Timeline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23" name="Google Shape;423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4" name="Google Shape;424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38"/>
          <p:cNvSpPr/>
          <p:nvPr/>
        </p:nvSpPr>
        <p:spPr>
          <a:xfrm rot="5400000">
            <a:off x="8769116" y="417285"/>
            <a:ext cx="10269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431" name="Google Shape;431;p38"/>
          <p:cNvSpPr txBox="1">
            <a:spLocks noGrp="1"/>
          </p:cNvSpPr>
          <p:nvPr>
            <p:ph type="ctrTitle"/>
          </p:nvPr>
        </p:nvSpPr>
        <p:spPr>
          <a:xfrm>
            <a:off x="33183" y="273496"/>
            <a:ext cx="6714600" cy="6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"/>
              <a:buNone/>
            </a:pPr>
            <a:r>
              <a:rPr lang="en">
                <a:solidFill>
                  <a:srgbClr val="FFC000"/>
                </a:solidFill>
                <a:latin typeface="Proxima Nova"/>
                <a:ea typeface="Proxima Nova"/>
                <a:cs typeface="Proxima Nova"/>
                <a:sym typeface="Proxima Nova"/>
              </a:rPr>
              <a:t>RISK </a:t>
            </a: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MITIGATION</a:t>
            </a:r>
            <a:endParaRPr sz="2700" i="0" u="none" strike="noStrike" cap="none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32" name="Google Shape;432;p38"/>
          <p:cNvSpPr/>
          <p:nvPr/>
        </p:nvSpPr>
        <p:spPr>
          <a:xfrm>
            <a:off x="0" y="1984248"/>
            <a:ext cx="9144000" cy="2640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3" name="Google Shape;433;p38"/>
          <p:cNvSpPr txBox="1">
            <a:spLocks noGrp="1"/>
          </p:cNvSpPr>
          <p:nvPr>
            <p:ph type="subTitle" idx="2"/>
          </p:nvPr>
        </p:nvSpPr>
        <p:spPr>
          <a:xfrm>
            <a:off x="0" y="1513689"/>
            <a:ext cx="36726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en" i="1">
                <a:latin typeface="Proxima Nova"/>
                <a:ea typeface="Proxima Nova"/>
                <a:cs typeface="Proxima Nova"/>
                <a:sym typeface="Proxima Nova"/>
              </a:rPr>
              <a:t>Risk Avoidance and Mitigation </a:t>
            </a:r>
            <a:r>
              <a:rPr lang="en" i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Strategy</a:t>
            </a:r>
            <a:endParaRPr sz="1200" i="1" u="none" strike="noStrike" cap="none">
              <a:solidFill>
                <a:srgbClr val="FFBD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aphicFrame>
        <p:nvGraphicFramePr>
          <p:cNvPr id="434" name="Google Shape;434;p38"/>
          <p:cNvGraphicFramePr/>
          <p:nvPr/>
        </p:nvGraphicFramePr>
        <p:xfrm>
          <a:off x="48725" y="2047995"/>
          <a:ext cx="9046550" cy="2555630"/>
        </p:xfrm>
        <a:graphic>
          <a:graphicData uri="http://schemas.openxmlformats.org/drawingml/2006/table">
            <a:tbl>
              <a:tblPr>
                <a:noFill/>
                <a:tableStyleId>{7A920FE7-35F8-4702-9C8D-98CC5B4B08BE}</a:tableStyleId>
              </a:tblPr>
              <a:tblGrid>
                <a:gridCol w="247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59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5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65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Risk (rk)</a:t>
                      </a:r>
                      <a:endParaRPr b="1">
                        <a:solidFill>
                          <a:srgbClr val="FFBD00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222A35">
                          <a:alpha val="0"/>
                        </a:srgbClr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22A35">
                          <a:alpha val="0"/>
                        </a:srgbClr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Details</a:t>
                      </a:r>
                      <a:endParaRPr b="1">
                        <a:solidFill>
                          <a:srgbClr val="FFBD00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Impact x Probability</a:t>
                      </a:r>
                      <a:endParaRPr b="1">
                        <a:solidFill>
                          <a:srgbClr val="FFBD00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0" marB="0" anchor="ctr">
                    <a:lnL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  I - Knowledge Deficiencies</a:t>
                      </a:r>
                      <a:b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</a:br>
                      <a:endParaRPr b="1" i="1">
                        <a:solidFill>
                          <a:srgbClr val="FFBD00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0" marB="0">
                    <a:lnL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Concerns: Lack of Technical Knowledge </a:t>
                      </a:r>
                      <a:endParaRPr b="1">
                        <a:solidFill>
                          <a:srgbClr val="FFBD00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Plan: Consult industry experts and conduct research</a:t>
                      </a:r>
                      <a:endParaRPr b="1">
                        <a:solidFill>
                          <a:srgbClr val="FFBD00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0" marB="0">
                    <a:lnL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Impact: Medium</a:t>
                      </a:r>
                      <a:endParaRPr b="1">
                        <a:solidFill>
                          <a:srgbClr val="FFBD00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Probability: Medium</a:t>
                      </a:r>
                      <a:endParaRPr b="1">
                        <a:solidFill>
                          <a:srgbClr val="FFBD00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0" marB="0">
                    <a:lnL w="9525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16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 II - Deliver Wrong Product</a:t>
                      </a:r>
                      <a:b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</a:br>
                      <a:endParaRPr b="1" i="1">
                        <a:solidFill>
                          <a:srgbClr val="FFBD00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0" marB="0">
                    <a:lnL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Concerns: Mismatch in requirements</a:t>
                      </a:r>
                      <a:endParaRPr b="1">
                        <a:solidFill>
                          <a:srgbClr val="FFBD00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Plan: Regular communication with CERN</a:t>
                      </a:r>
                      <a:endParaRPr b="1">
                        <a:solidFill>
                          <a:srgbClr val="FFBD00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>
                        <a:solidFill>
                          <a:srgbClr val="FFBD00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0" marB="0">
                    <a:lnL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Impact: High</a:t>
                      </a:r>
                      <a:endParaRPr b="1">
                        <a:solidFill>
                          <a:srgbClr val="FFBD00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Probability: Low-Medium</a:t>
                      </a:r>
                      <a:endParaRPr b="1">
                        <a:solidFill>
                          <a:srgbClr val="FFBD00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0" marB="0">
                    <a:lnL w="9525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92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III - COVID-19</a:t>
                      </a:r>
                      <a:b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</a:br>
                      <a:endParaRPr b="1" i="1">
                        <a:solidFill>
                          <a:srgbClr val="FFBD00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0" marB="0">
                    <a:lnL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Concerns: University shutdown, illness</a:t>
                      </a:r>
                      <a:endParaRPr b="1">
                        <a:solidFill>
                          <a:srgbClr val="FFBD00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Plan: Create remote environments and contingencies </a:t>
                      </a:r>
                      <a:endParaRPr b="1">
                        <a:solidFill>
                          <a:srgbClr val="FFBD00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0" marB="0">
                    <a:lnL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Impact: Medium</a:t>
                      </a:r>
                      <a:endParaRPr b="1">
                        <a:solidFill>
                          <a:srgbClr val="FFBD00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b="1">
                          <a:solidFill>
                            <a:srgbClr val="FFBD00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Probability: High </a:t>
                      </a:r>
                      <a:endParaRPr b="1">
                        <a:solidFill>
                          <a:srgbClr val="FFBD00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0" marB="0">
                    <a:lnL w="9525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222A35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35" name="Google Shape;435;p3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436" name="Google Shape;436;p38"/>
          <p:cNvSpPr txBox="1"/>
          <p:nvPr/>
        </p:nvSpPr>
        <p:spPr>
          <a:xfrm>
            <a:off x="91450" y="4828025"/>
            <a:ext cx="2743200" cy="22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85725" dist="28575" dir="528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222A35"/>
                </a:solidFill>
                <a:latin typeface="Proxima Nova"/>
                <a:ea typeface="Proxima Nova"/>
                <a:cs typeface="Proxima Nova"/>
                <a:sym typeface="Proxima Nova"/>
              </a:rPr>
              <a:t>  FairSHiP - Risk (1/2) | ST2019 | 2020.09.04</a:t>
            </a:r>
            <a:endParaRPr sz="1000" b="1">
              <a:solidFill>
                <a:srgbClr val="222A3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37" name="Google Shape;437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9264" y="4633725"/>
            <a:ext cx="41588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4050" y="4695437"/>
            <a:ext cx="872500" cy="3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9" name="Google Shape;439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0975" y="4657048"/>
            <a:ext cx="354600" cy="473076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38"/>
          <p:cNvSpPr txBox="1"/>
          <p:nvPr/>
        </p:nvSpPr>
        <p:spPr>
          <a:xfrm>
            <a:off x="8337350" y="135250"/>
            <a:ext cx="671400" cy="454500"/>
          </a:xfrm>
          <a:prstGeom prst="rect">
            <a:avLst/>
          </a:prstGeom>
          <a:noFill/>
          <a:ln w="19050" cap="flat" cmpd="sng">
            <a:solidFill>
              <a:srgbClr val="FFB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BD00"/>
                </a:solidFill>
                <a:latin typeface="Proxima Nova"/>
                <a:ea typeface="Proxima Nova"/>
                <a:cs typeface="Proxima Nova"/>
                <a:sym typeface="Proxima Nova"/>
              </a:rPr>
              <a:t>POP</a:t>
            </a:r>
            <a:endParaRPr>
              <a:solidFill>
                <a:srgbClr val="FFBD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Warm">
      <a:dk1>
        <a:srgbClr val="000000"/>
      </a:dk1>
      <a:lt1>
        <a:srgbClr val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lue Warm">
      <a:dk1>
        <a:srgbClr val="000000"/>
      </a:dk1>
      <a:lt1>
        <a:srgbClr val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2403</Words>
  <Application>Microsoft Office PowerPoint</Application>
  <PresentationFormat>On-screen Show (16:9)</PresentationFormat>
  <Paragraphs>640</Paragraphs>
  <Slides>43</Slides>
  <Notes>43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Proxima Nova</vt:lpstr>
      <vt:lpstr>Roboto</vt:lpstr>
      <vt:lpstr>Arial</vt:lpstr>
      <vt:lpstr>Calibri</vt:lpstr>
      <vt:lpstr>Titillium Web</vt:lpstr>
      <vt:lpstr>Office Theme</vt:lpstr>
      <vt:lpstr>Office Theme</vt:lpstr>
      <vt:lpstr>TU/e - FairSHiP</vt:lpstr>
      <vt:lpstr>Agenda</vt:lpstr>
      <vt:lpstr>Agenda</vt:lpstr>
      <vt:lpstr>Team Charter</vt:lpstr>
      <vt:lpstr>Introduction - What is FairSHiP?</vt:lpstr>
      <vt:lpstr>Executive Summary</vt:lpstr>
      <vt:lpstr>PowerPoint Presentation</vt:lpstr>
      <vt:lpstr>PowerPoint Presentation</vt:lpstr>
      <vt:lpstr>RISK MITIGATION</vt:lpstr>
      <vt:lpstr>Risk: Impact vs Probability</vt:lpstr>
      <vt:lpstr>Agenda</vt:lpstr>
      <vt:lpstr>Architecture</vt:lpstr>
      <vt:lpstr>Architecture - Requirements</vt:lpstr>
      <vt:lpstr>Architecture - High-Level</vt:lpstr>
      <vt:lpstr>Architecture - Design 1 </vt:lpstr>
      <vt:lpstr>Architecture - Design 2a </vt:lpstr>
      <vt:lpstr>Architecture - Design 2b </vt:lpstr>
      <vt:lpstr>Architecture - Components</vt:lpstr>
      <vt:lpstr>Architecture - Data Model</vt:lpstr>
      <vt:lpstr>Methodologies - Technologies</vt:lpstr>
      <vt:lpstr>Examples of Functions</vt:lpstr>
      <vt:lpstr>Agenda</vt:lpstr>
      <vt:lpstr>Results</vt:lpstr>
      <vt:lpstr>Results - Testing/Benchmarking</vt:lpstr>
      <vt:lpstr>Results - Testing </vt:lpstr>
      <vt:lpstr>Results - Benchmarking (Features)</vt:lpstr>
      <vt:lpstr>Results - Benchmarking (Steps)</vt:lpstr>
      <vt:lpstr>Results - Benchmarking (Stress)</vt:lpstr>
      <vt:lpstr>Agenda</vt:lpstr>
      <vt:lpstr>Conclusion</vt:lpstr>
      <vt:lpstr>Quality Assurance</vt:lpstr>
      <vt:lpstr>PowerPoint Presentation</vt:lpstr>
      <vt:lpstr>Acknowledgements</vt:lpstr>
      <vt:lpstr>Questions?</vt:lpstr>
      <vt:lpstr>References</vt:lpstr>
      <vt:lpstr>Technologies - Doxygen</vt:lpstr>
      <vt:lpstr>PowerPoint Presentation</vt:lpstr>
      <vt:lpstr>Architecture - Components</vt:lpstr>
      <vt:lpstr>Requirements</vt:lpstr>
      <vt:lpstr>Requirements</vt:lpstr>
      <vt:lpstr>Traceability</vt:lpstr>
      <vt:lpstr>Traceability</vt:lpstr>
      <vt:lpstr>Traceability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TU/e - FairSHiP</dc:title>
  <cp:lastModifiedBy>O'Hara, C.A.</cp:lastModifiedBy>
  <cp:revision>2</cp:revision>
  <dcterms:modified xsi:type="dcterms:W3CDTF">2020-04-09T10:30:55Z</dcterms:modified>
</cp:coreProperties>
</file>