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"/>
  </p:notesMasterIdLst>
  <p:sldIdLst>
    <p:sldId id="364" r:id="rId2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56" roundtripDataSignature="AMtx7mj8NTEzfd8i3XxopqwjviY+0DOMZ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b Jones" initials="" lastIdx="3" clrIdx="0"/>
  <p:cmAuthor id="1" name="Joao Fernand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87C5112-E190-47DC-97A0-88B75FB61BF9}">
  <a:tblStyle styleId="{487C5112-E190-47DC-97A0-88B75FB61BF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192205DD-6B0F-425F-A83C-6E4677E2ECAA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19"/>
    <p:restoredTop sz="92705"/>
  </p:normalViewPr>
  <p:slideViewPr>
    <p:cSldViewPr snapToGrid="0" snapToObjects="1">
      <p:cViewPr varScale="1">
        <p:scale>
          <a:sx n="105" d="100"/>
          <a:sy n="105" d="100"/>
        </p:scale>
        <p:origin x="2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59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58" Type="http://schemas.openxmlformats.org/officeDocument/2006/relationships/presProps" Target="presProps.xml"/><Relationship Id="rId5" Type="http://schemas.openxmlformats.org/officeDocument/2006/relationships/font" Target="fonts/font2.fntdata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60" Type="http://schemas.openxmlformats.org/officeDocument/2006/relationships/theme" Target="theme/theme1.xml"/><Relationship Id="rId4" Type="http://schemas.openxmlformats.org/officeDocument/2006/relationships/font" Target="fonts/font1.fntdata"/><Relationship Id="rId56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7"/>
          <p:cNvSpPr txBox="1">
            <a:spLocks noGrp="1"/>
          </p:cNvSpPr>
          <p:nvPr>
            <p:ph type="title"/>
          </p:nvPr>
        </p:nvSpPr>
        <p:spPr>
          <a:xfrm>
            <a:off x="838200" y="586597"/>
            <a:ext cx="10515600" cy="110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4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4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47"/>
          <p:cNvSpPr txBox="1">
            <a:spLocks noGrp="1"/>
          </p:cNvSpPr>
          <p:nvPr>
            <p:ph type="dt" idx="10"/>
          </p:nvPr>
        </p:nvSpPr>
        <p:spPr>
          <a:xfrm>
            <a:off x="838200" y="6451238"/>
            <a:ext cx="125514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7"/>
          <p:cNvSpPr txBox="1">
            <a:spLocks noGrp="1"/>
          </p:cNvSpPr>
          <p:nvPr>
            <p:ph type="ftr" idx="11"/>
          </p:nvPr>
        </p:nvSpPr>
        <p:spPr>
          <a:xfrm>
            <a:off x="2323381" y="6451238"/>
            <a:ext cx="76602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7"/>
          <p:cNvSpPr txBox="1">
            <a:spLocks noGrp="1"/>
          </p:cNvSpPr>
          <p:nvPr>
            <p:ph type="sldNum" idx="12"/>
          </p:nvPr>
        </p:nvSpPr>
        <p:spPr>
          <a:xfrm>
            <a:off x="10190672" y="6459864"/>
            <a:ext cx="11631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8"/>
          <p:cNvSpPr txBox="1">
            <a:spLocks noGrp="1"/>
          </p:cNvSpPr>
          <p:nvPr>
            <p:ph type="ctrTitle"/>
          </p:nvPr>
        </p:nvSpPr>
        <p:spPr>
          <a:xfrm>
            <a:off x="4603333" y="2054899"/>
            <a:ext cx="686404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48"/>
          <p:cNvSpPr txBox="1">
            <a:spLocks noGrp="1"/>
          </p:cNvSpPr>
          <p:nvPr>
            <p:ph type="subTitle" idx="1"/>
          </p:nvPr>
        </p:nvSpPr>
        <p:spPr>
          <a:xfrm>
            <a:off x="4603334" y="4618987"/>
            <a:ext cx="6864047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" type="secHead">
  <p:cSld name="SECTION_HEAD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9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9"/>
          <p:cNvSpPr txBox="1"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49"/>
          <p:cNvSpPr txBox="1">
            <a:spLocks noGrp="1"/>
          </p:cNvSpPr>
          <p:nvPr>
            <p:ph type="dt" idx="10"/>
          </p:nvPr>
        </p:nvSpPr>
        <p:spPr>
          <a:xfrm>
            <a:off x="838200" y="6451238"/>
            <a:ext cx="125514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49"/>
          <p:cNvSpPr txBox="1">
            <a:spLocks noGrp="1"/>
          </p:cNvSpPr>
          <p:nvPr>
            <p:ph type="ftr" idx="11"/>
          </p:nvPr>
        </p:nvSpPr>
        <p:spPr>
          <a:xfrm>
            <a:off x="2323381" y="6451238"/>
            <a:ext cx="76602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49"/>
          <p:cNvSpPr txBox="1">
            <a:spLocks noGrp="1"/>
          </p:cNvSpPr>
          <p:nvPr>
            <p:ph type="sldNum" idx="12"/>
          </p:nvPr>
        </p:nvSpPr>
        <p:spPr>
          <a:xfrm>
            <a:off x="10190672" y="6459864"/>
            <a:ext cx="11631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" type="titleOnly">
  <p:cSld name="TITLE_ONLY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0"/>
          <p:cNvSpPr txBox="1">
            <a:spLocks noGrp="1"/>
          </p:cNvSpPr>
          <p:nvPr>
            <p:ph type="title"/>
          </p:nvPr>
        </p:nvSpPr>
        <p:spPr>
          <a:xfrm>
            <a:off x="838200" y="586597"/>
            <a:ext cx="10515600" cy="110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50"/>
          <p:cNvSpPr txBox="1">
            <a:spLocks noGrp="1"/>
          </p:cNvSpPr>
          <p:nvPr>
            <p:ph type="dt" idx="10"/>
          </p:nvPr>
        </p:nvSpPr>
        <p:spPr>
          <a:xfrm>
            <a:off x="838200" y="6451238"/>
            <a:ext cx="125514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0"/>
          <p:cNvSpPr txBox="1">
            <a:spLocks noGrp="1"/>
          </p:cNvSpPr>
          <p:nvPr>
            <p:ph type="ftr" idx="11"/>
          </p:nvPr>
        </p:nvSpPr>
        <p:spPr>
          <a:xfrm>
            <a:off x="2323381" y="6451238"/>
            <a:ext cx="76602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50"/>
          <p:cNvSpPr txBox="1">
            <a:spLocks noGrp="1"/>
          </p:cNvSpPr>
          <p:nvPr>
            <p:ph type="sldNum" idx="12"/>
          </p:nvPr>
        </p:nvSpPr>
        <p:spPr>
          <a:xfrm>
            <a:off x="10190672" y="6459864"/>
            <a:ext cx="11631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1"/>
          <p:cNvSpPr txBox="1">
            <a:spLocks noGrp="1"/>
          </p:cNvSpPr>
          <p:nvPr>
            <p:ph type="dt" idx="10"/>
          </p:nvPr>
        </p:nvSpPr>
        <p:spPr>
          <a:xfrm>
            <a:off x="838200" y="6451238"/>
            <a:ext cx="125514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51"/>
          <p:cNvSpPr txBox="1">
            <a:spLocks noGrp="1"/>
          </p:cNvSpPr>
          <p:nvPr>
            <p:ph type="ftr" idx="11"/>
          </p:nvPr>
        </p:nvSpPr>
        <p:spPr>
          <a:xfrm>
            <a:off x="2323381" y="6451238"/>
            <a:ext cx="76602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51"/>
          <p:cNvSpPr txBox="1">
            <a:spLocks noGrp="1"/>
          </p:cNvSpPr>
          <p:nvPr>
            <p:ph type="sldNum" idx="12"/>
          </p:nvPr>
        </p:nvSpPr>
        <p:spPr>
          <a:xfrm>
            <a:off x="10190672" y="6459864"/>
            <a:ext cx="11631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5"/>
          <p:cNvSpPr txBox="1">
            <a:spLocks noGrp="1"/>
          </p:cNvSpPr>
          <p:nvPr>
            <p:ph type="title"/>
          </p:nvPr>
        </p:nvSpPr>
        <p:spPr>
          <a:xfrm>
            <a:off x="838200" y="586597"/>
            <a:ext cx="10515600" cy="110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7FBF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4A7FB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4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45"/>
          <p:cNvSpPr txBox="1">
            <a:spLocks noGrp="1"/>
          </p:cNvSpPr>
          <p:nvPr>
            <p:ph type="dt" idx="10"/>
          </p:nvPr>
        </p:nvSpPr>
        <p:spPr>
          <a:xfrm>
            <a:off x="838200" y="6451238"/>
            <a:ext cx="125514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45"/>
          <p:cNvSpPr txBox="1">
            <a:spLocks noGrp="1"/>
          </p:cNvSpPr>
          <p:nvPr>
            <p:ph type="ftr" idx="11"/>
          </p:nvPr>
        </p:nvSpPr>
        <p:spPr>
          <a:xfrm>
            <a:off x="2323381" y="6451238"/>
            <a:ext cx="76602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45"/>
          <p:cNvSpPr txBox="1">
            <a:spLocks noGrp="1"/>
          </p:cNvSpPr>
          <p:nvPr>
            <p:ph type="sldNum" idx="12"/>
          </p:nvPr>
        </p:nvSpPr>
        <p:spPr>
          <a:xfrm>
            <a:off x="10190672" y="6459864"/>
            <a:ext cx="11631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ern-it-efp/OCRE-Testsuit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7E147-D348-DC48-9900-FBEBEC85E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Synergies with CS3Mesh4EOSC (CS3Mesh Kick-off)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493B1-E4C5-DD40-9BE6-0941464D2588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38200" y="1690690"/>
            <a:ext cx="11109960" cy="4486273"/>
          </a:xfrm>
        </p:spPr>
        <p:txBody>
          <a:bodyPr/>
          <a:lstStyle/>
          <a:p>
            <a:r>
              <a:rPr lang="en-CH" dirty="0"/>
              <a:t>Test Suite</a:t>
            </a:r>
          </a:p>
          <a:p>
            <a:pPr lvl="1"/>
            <a:r>
              <a:rPr lang="en-CH" dirty="0"/>
              <a:t>Maybe CS3Mesh can profit fr</a:t>
            </a:r>
            <a:r>
              <a:rPr lang="en-GB" dirty="0"/>
              <a:t>om</a:t>
            </a:r>
            <a:r>
              <a:rPr lang="en-CH" dirty="0"/>
              <a:t> the ARCHIVER test suite available in Github</a:t>
            </a:r>
          </a:p>
          <a:p>
            <a:pPr lvl="2"/>
            <a:r>
              <a:rPr lang="en-GB" dirty="0">
                <a:hlinkClick r:id="rId2"/>
              </a:rPr>
              <a:t>https://github.com/cern-it-efp/OCRE-Testsuite</a:t>
            </a:r>
            <a:endParaRPr lang="en-CH" dirty="0"/>
          </a:p>
          <a:p>
            <a:pPr lvl="1"/>
            <a:r>
              <a:rPr lang="en-CH" dirty="0"/>
              <a:t>A simple framework using Terraform for resource provisioning; Kubernetes for resource orchestration as a standard way to embark scientific use cases tests</a:t>
            </a:r>
          </a:p>
          <a:p>
            <a:r>
              <a:rPr lang="en-CH" dirty="0"/>
              <a:t>APIs</a:t>
            </a:r>
          </a:p>
          <a:p>
            <a:pPr lvl="1"/>
            <a:r>
              <a:rPr lang="en-CH" dirty="0"/>
              <a:t>Would it make sense to define and test together the APIs implementation that will be available in ARCHIVER resulting repository services?</a:t>
            </a:r>
          </a:p>
          <a:p>
            <a:pPr lvl="2"/>
            <a:r>
              <a:rPr lang="en-CH" dirty="0"/>
              <a:t>ARCHIVER will give strong preference to open, general purpose APIs</a:t>
            </a:r>
          </a:p>
          <a:p>
            <a:pPr lvl="2"/>
            <a:r>
              <a:rPr lang="en-CH"/>
              <a:t>Testing innovative </a:t>
            </a:r>
            <a:r>
              <a:rPr lang="en-CH" dirty="0"/>
              <a:t>data workflows from CS3 -&gt; ARCHIVER based on “data temperature”?</a:t>
            </a:r>
          </a:p>
          <a:p>
            <a:pPr lvl="2"/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CD950F-09C6-A74C-B64B-549E04B564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2754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7345</TotalTime>
  <Words>103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Master Slide</vt:lpstr>
      <vt:lpstr>Synergies with CS3Mesh4EOSC (CS3Mesh Kick-off)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Joao Fernandes</cp:lastModifiedBy>
  <cp:revision>213</cp:revision>
  <dcterms:created xsi:type="dcterms:W3CDTF">2019-04-02T13:33:26Z</dcterms:created>
  <dcterms:modified xsi:type="dcterms:W3CDTF">2020-01-28T17:30:42Z</dcterms:modified>
</cp:coreProperties>
</file>