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1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3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drawings/drawing1.xml" ContentType="application/vnd.openxmlformats-officedocument.drawingml.chartshapes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theme/themeOverride2.xml" ContentType="application/vnd.openxmlformats-officedocument.themeOverride+xml"/>
  <Override PartName="/ppt/drawings/drawing2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30" r:id="rId1"/>
  </p:sldMasterIdLst>
  <p:notesMasterIdLst>
    <p:notesMasterId r:id="rId25"/>
  </p:notesMasterIdLst>
  <p:handoutMasterIdLst>
    <p:handoutMasterId r:id="rId26"/>
  </p:handoutMasterIdLst>
  <p:sldIdLst>
    <p:sldId id="256" r:id="rId2"/>
    <p:sldId id="532" r:id="rId3"/>
    <p:sldId id="584" r:id="rId4"/>
    <p:sldId id="534" r:id="rId5"/>
    <p:sldId id="531" r:id="rId6"/>
    <p:sldId id="525" r:id="rId7"/>
    <p:sldId id="583" r:id="rId8"/>
    <p:sldId id="540" r:id="rId9"/>
    <p:sldId id="551" r:id="rId10"/>
    <p:sldId id="504" r:id="rId11"/>
    <p:sldId id="590" r:id="rId12"/>
    <p:sldId id="566" r:id="rId13"/>
    <p:sldId id="568" r:id="rId14"/>
    <p:sldId id="569" r:id="rId15"/>
    <p:sldId id="586" r:id="rId16"/>
    <p:sldId id="587" r:id="rId17"/>
    <p:sldId id="560" r:id="rId18"/>
    <p:sldId id="561" r:id="rId19"/>
    <p:sldId id="597" r:id="rId20"/>
    <p:sldId id="385" r:id="rId21"/>
    <p:sldId id="602" r:id="rId22"/>
    <p:sldId id="601" r:id="rId23"/>
    <p:sldId id="600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612" userDrawn="1">
          <p15:clr>
            <a:srgbClr val="A4A3A4"/>
          </p15:clr>
        </p15:guide>
        <p15:guide id="2" pos="5624" userDrawn="1">
          <p15:clr>
            <a:srgbClr val="A4A3A4"/>
          </p15:clr>
        </p15:guide>
        <p15:guide id="3" pos="240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205" autoAdjust="0"/>
    <p:restoredTop sz="96837" autoAdjust="0"/>
  </p:normalViewPr>
  <p:slideViewPr>
    <p:cSldViewPr>
      <p:cViewPr varScale="1">
        <p:scale>
          <a:sx n="123" d="100"/>
          <a:sy n="123" d="100"/>
        </p:scale>
        <p:origin x="798" y="96"/>
      </p:cViewPr>
      <p:guideLst>
        <p:guide orient="horz" pos="3612"/>
        <p:guide pos="5624"/>
        <p:guide pos="240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97" d="100"/>
          <a:sy n="97" d="100"/>
        </p:scale>
        <p:origin x="1896" y="78"/>
      </p:cViewPr>
      <p:guideLst/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3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Book3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oleObject" Target="file:///B:\DataXavi\Xavi\Work\Timepix4\Excel\TOA_TOT_TDC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B:\DataXavi\Xavi\Work\Timepix4\Excel\TOA_TOT_TDC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B:\DataXavi\Xavi\Work\Timepix4\Excel\TOA_TOT_TDC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B:\DataXavi\Xavi\Work\Timepix4\Excel\TOA_TOT_TDC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B:\DataXavi\Xavi\Work\Timepix4\Excel\TOA_TOT_TDC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B:\DataXavi\Xavi\Work\Timepix4\Timepix4%20column%20power.xlsx" TargetMode="External"/><Relationship Id="rId2" Type="http://schemas.microsoft.com/office/2011/relationships/chartColorStyle" Target="colors8.xml"/><Relationship Id="rId1" Type="http://schemas.microsoft.com/office/2011/relationships/chartStyle" Target="style8.xml"/><Relationship Id="rId4" Type="http://schemas.openxmlformats.org/officeDocument/2006/relationships/chartUserShapes" Target="../drawings/drawing1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9.xml"/><Relationship Id="rId1" Type="http://schemas.microsoft.com/office/2011/relationships/chartStyle" Target="style9.xml"/><Relationship Id="rId5" Type="http://schemas.openxmlformats.org/officeDocument/2006/relationships/chartUserShapes" Target="../drawings/drawing2.xml"/><Relationship Id="rId4" Type="http://schemas.openxmlformats.org/officeDocument/2006/relationships/oleObject" Target="file:///B:\DataXavi\Xavi\Work\Timepix4\Timepix4%20column%20power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Sheet1!$E$1</c:f>
              <c:strCache>
                <c:ptCount val="1"/>
                <c:pt idx="0">
                  <c:v>yield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Sheet1!$A$2:$A$367</c:f>
              <c:numCache>
                <c:formatCode>General</c:formatCode>
                <c:ptCount val="366"/>
                <c:pt idx="0">
                  <c:v>100</c:v>
                </c:pt>
                <c:pt idx="1">
                  <c:v>102.01</c:v>
                </c:pt>
                <c:pt idx="2">
                  <c:v>104.02</c:v>
                </c:pt>
                <c:pt idx="3">
                  <c:v>106.03</c:v>
                </c:pt>
                <c:pt idx="4">
                  <c:v>108.04</c:v>
                </c:pt>
                <c:pt idx="5">
                  <c:v>110.05</c:v>
                </c:pt>
                <c:pt idx="6">
                  <c:v>112.06</c:v>
                </c:pt>
                <c:pt idx="7">
                  <c:v>114.07</c:v>
                </c:pt>
                <c:pt idx="8">
                  <c:v>116.08</c:v>
                </c:pt>
                <c:pt idx="9">
                  <c:v>118.09</c:v>
                </c:pt>
                <c:pt idx="10">
                  <c:v>120.1</c:v>
                </c:pt>
                <c:pt idx="11">
                  <c:v>122.11</c:v>
                </c:pt>
                <c:pt idx="12">
                  <c:v>124.12</c:v>
                </c:pt>
                <c:pt idx="13">
                  <c:v>126.13</c:v>
                </c:pt>
                <c:pt idx="14">
                  <c:v>128.13999999999999</c:v>
                </c:pt>
                <c:pt idx="15">
                  <c:v>130.15</c:v>
                </c:pt>
                <c:pt idx="16">
                  <c:v>132.16</c:v>
                </c:pt>
                <c:pt idx="17">
                  <c:v>134.16999999999999</c:v>
                </c:pt>
                <c:pt idx="18">
                  <c:v>136.18</c:v>
                </c:pt>
                <c:pt idx="19">
                  <c:v>138.19</c:v>
                </c:pt>
                <c:pt idx="20">
                  <c:v>140.19999999999999</c:v>
                </c:pt>
                <c:pt idx="21">
                  <c:v>142.21</c:v>
                </c:pt>
                <c:pt idx="22">
                  <c:v>144.22</c:v>
                </c:pt>
                <c:pt idx="23">
                  <c:v>146.22999999999999</c:v>
                </c:pt>
                <c:pt idx="24">
                  <c:v>148.24</c:v>
                </c:pt>
                <c:pt idx="25">
                  <c:v>150.25</c:v>
                </c:pt>
                <c:pt idx="26">
                  <c:v>152.26</c:v>
                </c:pt>
                <c:pt idx="27">
                  <c:v>154.27000000000001</c:v>
                </c:pt>
                <c:pt idx="28">
                  <c:v>156.28</c:v>
                </c:pt>
                <c:pt idx="29">
                  <c:v>158.29</c:v>
                </c:pt>
                <c:pt idx="30">
                  <c:v>160.30000000000001</c:v>
                </c:pt>
                <c:pt idx="31">
                  <c:v>162.31</c:v>
                </c:pt>
                <c:pt idx="32">
                  <c:v>164.32</c:v>
                </c:pt>
                <c:pt idx="33">
                  <c:v>166.33</c:v>
                </c:pt>
                <c:pt idx="34">
                  <c:v>168.34</c:v>
                </c:pt>
                <c:pt idx="35">
                  <c:v>170.35</c:v>
                </c:pt>
                <c:pt idx="36">
                  <c:v>172.36</c:v>
                </c:pt>
                <c:pt idx="37">
                  <c:v>174.37</c:v>
                </c:pt>
                <c:pt idx="38">
                  <c:v>176.38</c:v>
                </c:pt>
                <c:pt idx="39">
                  <c:v>178.39</c:v>
                </c:pt>
                <c:pt idx="40">
                  <c:v>180.4</c:v>
                </c:pt>
                <c:pt idx="41">
                  <c:v>182.41</c:v>
                </c:pt>
                <c:pt idx="42">
                  <c:v>184.42</c:v>
                </c:pt>
                <c:pt idx="43">
                  <c:v>186.43</c:v>
                </c:pt>
                <c:pt idx="44">
                  <c:v>188.44</c:v>
                </c:pt>
                <c:pt idx="45">
                  <c:v>190.45</c:v>
                </c:pt>
                <c:pt idx="46">
                  <c:v>192.46</c:v>
                </c:pt>
                <c:pt idx="47">
                  <c:v>194.47</c:v>
                </c:pt>
                <c:pt idx="48">
                  <c:v>196.48</c:v>
                </c:pt>
                <c:pt idx="49">
                  <c:v>198.49</c:v>
                </c:pt>
                <c:pt idx="50">
                  <c:v>200.5</c:v>
                </c:pt>
                <c:pt idx="51">
                  <c:v>202.51</c:v>
                </c:pt>
                <c:pt idx="52">
                  <c:v>204.52</c:v>
                </c:pt>
                <c:pt idx="53">
                  <c:v>206.53</c:v>
                </c:pt>
                <c:pt idx="54">
                  <c:v>208.54</c:v>
                </c:pt>
                <c:pt idx="55">
                  <c:v>210.55</c:v>
                </c:pt>
                <c:pt idx="56">
                  <c:v>212.56</c:v>
                </c:pt>
                <c:pt idx="57">
                  <c:v>214.57</c:v>
                </c:pt>
                <c:pt idx="58">
                  <c:v>216.58</c:v>
                </c:pt>
                <c:pt idx="59">
                  <c:v>218.59</c:v>
                </c:pt>
                <c:pt idx="60">
                  <c:v>220.6</c:v>
                </c:pt>
                <c:pt idx="61">
                  <c:v>222.61</c:v>
                </c:pt>
                <c:pt idx="62">
                  <c:v>224.62</c:v>
                </c:pt>
                <c:pt idx="63">
                  <c:v>226.63</c:v>
                </c:pt>
                <c:pt idx="64">
                  <c:v>228.64</c:v>
                </c:pt>
                <c:pt idx="65">
                  <c:v>230.65</c:v>
                </c:pt>
                <c:pt idx="66">
                  <c:v>232.66</c:v>
                </c:pt>
                <c:pt idx="67">
                  <c:v>234.67</c:v>
                </c:pt>
                <c:pt idx="68">
                  <c:v>236.68</c:v>
                </c:pt>
                <c:pt idx="69">
                  <c:v>238.69</c:v>
                </c:pt>
                <c:pt idx="70">
                  <c:v>240.7</c:v>
                </c:pt>
                <c:pt idx="71">
                  <c:v>242.71</c:v>
                </c:pt>
                <c:pt idx="72">
                  <c:v>244.72</c:v>
                </c:pt>
                <c:pt idx="73">
                  <c:v>246.73</c:v>
                </c:pt>
                <c:pt idx="74">
                  <c:v>248.74</c:v>
                </c:pt>
                <c:pt idx="75">
                  <c:v>250.75</c:v>
                </c:pt>
                <c:pt idx="76">
                  <c:v>252.76</c:v>
                </c:pt>
                <c:pt idx="77">
                  <c:v>254.77</c:v>
                </c:pt>
                <c:pt idx="78">
                  <c:v>256.77999999999997</c:v>
                </c:pt>
                <c:pt idx="79">
                  <c:v>258.79000000000002</c:v>
                </c:pt>
                <c:pt idx="80">
                  <c:v>260.8</c:v>
                </c:pt>
                <c:pt idx="81">
                  <c:v>262.81</c:v>
                </c:pt>
                <c:pt idx="82">
                  <c:v>264.82</c:v>
                </c:pt>
                <c:pt idx="83">
                  <c:v>266.83</c:v>
                </c:pt>
                <c:pt idx="84">
                  <c:v>268.83999999999997</c:v>
                </c:pt>
                <c:pt idx="85">
                  <c:v>270.85000000000002</c:v>
                </c:pt>
                <c:pt idx="86">
                  <c:v>272.86</c:v>
                </c:pt>
                <c:pt idx="87">
                  <c:v>274.87</c:v>
                </c:pt>
                <c:pt idx="88">
                  <c:v>276.88</c:v>
                </c:pt>
                <c:pt idx="89">
                  <c:v>278.89</c:v>
                </c:pt>
                <c:pt idx="90">
                  <c:v>280.89999999999998</c:v>
                </c:pt>
                <c:pt idx="91">
                  <c:v>282.91000000000003</c:v>
                </c:pt>
                <c:pt idx="92">
                  <c:v>284.92</c:v>
                </c:pt>
                <c:pt idx="93">
                  <c:v>286.93</c:v>
                </c:pt>
                <c:pt idx="94">
                  <c:v>288.94</c:v>
                </c:pt>
                <c:pt idx="95">
                  <c:v>290.95</c:v>
                </c:pt>
                <c:pt idx="96">
                  <c:v>292.95999999999998</c:v>
                </c:pt>
                <c:pt idx="97">
                  <c:v>294.97000000000003</c:v>
                </c:pt>
                <c:pt idx="98">
                  <c:v>296.98</c:v>
                </c:pt>
                <c:pt idx="99">
                  <c:v>298.99</c:v>
                </c:pt>
                <c:pt idx="100">
                  <c:v>301</c:v>
                </c:pt>
                <c:pt idx="101">
                  <c:v>303.01</c:v>
                </c:pt>
                <c:pt idx="102">
                  <c:v>305.02</c:v>
                </c:pt>
                <c:pt idx="103">
                  <c:v>307.02999999999997</c:v>
                </c:pt>
                <c:pt idx="104">
                  <c:v>309.04000000000002</c:v>
                </c:pt>
                <c:pt idx="105">
                  <c:v>311.05</c:v>
                </c:pt>
                <c:pt idx="106">
                  <c:v>313.06</c:v>
                </c:pt>
                <c:pt idx="107">
                  <c:v>315.07</c:v>
                </c:pt>
                <c:pt idx="108">
                  <c:v>317.08</c:v>
                </c:pt>
                <c:pt idx="109">
                  <c:v>319.08999999999997</c:v>
                </c:pt>
                <c:pt idx="110">
                  <c:v>321.10000000000002</c:v>
                </c:pt>
                <c:pt idx="111">
                  <c:v>323.11</c:v>
                </c:pt>
                <c:pt idx="112">
                  <c:v>325.12</c:v>
                </c:pt>
                <c:pt idx="113">
                  <c:v>327.13</c:v>
                </c:pt>
                <c:pt idx="114">
                  <c:v>329.14</c:v>
                </c:pt>
                <c:pt idx="115">
                  <c:v>331.15</c:v>
                </c:pt>
                <c:pt idx="116">
                  <c:v>333.16</c:v>
                </c:pt>
                <c:pt idx="117">
                  <c:v>335.17</c:v>
                </c:pt>
                <c:pt idx="118">
                  <c:v>337.18</c:v>
                </c:pt>
                <c:pt idx="119">
                  <c:v>339.19</c:v>
                </c:pt>
                <c:pt idx="120">
                  <c:v>341.2</c:v>
                </c:pt>
                <c:pt idx="121">
                  <c:v>343.21</c:v>
                </c:pt>
                <c:pt idx="122">
                  <c:v>345.22</c:v>
                </c:pt>
                <c:pt idx="123">
                  <c:v>347.23</c:v>
                </c:pt>
                <c:pt idx="124">
                  <c:v>349.24</c:v>
                </c:pt>
                <c:pt idx="125">
                  <c:v>351.25</c:v>
                </c:pt>
                <c:pt idx="126">
                  <c:v>353.26</c:v>
                </c:pt>
                <c:pt idx="127">
                  <c:v>355.27</c:v>
                </c:pt>
                <c:pt idx="128">
                  <c:v>357.28</c:v>
                </c:pt>
                <c:pt idx="129">
                  <c:v>359.29</c:v>
                </c:pt>
                <c:pt idx="130">
                  <c:v>361.3</c:v>
                </c:pt>
                <c:pt idx="131">
                  <c:v>363.31</c:v>
                </c:pt>
                <c:pt idx="132">
                  <c:v>365.32</c:v>
                </c:pt>
                <c:pt idx="133">
                  <c:v>367.33</c:v>
                </c:pt>
                <c:pt idx="134">
                  <c:v>369.34</c:v>
                </c:pt>
                <c:pt idx="135">
                  <c:v>371.35</c:v>
                </c:pt>
                <c:pt idx="136">
                  <c:v>373.36</c:v>
                </c:pt>
                <c:pt idx="137">
                  <c:v>375.37</c:v>
                </c:pt>
                <c:pt idx="138">
                  <c:v>377.38</c:v>
                </c:pt>
                <c:pt idx="139">
                  <c:v>379.39</c:v>
                </c:pt>
                <c:pt idx="140">
                  <c:v>381.4</c:v>
                </c:pt>
                <c:pt idx="141">
                  <c:v>383.41</c:v>
                </c:pt>
                <c:pt idx="142">
                  <c:v>385.42</c:v>
                </c:pt>
                <c:pt idx="143">
                  <c:v>387.43</c:v>
                </c:pt>
                <c:pt idx="144">
                  <c:v>389.44</c:v>
                </c:pt>
                <c:pt idx="145">
                  <c:v>391.45</c:v>
                </c:pt>
                <c:pt idx="146">
                  <c:v>393.46</c:v>
                </c:pt>
                <c:pt idx="147">
                  <c:v>395.47</c:v>
                </c:pt>
                <c:pt idx="148">
                  <c:v>397.48</c:v>
                </c:pt>
                <c:pt idx="149">
                  <c:v>399.49</c:v>
                </c:pt>
                <c:pt idx="150">
                  <c:v>401.5</c:v>
                </c:pt>
                <c:pt idx="151">
                  <c:v>403.51</c:v>
                </c:pt>
                <c:pt idx="152">
                  <c:v>405.52</c:v>
                </c:pt>
                <c:pt idx="153">
                  <c:v>407.53</c:v>
                </c:pt>
                <c:pt idx="154">
                  <c:v>409.54</c:v>
                </c:pt>
                <c:pt idx="155">
                  <c:v>411.55</c:v>
                </c:pt>
                <c:pt idx="156">
                  <c:v>413.56</c:v>
                </c:pt>
                <c:pt idx="157">
                  <c:v>415.57</c:v>
                </c:pt>
                <c:pt idx="158">
                  <c:v>417.58</c:v>
                </c:pt>
                <c:pt idx="159">
                  <c:v>419.59</c:v>
                </c:pt>
                <c:pt idx="160">
                  <c:v>421.6</c:v>
                </c:pt>
                <c:pt idx="161">
                  <c:v>423.61</c:v>
                </c:pt>
                <c:pt idx="162">
                  <c:v>425.62</c:v>
                </c:pt>
                <c:pt idx="163">
                  <c:v>427.63</c:v>
                </c:pt>
                <c:pt idx="164">
                  <c:v>429.64</c:v>
                </c:pt>
                <c:pt idx="165">
                  <c:v>431.65</c:v>
                </c:pt>
                <c:pt idx="166">
                  <c:v>433.66</c:v>
                </c:pt>
                <c:pt idx="167">
                  <c:v>435.67</c:v>
                </c:pt>
                <c:pt idx="168">
                  <c:v>437.68</c:v>
                </c:pt>
                <c:pt idx="169">
                  <c:v>439.69</c:v>
                </c:pt>
                <c:pt idx="170">
                  <c:v>441.7</c:v>
                </c:pt>
                <c:pt idx="171">
                  <c:v>443.71</c:v>
                </c:pt>
                <c:pt idx="172">
                  <c:v>445.72</c:v>
                </c:pt>
                <c:pt idx="173">
                  <c:v>447.73</c:v>
                </c:pt>
                <c:pt idx="174">
                  <c:v>449.74</c:v>
                </c:pt>
                <c:pt idx="175">
                  <c:v>451.75</c:v>
                </c:pt>
                <c:pt idx="176">
                  <c:v>453.76</c:v>
                </c:pt>
                <c:pt idx="177">
                  <c:v>455.77</c:v>
                </c:pt>
                <c:pt idx="178">
                  <c:v>457.78</c:v>
                </c:pt>
                <c:pt idx="179">
                  <c:v>459.79</c:v>
                </c:pt>
                <c:pt idx="180">
                  <c:v>461.8</c:v>
                </c:pt>
                <c:pt idx="181">
                  <c:v>463.81</c:v>
                </c:pt>
                <c:pt idx="182">
                  <c:v>465.82</c:v>
                </c:pt>
                <c:pt idx="183">
                  <c:v>467.83</c:v>
                </c:pt>
                <c:pt idx="184">
                  <c:v>469.84</c:v>
                </c:pt>
                <c:pt idx="185">
                  <c:v>471.85</c:v>
                </c:pt>
                <c:pt idx="186">
                  <c:v>473.86</c:v>
                </c:pt>
                <c:pt idx="187">
                  <c:v>475.87</c:v>
                </c:pt>
                <c:pt idx="188">
                  <c:v>477.88</c:v>
                </c:pt>
                <c:pt idx="189">
                  <c:v>479.89</c:v>
                </c:pt>
                <c:pt idx="190">
                  <c:v>481.9</c:v>
                </c:pt>
                <c:pt idx="191">
                  <c:v>483.91</c:v>
                </c:pt>
                <c:pt idx="192">
                  <c:v>485.92</c:v>
                </c:pt>
                <c:pt idx="193">
                  <c:v>487.93</c:v>
                </c:pt>
                <c:pt idx="194">
                  <c:v>489.94</c:v>
                </c:pt>
                <c:pt idx="195">
                  <c:v>491.95</c:v>
                </c:pt>
                <c:pt idx="196">
                  <c:v>493.96</c:v>
                </c:pt>
                <c:pt idx="197">
                  <c:v>495.97</c:v>
                </c:pt>
                <c:pt idx="198">
                  <c:v>497.98</c:v>
                </c:pt>
                <c:pt idx="199">
                  <c:v>499.99</c:v>
                </c:pt>
                <c:pt idx="200">
                  <c:v>502</c:v>
                </c:pt>
                <c:pt idx="201">
                  <c:v>504.01</c:v>
                </c:pt>
                <c:pt idx="202">
                  <c:v>506.02</c:v>
                </c:pt>
                <c:pt idx="203">
                  <c:v>508.03</c:v>
                </c:pt>
                <c:pt idx="204">
                  <c:v>510.04</c:v>
                </c:pt>
                <c:pt idx="205">
                  <c:v>512.04999999999995</c:v>
                </c:pt>
                <c:pt idx="206">
                  <c:v>514.05999999999995</c:v>
                </c:pt>
                <c:pt idx="207">
                  <c:v>516.07000000000005</c:v>
                </c:pt>
                <c:pt idx="208">
                  <c:v>518.08000000000004</c:v>
                </c:pt>
                <c:pt idx="209">
                  <c:v>520.09</c:v>
                </c:pt>
                <c:pt idx="210">
                  <c:v>522.1</c:v>
                </c:pt>
                <c:pt idx="211">
                  <c:v>524.11</c:v>
                </c:pt>
                <c:pt idx="212">
                  <c:v>526.12</c:v>
                </c:pt>
                <c:pt idx="213">
                  <c:v>528.13</c:v>
                </c:pt>
                <c:pt idx="214">
                  <c:v>530.14</c:v>
                </c:pt>
                <c:pt idx="215">
                  <c:v>532.15</c:v>
                </c:pt>
                <c:pt idx="216">
                  <c:v>534.16</c:v>
                </c:pt>
                <c:pt idx="217">
                  <c:v>536.16999999999996</c:v>
                </c:pt>
                <c:pt idx="218">
                  <c:v>538.17999999999995</c:v>
                </c:pt>
                <c:pt idx="219">
                  <c:v>540.19000000000005</c:v>
                </c:pt>
                <c:pt idx="220">
                  <c:v>542.20000000000005</c:v>
                </c:pt>
                <c:pt idx="221">
                  <c:v>544.21</c:v>
                </c:pt>
                <c:pt idx="222">
                  <c:v>546.22</c:v>
                </c:pt>
                <c:pt idx="223">
                  <c:v>548.23</c:v>
                </c:pt>
                <c:pt idx="224">
                  <c:v>550.24</c:v>
                </c:pt>
                <c:pt idx="225">
                  <c:v>552.25</c:v>
                </c:pt>
                <c:pt idx="226">
                  <c:v>554.26</c:v>
                </c:pt>
                <c:pt idx="227">
                  <c:v>556.27</c:v>
                </c:pt>
                <c:pt idx="228">
                  <c:v>558.28</c:v>
                </c:pt>
                <c:pt idx="229">
                  <c:v>560.29</c:v>
                </c:pt>
                <c:pt idx="230">
                  <c:v>562.29999999999995</c:v>
                </c:pt>
                <c:pt idx="231">
                  <c:v>564.30999999999995</c:v>
                </c:pt>
                <c:pt idx="232">
                  <c:v>566.32000000000005</c:v>
                </c:pt>
                <c:pt idx="233">
                  <c:v>568.33000000000004</c:v>
                </c:pt>
                <c:pt idx="234">
                  <c:v>570.34</c:v>
                </c:pt>
                <c:pt idx="235">
                  <c:v>572.35</c:v>
                </c:pt>
                <c:pt idx="236">
                  <c:v>574.36</c:v>
                </c:pt>
                <c:pt idx="237">
                  <c:v>576.37</c:v>
                </c:pt>
                <c:pt idx="238">
                  <c:v>578.38</c:v>
                </c:pt>
                <c:pt idx="239">
                  <c:v>580.39</c:v>
                </c:pt>
                <c:pt idx="240">
                  <c:v>582.4</c:v>
                </c:pt>
                <c:pt idx="241">
                  <c:v>584.41</c:v>
                </c:pt>
                <c:pt idx="242">
                  <c:v>586.41999999999996</c:v>
                </c:pt>
                <c:pt idx="243">
                  <c:v>588.42999999999995</c:v>
                </c:pt>
                <c:pt idx="244">
                  <c:v>590.44000000000005</c:v>
                </c:pt>
                <c:pt idx="245">
                  <c:v>592.45000000000005</c:v>
                </c:pt>
                <c:pt idx="246">
                  <c:v>594.46</c:v>
                </c:pt>
                <c:pt idx="247">
                  <c:v>596.47</c:v>
                </c:pt>
                <c:pt idx="248">
                  <c:v>598.48</c:v>
                </c:pt>
                <c:pt idx="249">
                  <c:v>600.49</c:v>
                </c:pt>
                <c:pt idx="250">
                  <c:v>602.5</c:v>
                </c:pt>
                <c:pt idx="251">
                  <c:v>604.51</c:v>
                </c:pt>
                <c:pt idx="252">
                  <c:v>606.52</c:v>
                </c:pt>
                <c:pt idx="253">
                  <c:v>608.53</c:v>
                </c:pt>
                <c:pt idx="254">
                  <c:v>610.54</c:v>
                </c:pt>
                <c:pt idx="255">
                  <c:v>612.54999999999995</c:v>
                </c:pt>
                <c:pt idx="256">
                  <c:v>614.55999999999995</c:v>
                </c:pt>
                <c:pt idx="257">
                  <c:v>616.57000000000005</c:v>
                </c:pt>
                <c:pt idx="258">
                  <c:v>618.58000000000004</c:v>
                </c:pt>
                <c:pt idx="259">
                  <c:v>620.59</c:v>
                </c:pt>
                <c:pt idx="260">
                  <c:v>622.6</c:v>
                </c:pt>
                <c:pt idx="261">
                  <c:v>624.61</c:v>
                </c:pt>
                <c:pt idx="262">
                  <c:v>626.62</c:v>
                </c:pt>
                <c:pt idx="263">
                  <c:v>628.63</c:v>
                </c:pt>
                <c:pt idx="264">
                  <c:v>630.64</c:v>
                </c:pt>
                <c:pt idx="265">
                  <c:v>632.65</c:v>
                </c:pt>
                <c:pt idx="266">
                  <c:v>634.66</c:v>
                </c:pt>
                <c:pt idx="267">
                  <c:v>636.66999999999996</c:v>
                </c:pt>
                <c:pt idx="268">
                  <c:v>638.67999999999995</c:v>
                </c:pt>
                <c:pt idx="269">
                  <c:v>640.69000000000005</c:v>
                </c:pt>
                <c:pt idx="270">
                  <c:v>642.70000000000005</c:v>
                </c:pt>
                <c:pt idx="271">
                  <c:v>644.71</c:v>
                </c:pt>
                <c:pt idx="272">
                  <c:v>646.72</c:v>
                </c:pt>
                <c:pt idx="273">
                  <c:v>648.73</c:v>
                </c:pt>
                <c:pt idx="274">
                  <c:v>650.74</c:v>
                </c:pt>
                <c:pt idx="275">
                  <c:v>652.75</c:v>
                </c:pt>
                <c:pt idx="276">
                  <c:v>654.76</c:v>
                </c:pt>
                <c:pt idx="277">
                  <c:v>656.77</c:v>
                </c:pt>
                <c:pt idx="278">
                  <c:v>658.78</c:v>
                </c:pt>
                <c:pt idx="279">
                  <c:v>660.79</c:v>
                </c:pt>
                <c:pt idx="280">
                  <c:v>662.8</c:v>
                </c:pt>
                <c:pt idx="281">
                  <c:v>664.81</c:v>
                </c:pt>
                <c:pt idx="282">
                  <c:v>666.82</c:v>
                </c:pt>
                <c:pt idx="283">
                  <c:v>668.83</c:v>
                </c:pt>
                <c:pt idx="284">
                  <c:v>670.84</c:v>
                </c:pt>
                <c:pt idx="285">
                  <c:v>672.85</c:v>
                </c:pt>
                <c:pt idx="286">
                  <c:v>674.86</c:v>
                </c:pt>
                <c:pt idx="287">
                  <c:v>676.87</c:v>
                </c:pt>
                <c:pt idx="288">
                  <c:v>678.88</c:v>
                </c:pt>
                <c:pt idx="289">
                  <c:v>680.89</c:v>
                </c:pt>
                <c:pt idx="290">
                  <c:v>682.9</c:v>
                </c:pt>
                <c:pt idx="291">
                  <c:v>684.91</c:v>
                </c:pt>
                <c:pt idx="292">
                  <c:v>686.92</c:v>
                </c:pt>
                <c:pt idx="293">
                  <c:v>688.93</c:v>
                </c:pt>
                <c:pt idx="294">
                  <c:v>690.94</c:v>
                </c:pt>
                <c:pt idx="295">
                  <c:v>692.95</c:v>
                </c:pt>
                <c:pt idx="296">
                  <c:v>694.96</c:v>
                </c:pt>
                <c:pt idx="297">
                  <c:v>696.97</c:v>
                </c:pt>
                <c:pt idx="298">
                  <c:v>698.98</c:v>
                </c:pt>
                <c:pt idx="299">
                  <c:v>700.99</c:v>
                </c:pt>
                <c:pt idx="300">
                  <c:v>703</c:v>
                </c:pt>
                <c:pt idx="301">
                  <c:v>705.01</c:v>
                </c:pt>
                <c:pt idx="302">
                  <c:v>707.02</c:v>
                </c:pt>
                <c:pt idx="303">
                  <c:v>709.03</c:v>
                </c:pt>
                <c:pt idx="304">
                  <c:v>711.04</c:v>
                </c:pt>
                <c:pt idx="305">
                  <c:v>713.05</c:v>
                </c:pt>
                <c:pt idx="306">
                  <c:v>715.06</c:v>
                </c:pt>
                <c:pt idx="307">
                  <c:v>717.07</c:v>
                </c:pt>
                <c:pt idx="308">
                  <c:v>719.08</c:v>
                </c:pt>
                <c:pt idx="309">
                  <c:v>721.09</c:v>
                </c:pt>
                <c:pt idx="310">
                  <c:v>723.1</c:v>
                </c:pt>
                <c:pt idx="311">
                  <c:v>725.11</c:v>
                </c:pt>
                <c:pt idx="312">
                  <c:v>727.12</c:v>
                </c:pt>
                <c:pt idx="313">
                  <c:v>729.13</c:v>
                </c:pt>
                <c:pt idx="314">
                  <c:v>731.14</c:v>
                </c:pt>
                <c:pt idx="315">
                  <c:v>733.15</c:v>
                </c:pt>
                <c:pt idx="316">
                  <c:v>735.16</c:v>
                </c:pt>
                <c:pt idx="317">
                  <c:v>737.17</c:v>
                </c:pt>
                <c:pt idx="318">
                  <c:v>739.18</c:v>
                </c:pt>
                <c:pt idx="319">
                  <c:v>741.19</c:v>
                </c:pt>
                <c:pt idx="320">
                  <c:v>743.2</c:v>
                </c:pt>
                <c:pt idx="321">
                  <c:v>745.21</c:v>
                </c:pt>
                <c:pt idx="322">
                  <c:v>747.22</c:v>
                </c:pt>
                <c:pt idx="323">
                  <c:v>749.23</c:v>
                </c:pt>
                <c:pt idx="324">
                  <c:v>751.24</c:v>
                </c:pt>
                <c:pt idx="325">
                  <c:v>753.25</c:v>
                </c:pt>
                <c:pt idx="326">
                  <c:v>755.26</c:v>
                </c:pt>
                <c:pt idx="327">
                  <c:v>757.27</c:v>
                </c:pt>
                <c:pt idx="328">
                  <c:v>759.28</c:v>
                </c:pt>
                <c:pt idx="329">
                  <c:v>761.29</c:v>
                </c:pt>
                <c:pt idx="330">
                  <c:v>763.3</c:v>
                </c:pt>
                <c:pt idx="331">
                  <c:v>765.31</c:v>
                </c:pt>
                <c:pt idx="332">
                  <c:v>767.32</c:v>
                </c:pt>
                <c:pt idx="333">
                  <c:v>769.33</c:v>
                </c:pt>
                <c:pt idx="334">
                  <c:v>771.34</c:v>
                </c:pt>
                <c:pt idx="335">
                  <c:v>773.35</c:v>
                </c:pt>
                <c:pt idx="336">
                  <c:v>775.36</c:v>
                </c:pt>
                <c:pt idx="337">
                  <c:v>777.37</c:v>
                </c:pt>
                <c:pt idx="338">
                  <c:v>779.38</c:v>
                </c:pt>
                <c:pt idx="339">
                  <c:v>781.39</c:v>
                </c:pt>
                <c:pt idx="340">
                  <c:v>783.4</c:v>
                </c:pt>
                <c:pt idx="341">
                  <c:v>785.41</c:v>
                </c:pt>
                <c:pt idx="342">
                  <c:v>787.42</c:v>
                </c:pt>
                <c:pt idx="343">
                  <c:v>789.43</c:v>
                </c:pt>
                <c:pt idx="344">
                  <c:v>791.44</c:v>
                </c:pt>
                <c:pt idx="345">
                  <c:v>793.45</c:v>
                </c:pt>
                <c:pt idx="346">
                  <c:v>795.46</c:v>
                </c:pt>
                <c:pt idx="347">
                  <c:v>797.47</c:v>
                </c:pt>
                <c:pt idx="348">
                  <c:v>799.48</c:v>
                </c:pt>
                <c:pt idx="349">
                  <c:v>801.49</c:v>
                </c:pt>
                <c:pt idx="350">
                  <c:v>803.5</c:v>
                </c:pt>
                <c:pt idx="351">
                  <c:v>805.51</c:v>
                </c:pt>
                <c:pt idx="352">
                  <c:v>807.52</c:v>
                </c:pt>
                <c:pt idx="353">
                  <c:v>809.53</c:v>
                </c:pt>
                <c:pt idx="354">
                  <c:v>811.54</c:v>
                </c:pt>
                <c:pt idx="355">
                  <c:v>813.55</c:v>
                </c:pt>
                <c:pt idx="356">
                  <c:v>815.56</c:v>
                </c:pt>
                <c:pt idx="357">
                  <c:v>817.57</c:v>
                </c:pt>
                <c:pt idx="358">
                  <c:v>819.58</c:v>
                </c:pt>
                <c:pt idx="359">
                  <c:v>821.59</c:v>
                </c:pt>
                <c:pt idx="360">
                  <c:v>823.6</c:v>
                </c:pt>
                <c:pt idx="361">
                  <c:v>825.61</c:v>
                </c:pt>
                <c:pt idx="362">
                  <c:v>827.62</c:v>
                </c:pt>
                <c:pt idx="363">
                  <c:v>829.63</c:v>
                </c:pt>
                <c:pt idx="364">
                  <c:v>831.64</c:v>
                </c:pt>
              </c:numCache>
            </c:numRef>
          </c:xVal>
          <c:yVal>
            <c:numRef>
              <c:f>Sheet1!$E$2:$E$367</c:f>
              <c:numCache>
                <c:formatCode>0%</c:formatCode>
                <c:ptCount val="366"/>
                <c:pt idx="0">
                  <c:v>0.87237025918153588</c:v>
                </c:pt>
                <c:pt idx="1">
                  <c:v>0.8698841853690914</c:v>
                </c:pt>
                <c:pt idx="2">
                  <c:v>0.86740567347132191</c:v>
                </c:pt>
                <c:pt idx="3">
                  <c:v>0.86493470282692209</c:v>
                </c:pt>
                <c:pt idx="4">
                  <c:v>0.8624712465527995</c:v>
                </c:pt>
                <c:pt idx="5">
                  <c:v>0.86001527870138772</c:v>
                </c:pt>
                <c:pt idx="6">
                  <c:v>0.85756678057883573</c:v>
                </c:pt>
                <c:pt idx="7">
                  <c:v>0.85512572092989658</c:v>
                </c:pt>
                <c:pt idx="8">
                  <c:v>0.85269208219297821</c:v>
                </c:pt>
                <c:pt idx="9">
                  <c:v>0.85026583592856941</c:v>
                </c:pt>
                <c:pt idx="10">
                  <c:v>0.84784696180878782</c:v>
                </c:pt>
                <c:pt idx="11">
                  <c:v>0.84543543395367737</c:v>
                </c:pt>
                <c:pt idx="12">
                  <c:v>0.84303122727268465</c:v>
                </c:pt>
                <c:pt idx="13">
                  <c:v>0.84063431786802389</c:v>
                </c:pt>
                <c:pt idx="14">
                  <c:v>0.83824468871003788</c:v>
                </c:pt>
                <c:pt idx="15">
                  <c:v>0.83586230837061115</c:v>
                </c:pt>
                <c:pt idx="16">
                  <c:v>0.83348715614957669</c:v>
                </c:pt>
                <c:pt idx="17">
                  <c:v>0.83111921046890569</c:v>
                </c:pt>
                <c:pt idx="18">
                  <c:v>0.82875844671278243</c:v>
                </c:pt>
                <c:pt idx="19">
                  <c:v>0.82640484277217363</c:v>
                </c:pt>
                <c:pt idx="20">
                  <c:v>0.82405837402983118</c:v>
                </c:pt>
                <c:pt idx="21">
                  <c:v>0.82171901790349045</c:v>
                </c:pt>
                <c:pt idx="22">
                  <c:v>0.81938675343147682</c:v>
                </c:pt>
                <c:pt idx="23">
                  <c:v>0.81706155365005795</c:v>
                </c:pt>
                <c:pt idx="24">
                  <c:v>0.81474339858129563</c:v>
                </c:pt>
                <c:pt idx="25">
                  <c:v>0.81243226707687188</c:v>
                </c:pt>
                <c:pt idx="26">
                  <c:v>0.81012812983198379</c:v>
                </c:pt>
                <c:pt idx="27">
                  <c:v>0.80783097185381447</c:v>
                </c:pt>
                <c:pt idx="28">
                  <c:v>0.80554076928070539</c:v>
                </c:pt>
                <c:pt idx="29">
                  <c:v>0.80325749738994867</c:v>
                </c:pt>
                <c:pt idx="30">
                  <c:v>0.80098113306054441</c:v>
                </c:pt>
                <c:pt idx="31">
                  <c:v>0.79871165750867723</c:v>
                </c:pt>
                <c:pt idx="32">
                  <c:v>0.79644904750027945</c:v>
                </c:pt>
                <c:pt idx="33">
                  <c:v>0.79419327905490955</c:v>
                </c:pt>
                <c:pt idx="34">
                  <c:v>0.79194433087886407</c:v>
                </c:pt>
                <c:pt idx="35">
                  <c:v>0.78970218265402392</c:v>
                </c:pt>
                <c:pt idx="36">
                  <c:v>0.78746681174125144</c:v>
                </c:pt>
                <c:pt idx="37">
                  <c:v>0.78523819633105618</c:v>
                </c:pt>
                <c:pt idx="38">
                  <c:v>0.78301631103615665</c:v>
                </c:pt>
                <c:pt idx="39">
                  <c:v>0.78080114184112837</c:v>
                </c:pt>
                <c:pt idx="40">
                  <c:v>0.7785926610309204</c:v>
                </c:pt>
                <c:pt idx="41">
                  <c:v>0.77639085045902934</c:v>
                </c:pt>
                <c:pt idx="42">
                  <c:v>0.77419568606031175</c:v>
                </c:pt>
                <c:pt idx="43">
                  <c:v>0.77200714759661315</c:v>
                </c:pt>
                <c:pt idx="44">
                  <c:v>0.76982521446736651</c:v>
                </c:pt>
                <c:pt idx="45">
                  <c:v>0.7676498653074364</c:v>
                </c:pt>
                <c:pt idx="46">
                  <c:v>0.76548107702378476</c:v>
                </c:pt>
                <c:pt idx="47">
                  <c:v>0.76331883105487697</c:v>
                </c:pt>
                <c:pt idx="48">
                  <c:v>0.76116310667107046</c:v>
                </c:pt>
                <c:pt idx="49">
                  <c:v>0.75901388029153261</c:v>
                </c:pt>
                <c:pt idx="50">
                  <c:v>0.75687113390405414</c:v>
                </c:pt>
                <c:pt idx="51">
                  <c:v>0.75473484716709005</c:v>
                </c:pt>
                <c:pt idx="52">
                  <c:v>0.75260499586202112</c:v>
                </c:pt>
                <c:pt idx="53">
                  <c:v>0.75048155898762314</c:v>
                </c:pt>
                <c:pt idx="54">
                  <c:v>0.74836452225571948</c:v>
                </c:pt>
                <c:pt idx="55">
                  <c:v>0.74625385921421805</c:v>
                </c:pt>
                <c:pt idx="56">
                  <c:v>0.74414955017609286</c:v>
                </c:pt>
                <c:pt idx="57">
                  <c:v>0.74205157995368554</c:v>
                </c:pt>
                <c:pt idx="58">
                  <c:v>0.73995992050828141</c:v>
                </c:pt>
                <c:pt idx="59">
                  <c:v>0.73787455654010448</c:v>
                </c:pt>
                <c:pt idx="60">
                  <c:v>0.73579546671559426</c:v>
                </c:pt>
                <c:pt idx="61">
                  <c:v>0.73372263173879682</c:v>
                </c:pt>
                <c:pt idx="62">
                  <c:v>0.73165602901756555</c:v>
                </c:pt>
                <c:pt idx="63">
                  <c:v>0.72959564242461339</c:v>
                </c:pt>
                <c:pt idx="64">
                  <c:v>0.72754145018011662</c:v>
                </c:pt>
                <c:pt idx="65">
                  <c:v>0.72549343336659911</c:v>
                </c:pt>
                <c:pt idx="66">
                  <c:v>0.7234515712493973</c:v>
                </c:pt>
                <c:pt idx="67">
                  <c:v>0.72141584174751483</c:v>
                </c:pt>
                <c:pt idx="68">
                  <c:v>0.71938622740891489</c:v>
                </c:pt>
                <c:pt idx="69">
                  <c:v>0.71736271110629724</c:v>
                </c:pt>
                <c:pt idx="70">
                  <c:v>0.71534526838980761</c:v>
                </c:pt>
                <c:pt idx="71">
                  <c:v>0.71333388637975237</c:v>
                </c:pt>
                <c:pt idx="72">
                  <c:v>0.71132854175655658</c:v>
                </c:pt>
                <c:pt idx="73">
                  <c:v>0.7093292172020953</c:v>
                </c:pt>
                <c:pt idx="74">
                  <c:v>0.70733589097656369</c:v>
                </c:pt>
                <c:pt idx="75">
                  <c:v>0.70534853942834908</c:v>
                </c:pt>
                <c:pt idx="76">
                  <c:v>0.70336715461188393</c:v>
                </c:pt>
                <c:pt idx="77">
                  <c:v>0.70139171356756513</c:v>
                </c:pt>
                <c:pt idx="78">
                  <c:v>0.69942219120396598</c:v>
                </c:pt>
                <c:pt idx="79">
                  <c:v>0.69745857599136829</c:v>
                </c:pt>
                <c:pt idx="80">
                  <c:v>0.69550084544149959</c:v>
                </c:pt>
                <c:pt idx="81">
                  <c:v>0.69354897932288284</c:v>
                </c:pt>
                <c:pt idx="82">
                  <c:v>0.6916029631722721</c:v>
                </c:pt>
                <c:pt idx="83">
                  <c:v>0.68966277531916542</c:v>
                </c:pt>
                <c:pt idx="84">
                  <c:v>0.68772839894377846</c:v>
                </c:pt>
                <c:pt idx="85">
                  <c:v>0.68579981717614713</c:v>
                </c:pt>
                <c:pt idx="86">
                  <c:v>0.68387700939417528</c:v>
                </c:pt>
                <c:pt idx="87">
                  <c:v>0.68195995389156372</c:v>
                </c:pt>
                <c:pt idx="88">
                  <c:v>0.6800486319136807</c:v>
                </c:pt>
                <c:pt idx="89">
                  <c:v>0.67814303894466532</c:v>
                </c:pt>
                <c:pt idx="90">
                  <c:v>0.6762431381641909</c:v>
                </c:pt>
                <c:pt idx="91">
                  <c:v>0.67434892336154506</c:v>
                </c:pt>
                <c:pt idx="92">
                  <c:v>0.67246037423265337</c:v>
                </c:pt>
                <c:pt idx="93">
                  <c:v>0.67057747015131985</c:v>
                </c:pt>
                <c:pt idx="94">
                  <c:v>0.66870019434994421</c:v>
                </c:pt>
                <c:pt idx="95">
                  <c:v>0.66682852988790708</c:v>
                </c:pt>
                <c:pt idx="96">
                  <c:v>0.66496245860796133</c:v>
                </c:pt>
                <c:pt idx="97">
                  <c:v>0.66310195847312126</c:v>
                </c:pt>
                <c:pt idx="98">
                  <c:v>0.6612470180184673</c:v>
                </c:pt>
                <c:pt idx="99">
                  <c:v>0.65939761997783264</c:v>
                </c:pt>
                <c:pt idx="100">
                  <c:v>0.65755374174925174</c:v>
                </c:pt>
                <c:pt idx="101">
                  <c:v>0.65571536821844822</c:v>
                </c:pt>
                <c:pt idx="102">
                  <c:v>0.6538824804110831</c:v>
                </c:pt>
                <c:pt idx="103">
                  <c:v>0.65205506629481091</c:v>
                </c:pt>
                <c:pt idx="104">
                  <c:v>0.65023310230843212</c:v>
                </c:pt>
                <c:pt idx="105">
                  <c:v>0.64841657295746558</c:v>
                </c:pt>
                <c:pt idx="106">
                  <c:v>0.64660545750853848</c:v>
                </c:pt>
                <c:pt idx="107">
                  <c:v>0.64479974847892674</c:v>
                </c:pt>
                <c:pt idx="108">
                  <c:v>0.64299942493987916</c:v>
                </c:pt>
                <c:pt idx="109">
                  <c:v>0.64120445990843367</c:v>
                </c:pt>
                <c:pt idx="110">
                  <c:v>0.63941485065866011</c:v>
                </c:pt>
                <c:pt idx="111">
                  <c:v>0.6376305694823009</c:v>
                </c:pt>
                <c:pt idx="112">
                  <c:v>0.63585160593629975</c:v>
                </c:pt>
                <c:pt idx="113">
                  <c:v>0.63407794035229859</c:v>
                </c:pt>
                <c:pt idx="114">
                  <c:v>0.63230955895729279</c:v>
                </c:pt>
                <c:pt idx="115">
                  <c:v>0.63054644432078688</c:v>
                </c:pt>
                <c:pt idx="116">
                  <c:v>0.62878857626411733</c:v>
                </c:pt>
                <c:pt idx="117">
                  <c:v>0.62703593974999527</c:v>
                </c:pt>
                <c:pt idx="118">
                  <c:v>0.6252885134830527</c:v>
                </c:pt>
                <c:pt idx="119">
                  <c:v>0.62354629046940746</c:v>
                </c:pt>
                <c:pt idx="120">
                  <c:v>0.62180925156246458</c:v>
                </c:pt>
                <c:pt idx="121">
                  <c:v>0.62007737923440986</c:v>
                </c:pt>
                <c:pt idx="122">
                  <c:v>0.6183506488171816</c:v>
                </c:pt>
                <c:pt idx="123">
                  <c:v>0.61662906098530268</c:v>
                </c:pt>
                <c:pt idx="124">
                  <c:v>0.61491258634641655</c:v>
                </c:pt>
                <c:pt idx="125">
                  <c:v>0.61320121165869668</c:v>
                </c:pt>
                <c:pt idx="126">
                  <c:v>0.61149492559248619</c:v>
                </c:pt>
                <c:pt idx="127">
                  <c:v>0.60979370990843473</c:v>
                </c:pt>
                <c:pt idx="128">
                  <c:v>0.60809753720168658</c:v>
                </c:pt>
                <c:pt idx="129">
                  <c:v>0.60640640719620931</c:v>
                </c:pt>
                <c:pt idx="130">
                  <c:v>0.60472029706700259</c:v>
                </c:pt>
                <c:pt idx="131">
                  <c:v>0.60303919382289206</c:v>
                </c:pt>
                <c:pt idx="132">
                  <c:v>0.60136308438332042</c:v>
                </c:pt>
                <c:pt idx="133">
                  <c:v>0.59969193878453808</c:v>
                </c:pt>
                <c:pt idx="134">
                  <c:v>0.59802576153445175</c:v>
                </c:pt>
                <c:pt idx="135">
                  <c:v>0.59636451712649696</c:v>
                </c:pt>
                <c:pt idx="136">
                  <c:v>0.59470820534295576</c:v>
                </c:pt>
                <c:pt idx="137">
                  <c:v>0.59305680342593681</c:v>
                </c:pt>
                <c:pt idx="138">
                  <c:v>0.59141029529044253</c:v>
                </c:pt>
                <c:pt idx="139">
                  <c:v>0.58976866538500894</c:v>
                </c:pt>
                <c:pt idx="140">
                  <c:v>0.58813190433715457</c:v>
                </c:pt>
                <c:pt idx="141">
                  <c:v>0.58649999678616704</c:v>
                </c:pt>
                <c:pt idx="142">
                  <c:v>0.58487291088048687</c:v>
                </c:pt>
                <c:pt idx="143">
                  <c:v>0.5832506556820829</c:v>
                </c:pt>
                <c:pt idx="144">
                  <c:v>0.58163320363702864</c:v>
                </c:pt>
                <c:pt idx="145">
                  <c:v>0.58002052743675481</c:v>
                </c:pt>
                <c:pt idx="146">
                  <c:v>0.57841263786574237</c:v>
                </c:pt>
                <c:pt idx="147">
                  <c:v>0.57680950630975014</c:v>
                </c:pt>
                <c:pt idx="148">
                  <c:v>0.57521111629725452</c:v>
                </c:pt>
                <c:pt idx="149">
                  <c:v>0.57361744961763761</c:v>
                </c:pt>
                <c:pt idx="150">
                  <c:v>0.57202849986819837</c:v>
                </c:pt>
                <c:pt idx="151">
                  <c:v>0.57044424913809788</c:v>
                </c:pt>
                <c:pt idx="152">
                  <c:v>0.56886468557918279</c:v>
                </c:pt>
                <c:pt idx="153">
                  <c:v>0.56728979221324127</c:v>
                </c:pt>
                <c:pt idx="154">
                  <c:v>0.56571955022630072</c:v>
                </c:pt>
                <c:pt idx="155">
                  <c:v>0.56415394853936474</c:v>
                </c:pt>
                <c:pt idx="156">
                  <c:v>0.56259297565675348</c:v>
                </c:pt>
                <c:pt idx="157">
                  <c:v>0.56103661139030403</c:v>
                </c:pt>
                <c:pt idx="158">
                  <c:v>0.55948483958043282</c:v>
                </c:pt>
                <c:pt idx="159">
                  <c:v>0.55793765925047956</c:v>
                </c:pt>
                <c:pt idx="160">
                  <c:v>0.55639503939648516</c:v>
                </c:pt>
                <c:pt idx="161">
                  <c:v>0.5548569720362605</c:v>
                </c:pt>
                <c:pt idx="162">
                  <c:v>0.55332344640845366</c:v>
                </c:pt>
                <c:pt idx="163">
                  <c:v>0.55179444739423877</c:v>
                </c:pt>
                <c:pt idx="164">
                  <c:v>0.55026995887375396</c:v>
                </c:pt>
                <c:pt idx="165">
                  <c:v>0.54874996404169307</c:v>
                </c:pt>
                <c:pt idx="166">
                  <c:v>0.54723445662637082</c:v>
                </c:pt>
                <c:pt idx="167">
                  <c:v>0.54572341446973205</c:v>
                </c:pt>
                <c:pt idx="168">
                  <c:v>0.54421682616692768</c:v>
                </c:pt>
                <c:pt idx="169">
                  <c:v>0.54271467757450831</c:v>
                </c:pt>
                <c:pt idx="170">
                  <c:v>0.54121695630170941</c:v>
                </c:pt>
                <c:pt idx="171">
                  <c:v>0.53972364448821375</c:v>
                </c:pt>
                <c:pt idx="172">
                  <c:v>0.53823474239424018</c:v>
                </c:pt>
                <c:pt idx="173">
                  <c:v>0.53675021140531698</c:v>
                </c:pt>
                <c:pt idx="174">
                  <c:v>0.53527006129129795</c:v>
                </c:pt>
                <c:pt idx="175">
                  <c:v>0.53379426679899999</c:v>
                </c:pt>
                <c:pt idx="176">
                  <c:v>0.53232281390971303</c:v>
                </c:pt>
                <c:pt idx="177">
                  <c:v>0.53085569184601566</c:v>
                </c:pt>
                <c:pt idx="178">
                  <c:v>0.52939288778572968</c:v>
                </c:pt>
                <c:pt idx="179">
                  <c:v>0.52793438064174614</c:v>
                </c:pt>
                <c:pt idx="180">
                  <c:v>0.52648017306036787</c:v>
                </c:pt>
                <c:pt idx="181">
                  <c:v>0.52503024143445343</c:v>
                </c:pt>
                <c:pt idx="182">
                  <c:v>0.52358456624967176</c:v>
                </c:pt>
                <c:pt idx="183">
                  <c:v>0.52214314803936279</c:v>
                </c:pt>
                <c:pt idx="184">
                  <c:v>0.52070596182497475</c:v>
                </c:pt>
                <c:pt idx="185">
                  <c:v>0.51927299478013356</c:v>
                </c:pt>
                <c:pt idx="186">
                  <c:v>0.51784424249441896</c:v>
                </c:pt>
                <c:pt idx="187">
                  <c:v>0.51641968736229538</c:v>
                </c:pt>
                <c:pt idx="188">
                  <c:v>0.51499932517647684</c:v>
                </c:pt>
                <c:pt idx="189">
                  <c:v>0.51358312047909205</c:v>
                </c:pt>
                <c:pt idx="190">
                  <c:v>0.51217107789147409</c:v>
                </c:pt>
                <c:pt idx="191">
                  <c:v>0.51076318001694576</c:v>
                </c:pt>
                <c:pt idx="192">
                  <c:v>0.50935940971664229</c:v>
                </c:pt>
                <c:pt idx="193">
                  <c:v>0.50795976383157404</c:v>
                </c:pt>
                <c:pt idx="194">
                  <c:v>0.50656421711691013</c:v>
                </c:pt>
                <c:pt idx="195">
                  <c:v>0.50517276731852889</c:v>
                </c:pt>
                <c:pt idx="196">
                  <c:v>0.50378539946542533</c:v>
                </c:pt>
                <c:pt idx="197">
                  <c:v>0.50240210376938998</c:v>
                </c:pt>
                <c:pt idx="198">
                  <c:v>0.50102285304356653</c:v>
                </c:pt>
                <c:pt idx="199">
                  <c:v>0.4996476529084859</c:v>
                </c:pt>
                <c:pt idx="200">
                  <c:v>0.49827647797733032</c:v>
                </c:pt>
                <c:pt idx="201">
                  <c:v>0.49690932223079648</c:v>
                </c:pt>
                <c:pt idx="202">
                  <c:v>0.49554617157931691</c:v>
                </c:pt>
                <c:pt idx="203">
                  <c:v>0.49418701309729929</c:v>
                </c:pt>
                <c:pt idx="204">
                  <c:v>0.49283183526947033</c:v>
                </c:pt>
                <c:pt idx="205">
                  <c:v>0.49148061832776146</c:v>
                </c:pt>
                <c:pt idx="206">
                  <c:v>0.49013336286027298</c:v>
                </c:pt>
                <c:pt idx="207">
                  <c:v>0.48879004736626214</c:v>
                </c:pt>
                <c:pt idx="208">
                  <c:v>0.48745066622728506</c:v>
                </c:pt>
                <c:pt idx="209">
                  <c:v>0.48611520582972506</c:v>
                </c:pt>
                <c:pt idx="210">
                  <c:v>0.48478364464271123</c:v>
                </c:pt>
                <c:pt idx="211">
                  <c:v>0.48345597746580837</c:v>
                </c:pt>
                <c:pt idx="212">
                  <c:v>0.48213219581263472</c:v>
                </c:pt>
                <c:pt idx="213">
                  <c:v>0.4808122837914181</c:v>
                </c:pt>
                <c:pt idx="214">
                  <c:v>0.47949622755083654</c:v>
                </c:pt>
                <c:pt idx="215">
                  <c:v>0.47818401454906578</c:v>
                </c:pt>
                <c:pt idx="216">
                  <c:v>0.47687564510253405</c:v>
                </c:pt>
                <c:pt idx="217">
                  <c:v>0.47557108669871739</c:v>
                </c:pt>
                <c:pt idx="218">
                  <c:v>0.47427033866166957</c:v>
                </c:pt>
                <c:pt idx="219">
                  <c:v>0.47297339292248575</c:v>
                </c:pt>
                <c:pt idx="220">
                  <c:v>0.47168023337979909</c:v>
                </c:pt>
                <c:pt idx="221">
                  <c:v>0.47039085229024069</c:v>
                </c:pt>
                <c:pt idx="222">
                  <c:v>0.46910522324308479</c:v>
                </c:pt>
                <c:pt idx="223">
                  <c:v>0.46782335268711234</c:v>
                </c:pt>
                <c:pt idx="224">
                  <c:v>0.46654523037951395</c:v>
                </c:pt>
                <c:pt idx="225">
                  <c:v>0.46527082236342465</c:v>
                </c:pt>
                <c:pt idx="226">
                  <c:v>0.46400013352521829</c:v>
                </c:pt>
                <c:pt idx="227">
                  <c:v>0.46273315061541159</c:v>
                </c:pt>
                <c:pt idx="228">
                  <c:v>0.4614698633518321</c:v>
                </c:pt>
                <c:pt idx="229">
                  <c:v>0.46021025977409075</c:v>
                </c:pt>
                <c:pt idx="230">
                  <c:v>0.4589543246429057</c:v>
                </c:pt>
                <c:pt idx="231">
                  <c:v>0.45770204671737319</c:v>
                </c:pt>
                <c:pt idx="232">
                  <c:v>0.45645341149440022</c:v>
                </c:pt>
                <c:pt idx="233">
                  <c:v>0.45520841829302738</c:v>
                </c:pt>
                <c:pt idx="234">
                  <c:v>0.45396705458112574</c:v>
                </c:pt>
                <c:pt idx="235">
                  <c:v>0.45272929970317011</c:v>
                </c:pt>
                <c:pt idx="236">
                  <c:v>0.45149514708193617</c:v>
                </c:pt>
                <c:pt idx="237">
                  <c:v>0.45026459277707309</c:v>
                </c:pt>
                <c:pt idx="238">
                  <c:v>0.44903761614033982</c:v>
                </c:pt>
                <c:pt idx="239">
                  <c:v>0.44781421472076194</c:v>
                </c:pt>
                <c:pt idx="240">
                  <c:v>0.44659436340925707</c:v>
                </c:pt>
                <c:pt idx="241">
                  <c:v>0.44537805653056445</c:v>
                </c:pt>
                <c:pt idx="242">
                  <c:v>0.44416529607317545</c:v>
                </c:pt>
                <c:pt idx="243">
                  <c:v>0.44295605157287232</c:v>
                </c:pt>
                <c:pt idx="244">
                  <c:v>0.44175032816992676</c:v>
                </c:pt>
                <c:pt idx="245">
                  <c:v>0.44054810707363462</c:v>
                </c:pt>
                <c:pt idx="246">
                  <c:v>0.43934938329272671</c:v>
                </c:pt>
                <c:pt idx="247">
                  <c:v>0.43815413517951729</c:v>
                </c:pt>
                <c:pt idx="248">
                  <c:v>0.43696235016818336</c:v>
                </c:pt>
                <c:pt idx="249">
                  <c:v>0.4357740396261981</c:v>
                </c:pt>
                <c:pt idx="250">
                  <c:v>0.43458917742639686</c:v>
                </c:pt>
                <c:pt idx="251">
                  <c:v>0.4334077500967633</c:v>
                </c:pt>
                <c:pt idx="252">
                  <c:v>0.43222975994126861</c:v>
                </c:pt>
                <c:pt idx="253">
                  <c:v>0.4310551863405116</c:v>
                </c:pt>
                <c:pt idx="254">
                  <c:v>0.42988401655521025</c:v>
                </c:pt>
                <c:pt idx="255">
                  <c:v>0.42871624246641254</c:v>
                </c:pt>
                <c:pt idx="256">
                  <c:v>0.42755185581681859</c:v>
                </c:pt>
                <c:pt idx="257">
                  <c:v>0.42639083832583508</c:v>
                </c:pt>
                <c:pt idx="258">
                  <c:v>0.42523320129766717</c:v>
                </c:pt>
                <c:pt idx="259">
                  <c:v>0.42407890809204135</c:v>
                </c:pt>
                <c:pt idx="260">
                  <c:v>0.42292797161925699</c:v>
                </c:pt>
                <c:pt idx="261">
                  <c:v>0.42178035648983481</c:v>
                </c:pt>
                <c:pt idx="262">
                  <c:v>0.42063608091295968</c:v>
                </c:pt>
                <c:pt idx="263">
                  <c:v>0.41949510100966414</c:v>
                </c:pt>
                <c:pt idx="264">
                  <c:v>0.41835744178040468</c:v>
                </c:pt>
                <c:pt idx="265">
                  <c:v>0.41722306265826509</c:v>
                </c:pt>
                <c:pt idx="266">
                  <c:v>0.41609198064110975</c:v>
                </c:pt>
                <c:pt idx="267">
                  <c:v>0.41496416565036198</c:v>
                </c:pt>
                <c:pt idx="268">
                  <c:v>0.4138396127297132</c:v>
                </c:pt>
                <c:pt idx="269">
                  <c:v>0.41271831742603698</c:v>
                </c:pt>
                <c:pt idx="270">
                  <c:v>0.4116002688278913</c:v>
                </c:pt>
                <c:pt idx="271">
                  <c:v>0.41048544735795378</c:v>
                </c:pt>
                <c:pt idx="272">
                  <c:v>0.40937384393060239</c:v>
                </c:pt>
                <c:pt idx="273">
                  <c:v>0.40826546238419337</c:v>
                </c:pt>
                <c:pt idx="274">
                  <c:v>0.40716029077871513</c:v>
                </c:pt>
                <c:pt idx="275">
                  <c:v>0.40605830561901657</c:v>
                </c:pt>
                <c:pt idx="276">
                  <c:v>0.40495949913830293</c:v>
                </c:pt>
                <c:pt idx="277">
                  <c:v>0.40386387450672218</c:v>
                </c:pt>
                <c:pt idx="278">
                  <c:v>0.40277141116623116</c:v>
                </c:pt>
                <c:pt idx="279">
                  <c:v>0.40168210452905395</c:v>
                </c:pt>
                <c:pt idx="280">
                  <c:v>0.40059594117128849</c:v>
                </c:pt>
                <c:pt idx="281">
                  <c:v>0.39951292123303012</c:v>
                </c:pt>
                <c:pt idx="282">
                  <c:v>0.39843301845638246</c:v>
                </c:pt>
                <c:pt idx="283">
                  <c:v>0.39735623028775263</c:v>
                </c:pt>
                <c:pt idx="284">
                  <c:v>0.39628255293077003</c:v>
                </c:pt>
                <c:pt idx="285">
                  <c:v>0.39521197364080013</c:v>
                </c:pt>
                <c:pt idx="286">
                  <c:v>0.39414447591876423</c:v>
                </c:pt>
                <c:pt idx="287">
                  <c:v>0.39308006985460442</c:v>
                </c:pt>
                <c:pt idx="288">
                  <c:v>0.39201872866280796</c:v>
                </c:pt>
                <c:pt idx="289">
                  <c:v>0.39096044479948883</c:v>
                </c:pt>
                <c:pt idx="290">
                  <c:v>0.38990520669438289</c:v>
                </c:pt>
                <c:pt idx="291">
                  <c:v>0.38885300432162473</c:v>
                </c:pt>
                <c:pt idx="292">
                  <c:v>0.38780384450701555</c:v>
                </c:pt>
                <c:pt idx="293">
                  <c:v>0.38675770693059691</c:v>
                </c:pt>
                <c:pt idx="294">
                  <c:v>0.38571457792869962</c:v>
                </c:pt>
                <c:pt idx="295">
                  <c:v>0.38467445067871386</c:v>
                </c:pt>
                <c:pt idx="296">
                  <c:v>0.38363731925039241</c:v>
                </c:pt>
                <c:pt idx="297">
                  <c:v>0.38260317451251169</c:v>
                </c:pt>
                <c:pt idx="298">
                  <c:v>0.38157200621361181</c:v>
                </c:pt>
                <c:pt idx="299">
                  <c:v>0.3805438080342029</c:v>
                </c:pt>
                <c:pt idx="300">
                  <c:v>0.37951855917338917</c:v>
                </c:pt>
                <c:pt idx="301">
                  <c:v>0.37849626755121829</c:v>
                </c:pt>
                <c:pt idx="302">
                  <c:v>0.37747691009411555</c:v>
                </c:pt>
                <c:pt idx="303">
                  <c:v>0.37646048934191439</c:v>
                </c:pt>
                <c:pt idx="304">
                  <c:v>0.37544698652524922</c:v>
                </c:pt>
                <c:pt idx="305">
                  <c:v>0.37443639872261586</c:v>
                </c:pt>
                <c:pt idx="306">
                  <c:v>0.37342870495604552</c:v>
                </c:pt>
                <c:pt idx="307">
                  <c:v>0.37242391205949715</c:v>
                </c:pt>
                <c:pt idx="308">
                  <c:v>0.3714220122897201</c:v>
                </c:pt>
                <c:pt idx="309">
                  <c:v>0.37042299174747445</c:v>
                </c:pt>
                <c:pt idx="310">
                  <c:v>0.36942683544462773</c:v>
                </c:pt>
                <c:pt idx="311">
                  <c:v>0.3684335272942606</c:v>
                </c:pt>
                <c:pt idx="312">
                  <c:v>0.36744308657610764</c:v>
                </c:pt>
                <c:pt idx="313">
                  <c:v>0.36645548654733462</c:v>
                </c:pt>
                <c:pt idx="314">
                  <c:v>0.36547071686617594</c:v>
                </c:pt>
                <c:pt idx="315">
                  <c:v>0.36448876621595283</c:v>
                </c:pt>
                <c:pt idx="316">
                  <c:v>0.36350964141945108</c:v>
                </c:pt>
                <c:pt idx="317">
                  <c:v>0.36253332931562604</c:v>
                </c:pt>
                <c:pt idx="318">
                  <c:v>0.36155980163139106</c:v>
                </c:pt>
                <c:pt idx="319">
                  <c:v>0.36058906626732973</c:v>
                </c:pt>
                <c:pt idx="320">
                  <c:v>0.3596211315575486</c:v>
                </c:pt>
                <c:pt idx="321">
                  <c:v>0.35865596119616949</c:v>
                </c:pt>
                <c:pt idx="322">
                  <c:v>0.35769354622433874</c:v>
                </c:pt>
                <c:pt idx="323">
                  <c:v>0.35673389112471987</c:v>
                </c:pt>
                <c:pt idx="324">
                  <c:v>0.35577700062826856</c:v>
                </c:pt>
                <c:pt idx="325">
                  <c:v>0.35482283861636593</c:v>
                </c:pt>
                <c:pt idx="326">
                  <c:v>0.35387141212522411</c:v>
                </c:pt>
                <c:pt idx="327">
                  <c:v>0.35292269335220194</c:v>
                </c:pt>
                <c:pt idx="328">
                  <c:v>0.35197671154623911</c:v>
                </c:pt>
                <c:pt idx="329">
                  <c:v>0.35103342776397251</c:v>
                </c:pt>
                <c:pt idx="330">
                  <c:v>0.35009283541495295</c:v>
                </c:pt>
                <c:pt idx="331">
                  <c:v>0.34915494179398709</c:v>
                </c:pt>
                <c:pt idx="332">
                  <c:v>0.34821973953106788</c:v>
                </c:pt>
                <c:pt idx="333">
                  <c:v>0.34728719469452346</c:v>
                </c:pt>
                <c:pt idx="334">
                  <c:v>0.34635732245022338</c:v>
                </c:pt>
                <c:pt idx="335">
                  <c:v>0.34543011225253872</c:v>
                </c:pt>
                <c:pt idx="336">
                  <c:v>0.34450555274134248</c:v>
                </c:pt>
                <c:pt idx="337">
                  <c:v>0.34358362194099074</c:v>
                </c:pt>
                <c:pt idx="338">
                  <c:v>0.34266433664292228</c:v>
                </c:pt>
                <c:pt idx="339">
                  <c:v>0.3417476831334601</c:v>
                </c:pt>
                <c:pt idx="340">
                  <c:v>0.34083364172773645</c:v>
                </c:pt>
                <c:pt idx="341">
                  <c:v>0.33992220214899788</c:v>
                </c:pt>
                <c:pt idx="342">
                  <c:v>0.33901337840754997</c:v>
                </c:pt>
                <c:pt idx="343">
                  <c:v>0.33810713332979592</c:v>
                </c:pt>
                <c:pt idx="344">
                  <c:v>0.33720349471455502</c:v>
                </c:pt>
                <c:pt idx="345">
                  <c:v>0.33630240854934923</c:v>
                </c:pt>
                <c:pt idx="346">
                  <c:v>0.33540391656819868</c:v>
                </c:pt>
                <c:pt idx="347">
                  <c:v>0.33450798355692307</c:v>
                </c:pt>
                <c:pt idx="348">
                  <c:v>0.33361459375065899</c:v>
                </c:pt>
                <c:pt idx="349">
                  <c:v>0.33272375635909013</c:v>
                </c:pt>
                <c:pt idx="350">
                  <c:v>0.33183546455148449</c:v>
                </c:pt>
                <c:pt idx="351">
                  <c:v>0.33094970048336469</c:v>
                </c:pt>
                <c:pt idx="352">
                  <c:v>0.33006645069765789</c:v>
                </c:pt>
                <c:pt idx="353">
                  <c:v>0.32918572172960414</c:v>
                </c:pt>
                <c:pt idx="354">
                  <c:v>0.32830750925260815</c:v>
                </c:pt>
                <c:pt idx="355">
                  <c:v>0.32743179779040282</c:v>
                </c:pt>
                <c:pt idx="356">
                  <c:v>0.32655857109626596</c:v>
                </c:pt>
                <c:pt idx="357">
                  <c:v>0.3256878437084228</c:v>
                </c:pt>
                <c:pt idx="358">
                  <c:v>0.32481959294162854</c:v>
                </c:pt>
                <c:pt idx="359">
                  <c:v>0.32395380046259581</c:v>
                </c:pt>
                <c:pt idx="360">
                  <c:v>0.3230904897355717</c:v>
                </c:pt>
                <c:pt idx="361">
                  <c:v>0.32222962527212778</c:v>
                </c:pt>
                <c:pt idx="362">
                  <c:v>0.32137121345692532</c:v>
                </c:pt>
                <c:pt idx="363">
                  <c:v>0.32051522813206101</c:v>
                </c:pt>
                <c:pt idx="364">
                  <c:v>0.31966170085736789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9FD6-46EC-8D40-32A69FF0461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31657296"/>
        <c:axId val="631657688"/>
      </c:scatterChart>
      <c:valAx>
        <c:axId val="63165729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die size [mm</a:t>
                </a:r>
                <a:r>
                  <a:rPr lang="en-GB" baseline="30000" dirty="0"/>
                  <a:t>2</a:t>
                </a:r>
                <a:r>
                  <a:rPr lang="en-GB" dirty="0"/>
                  <a:t>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31657688"/>
        <c:crosses val="autoZero"/>
        <c:crossBetween val="midCat"/>
        <c:majorUnit val="100"/>
      </c:valAx>
      <c:valAx>
        <c:axId val="6316576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Yield [%]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%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3165729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100" b="1"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560340802987861"/>
          <c:y val="3.4440046296296295E-2"/>
          <c:w val="0.76873249299719892"/>
          <c:h val="0.8196303240740741"/>
        </c:manualLayout>
      </c:layout>
      <c:scatterChart>
        <c:scatterStyle val="smoothMarker"/>
        <c:varyColors val="0"/>
        <c:ser>
          <c:idx val="0"/>
          <c:order val="0"/>
          <c:tx>
            <c:strRef>
              <c:f>Sheet1!$C$1</c:f>
              <c:strCache>
                <c:ptCount val="1"/>
                <c:pt idx="0">
                  <c:v>dies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Sheet1!$A$2:$A$367</c:f>
              <c:numCache>
                <c:formatCode>General</c:formatCode>
                <c:ptCount val="366"/>
                <c:pt idx="0">
                  <c:v>100</c:v>
                </c:pt>
                <c:pt idx="1">
                  <c:v>102.01</c:v>
                </c:pt>
                <c:pt idx="2">
                  <c:v>104.02</c:v>
                </c:pt>
                <c:pt idx="3">
                  <c:v>106.03</c:v>
                </c:pt>
                <c:pt idx="4">
                  <c:v>108.04</c:v>
                </c:pt>
                <c:pt idx="5">
                  <c:v>110.05</c:v>
                </c:pt>
                <c:pt idx="6">
                  <c:v>112.06</c:v>
                </c:pt>
                <c:pt idx="7">
                  <c:v>114.07</c:v>
                </c:pt>
                <c:pt idx="8">
                  <c:v>116.08</c:v>
                </c:pt>
                <c:pt idx="9">
                  <c:v>118.09</c:v>
                </c:pt>
                <c:pt idx="10">
                  <c:v>120.1</c:v>
                </c:pt>
                <c:pt idx="11">
                  <c:v>122.11</c:v>
                </c:pt>
                <c:pt idx="12">
                  <c:v>124.12</c:v>
                </c:pt>
                <c:pt idx="13">
                  <c:v>126.13</c:v>
                </c:pt>
                <c:pt idx="14">
                  <c:v>128.13999999999999</c:v>
                </c:pt>
                <c:pt idx="15">
                  <c:v>130.15</c:v>
                </c:pt>
                <c:pt idx="16">
                  <c:v>132.16</c:v>
                </c:pt>
                <c:pt idx="17">
                  <c:v>134.16999999999999</c:v>
                </c:pt>
                <c:pt idx="18">
                  <c:v>136.18</c:v>
                </c:pt>
                <c:pt idx="19">
                  <c:v>138.19</c:v>
                </c:pt>
                <c:pt idx="20">
                  <c:v>140.19999999999999</c:v>
                </c:pt>
                <c:pt idx="21">
                  <c:v>142.21</c:v>
                </c:pt>
                <c:pt idx="22">
                  <c:v>144.22</c:v>
                </c:pt>
                <c:pt idx="23">
                  <c:v>146.22999999999999</c:v>
                </c:pt>
                <c:pt idx="24">
                  <c:v>148.24</c:v>
                </c:pt>
                <c:pt idx="25">
                  <c:v>150.25</c:v>
                </c:pt>
                <c:pt idx="26">
                  <c:v>152.26</c:v>
                </c:pt>
                <c:pt idx="27">
                  <c:v>154.27000000000001</c:v>
                </c:pt>
                <c:pt idx="28">
                  <c:v>156.28</c:v>
                </c:pt>
                <c:pt idx="29">
                  <c:v>158.29</c:v>
                </c:pt>
                <c:pt idx="30">
                  <c:v>160.30000000000001</c:v>
                </c:pt>
                <c:pt idx="31">
                  <c:v>162.31</c:v>
                </c:pt>
                <c:pt idx="32">
                  <c:v>164.32</c:v>
                </c:pt>
                <c:pt idx="33">
                  <c:v>166.33</c:v>
                </c:pt>
                <c:pt idx="34">
                  <c:v>168.34</c:v>
                </c:pt>
                <c:pt idx="35">
                  <c:v>170.35</c:v>
                </c:pt>
                <c:pt idx="36">
                  <c:v>172.36</c:v>
                </c:pt>
                <c:pt idx="37">
                  <c:v>174.37</c:v>
                </c:pt>
                <c:pt idx="38">
                  <c:v>176.38</c:v>
                </c:pt>
                <c:pt idx="39">
                  <c:v>178.39</c:v>
                </c:pt>
                <c:pt idx="40">
                  <c:v>180.4</c:v>
                </c:pt>
                <c:pt idx="41">
                  <c:v>182.41</c:v>
                </c:pt>
                <c:pt idx="42">
                  <c:v>184.42</c:v>
                </c:pt>
                <c:pt idx="43">
                  <c:v>186.43</c:v>
                </c:pt>
                <c:pt idx="44">
                  <c:v>188.44</c:v>
                </c:pt>
                <c:pt idx="45">
                  <c:v>190.45</c:v>
                </c:pt>
                <c:pt idx="46">
                  <c:v>192.46</c:v>
                </c:pt>
                <c:pt idx="47">
                  <c:v>194.47</c:v>
                </c:pt>
                <c:pt idx="48">
                  <c:v>196.48</c:v>
                </c:pt>
                <c:pt idx="49">
                  <c:v>198.49</c:v>
                </c:pt>
                <c:pt idx="50">
                  <c:v>200.5</c:v>
                </c:pt>
                <c:pt idx="51">
                  <c:v>202.51</c:v>
                </c:pt>
                <c:pt idx="52">
                  <c:v>204.52</c:v>
                </c:pt>
                <c:pt idx="53">
                  <c:v>206.53</c:v>
                </c:pt>
                <c:pt idx="54">
                  <c:v>208.54</c:v>
                </c:pt>
                <c:pt idx="55">
                  <c:v>210.55</c:v>
                </c:pt>
                <c:pt idx="56">
                  <c:v>212.56</c:v>
                </c:pt>
                <c:pt idx="57">
                  <c:v>214.57</c:v>
                </c:pt>
                <c:pt idx="58">
                  <c:v>216.58</c:v>
                </c:pt>
                <c:pt idx="59">
                  <c:v>218.59</c:v>
                </c:pt>
                <c:pt idx="60">
                  <c:v>220.6</c:v>
                </c:pt>
                <c:pt idx="61">
                  <c:v>222.61</c:v>
                </c:pt>
                <c:pt idx="62">
                  <c:v>224.62</c:v>
                </c:pt>
                <c:pt idx="63">
                  <c:v>226.63</c:v>
                </c:pt>
                <c:pt idx="64">
                  <c:v>228.64</c:v>
                </c:pt>
                <c:pt idx="65">
                  <c:v>230.65</c:v>
                </c:pt>
                <c:pt idx="66">
                  <c:v>232.66</c:v>
                </c:pt>
                <c:pt idx="67">
                  <c:v>234.67</c:v>
                </c:pt>
                <c:pt idx="68">
                  <c:v>236.68</c:v>
                </c:pt>
                <c:pt idx="69">
                  <c:v>238.69</c:v>
                </c:pt>
                <c:pt idx="70">
                  <c:v>240.7</c:v>
                </c:pt>
                <c:pt idx="71">
                  <c:v>242.71</c:v>
                </c:pt>
                <c:pt idx="72">
                  <c:v>244.72</c:v>
                </c:pt>
                <c:pt idx="73">
                  <c:v>246.73</c:v>
                </c:pt>
                <c:pt idx="74">
                  <c:v>248.74</c:v>
                </c:pt>
                <c:pt idx="75">
                  <c:v>250.75</c:v>
                </c:pt>
                <c:pt idx="76">
                  <c:v>252.76</c:v>
                </c:pt>
                <c:pt idx="77">
                  <c:v>254.77</c:v>
                </c:pt>
                <c:pt idx="78">
                  <c:v>256.77999999999997</c:v>
                </c:pt>
                <c:pt idx="79">
                  <c:v>258.79000000000002</c:v>
                </c:pt>
                <c:pt idx="80">
                  <c:v>260.8</c:v>
                </c:pt>
                <c:pt idx="81">
                  <c:v>262.81</c:v>
                </c:pt>
                <c:pt idx="82">
                  <c:v>264.82</c:v>
                </c:pt>
                <c:pt idx="83">
                  <c:v>266.83</c:v>
                </c:pt>
                <c:pt idx="84">
                  <c:v>268.83999999999997</c:v>
                </c:pt>
                <c:pt idx="85">
                  <c:v>270.85000000000002</c:v>
                </c:pt>
                <c:pt idx="86">
                  <c:v>272.86</c:v>
                </c:pt>
                <c:pt idx="87">
                  <c:v>274.87</c:v>
                </c:pt>
                <c:pt idx="88">
                  <c:v>276.88</c:v>
                </c:pt>
                <c:pt idx="89">
                  <c:v>278.89</c:v>
                </c:pt>
                <c:pt idx="90">
                  <c:v>280.89999999999998</c:v>
                </c:pt>
                <c:pt idx="91">
                  <c:v>282.91000000000003</c:v>
                </c:pt>
                <c:pt idx="92">
                  <c:v>284.92</c:v>
                </c:pt>
                <c:pt idx="93">
                  <c:v>286.93</c:v>
                </c:pt>
                <c:pt idx="94">
                  <c:v>288.94</c:v>
                </c:pt>
                <c:pt idx="95">
                  <c:v>290.95</c:v>
                </c:pt>
                <c:pt idx="96">
                  <c:v>292.95999999999998</c:v>
                </c:pt>
                <c:pt idx="97">
                  <c:v>294.97000000000003</c:v>
                </c:pt>
                <c:pt idx="98">
                  <c:v>296.98</c:v>
                </c:pt>
                <c:pt idx="99">
                  <c:v>298.99</c:v>
                </c:pt>
                <c:pt idx="100">
                  <c:v>301</c:v>
                </c:pt>
                <c:pt idx="101">
                  <c:v>303.01</c:v>
                </c:pt>
                <c:pt idx="102">
                  <c:v>305.02</c:v>
                </c:pt>
                <c:pt idx="103">
                  <c:v>307.02999999999997</c:v>
                </c:pt>
                <c:pt idx="104">
                  <c:v>309.04000000000002</c:v>
                </c:pt>
                <c:pt idx="105">
                  <c:v>311.05</c:v>
                </c:pt>
                <c:pt idx="106">
                  <c:v>313.06</c:v>
                </c:pt>
                <c:pt idx="107">
                  <c:v>315.07</c:v>
                </c:pt>
                <c:pt idx="108">
                  <c:v>317.08</c:v>
                </c:pt>
                <c:pt idx="109">
                  <c:v>319.08999999999997</c:v>
                </c:pt>
                <c:pt idx="110">
                  <c:v>321.10000000000002</c:v>
                </c:pt>
                <c:pt idx="111">
                  <c:v>323.11</c:v>
                </c:pt>
                <c:pt idx="112">
                  <c:v>325.12</c:v>
                </c:pt>
                <c:pt idx="113">
                  <c:v>327.13</c:v>
                </c:pt>
                <c:pt idx="114">
                  <c:v>329.14</c:v>
                </c:pt>
                <c:pt idx="115">
                  <c:v>331.15</c:v>
                </c:pt>
                <c:pt idx="116">
                  <c:v>333.16</c:v>
                </c:pt>
                <c:pt idx="117">
                  <c:v>335.17</c:v>
                </c:pt>
                <c:pt idx="118">
                  <c:v>337.18</c:v>
                </c:pt>
                <c:pt idx="119">
                  <c:v>339.19</c:v>
                </c:pt>
                <c:pt idx="120">
                  <c:v>341.2</c:v>
                </c:pt>
                <c:pt idx="121">
                  <c:v>343.21</c:v>
                </c:pt>
                <c:pt idx="122">
                  <c:v>345.22</c:v>
                </c:pt>
                <c:pt idx="123">
                  <c:v>347.23</c:v>
                </c:pt>
                <c:pt idx="124">
                  <c:v>349.24</c:v>
                </c:pt>
                <c:pt idx="125">
                  <c:v>351.25</c:v>
                </c:pt>
                <c:pt idx="126">
                  <c:v>353.26</c:v>
                </c:pt>
                <c:pt idx="127">
                  <c:v>355.27</c:v>
                </c:pt>
                <c:pt idx="128">
                  <c:v>357.28</c:v>
                </c:pt>
                <c:pt idx="129">
                  <c:v>359.29</c:v>
                </c:pt>
                <c:pt idx="130">
                  <c:v>361.3</c:v>
                </c:pt>
                <c:pt idx="131">
                  <c:v>363.31</c:v>
                </c:pt>
                <c:pt idx="132">
                  <c:v>365.32</c:v>
                </c:pt>
                <c:pt idx="133">
                  <c:v>367.33</c:v>
                </c:pt>
                <c:pt idx="134">
                  <c:v>369.34</c:v>
                </c:pt>
                <c:pt idx="135">
                  <c:v>371.35</c:v>
                </c:pt>
                <c:pt idx="136">
                  <c:v>373.36</c:v>
                </c:pt>
                <c:pt idx="137">
                  <c:v>375.37</c:v>
                </c:pt>
                <c:pt idx="138">
                  <c:v>377.38</c:v>
                </c:pt>
                <c:pt idx="139">
                  <c:v>379.39</c:v>
                </c:pt>
                <c:pt idx="140">
                  <c:v>381.4</c:v>
                </c:pt>
                <c:pt idx="141">
                  <c:v>383.41</c:v>
                </c:pt>
                <c:pt idx="142">
                  <c:v>385.42</c:v>
                </c:pt>
                <c:pt idx="143">
                  <c:v>387.43</c:v>
                </c:pt>
                <c:pt idx="144">
                  <c:v>389.44</c:v>
                </c:pt>
                <c:pt idx="145">
                  <c:v>391.45</c:v>
                </c:pt>
                <c:pt idx="146">
                  <c:v>393.46</c:v>
                </c:pt>
                <c:pt idx="147">
                  <c:v>395.47</c:v>
                </c:pt>
                <c:pt idx="148">
                  <c:v>397.48</c:v>
                </c:pt>
                <c:pt idx="149">
                  <c:v>399.49</c:v>
                </c:pt>
                <c:pt idx="150">
                  <c:v>401.5</c:v>
                </c:pt>
                <c:pt idx="151">
                  <c:v>403.51</c:v>
                </c:pt>
                <c:pt idx="152">
                  <c:v>405.52</c:v>
                </c:pt>
                <c:pt idx="153">
                  <c:v>407.53</c:v>
                </c:pt>
                <c:pt idx="154">
                  <c:v>409.54</c:v>
                </c:pt>
                <c:pt idx="155">
                  <c:v>411.55</c:v>
                </c:pt>
                <c:pt idx="156">
                  <c:v>413.56</c:v>
                </c:pt>
                <c:pt idx="157">
                  <c:v>415.57</c:v>
                </c:pt>
                <c:pt idx="158">
                  <c:v>417.58</c:v>
                </c:pt>
                <c:pt idx="159">
                  <c:v>419.59</c:v>
                </c:pt>
                <c:pt idx="160">
                  <c:v>421.6</c:v>
                </c:pt>
                <c:pt idx="161">
                  <c:v>423.61</c:v>
                </c:pt>
                <c:pt idx="162">
                  <c:v>425.62</c:v>
                </c:pt>
                <c:pt idx="163">
                  <c:v>427.63</c:v>
                </c:pt>
                <c:pt idx="164">
                  <c:v>429.64</c:v>
                </c:pt>
                <c:pt idx="165">
                  <c:v>431.65</c:v>
                </c:pt>
                <c:pt idx="166">
                  <c:v>433.66</c:v>
                </c:pt>
                <c:pt idx="167">
                  <c:v>435.67</c:v>
                </c:pt>
                <c:pt idx="168">
                  <c:v>437.68</c:v>
                </c:pt>
                <c:pt idx="169">
                  <c:v>439.69</c:v>
                </c:pt>
                <c:pt idx="170">
                  <c:v>441.7</c:v>
                </c:pt>
                <c:pt idx="171">
                  <c:v>443.71</c:v>
                </c:pt>
                <c:pt idx="172">
                  <c:v>445.72</c:v>
                </c:pt>
                <c:pt idx="173">
                  <c:v>447.73</c:v>
                </c:pt>
                <c:pt idx="174">
                  <c:v>449.74</c:v>
                </c:pt>
                <c:pt idx="175">
                  <c:v>451.75</c:v>
                </c:pt>
                <c:pt idx="176">
                  <c:v>453.76</c:v>
                </c:pt>
                <c:pt idx="177">
                  <c:v>455.77</c:v>
                </c:pt>
                <c:pt idx="178">
                  <c:v>457.78</c:v>
                </c:pt>
                <c:pt idx="179">
                  <c:v>459.79</c:v>
                </c:pt>
                <c:pt idx="180">
                  <c:v>461.8</c:v>
                </c:pt>
                <c:pt idx="181">
                  <c:v>463.81</c:v>
                </c:pt>
                <c:pt idx="182">
                  <c:v>465.82</c:v>
                </c:pt>
                <c:pt idx="183">
                  <c:v>467.83</c:v>
                </c:pt>
                <c:pt idx="184">
                  <c:v>469.84</c:v>
                </c:pt>
                <c:pt idx="185">
                  <c:v>471.85</c:v>
                </c:pt>
                <c:pt idx="186">
                  <c:v>473.86</c:v>
                </c:pt>
                <c:pt idx="187">
                  <c:v>475.87</c:v>
                </c:pt>
                <c:pt idx="188">
                  <c:v>477.88</c:v>
                </c:pt>
                <c:pt idx="189">
                  <c:v>479.89</c:v>
                </c:pt>
                <c:pt idx="190">
                  <c:v>481.9</c:v>
                </c:pt>
                <c:pt idx="191">
                  <c:v>483.91</c:v>
                </c:pt>
                <c:pt idx="192">
                  <c:v>485.92</c:v>
                </c:pt>
                <c:pt idx="193">
                  <c:v>487.93</c:v>
                </c:pt>
                <c:pt idx="194">
                  <c:v>489.94</c:v>
                </c:pt>
                <c:pt idx="195">
                  <c:v>491.95</c:v>
                </c:pt>
                <c:pt idx="196">
                  <c:v>493.96</c:v>
                </c:pt>
                <c:pt idx="197">
                  <c:v>495.97</c:v>
                </c:pt>
                <c:pt idx="198">
                  <c:v>497.98</c:v>
                </c:pt>
                <c:pt idx="199">
                  <c:v>499.99</c:v>
                </c:pt>
                <c:pt idx="200">
                  <c:v>502</c:v>
                </c:pt>
                <c:pt idx="201">
                  <c:v>504.01</c:v>
                </c:pt>
                <c:pt idx="202">
                  <c:v>506.02</c:v>
                </c:pt>
                <c:pt idx="203">
                  <c:v>508.03</c:v>
                </c:pt>
                <c:pt idx="204">
                  <c:v>510.04</c:v>
                </c:pt>
                <c:pt idx="205">
                  <c:v>512.04999999999995</c:v>
                </c:pt>
                <c:pt idx="206">
                  <c:v>514.05999999999995</c:v>
                </c:pt>
                <c:pt idx="207">
                  <c:v>516.07000000000005</c:v>
                </c:pt>
                <c:pt idx="208">
                  <c:v>518.08000000000004</c:v>
                </c:pt>
                <c:pt idx="209">
                  <c:v>520.09</c:v>
                </c:pt>
                <c:pt idx="210">
                  <c:v>522.1</c:v>
                </c:pt>
                <c:pt idx="211">
                  <c:v>524.11</c:v>
                </c:pt>
                <c:pt idx="212">
                  <c:v>526.12</c:v>
                </c:pt>
                <c:pt idx="213">
                  <c:v>528.13</c:v>
                </c:pt>
                <c:pt idx="214">
                  <c:v>530.14</c:v>
                </c:pt>
                <c:pt idx="215">
                  <c:v>532.15</c:v>
                </c:pt>
                <c:pt idx="216">
                  <c:v>534.16</c:v>
                </c:pt>
                <c:pt idx="217">
                  <c:v>536.16999999999996</c:v>
                </c:pt>
                <c:pt idx="218">
                  <c:v>538.17999999999995</c:v>
                </c:pt>
                <c:pt idx="219">
                  <c:v>540.19000000000005</c:v>
                </c:pt>
                <c:pt idx="220">
                  <c:v>542.20000000000005</c:v>
                </c:pt>
                <c:pt idx="221">
                  <c:v>544.21</c:v>
                </c:pt>
                <c:pt idx="222">
                  <c:v>546.22</c:v>
                </c:pt>
                <c:pt idx="223">
                  <c:v>548.23</c:v>
                </c:pt>
                <c:pt idx="224">
                  <c:v>550.24</c:v>
                </c:pt>
                <c:pt idx="225">
                  <c:v>552.25</c:v>
                </c:pt>
                <c:pt idx="226">
                  <c:v>554.26</c:v>
                </c:pt>
                <c:pt idx="227">
                  <c:v>556.27</c:v>
                </c:pt>
                <c:pt idx="228">
                  <c:v>558.28</c:v>
                </c:pt>
                <c:pt idx="229">
                  <c:v>560.29</c:v>
                </c:pt>
                <c:pt idx="230">
                  <c:v>562.29999999999995</c:v>
                </c:pt>
                <c:pt idx="231">
                  <c:v>564.30999999999995</c:v>
                </c:pt>
                <c:pt idx="232">
                  <c:v>566.32000000000005</c:v>
                </c:pt>
                <c:pt idx="233">
                  <c:v>568.33000000000004</c:v>
                </c:pt>
                <c:pt idx="234">
                  <c:v>570.34</c:v>
                </c:pt>
                <c:pt idx="235">
                  <c:v>572.35</c:v>
                </c:pt>
                <c:pt idx="236">
                  <c:v>574.36</c:v>
                </c:pt>
                <c:pt idx="237">
                  <c:v>576.37</c:v>
                </c:pt>
                <c:pt idx="238">
                  <c:v>578.38</c:v>
                </c:pt>
                <c:pt idx="239">
                  <c:v>580.39</c:v>
                </c:pt>
                <c:pt idx="240">
                  <c:v>582.4</c:v>
                </c:pt>
                <c:pt idx="241">
                  <c:v>584.41</c:v>
                </c:pt>
                <c:pt idx="242">
                  <c:v>586.41999999999996</c:v>
                </c:pt>
                <c:pt idx="243">
                  <c:v>588.42999999999995</c:v>
                </c:pt>
                <c:pt idx="244">
                  <c:v>590.44000000000005</c:v>
                </c:pt>
                <c:pt idx="245">
                  <c:v>592.45000000000005</c:v>
                </c:pt>
                <c:pt idx="246">
                  <c:v>594.46</c:v>
                </c:pt>
                <c:pt idx="247">
                  <c:v>596.47</c:v>
                </c:pt>
                <c:pt idx="248">
                  <c:v>598.48</c:v>
                </c:pt>
                <c:pt idx="249">
                  <c:v>600.49</c:v>
                </c:pt>
                <c:pt idx="250">
                  <c:v>602.5</c:v>
                </c:pt>
                <c:pt idx="251">
                  <c:v>604.51</c:v>
                </c:pt>
                <c:pt idx="252">
                  <c:v>606.52</c:v>
                </c:pt>
                <c:pt idx="253">
                  <c:v>608.53</c:v>
                </c:pt>
                <c:pt idx="254">
                  <c:v>610.54</c:v>
                </c:pt>
                <c:pt idx="255">
                  <c:v>612.54999999999995</c:v>
                </c:pt>
                <c:pt idx="256">
                  <c:v>614.55999999999995</c:v>
                </c:pt>
                <c:pt idx="257">
                  <c:v>616.57000000000005</c:v>
                </c:pt>
                <c:pt idx="258">
                  <c:v>618.58000000000004</c:v>
                </c:pt>
                <c:pt idx="259">
                  <c:v>620.59</c:v>
                </c:pt>
                <c:pt idx="260">
                  <c:v>622.6</c:v>
                </c:pt>
                <c:pt idx="261">
                  <c:v>624.61</c:v>
                </c:pt>
                <c:pt idx="262">
                  <c:v>626.62</c:v>
                </c:pt>
                <c:pt idx="263">
                  <c:v>628.63</c:v>
                </c:pt>
                <c:pt idx="264">
                  <c:v>630.64</c:v>
                </c:pt>
                <c:pt idx="265">
                  <c:v>632.65</c:v>
                </c:pt>
                <c:pt idx="266">
                  <c:v>634.66</c:v>
                </c:pt>
                <c:pt idx="267">
                  <c:v>636.66999999999996</c:v>
                </c:pt>
                <c:pt idx="268">
                  <c:v>638.67999999999995</c:v>
                </c:pt>
                <c:pt idx="269">
                  <c:v>640.69000000000005</c:v>
                </c:pt>
                <c:pt idx="270">
                  <c:v>642.70000000000005</c:v>
                </c:pt>
                <c:pt idx="271">
                  <c:v>644.71</c:v>
                </c:pt>
                <c:pt idx="272">
                  <c:v>646.72</c:v>
                </c:pt>
                <c:pt idx="273">
                  <c:v>648.73</c:v>
                </c:pt>
                <c:pt idx="274">
                  <c:v>650.74</c:v>
                </c:pt>
                <c:pt idx="275">
                  <c:v>652.75</c:v>
                </c:pt>
                <c:pt idx="276">
                  <c:v>654.76</c:v>
                </c:pt>
                <c:pt idx="277">
                  <c:v>656.77</c:v>
                </c:pt>
                <c:pt idx="278">
                  <c:v>658.78</c:v>
                </c:pt>
                <c:pt idx="279">
                  <c:v>660.79</c:v>
                </c:pt>
                <c:pt idx="280">
                  <c:v>662.8</c:v>
                </c:pt>
                <c:pt idx="281">
                  <c:v>664.81</c:v>
                </c:pt>
                <c:pt idx="282">
                  <c:v>666.82</c:v>
                </c:pt>
                <c:pt idx="283">
                  <c:v>668.83</c:v>
                </c:pt>
                <c:pt idx="284">
                  <c:v>670.84</c:v>
                </c:pt>
                <c:pt idx="285">
                  <c:v>672.85</c:v>
                </c:pt>
                <c:pt idx="286">
                  <c:v>674.86</c:v>
                </c:pt>
                <c:pt idx="287">
                  <c:v>676.87</c:v>
                </c:pt>
                <c:pt idx="288">
                  <c:v>678.88</c:v>
                </c:pt>
                <c:pt idx="289">
                  <c:v>680.89</c:v>
                </c:pt>
                <c:pt idx="290">
                  <c:v>682.9</c:v>
                </c:pt>
                <c:pt idx="291">
                  <c:v>684.91</c:v>
                </c:pt>
                <c:pt idx="292">
                  <c:v>686.92</c:v>
                </c:pt>
                <c:pt idx="293">
                  <c:v>688.93</c:v>
                </c:pt>
                <c:pt idx="294">
                  <c:v>690.94</c:v>
                </c:pt>
                <c:pt idx="295">
                  <c:v>692.95</c:v>
                </c:pt>
                <c:pt idx="296">
                  <c:v>694.96</c:v>
                </c:pt>
                <c:pt idx="297">
                  <c:v>696.97</c:v>
                </c:pt>
                <c:pt idx="298">
                  <c:v>698.98</c:v>
                </c:pt>
                <c:pt idx="299">
                  <c:v>700.99</c:v>
                </c:pt>
                <c:pt idx="300">
                  <c:v>703</c:v>
                </c:pt>
                <c:pt idx="301">
                  <c:v>705.01</c:v>
                </c:pt>
                <c:pt idx="302">
                  <c:v>707.02</c:v>
                </c:pt>
                <c:pt idx="303">
                  <c:v>709.03</c:v>
                </c:pt>
                <c:pt idx="304">
                  <c:v>711.04</c:v>
                </c:pt>
                <c:pt idx="305">
                  <c:v>713.05</c:v>
                </c:pt>
                <c:pt idx="306">
                  <c:v>715.06</c:v>
                </c:pt>
                <c:pt idx="307">
                  <c:v>717.07</c:v>
                </c:pt>
                <c:pt idx="308">
                  <c:v>719.08</c:v>
                </c:pt>
                <c:pt idx="309">
                  <c:v>721.09</c:v>
                </c:pt>
                <c:pt idx="310">
                  <c:v>723.1</c:v>
                </c:pt>
                <c:pt idx="311">
                  <c:v>725.11</c:v>
                </c:pt>
                <c:pt idx="312">
                  <c:v>727.12</c:v>
                </c:pt>
                <c:pt idx="313">
                  <c:v>729.13</c:v>
                </c:pt>
                <c:pt idx="314">
                  <c:v>731.14</c:v>
                </c:pt>
                <c:pt idx="315">
                  <c:v>733.15</c:v>
                </c:pt>
                <c:pt idx="316">
                  <c:v>735.16</c:v>
                </c:pt>
                <c:pt idx="317">
                  <c:v>737.17</c:v>
                </c:pt>
                <c:pt idx="318">
                  <c:v>739.18</c:v>
                </c:pt>
                <c:pt idx="319">
                  <c:v>741.19</c:v>
                </c:pt>
                <c:pt idx="320">
                  <c:v>743.2</c:v>
                </c:pt>
                <c:pt idx="321">
                  <c:v>745.21</c:v>
                </c:pt>
                <c:pt idx="322">
                  <c:v>747.22</c:v>
                </c:pt>
                <c:pt idx="323">
                  <c:v>749.23</c:v>
                </c:pt>
                <c:pt idx="324">
                  <c:v>751.24</c:v>
                </c:pt>
                <c:pt idx="325">
                  <c:v>753.25</c:v>
                </c:pt>
                <c:pt idx="326">
                  <c:v>755.26</c:v>
                </c:pt>
                <c:pt idx="327">
                  <c:v>757.27</c:v>
                </c:pt>
                <c:pt idx="328">
                  <c:v>759.28</c:v>
                </c:pt>
                <c:pt idx="329">
                  <c:v>761.29</c:v>
                </c:pt>
                <c:pt idx="330">
                  <c:v>763.3</c:v>
                </c:pt>
                <c:pt idx="331">
                  <c:v>765.31</c:v>
                </c:pt>
                <c:pt idx="332">
                  <c:v>767.32</c:v>
                </c:pt>
                <c:pt idx="333">
                  <c:v>769.33</c:v>
                </c:pt>
                <c:pt idx="334">
                  <c:v>771.34</c:v>
                </c:pt>
                <c:pt idx="335">
                  <c:v>773.35</c:v>
                </c:pt>
                <c:pt idx="336">
                  <c:v>775.36</c:v>
                </c:pt>
                <c:pt idx="337">
                  <c:v>777.37</c:v>
                </c:pt>
                <c:pt idx="338">
                  <c:v>779.38</c:v>
                </c:pt>
                <c:pt idx="339">
                  <c:v>781.39</c:v>
                </c:pt>
                <c:pt idx="340">
                  <c:v>783.4</c:v>
                </c:pt>
                <c:pt idx="341">
                  <c:v>785.41</c:v>
                </c:pt>
                <c:pt idx="342">
                  <c:v>787.42</c:v>
                </c:pt>
                <c:pt idx="343">
                  <c:v>789.43</c:v>
                </c:pt>
                <c:pt idx="344">
                  <c:v>791.44</c:v>
                </c:pt>
                <c:pt idx="345">
                  <c:v>793.45</c:v>
                </c:pt>
                <c:pt idx="346">
                  <c:v>795.46</c:v>
                </c:pt>
                <c:pt idx="347">
                  <c:v>797.47</c:v>
                </c:pt>
                <c:pt idx="348">
                  <c:v>799.48</c:v>
                </c:pt>
                <c:pt idx="349">
                  <c:v>801.49</c:v>
                </c:pt>
                <c:pt idx="350">
                  <c:v>803.5</c:v>
                </c:pt>
                <c:pt idx="351">
                  <c:v>805.51</c:v>
                </c:pt>
                <c:pt idx="352">
                  <c:v>807.52</c:v>
                </c:pt>
                <c:pt idx="353">
                  <c:v>809.53</c:v>
                </c:pt>
                <c:pt idx="354">
                  <c:v>811.54</c:v>
                </c:pt>
                <c:pt idx="355">
                  <c:v>813.55</c:v>
                </c:pt>
                <c:pt idx="356">
                  <c:v>815.56</c:v>
                </c:pt>
                <c:pt idx="357">
                  <c:v>817.57</c:v>
                </c:pt>
                <c:pt idx="358">
                  <c:v>819.58</c:v>
                </c:pt>
                <c:pt idx="359">
                  <c:v>821.59</c:v>
                </c:pt>
                <c:pt idx="360">
                  <c:v>823.6</c:v>
                </c:pt>
                <c:pt idx="361">
                  <c:v>825.61</c:v>
                </c:pt>
                <c:pt idx="362">
                  <c:v>827.62</c:v>
                </c:pt>
                <c:pt idx="363">
                  <c:v>829.63</c:v>
                </c:pt>
                <c:pt idx="364">
                  <c:v>831.64</c:v>
                </c:pt>
              </c:numCache>
            </c:numRef>
          </c:xVal>
          <c:yVal>
            <c:numRef>
              <c:f>Sheet1!$C$2:$C$367</c:f>
              <c:numCache>
                <c:formatCode>General</c:formatCode>
                <c:ptCount val="366"/>
                <c:pt idx="0">
                  <c:v>616.69261800000004</c:v>
                </c:pt>
                <c:pt idx="1">
                  <c:v>603.57633099999998</c:v>
                </c:pt>
                <c:pt idx="2">
                  <c:v>590.99320499999999</c:v>
                </c:pt>
                <c:pt idx="3">
                  <c:v>578.91150900000002</c:v>
                </c:pt>
                <c:pt idx="4">
                  <c:v>567.30197899999996</c:v>
                </c:pt>
                <c:pt idx="5">
                  <c:v>556.13757899999996</c:v>
                </c:pt>
                <c:pt idx="6">
                  <c:v>545.39329599999996</c:v>
                </c:pt>
                <c:pt idx="7">
                  <c:v>535.04595500000005</c:v>
                </c:pt>
                <c:pt idx="8">
                  <c:v>525.07405000000006</c:v>
                </c:pt>
                <c:pt idx="9">
                  <c:v>515.45760099999995</c:v>
                </c:pt>
                <c:pt idx="10">
                  <c:v>506.17801600000001</c:v>
                </c:pt>
                <c:pt idx="11">
                  <c:v>497.21797800000002</c:v>
                </c:pt>
                <c:pt idx="12">
                  <c:v>488.56133399999999</c:v>
                </c:pt>
                <c:pt idx="13">
                  <c:v>480.19299999999998</c:v>
                </c:pt>
                <c:pt idx="14">
                  <c:v>472.09887199999997</c:v>
                </c:pt>
                <c:pt idx="15">
                  <c:v>464.26575300000002</c:v>
                </c:pt>
                <c:pt idx="16">
                  <c:v>456.68127600000003</c:v>
                </c:pt>
                <c:pt idx="17">
                  <c:v>449.333842</c:v>
                </c:pt>
                <c:pt idx="18">
                  <c:v>442.21256199999999</c:v>
                </c:pt>
                <c:pt idx="19">
                  <c:v>435.30720100000002</c:v>
                </c:pt>
                <c:pt idx="20">
                  <c:v>428.60813400000001</c:v>
                </c:pt>
                <c:pt idx="21">
                  <c:v>422.10629599999999</c:v>
                </c:pt>
                <c:pt idx="22">
                  <c:v>415.79314599999998</c:v>
                </c:pt>
                <c:pt idx="23">
                  <c:v>409.66062899999997</c:v>
                </c:pt>
                <c:pt idx="24">
                  <c:v>403.70113900000001</c:v>
                </c:pt>
                <c:pt idx="25">
                  <c:v>397.90749099999999</c:v>
                </c:pt>
                <c:pt idx="26">
                  <c:v>392.27289400000001</c:v>
                </c:pt>
                <c:pt idx="27">
                  <c:v>386.79091899999997</c:v>
                </c:pt>
                <c:pt idx="28">
                  <c:v>381.45547900000003</c:v>
                </c:pt>
                <c:pt idx="29">
                  <c:v>376.260808</c:v>
                </c:pt>
                <c:pt idx="30">
                  <c:v>371.201435</c:v>
                </c:pt>
                <c:pt idx="31">
                  <c:v>366.27217000000002</c:v>
                </c:pt>
                <c:pt idx="32">
                  <c:v>361.46808499999997</c:v>
                </c:pt>
                <c:pt idx="33">
                  <c:v>356.78449499999999</c:v>
                </c:pt>
                <c:pt idx="34">
                  <c:v>352.216949</c:v>
                </c:pt>
                <c:pt idx="35">
                  <c:v>347.76120800000001</c:v>
                </c:pt>
                <c:pt idx="36">
                  <c:v>343.41324100000003</c:v>
                </c:pt>
                <c:pt idx="37">
                  <c:v>339.16920399999998</c:v>
                </c:pt>
                <c:pt idx="38">
                  <c:v>335.02543600000001</c:v>
                </c:pt>
                <c:pt idx="39">
                  <c:v>330.97844400000002</c:v>
                </c:pt>
                <c:pt idx="40">
                  <c:v>327.02489600000001</c:v>
                </c:pt>
                <c:pt idx="41">
                  <c:v>323.16161099999999</c:v>
                </c:pt>
                <c:pt idx="42">
                  <c:v>319.38555000000002</c:v>
                </c:pt>
                <c:pt idx="43">
                  <c:v>315.69380899999999</c:v>
                </c:pt>
                <c:pt idx="44">
                  <c:v>312.08361000000002</c:v>
                </c:pt>
                <c:pt idx="45">
                  <c:v>308.55229800000001</c:v>
                </c:pt>
                <c:pt idx="46">
                  <c:v>305.097329</c:v>
                </c:pt>
                <c:pt idx="47">
                  <c:v>301.71626800000001</c:v>
                </c:pt>
                <c:pt idx="48">
                  <c:v>298.40678300000002</c:v>
                </c:pt>
                <c:pt idx="49">
                  <c:v>295.16663899999998</c:v>
                </c:pt>
                <c:pt idx="50">
                  <c:v>291.99369100000001</c:v>
                </c:pt>
                <c:pt idx="51">
                  <c:v>288.88588199999998</c:v>
                </c:pt>
                <c:pt idx="52">
                  <c:v>285.84124100000002</c:v>
                </c:pt>
                <c:pt idx="53">
                  <c:v>282.85787099999999</c:v>
                </c:pt>
                <c:pt idx="54">
                  <c:v>279.93395299999997</c:v>
                </c:pt>
                <c:pt idx="55">
                  <c:v>277.06773700000002</c:v>
                </c:pt>
                <c:pt idx="56">
                  <c:v>274.257544</c:v>
                </c:pt>
                <c:pt idx="57">
                  <c:v>271.501756</c:v>
                </c:pt>
                <c:pt idx="58">
                  <c:v>268.79881799999998</c:v>
                </c:pt>
                <c:pt idx="59">
                  <c:v>266.14723500000002</c:v>
                </c:pt>
                <c:pt idx="60">
                  <c:v>263.54556500000001</c:v>
                </c:pt>
                <c:pt idx="61">
                  <c:v>260.99242099999998</c:v>
                </c:pt>
                <c:pt idx="62">
                  <c:v>258.486467</c:v>
                </c:pt>
                <c:pt idx="63">
                  <c:v>256.02641399999999</c:v>
                </c:pt>
                <c:pt idx="64">
                  <c:v>253.61102099999999</c:v>
                </c:pt>
                <c:pt idx="65">
                  <c:v>251.23909</c:v>
                </c:pt>
                <c:pt idx="66">
                  <c:v>248.90946700000001</c:v>
                </c:pt>
                <c:pt idx="67">
                  <c:v>246.621037</c:v>
                </c:pt>
                <c:pt idx="68">
                  <c:v>244.37272400000001</c:v>
                </c:pt>
                <c:pt idx="69">
                  <c:v>242.163489</c:v>
                </c:pt>
                <c:pt idx="70">
                  <c:v>239.99232900000001</c:v>
                </c:pt>
                <c:pt idx="71">
                  <c:v>237.85827399999999</c:v>
                </c:pt>
                <c:pt idx="72">
                  <c:v>235.76038800000001</c:v>
                </c:pt>
                <c:pt idx="73">
                  <c:v>233.69776400000001</c:v>
                </c:pt>
                <c:pt idx="74">
                  <c:v>231.66952800000001</c:v>
                </c:pt>
                <c:pt idx="75">
                  <c:v>229.67483300000001</c:v>
                </c:pt>
                <c:pt idx="76">
                  <c:v>227.71285800000001</c:v>
                </c:pt>
                <c:pt idx="77">
                  <c:v>225.78281000000001</c:v>
                </c:pt>
                <c:pt idx="78">
                  <c:v>223.88392300000001</c:v>
                </c:pt>
                <c:pt idx="79">
                  <c:v>222.01545200000001</c:v>
                </c:pt>
                <c:pt idx="80">
                  <c:v>220.17667700000001</c:v>
                </c:pt>
                <c:pt idx="81">
                  <c:v>218.36690200000001</c:v>
                </c:pt>
                <c:pt idx="82">
                  <c:v>216.58545000000001</c:v>
                </c:pt>
                <c:pt idx="83">
                  <c:v>214.83166600000001</c:v>
                </c:pt>
                <c:pt idx="84">
                  <c:v>213.10491500000001</c:v>
                </c:pt>
                <c:pt idx="85">
                  <c:v>211.40458100000001</c:v>
                </c:pt>
                <c:pt idx="86">
                  <c:v>209.73006699999999</c:v>
                </c:pt>
                <c:pt idx="87">
                  <c:v>208.080793</c:v>
                </c:pt>
                <c:pt idx="88">
                  <c:v>206.456198</c:v>
                </c:pt>
                <c:pt idx="89">
                  <c:v>204.85573400000001</c:v>
                </c:pt>
                <c:pt idx="90">
                  <c:v>203.278873</c:v>
                </c:pt>
                <c:pt idx="91">
                  <c:v>201.7251</c:v>
                </c:pt>
                <c:pt idx="92">
                  <c:v>200.193915</c:v>
                </c:pt>
                <c:pt idx="93">
                  <c:v>198.684832</c:v>
                </c:pt>
                <c:pt idx="94">
                  <c:v>197.19738100000001</c:v>
                </c:pt>
                <c:pt idx="95">
                  <c:v>195.73110199999999</c:v>
                </c:pt>
                <c:pt idx="96">
                  <c:v>194.28555</c:v>
                </c:pt>
                <c:pt idx="97">
                  <c:v>192.86029300000001</c:v>
                </c:pt>
                <c:pt idx="98">
                  <c:v>191.45490799999999</c:v>
                </c:pt>
                <c:pt idx="99">
                  <c:v>190.068986</c:v>
                </c:pt>
                <c:pt idx="100">
                  <c:v>188.70212900000001</c:v>
                </c:pt>
                <c:pt idx="101">
                  <c:v>187.353948</c:v>
                </c:pt>
                <c:pt idx="102">
                  <c:v>186.024068</c:v>
                </c:pt>
                <c:pt idx="103">
                  <c:v>184.712119</c:v>
                </c:pt>
                <c:pt idx="104">
                  <c:v>183.41774599999999</c:v>
                </c:pt>
                <c:pt idx="105">
                  <c:v>182.14059900000001</c:v>
                </c:pt>
                <c:pt idx="106">
                  <c:v>180.88033999999999</c:v>
                </c:pt>
                <c:pt idx="107">
                  <c:v>179.636638</c:v>
                </c:pt>
                <c:pt idx="108">
                  <c:v>178.40917200000001</c:v>
                </c:pt>
                <c:pt idx="109">
                  <c:v>177.19762900000001</c:v>
                </c:pt>
                <c:pt idx="110">
                  <c:v>176.00170199999999</c:v>
                </c:pt>
                <c:pt idx="111">
                  <c:v>174.82109600000001</c:v>
                </c:pt>
                <c:pt idx="112">
                  <c:v>173.655518</c:v>
                </c:pt>
                <c:pt idx="113">
                  <c:v>172.50468599999999</c:v>
                </c:pt>
                <c:pt idx="114">
                  <c:v>171.368325</c:v>
                </c:pt>
                <c:pt idx="115">
                  <c:v>170.24616499999999</c:v>
                </c:pt>
                <c:pt idx="116">
                  <c:v>169.137944</c:v>
                </c:pt>
                <c:pt idx="117">
                  <c:v>168.043406</c:v>
                </c:pt>
                <c:pt idx="118">
                  <c:v>166.962301</c:v>
                </c:pt>
                <c:pt idx="119">
                  <c:v>165.894386</c:v>
                </c:pt>
                <c:pt idx="120">
                  <c:v>164.83942099999999</c:v>
                </c:pt>
                <c:pt idx="121">
                  <c:v>163.79717500000001</c:v>
                </c:pt>
                <c:pt idx="122">
                  <c:v>162.76742200000001</c:v>
                </c:pt>
                <c:pt idx="123">
                  <c:v>161.74993900000001</c:v>
                </c:pt>
                <c:pt idx="124">
                  <c:v>160.74451099999999</c:v>
                </c:pt>
                <c:pt idx="125">
                  <c:v>159.75092699999999</c:v>
                </c:pt>
                <c:pt idx="126">
                  <c:v>158.768979</c:v>
                </c:pt>
                <c:pt idx="127">
                  <c:v>157.79846599999999</c:v>
                </c:pt>
                <c:pt idx="128">
                  <c:v>156.83919299999999</c:v>
                </c:pt>
                <c:pt idx="129">
                  <c:v>155.89096499999999</c:v>
                </c:pt>
                <c:pt idx="130">
                  <c:v>154.95359500000001</c:v>
                </c:pt>
                <c:pt idx="131">
                  <c:v>154.02689899999999</c:v>
                </c:pt>
                <c:pt idx="132">
                  <c:v>153.11069699999999</c:v>
                </c:pt>
                <c:pt idx="133">
                  <c:v>152.204814</c:v>
                </c:pt>
                <c:pt idx="134">
                  <c:v>151.309077</c:v>
                </c:pt>
                <c:pt idx="135">
                  <c:v>150.42331899999999</c:v>
                </c:pt>
                <c:pt idx="136">
                  <c:v>149.54737499999999</c:v>
                </c:pt>
                <c:pt idx="137">
                  <c:v>148.681085</c:v>
                </c:pt>
                <c:pt idx="138">
                  <c:v>147.82428999999999</c:v>
                </c:pt>
                <c:pt idx="139">
                  <c:v>146.97683699999999</c:v>
                </c:pt>
                <c:pt idx="140">
                  <c:v>146.138576</c:v>
                </c:pt>
                <c:pt idx="141">
                  <c:v>145.309358</c:v>
                </c:pt>
                <c:pt idx="142">
                  <c:v>144.48904099999999</c:v>
                </c:pt>
                <c:pt idx="143">
                  <c:v>143.677481</c:v>
                </c:pt>
                <c:pt idx="144">
                  <c:v>142.87454099999999</c:v>
                </c:pt>
                <c:pt idx="145">
                  <c:v>142.08008699999999</c:v>
                </c:pt>
                <c:pt idx="146">
                  <c:v>141.29398399999999</c:v>
                </c:pt>
                <c:pt idx="147">
                  <c:v>140.51610299999999</c:v>
                </c:pt>
                <c:pt idx="148">
                  <c:v>139.746317</c:v>
                </c:pt>
                <c:pt idx="149">
                  <c:v>138.98450099999999</c:v>
                </c:pt>
                <c:pt idx="150">
                  <c:v>138.23053400000001</c:v>
                </c:pt>
                <c:pt idx="151">
                  <c:v>137.484296</c:v>
                </c:pt>
                <c:pt idx="152">
                  <c:v>136.74566899999999</c:v>
                </c:pt>
                <c:pt idx="153">
                  <c:v>136.01453799999999</c:v>
                </c:pt>
                <c:pt idx="154">
                  <c:v>135.29079200000001</c:v>
                </c:pt>
                <c:pt idx="155">
                  <c:v>134.57432</c:v>
                </c:pt>
                <c:pt idx="156">
                  <c:v>133.865013</c:v>
                </c:pt>
                <c:pt idx="157">
                  <c:v>133.162766</c:v>
                </c:pt>
                <c:pt idx="158">
                  <c:v>132.46747500000001</c:v>
                </c:pt>
                <c:pt idx="159">
                  <c:v>131.77903800000001</c:v>
                </c:pt>
                <c:pt idx="160">
                  <c:v>131.09735499999999</c:v>
                </c:pt>
                <c:pt idx="161">
                  <c:v>130.42232799999999</c:v>
                </c:pt>
                <c:pt idx="162">
                  <c:v>129.75386</c:v>
                </c:pt>
                <c:pt idx="163">
                  <c:v>129.091859</c:v>
                </c:pt>
                <c:pt idx="164">
                  <c:v>128.43622999999999</c:v>
                </c:pt>
                <c:pt idx="165">
                  <c:v>127.786884</c:v>
                </c:pt>
                <c:pt idx="166">
                  <c:v>127.14373000000001</c:v>
                </c:pt>
                <c:pt idx="167">
                  <c:v>126.506683</c:v>
                </c:pt>
                <c:pt idx="168">
                  <c:v>125.87565600000001</c:v>
                </c:pt>
                <c:pt idx="169">
                  <c:v>125.25056499999999</c:v>
                </c:pt>
                <c:pt idx="170">
                  <c:v>124.631328</c:v>
                </c:pt>
                <c:pt idx="171">
                  <c:v>124.01786300000001</c:v>
                </c:pt>
                <c:pt idx="172">
                  <c:v>123.41009</c:v>
                </c:pt>
                <c:pt idx="173">
                  <c:v>122.80793300000001</c:v>
                </c:pt>
                <c:pt idx="174">
                  <c:v>122.211313</c:v>
                </c:pt>
                <c:pt idx="175">
                  <c:v>121.62015599999999</c:v>
                </c:pt>
                <c:pt idx="176">
                  <c:v>121.03438800000001</c:v>
                </c:pt>
                <c:pt idx="177">
                  <c:v>120.453935</c:v>
                </c:pt>
                <c:pt idx="178">
                  <c:v>119.878728</c:v>
                </c:pt>
                <c:pt idx="179">
                  <c:v>119.308695</c:v>
                </c:pt>
                <c:pt idx="180">
                  <c:v>118.74376700000001</c:v>
                </c:pt>
                <c:pt idx="181">
                  <c:v>118.18387800000001</c:v>
                </c:pt>
                <c:pt idx="182">
                  <c:v>117.62896000000001</c:v>
                </c:pt>
                <c:pt idx="183">
                  <c:v>117.07894899999999</c:v>
                </c:pt>
                <c:pt idx="184">
                  <c:v>116.53377999999999</c:v>
                </c:pt>
                <c:pt idx="185">
                  <c:v>115.99339000000001</c:v>
                </c:pt>
                <c:pt idx="186">
                  <c:v>115.457717</c:v>
                </c:pt>
                <c:pt idx="187">
                  <c:v>114.92670099999999</c:v>
                </c:pt>
                <c:pt idx="188">
                  <c:v>114.40028</c:v>
                </c:pt>
                <c:pt idx="189">
                  <c:v>113.878398</c:v>
                </c:pt>
                <c:pt idx="190">
                  <c:v>113.360995</c:v>
                </c:pt>
                <c:pt idx="191">
                  <c:v>112.848015</c:v>
                </c:pt>
                <c:pt idx="192">
                  <c:v>112.339403</c:v>
                </c:pt>
                <c:pt idx="193">
                  <c:v>111.83510200000001</c:v>
                </c:pt>
                <c:pt idx="194">
                  <c:v>111.335059</c:v>
                </c:pt>
                <c:pt idx="195">
                  <c:v>110.83922099999999</c:v>
                </c:pt>
                <c:pt idx="196">
                  <c:v>110.34753499999999</c:v>
                </c:pt>
                <c:pt idx="197">
                  <c:v>109.85995</c:v>
                </c:pt>
                <c:pt idx="198">
                  <c:v>109.37641600000001</c:v>
                </c:pt>
                <c:pt idx="199">
                  <c:v>108.896883</c:v>
                </c:pt>
                <c:pt idx="200">
                  <c:v>108.421301</c:v>
                </c:pt>
                <c:pt idx="201">
                  <c:v>107.949623</c:v>
                </c:pt>
                <c:pt idx="202">
                  <c:v>107.481801</c:v>
                </c:pt>
                <c:pt idx="203">
                  <c:v>107.017788</c:v>
                </c:pt>
                <c:pt idx="204">
                  <c:v>106.55754</c:v>
                </c:pt>
                <c:pt idx="205">
                  <c:v>106.10101</c:v>
                </c:pt>
                <c:pt idx="206">
                  <c:v>105.64815400000001</c:v>
                </c:pt>
                <c:pt idx="207">
                  <c:v>105.198928</c:v>
                </c:pt>
                <c:pt idx="208">
                  <c:v>104.75329000000001</c:v>
                </c:pt>
                <c:pt idx="209">
                  <c:v>104.31119700000001</c:v>
                </c:pt>
                <c:pt idx="210">
                  <c:v>103.872607</c:v>
                </c:pt>
                <c:pt idx="211">
                  <c:v>103.43747999999999</c:v>
                </c:pt>
                <c:pt idx="212">
                  <c:v>103.005774</c:v>
                </c:pt>
                <c:pt idx="213">
                  <c:v>102.57745</c:v>
                </c:pt>
                <c:pt idx="214">
                  <c:v>102.15246999999999</c:v>
                </c:pt>
                <c:pt idx="215">
                  <c:v>101.73079300000001</c:v>
                </c:pt>
                <c:pt idx="216">
                  <c:v>101.312383</c:v>
                </c:pt>
                <c:pt idx="217">
                  <c:v>100.89720199999999</c:v>
                </c:pt>
                <c:pt idx="218">
                  <c:v>100.485213</c:v>
                </c:pt>
                <c:pt idx="219">
                  <c:v>100.07638</c:v>
                </c:pt>
                <c:pt idx="220">
                  <c:v>99.670665999999997</c:v>
                </c:pt>
                <c:pt idx="221">
                  <c:v>99.268038000000004</c:v>
                </c:pt>
                <c:pt idx="222">
                  <c:v>98.868459999999999</c:v>
                </c:pt>
                <c:pt idx="223">
                  <c:v>98.471896999999998</c:v>
                </c:pt>
                <c:pt idx="224">
                  <c:v>98.078316999999998</c:v>
                </c:pt>
                <c:pt idx="225">
                  <c:v>97.687685999999999</c:v>
                </c:pt>
                <c:pt idx="226">
                  <c:v>97.299971999999997</c:v>
                </c:pt>
                <c:pt idx="227">
                  <c:v>96.915142000000003</c:v>
                </c:pt>
                <c:pt idx="228">
                  <c:v>96.533163999999999</c:v>
                </c:pt>
                <c:pt idx="229">
                  <c:v>96.154008000000005</c:v>
                </c:pt>
                <c:pt idx="230">
                  <c:v>95.777642</c:v>
                </c:pt>
                <c:pt idx="231">
                  <c:v>95.404037000000002</c:v>
                </c:pt>
                <c:pt idx="232">
                  <c:v>95.033162000000004</c:v>
                </c:pt>
                <c:pt idx="233">
                  <c:v>94.664986999999996</c:v>
                </c:pt>
                <c:pt idx="234">
                  <c:v>94.299484000000007</c:v>
                </c:pt>
                <c:pt idx="235">
                  <c:v>93.936623999999995</c:v>
                </c:pt>
                <c:pt idx="236">
                  <c:v>93.576379000000003</c:v>
                </c:pt>
                <c:pt idx="237">
                  <c:v>93.218720000000005</c:v>
                </c:pt>
                <c:pt idx="238">
                  <c:v>92.863620999999995</c:v>
                </c:pt>
                <c:pt idx="239">
                  <c:v>92.511054000000001</c:v>
                </c:pt>
                <c:pt idx="240">
                  <c:v>92.160993000000005</c:v>
                </c:pt>
                <c:pt idx="241">
                  <c:v>91.813412</c:v>
                </c:pt>
                <c:pt idx="242">
                  <c:v>91.468283</c:v>
                </c:pt>
                <c:pt idx="243">
                  <c:v>91.125581999999994</c:v>
                </c:pt>
                <c:pt idx="244">
                  <c:v>90.785284000000004</c:v>
                </c:pt>
                <c:pt idx="245">
                  <c:v>90.447363999999993</c:v>
                </c:pt>
                <c:pt idx="246">
                  <c:v>90.111795999999998</c:v>
                </c:pt>
                <c:pt idx="247">
                  <c:v>89.778557000000006</c:v>
                </c:pt>
                <c:pt idx="248">
                  <c:v>89.447624000000005</c:v>
                </c:pt>
                <c:pt idx="249">
                  <c:v>89.118971000000002</c:v>
                </c:pt>
                <c:pt idx="250">
                  <c:v>88.792576999999994</c:v>
                </c:pt>
                <c:pt idx="251">
                  <c:v>88.468418</c:v>
                </c:pt>
                <c:pt idx="252">
                  <c:v>88.146471000000005</c:v>
                </c:pt>
                <c:pt idx="253">
                  <c:v>87.826714999999993</c:v>
                </c:pt>
                <c:pt idx="254">
                  <c:v>87.509127000000007</c:v>
                </c:pt>
                <c:pt idx="255">
                  <c:v>87.193685000000002</c:v>
                </c:pt>
                <c:pt idx="256">
                  <c:v>86.880369000000002</c:v>
                </c:pt>
                <c:pt idx="257">
                  <c:v>86.569156000000007</c:v>
                </c:pt>
                <c:pt idx="258">
                  <c:v>86.260025999999996</c:v>
                </c:pt>
                <c:pt idx="259">
                  <c:v>85.952959000000007</c:v>
                </c:pt>
                <c:pt idx="260">
                  <c:v>85.647934000000006</c:v>
                </c:pt>
                <c:pt idx="261">
                  <c:v>85.344930000000005</c:v>
                </c:pt>
                <c:pt idx="262">
                  <c:v>85.043929000000006</c:v>
                </c:pt>
                <c:pt idx="263">
                  <c:v>84.744911000000002</c:v>
                </c:pt>
                <c:pt idx="264">
                  <c:v>84.447856000000002</c:v>
                </c:pt>
                <c:pt idx="265">
                  <c:v>84.152744999999996</c:v>
                </c:pt>
                <c:pt idx="266">
                  <c:v>83.859559000000004</c:v>
                </c:pt>
                <c:pt idx="267">
                  <c:v>83.568280999999999</c:v>
                </c:pt>
                <c:pt idx="268">
                  <c:v>83.278891000000002</c:v>
                </c:pt>
                <c:pt idx="269">
                  <c:v>82.991371000000001</c:v>
                </c:pt>
                <c:pt idx="270">
                  <c:v>82.705703999999997</c:v>
                </c:pt>
                <c:pt idx="271">
                  <c:v>82.421871999999993</c:v>
                </c:pt>
                <c:pt idx="272">
                  <c:v>82.139857000000006</c:v>
                </c:pt>
                <c:pt idx="273">
                  <c:v>81.859643000000005</c:v>
                </c:pt>
                <c:pt idx="274">
                  <c:v>81.581211999999994</c:v>
                </c:pt>
                <c:pt idx="275">
                  <c:v>81.304547999999997</c:v>
                </c:pt>
                <c:pt idx="276">
                  <c:v>81.029634000000001</c:v>
                </c:pt>
                <c:pt idx="277">
                  <c:v>80.756452999999993</c:v>
                </c:pt>
                <c:pt idx="278">
                  <c:v>80.484989999999996</c:v>
                </c:pt>
                <c:pt idx="279">
                  <c:v>80.215228999999994</c:v>
                </c:pt>
                <c:pt idx="280">
                  <c:v>79.947153</c:v>
                </c:pt>
                <c:pt idx="281">
                  <c:v>79.680746999999997</c:v>
                </c:pt>
                <c:pt idx="282">
                  <c:v>79.415996000000007</c:v>
                </c:pt>
                <c:pt idx="283">
                  <c:v>79.152884999999998</c:v>
                </c:pt>
                <c:pt idx="284">
                  <c:v>78.891399000000007</c:v>
                </c:pt>
                <c:pt idx="285">
                  <c:v>78.631522000000004</c:v>
                </c:pt>
                <c:pt idx="286">
                  <c:v>78.373240999999993</c:v>
                </c:pt>
                <c:pt idx="287">
                  <c:v>78.116540000000001</c:v>
                </c:pt>
                <c:pt idx="288">
                  <c:v>77.861405000000005</c:v>
                </c:pt>
                <c:pt idx="289">
                  <c:v>77.607822999999996</c:v>
                </c:pt>
                <c:pt idx="290">
                  <c:v>77.355778999999998</c:v>
                </c:pt>
                <c:pt idx="291">
                  <c:v>77.105260000000001</c:v>
                </c:pt>
                <c:pt idx="292">
                  <c:v>76.856251999999998</c:v>
                </c:pt>
                <c:pt idx="293">
                  <c:v>76.608740999999995</c:v>
                </c:pt>
                <c:pt idx="294">
                  <c:v>76.362713999999997</c:v>
                </c:pt>
                <c:pt idx="295">
                  <c:v>76.118159000000006</c:v>
                </c:pt>
                <c:pt idx="296">
                  <c:v>75.875061000000002</c:v>
                </c:pt>
                <c:pt idx="297">
                  <c:v>75.633408000000003</c:v>
                </c:pt>
                <c:pt idx="298">
                  <c:v>75.393187999999995</c:v>
                </c:pt>
                <c:pt idx="299">
                  <c:v>75.154387999999997</c:v>
                </c:pt>
                <c:pt idx="300">
                  <c:v>74.916995</c:v>
                </c:pt>
                <c:pt idx="301">
                  <c:v>74.680998000000002</c:v>
                </c:pt>
                <c:pt idx="302">
                  <c:v>74.446383999999995</c:v>
                </c:pt>
                <c:pt idx="303">
                  <c:v>74.213139999999996</c:v>
                </c:pt>
                <c:pt idx="304">
                  <c:v>73.981256999999999</c:v>
                </c:pt>
                <c:pt idx="305">
                  <c:v>73.750720000000001</c:v>
                </c:pt>
                <c:pt idx="306">
                  <c:v>73.521519999999995</c:v>
                </c:pt>
                <c:pt idx="307">
                  <c:v>73.293644999999998</c:v>
                </c:pt>
                <c:pt idx="308">
                  <c:v>73.067082999999997</c:v>
                </c:pt>
                <c:pt idx="309">
                  <c:v>72.841823000000005</c:v>
                </c:pt>
                <c:pt idx="310">
                  <c:v>72.617853999999994</c:v>
                </c:pt>
                <c:pt idx="311">
                  <c:v>72.395165000000006</c:v>
                </c:pt>
                <c:pt idx="312">
                  <c:v>72.173745999999994</c:v>
                </c:pt>
                <c:pt idx="313">
                  <c:v>71.953585000000004</c:v>
                </c:pt>
                <c:pt idx="314">
                  <c:v>71.734672000000003</c:v>
                </c:pt>
                <c:pt idx="315">
                  <c:v>71.516997000000003</c:v>
                </c:pt>
                <c:pt idx="316">
                  <c:v>71.300549000000004</c:v>
                </c:pt>
                <c:pt idx="317">
                  <c:v>71.085318000000001</c:v>
                </c:pt>
                <c:pt idx="318">
                  <c:v>70.871294000000006</c:v>
                </c:pt>
                <c:pt idx="319">
                  <c:v>70.658467999999999</c:v>
                </c:pt>
                <c:pt idx="320">
                  <c:v>70.446827999999996</c:v>
                </c:pt>
                <c:pt idx="321">
                  <c:v>70.236365000000006</c:v>
                </c:pt>
                <c:pt idx="322">
                  <c:v>70.027069999999995</c:v>
                </c:pt>
                <c:pt idx="323">
                  <c:v>69.818933999999999</c:v>
                </c:pt>
                <c:pt idx="324">
                  <c:v>69.611945000000006</c:v>
                </c:pt>
                <c:pt idx="325">
                  <c:v>69.406096000000005</c:v>
                </c:pt>
                <c:pt idx="326">
                  <c:v>69.201376999999994</c:v>
                </c:pt>
                <c:pt idx="327">
                  <c:v>68.997778999999994</c:v>
                </c:pt>
                <c:pt idx="328">
                  <c:v>68.795293000000001</c:v>
                </c:pt>
                <c:pt idx="329">
                  <c:v>68.593908999999996</c:v>
                </c:pt>
                <c:pt idx="330">
                  <c:v>68.393619000000001</c:v>
                </c:pt>
                <c:pt idx="331">
                  <c:v>68.194415000000006</c:v>
                </c:pt>
                <c:pt idx="332">
                  <c:v>67.996285999999998</c:v>
                </c:pt>
                <c:pt idx="333">
                  <c:v>67.799226000000004</c:v>
                </c:pt>
                <c:pt idx="334">
                  <c:v>67.603224999999995</c:v>
                </c:pt>
                <c:pt idx="335">
                  <c:v>67.408275000000003</c:v>
                </c:pt>
                <c:pt idx="336">
                  <c:v>67.214367999999993</c:v>
                </c:pt>
                <c:pt idx="337">
                  <c:v>67.021495000000002</c:v>
                </c:pt>
                <c:pt idx="338">
                  <c:v>66.829648000000006</c:v>
                </c:pt>
                <c:pt idx="339">
                  <c:v>66.638818999999998</c:v>
                </c:pt>
                <c:pt idx="340">
                  <c:v>66.449000999999996</c:v>
                </c:pt>
                <c:pt idx="341">
                  <c:v>66.260185000000007</c:v>
                </c:pt>
                <c:pt idx="342">
                  <c:v>66.072362999999996</c:v>
                </c:pt>
                <c:pt idx="343">
                  <c:v>65.885527999999994</c:v>
                </c:pt>
                <c:pt idx="344">
                  <c:v>65.699672000000007</c:v>
                </c:pt>
                <c:pt idx="345">
                  <c:v>65.514787999999996</c:v>
                </c:pt>
                <c:pt idx="346">
                  <c:v>65.330867999999995</c:v>
                </c:pt>
                <c:pt idx="347">
                  <c:v>65.147903999999997</c:v>
                </c:pt>
                <c:pt idx="348">
                  <c:v>64.965890000000002</c:v>
                </c:pt>
                <c:pt idx="349">
                  <c:v>64.784818000000001</c:v>
                </c:pt>
                <c:pt idx="350">
                  <c:v>64.604680000000002</c:v>
                </c:pt>
                <c:pt idx="351">
                  <c:v>64.425470000000004</c:v>
                </c:pt>
                <c:pt idx="352">
                  <c:v>64.247180999999998</c:v>
                </c:pt>
                <c:pt idx="353">
                  <c:v>64.069805000000002</c:v>
                </c:pt>
                <c:pt idx="354">
                  <c:v>63.893335999999998</c:v>
                </c:pt>
                <c:pt idx="355">
                  <c:v>63.717767000000002</c:v>
                </c:pt>
                <c:pt idx="356">
                  <c:v>63.543090999999997</c:v>
                </c:pt>
                <c:pt idx="357">
                  <c:v>63.369301</c:v>
                </c:pt>
                <c:pt idx="358">
                  <c:v>63.196390999999998</c:v>
                </c:pt>
                <c:pt idx="359">
                  <c:v>63.024354000000002</c:v>
                </c:pt>
                <c:pt idx="360">
                  <c:v>62.853183999999999</c:v>
                </c:pt>
                <c:pt idx="361">
                  <c:v>62.682873999999998</c:v>
                </c:pt>
                <c:pt idx="362">
                  <c:v>62.513418000000001</c:v>
                </c:pt>
                <c:pt idx="363">
                  <c:v>62.344810000000003</c:v>
                </c:pt>
                <c:pt idx="364">
                  <c:v>62.177042</c:v>
                </c:pt>
                <c:pt idx="365">
                  <c:v>62.010109999999997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C212-4328-9EED-36557560ED64}"/>
            </c:ext>
          </c:extLst>
        </c:ser>
        <c:ser>
          <c:idx val="1"/>
          <c:order val="1"/>
          <c:tx>
            <c:strRef>
              <c:f>Sheet1!$D$1</c:f>
              <c:strCache>
                <c:ptCount val="1"/>
                <c:pt idx="0">
                  <c:v>good_die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Sheet1!$A$2:$A$367</c:f>
              <c:numCache>
                <c:formatCode>General</c:formatCode>
                <c:ptCount val="366"/>
                <c:pt idx="0">
                  <c:v>100</c:v>
                </c:pt>
                <c:pt idx="1">
                  <c:v>102.01</c:v>
                </c:pt>
                <c:pt idx="2">
                  <c:v>104.02</c:v>
                </c:pt>
                <c:pt idx="3">
                  <c:v>106.03</c:v>
                </c:pt>
                <c:pt idx="4">
                  <c:v>108.04</c:v>
                </c:pt>
                <c:pt idx="5">
                  <c:v>110.05</c:v>
                </c:pt>
                <c:pt idx="6">
                  <c:v>112.06</c:v>
                </c:pt>
                <c:pt idx="7">
                  <c:v>114.07</c:v>
                </c:pt>
                <c:pt idx="8">
                  <c:v>116.08</c:v>
                </c:pt>
                <c:pt idx="9">
                  <c:v>118.09</c:v>
                </c:pt>
                <c:pt idx="10">
                  <c:v>120.1</c:v>
                </c:pt>
                <c:pt idx="11">
                  <c:v>122.11</c:v>
                </c:pt>
                <c:pt idx="12">
                  <c:v>124.12</c:v>
                </c:pt>
                <c:pt idx="13">
                  <c:v>126.13</c:v>
                </c:pt>
                <c:pt idx="14">
                  <c:v>128.13999999999999</c:v>
                </c:pt>
                <c:pt idx="15">
                  <c:v>130.15</c:v>
                </c:pt>
                <c:pt idx="16">
                  <c:v>132.16</c:v>
                </c:pt>
                <c:pt idx="17">
                  <c:v>134.16999999999999</c:v>
                </c:pt>
                <c:pt idx="18">
                  <c:v>136.18</c:v>
                </c:pt>
                <c:pt idx="19">
                  <c:v>138.19</c:v>
                </c:pt>
                <c:pt idx="20">
                  <c:v>140.19999999999999</c:v>
                </c:pt>
                <c:pt idx="21">
                  <c:v>142.21</c:v>
                </c:pt>
                <c:pt idx="22">
                  <c:v>144.22</c:v>
                </c:pt>
                <c:pt idx="23">
                  <c:v>146.22999999999999</c:v>
                </c:pt>
                <c:pt idx="24">
                  <c:v>148.24</c:v>
                </c:pt>
                <c:pt idx="25">
                  <c:v>150.25</c:v>
                </c:pt>
                <c:pt idx="26">
                  <c:v>152.26</c:v>
                </c:pt>
                <c:pt idx="27">
                  <c:v>154.27000000000001</c:v>
                </c:pt>
                <c:pt idx="28">
                  <c:v>156.28</c:v>
                </c:pt>
                <c:pt idx="29">
                  <c:v>158.29</c:v>
                </c:pt>
                <c:pt idx="30">
                  <c:v>160.30000000000001</c:v>
                </c:pt>
                <c:pt idx="31">
                  <c:v>162.31</c:v>
                </c:pt>
                <c:pt idx="32">
                  <c:v>164.32</c:v>
                </c:pt>
                <c:pt idx="33">
                  <c:v>166.33</c:v>
                </c:pt>
                <c:pt idx="34">
                  <c:v>168.34</c:v>
                </c:pt>
                <c:pt idx="35">
                  <c:v>170.35</c:v>
                </c:pt>
                <c:pt idx="36">
                  <c:v>172.36</c:v>
                </c:pt>
                <c:pt idx="37">
                  <c:v>174.37</c:v>
                </c:pt>
                <c:pt idx="38">
                  <c:v>176.38</c:v>
                </c:pt>
                <c:pt idx="39">
                  <c:v>178.39</c:v>
                </c:pt>
                <c:pt idx="40">
                  <c:v>180.4</c:v>
                </c:pt>
                <c:pt idx="41">
                  <c:v>182.41</c:v>
                </c:pt>
                <c:pt idx="42">
                  <c:v>184.42</c:v>
                </c:pt>
                <c:pt idx="43">
                  <c:v>186.43</c:v>
                </c:pt>
                <c:pt idx="44">
                  <c:v>188.44</c:v>
                </c:pt>
                <c:pt idx="45">
                  <c:v>190.45</c:v>
                </c:pt>
                <c:pt idx="46">
                  <c:v>192.46</c:v>
                </c:pt>
                <c:pt idx="47">
                  <c:v>194.47</c:v>
                </c:pt>
                <c:pt idx="48">
                  <c:v>196.48</c:v>
                </c:pt>
                <c:pt idx="49">
                  <c:v>198.49</c:v>
                </c:pt>
                <c:pt idx="50">
                  <c:v>200.5</c:v>
                </c:pt>
                <c:pt idx="51">
                  <c:v>202.51</c:v>
                </c:pt>
                <c:pt idx="52">
                  <c:v>204.52</c:v>
                </c:pt>
                <c:pt idx="53">
                  <c:v>206.53</c:v>
                </c:pt>
                <c:pt idx="54">
                  <c:v>208.54</c:v>
                </c:pt>
                <c:pt idx="55">
                  <c:v>210.55</c:v>
                </c:pt>
                <c:pt idx="56">
                  <c:v>212.56</c:v>
                </c:pt>
                <c:pt idx="57">
                  <c:v>214.57</c:v>
                </c:pt>
                <c:pt idx="58">
                  <c:v>216.58</c:v>
                </c:pt>
                <c:pt idx="59">
                  <c:v>218.59</c:v>
                </c:pt>
                <c:pt idx="60">
                  <c:v>220.6</c:v>
                </c:pt>
                <c:pt idx="61">
                  <c:v>222.61</c:v>
                </c:pt>
                <c:pt idx="62">
                  <c:v>224.62</c:v>
                </c:pt>
                <c:pt idx="63">
                  <c:v>226.63</c:v>
                </c:pt>
                <c:pt idx="64">
                  <c:v>228.64</c:v>
                </c:pt>
                <c:pt idx="65">
                  <c:v>230.65</c:v>
                </c:pt>
                <c:pt idx="66">
                  <c:v>232.66</c:v>
                </c:pt>
                <c:pt idx="67">
                  <c:v>234.67</c:v>
                </c:pt>
                <c:pt idx="68">
                  <c:v>236.68</c:v>
                </c:pt>
                <c:pt idx="69">
                  <c:v>238.69</c:v>
                </c:pt>
                <c:pt idx="70">
                  <c:v>240.7</c:v>
                </c:pt>
                <c:pt idx="71">
                  <c:v>242.71</c:v>
                </c:pt>
                <c:pt idx="72">
                  <c:v>244.72</c:v>
                </c:pt>
                <c:pt idx="73">
                  <c:v>246.73</c:v>
                </c:pt>
                <c:pt idx="74">
                  <c:v>248.74</c:v>
                </c:pt>
                <c:pt idx="75">
                  <c:v>250.75</c:v>
                </c:pt>
                <c:pt idx="76">
                  <c:v>252.76</c:v>
                </c:pt>
                <c:pt idx="77">
                  <c:v>254.77</c:v>
                </c:pt>
                <c:pt idx="78">
                  <c:v>256.77999999999997</c:v>
                </c:pt>
                <c:pt idx="79">
                  <c:v>258.79000000000002</c:v>
                </c:pt>
                <c:pt idx="80">
                  <c:v>260.8</c:v>
                </c:pt>
                <c:pt idx="81">
                  <c:v>262.81</c:v>
                </c:pt>
                <c:pt idx="82">
                  <c:v>264.82</c:v>
                </c:pt>
                <c:pt idx="83">
                  <c:v>266.83</c:v>
                </c:pt>
                <c:pt idx="84">
                  <c:v>268.83999999999997</c:v>
                </c:pt>
                <c:pt idx="85">
                  <c:v>270.85000000000002</c:v>
                </c:pt>
                <c:pt idx="86">
                  <c:v>272.86</c:v>
                </c:pt>
                <c:pt idx="87">
                  <c:v>274.87</c:v>
                </c:pt>
                <c:pt idx="88">
                  <c:v>276.88</c:v>
                </c:pt>
                <c:pt idx="89">
                  <c:v>278.89</c:v>
                </c:pt>
                <c:pt idx="90">
                  <c:v>280.89999999999998</c:v>
                </c:pt>
                <c:pt idx="91">
                  <c:v>282.91000000000003</c:v>
                </c:pt>
                <c:pt idx="92">
                  <c:v>284.92</c:v>
                </c:pt>
                <c:pt idx="93">
                  <c:v>286.93</c:v>
                </c:pt>
                <c:pt idx="94">
                  <c:v>288.94</c:v>
                </c:pt>
                <c:pt idx="95">
                  <c:v>290.95</c:v>
                </c:pt>
                <c:pt idx="96">
                  <c:v>292.95999999999998</c:v>
                </c:pt>
                <c:pt idx="97">
                  <c:v>294.97000000000003</c:v>
                </c:pt>
                <c:pt idx="98">
                  <c:v>296.98</c:v>
                </c:pt>
                <c:pt idx="99">
                  <c:v>298.99</c:v>
                </c:pt>
                <c:pt idx="100">
                  <c:v>301</c:v>
                </c:pt>
                <c:pt idx="101">
                  <c:v>303.01</c:v>
                </c:pt>
                <c:pt idx="102">
                  <c:v>305.02</c:v>
                </c:pt>
                <c:pt idx="103">
                  <c:v>307.02999999999997</c:v>
                </c:pt>
                <c:pt idx="104">
                  <c:v>309.04000000000002</c:v>
                </c:pt>
                <c:pt idx="105">
                  <c:v>311.05</c:v>
                </c:pt>
                <c:pt idx="106">
                  <c:v>313.06</c:v>
                </c:pt>
                <c:pt idx="107">
                  <c:v>315.07</c:v>
                </c:pt>
                <c:pt idx="108">
                  <c:v>317.08</c:v>
                </c:pt>
                <c:pt idx="109">
                  <c:v>319.08999999999997</c:v>
                </c:pt>
                <c:pt idx="110">
                  <c:v>321.10000000000002</c:v>
                </c:pt>
                <c:pt idx="111">
                  <c:v>323.11</c:v>
                </c:pt>
                <c:pt idx="112">
                  <c:v>325.12</c:v>
                </c:pt>
                <c:pt idx="113">
                  <c:v>327.13</c:v>
                </c:pt>
                <c:pt idx="114">
                  <c:v>329.14</c:v>
                </c:pt>
                <c:pt idx="115">
                  <c:v>331.15</c:v>
                </c:pt>
                <c:pt idx="116">
                  <c:v>333.16</c:v>
                </c:pt>
                <c:pt idx="117">
                  <c:v>335.17</c:v>
                </c:pt>
                <c:pt idx="118">
                  <c:v>337.18</c:v>
                </c:pt>
                <c:pt idx="119">
                  <c:v>339.19</c:v>
                </c:pt>
                <c:pt idx="120">
                  <c:v>341.2</c:v>
                </c:pt>
                <c:pt idx="121">
                  <c:v>343.21</c:v>
                </c:pt>
                <c:pt idx="122">
                  <c:v>345.22</c:v>
                </c:pt>
                <c:pt idx="123">
                  <c:v>347.23</c:v>
                </c:pt>
                <c:pt idx="124">
                  <c:v>349.24</c:v>
                </c:pt>
                <c:pt idx="125">
                  <c:v>351.25</c:v>
                </c:pt>
                <c:pt idx="126">
                  <c:v>353.26</c:v>
                </c:pt>
                <c:pt idx="127">
                  <c:v>355.27</c:v>
                </c:pt>
                <c:pt idx="128">
                  <c:v>357.28</c:v>
                </c:pt>
                <c:pt idx="129">
                  <c:v>359.29</c:v>
                </c:pt>
                <c:pt idx="130">
                  <c:v>361.3</c:v>
                </c:pt>
                <c:pt idx="131">
                  <c:v>363.31</c:v>
                </c:pt>
                <c:pt idx="132">
                  <c:v>365.32</c:v>
                </c:pt>
                <c:pt idx="133">
                  <c:v>367.33</c:v>
                </c:pt>
                <c:pt idx="134">
                  <c:v>369.34</c:v>
                </c:pt>
                <c:pt idx="135">
                  <c:v>371.35</c:v>
                </c:pt>
                <c:pt idx="136">
                  <c:v>373.36</c:v>
                </c:pt>
                <c:pt idx="137">
                  <c:v>375.37</c:v>
                </c:pt>
                <c:pt idx="138">
                  <c:v>377.38</c:v>
                </c:pt>
                <c:pt idx="139">
                  <c:v>379.39</c:v>
                </c:pt>
                <c:pt idx="140">
                  <c:v>381.4</c:v>
                </c:pt>
                <c:pt idx="141">
                  <c:v>383.41</c:v>
                </c:pt>
                <c:pt idx="142">
                  <c:v>385.42</c:v>
                </c:pt>
                <c:pt idx="143">
                  <c:v>387.43</c:v>
                </c:pt>
                <c:pt idx="144">
                  <c:v>389.44</c:v>
                </c:pt>
                <c:pt idx="145">
                  <c:v>391.45</c:v>
                </c:pt>
                <c:pt idx="146">
                  <c:v>393.46</c:v>
                </c:pt>
                <c:pt idx="147">
                  <c:v>395.47</c:v>
                </c:pt>
                <c:pt idx="148">
                  <c:v>397.48</c:v>
                </c:pt>
                <c:pt idx="149">
                  <c:v>399.49</c:v>
                </c:pt>
                <c:pt idx="150">
                  <c:v>401.5</c:v>
                </c:pt>
                <c:pt idx="151">
                  <c:v>403.51</c:v>
                </c:pt>
                <c:pt idx="152">
                  <c:v>405.52</c:v>
                </c:pt>
                <c:pt idx="153">
                  <c:v>407.53</c:v>
                </c:pt>
                <c:pt idx="154">
                  <c:v>409.54</c:v>
                </c:pt>
                <c:pt idx="155">
                  <c:v>411.55</c:v>
                </c:pt>
                <c:pt idx="156">
                  <c:v>413.56</c:v>
                </c:pt>
                <c:pt idx="157">
                  <c:v>415.57</c:v>
                </c:pt>
                <c:pt idx="158">
                  <c:v>417.58</c:v>
                </c:pt>
                <c:pt idx="159">
                  <c:v>419.59</c:v>
                </c:pt>
                <c:pt idx="160">
                  <c:v>421.6</c:v>
                </c:pt>
                <c:pt idx="161">
                  <c:v>423.61</c:v>
                </c:pt>
                <c:pt idx="162">
                  <c:v>425.62</c:v>
                </c:pt>
                <c:pt idx="163">
                  <c:v>427.63</c:v>
                </c:pt>
                <c:pt idx="164">
                  <c:v>429.64</c:v>
                </c:pt>
                <c:pt idx="165">
                  <c:v>431.65</c:v>
                </c:pt>
                <c:pt idx="166">
                  <c:v>433.66</c:v>
                </c:pt>
                <c:pt idx="167">
                  <c:v>435.67</c:v>
                </c:pt>
                <c:pt idx="168">
                  <c:v>437.68</c:v>
                </c:pt>
                <c:pt idx="169">
                  <c:v>439.69</c:v>
                </c:pt>
                <c:pt idx="170">
                  <c:v>441.7</c:v>
                </c:pt>
                <c:pt idx="171">
                  <c:v>443.71</c:v>
                </c:pt>
                <c:pt idx="172">
                  <c:v>445.72</c:v>
                </c:pt>
                <c:pt idx="173">
                  <c:v>447.73</c:v>
                </c:pt>
                <c:pt idx="174">
                  <c:v>449.74</c:v>
                </c:pt>
                <c:pt idx="175">
                  <c:v>451.75</c:v>
                </c:pt>
                <c:pt idx="176">
                  <c:v>453.76</c:v>
                </c:pt>
                <c:pt idx="177">
                  <c:v>455.77</c:v>
                </c:pt>
                <c:pt idx="178">
                  <c:v>457.78</c:v>
                </c:pt>
                <c:pt idx="179">
                  <c:v>459.79</c:v>
                </c:pt>
                <c:pt idx="180">
                  <c:v>461.8</c:v>
                </c:pt>
                <c:pt idx="181">
                  <c:v>463.81</c:v>
                </c:pt>
                <c:pt idx="182">
                  <c:v>465.82</c:v>
                </c:pt>
                <c:pt idx="183">
                  <c:v>467.83</c:v>
                </c:pt>
                <c:pt idx="184">
                  <c:v>469.84</c:v>
                </c:pt>
                <c:pt idx="185">
                  <c:v>471.85</c:v>
                </c:pt>
                <c:pt idx="186">
                  <c:v>473.86</c:v>
                </c:pt>
                <c:pt idx="187">
                  <c:v>475.87</c:v>
                </c:pt>
                <c:pt idx="188">
                  <c:v>477.88</c:v>
                </c:pt>
                <c:pt idx="189">
                  <c:v>479.89</c:v>
                </c:pt>
                <c:pt idx="190">
                  <c:v>481.9</c:v>
                </c:pt>
                <c:pt idx="191">
                  <c:v>483.91</c:v>
                </c:pt>
                <c:pt idx="192">
                  <c:v>485.92</c:v>
                </c:pt>
                <c:pt idx="193">
                  <c:v>487.93</c:v>
                </c:pt>
                <c:pt idx="194">
                  <c:v>489.94</c:v>
                </c:pt>
                <c:pt idx="195">
                  <c:v>491.95</c:v>
                </c:pt>
                <c:pt idx="196">
                  <c:v>493.96</c:v>
                </c:pt>
                <c:pt idx="197">
                  <c:v>495.97</c:v>
                </c:pt>
                <c:pt idx="198">
                  <c:v>497.98</c:v>
                </c:pt>
                <c:pt idx="199">
                  <c:v>499.99</c:v>
                </c:pt>
                <c:pt idx="200">
                  <c:v>502</c:v>
                </c:pt>
                <c:pt idx="201">
                  <c:v>504.01</c:v>
                </c:pt>
                <c:pt idx="202">
                  <c:v>506.02</c:v>
                </c:pt>
                <c:pt idx="203">
                  <c:v>508.03</c:v>
                </c:pt>
                <c:pt idx="204">
                  <c:v>510.04</c:v>
                </c:pt>
                <c:pt idx="205">
                  <c:v>512.04999999999995</c:v>
                </c:pt>
                <c:pt idx="206">
                  <c:v>514.05999999999995</c:v>
                </c:pt>
                <c:pt idx="207">
                  <c:v>516.07000000000005</c:v>
                </c:pt>
                <c:pt idx="208">
                  <c:v>518.08000000000004</c:v>
                </c:pt>
                <c:pt idx="209">
                  <c:v>520.09</c:v>
                </c:pt>
                <c:pt idx="210">
                  <c:v>522.1</c:v>
                </c:pt>
                <c:pt idx="211">
                  <c:v>524.11</c:v>
                </c:pt>
                <c:pt idx="212">
                  <c:v>526.12</c:v>
                </c:pt>
                <c:pt idx="213">
                  <c:v>528.13</c:v>
                </c:pt>
                <c:pt idx="214">
                  <c:v>530.14</c:v>
                </c:pt>
                <c:pt idx="215">
                  <c:v>532.15</c:v>
                </c:pt>
                <c:pt idx="216">
                  <c:v>534.16</c:v>
                </c:pt>
                <c:pt idx="217">
                  <c:v>536.16999999999996</c:v>
                </c:pt>
                <c:pt idx="218">
                  <c:v>538.17999999999995</c:v>
                </c:pt>
                <c:pt idx="219">
                  <c:v>540.19000000000005</c:v>
                </c:pt>
                <c:pt idx="220">
                  <c:v>542.20000000000005</c:v>
                </c:pt>
                <c:pt idx="221">
                  <c:v>544.21</c:v>
                </c:pt>
                <c:pt idx="222">
                  <c:v>546.22</c:v>
                </c:pt>
                <c:pt idx="223">
                  <c:v>548.23</c:v>
                </c:pt>
                <c:pt idx="224">
                  <c:v>550.24</c:v>
                </c:pt>
                <c:pt idx="225">
                  <c:v>552.25</c:v>
                </c:pt>
                <c:pt idx="226">
                  <c:v>554.26</c:v>
                </c:pt>
                <c:pt idx="227">
                  <c:v>556.27</c:v>
                </c:pt>
                <c:pt idx="228">
                  <c:v>558.28</c:v>
                </c:pt>
                <c:pt idx="229">
                  <c:v>560.29</c:v>
                </c:pt>
                <c:pt idx="230">
                  <c:v>562.29999999999995</c:v>
                </c:pt>
                <c:pt idx="231">
                  <c:v>564.30999999999995</c:v>
                </c:pt>
                <c:pt idx="232">
                  <c:v>566.32000000000005</c:v>
                </c:pt>
                <c:pt idx="233">
                  <c:v>568.33000000000004</c:v>
                </c:pt>
                <c:pt idx="234">
                  <c:v>570.34</c:v>
                </c:pt>
                <c:pt idx="235">
                  <c:v>572.35</c:v>
                </c:pt>
                <c:pt idx="236">
                  <c:v>574.36</c:v>
                </c:pt>
                <c:pt idx="237">
                  <c:v>576.37</c:v>
                </c:pt>
                <c:pt idx="238">
                  <c:v>578.38</c:v>
                </c:pt>
                <c:pt idx="239">
                  <c:v>580.39</c:v>
                </c:pt>
                <c:pt idx="240">
                  <c:v>582.4</c:v>
                </c:pt>
                <c:pt idx="241">
                  <c:v>584.41</c:v>
                </c:pt>
                <c:pt idx="242">
                  <c:v>586.41999999999996</c:v>
                </c:pt>
                <c:pt idx="243">
                  <c:v>588.42999999999995</c:v>
                </c:pt>
                <c:pt idx="244">
                  <c:v>590.44000000000005</c:v>
                </c:pt>
                <c:pt idx="245">
                  <c:v>592.45000000000005</c:v>
                </c:pt>
                <c:pt idx="246">
                  <c:v>594.46</c:v>
                </c:pt>
                <c:pt idx="247">
                  <c:v>596.47</c:v>
                </c:pt>
                <c:pt idx="248">
                  <c:v>598.48</c:v>
                </c:pt>
                <c:pt idx="249">
                  <c:v>600.49</c:v>
                </c:pt>
                <c:pt idx="250">
                  <c:v>602.5</c:v>
                </c:pt>
                <c:pt idx="251">
                  <c:v>604.51</c:v>
                </c:pt>
                <c:pt idx="252">
                  <c:v>606.52</c:v>
                </c:pt>
                <c:pt idx="253">
                  <c:v>608.53</c:v>
                </c:pt>
                <c:pt idx="254">
                  <c:v>610.54</c:v>
                </c:pt>
                <c:pt idx="255">
                  <c:v>612.54999999999995</c:v>
                </c:pt>
                <c:pt idx="256">
                  <c:v>614.55999999999995</c:v>
                </c:pt>
                <c:pt idx="257">
                  <c:v>616.57000000000005</c:v>
                </c:pt>
                <c:pt idx="258">
                  <c:v>618.58000000000004</c:v>
                </c:pt>
                <c:pt idx="259">
                  <c:v>620.59</c:v>
                </c:pt>
                <c:pt idx="260">
                  <c:v>622.6</c:v>
                </c:pt>
                <c:pt idx="261">
                  <c:v>624.61</c:v>
                </c:pt>
                <c:pt idx="262">
                  <c:v>626.62</c:v>
                </c:pt>
                <c:pt idx="263">
                  <c:v>628.63</c:v>
                </c:pt>
                <c:pt idx="264">
                  <c:v>630.64</c:v>
                </c:pt>
                <c:pt idx="265">
                  <c:v>632.65</c:v>
                </c:pt>
                <c:pt idx="266">
                  <c:v>634.66</c:v>
                </c:pt>
                <c:pt idx="267">
                  <c:v>636.66999999999996</c:v>
                </c:pt>
                <c:pt idx="268">
                  <c:v>638.67999999999995</c:v>
                </c:pt>
                <c:pt idx="269">
                  <c:v>640.69000000000005</c:v>
                </c:pt>
                <c:pt idx="270">
                  <c:v>642.70000000000005</c:v>
                </c:pt>
                <c:pt idx="271">
                  <c:v>644.71</c:v>
                </c:pt>
                <c:pt idx="272">
                  <c:v>646.72</c:v>
                </c:pt>
                <c:pt idx="273">
                  <c:v>648.73</c:v>
                </c:pt>
                <c:pt idx="274">
                  <c:v>650.74</c:v>
                </c:pt>
                <c:pt idx="275">
                  <c:v>652.75</c:v>
                </c:pt>
                <c:pt idx="276">
                  <c:v>654.76</c:v>
                </c:pt>
                <c:pt idx="277">
                  <c:v>656.77</c:v>
                </c:pt>
                <c:pt idx="278">
                  <c:v>658.78</c:v>
                </c:pt>
                <c:pt idx="279">
                  <c:v>660.79</c:v>
                </c:pt>
                <c:pt idx="280">
                  <c:v>662.8</c:v>
                </c:pt>
                <c:pt idx="281">
                  <c:v>664.81</c:v>
                </c:pt>
                <c:pt idx="282">
                  <c:v>666.82</c:v>
                </c:pt>
                <c:pt idx="283">
                  <c:v>668.83</c:v>
                </c:pt>
                <c:pt idx="284">
                  <c:v>670.84</c:v>
                </c:pt>
                <c:pt idx="285">
                  <c:v>672.85</c:v>
                </c:pt>
                <c:pt idx="286">
                  <c:v>674.86</c:v>
                </c:pt>
                <c:pt idx="287">
                  <c:v>676.87</c:v>
                </c:pt>
                <c:pt idx="288">
                  <c:v>678.88</c:v>
                </c:pt>
                <c:pt idx="289">
                  <c:v>680.89</c:v>
                </c:pt>
                <c:pt idx="290">
                  <c:v>682.9</c:v>
                </c:pt>
                <c:pt idx="291">
                  <c:v>684.91</c:v>
                </c:pt>
                <c:pt idx="292">
                  <c:v>686.92</c:v>
                </c:pt>
                <c:pt idx="293">
                  <c:v>688.93</c:v>
                </c:pt>
                <c:pt idx="294">
                  <c:v>690.94</c:v>
                </c:pt>
                <c:pt idx="295">
                  <c:v>692.95</c:v>
                </c:pt>
                <c:pt idx="296">
                  <c:v>694.96</c:v>
                </c:pt>
                <c:pt idx="297">
                  <c:v>696.97</c:v>
                </c:pt>
                <c:pt idx="298">
                  <c:v>698.98</c:v>
                </c:pt>
                <c:pt idx="299">
                  <c:v>700.99</c:v>
                </c:pt>
                <c:pt idx="300">
                  <c:v>703</c:v>
                </c:pt>
                <c:pt idx="301">
                  <c:v>705.01</c:v>
                </c:pt>
                <c:pt idx="302">
                  <c:v>707.02</c:v>
                </c:pt>
                <c:pt idx="303">
                  <c:v>709.03</c:v>
                </c:pt>
                <c:pt idx="304">
                  <c:v>711.04</c:v>
                </c:pt>
                <c:pt idx="305">
                  <c:v>713.05</c:v>
                </c:pt>
                <c:pt idx="306">
                  <c:v>715.06</c:v>
                </c:pt>
                <c:pt idx="307">
                  <c:v>717.07</c:v>
                </c:pt>
                <c:pt idx="308">
                  <c:v>719.08</c:v>
                </c:pt>
                <c:pt idx="309">
                  <c:v>721.09</c:v>
                </c:pt>
                <c:pt idx="310">
                  <c:v>723.1</c:v>
                </c:pt>
                <c:pt idx="311">
                  <c:v>725.11</c:v>
                </c:pt>
                <c:pt idx="312">
                  <c:v>727.12</c:v>
                </c:pt>
                <c:pt idx="313">
                  <c:v>729.13</c:v>
                </c:pt>
                <c:pt idx="314">
                  <c:v>731.14</c:v>
                </c:pt>
                <c:pt idx="315">
                  <c:v>733.15</c:v>
                </c:pt>
                <c:pt idx="316">
                  <c:v>735.16</c:v>
                </c:pt>
                <c:pt idx="317">
                  <c:v>737.17</c:v>
                </c:pt>
                <c:pt idx="318">
                  <c:v>739.18</c:v>
                </c:pt>
                <c:pt idx="319">
                  <c:v>741.19</c:v>
                </c:pt>
                <c:pt idx="320">
                  <c:v>743.2</c:v>
                </c:pt>
                <c:pt idx="321">
                  <c:v>745.21</c:v>
                </c:pt>
                <c:pt idx="322">
                  <c:v>747.22</c:v>
                </c:pt>
                <c:pt idx="323">
                  <c:v>749.23</c:v>
                </c:pt>
                <c:pt idx="324">
                  <c:v>751.24</c:v>
                </c:pt>
                <c:pt idx="325">
                  <c:v>753.25</c:v>
                </c:pt>
                <c:pt idx="326">
                  <c:v>755.26</c:v>
                </c:pt>
                <c:pt idx="327">
                  <c:v>757.27</c:v>
                </c:pt>
                <c:pt idx="328">
                  <c:v>759.28</c:v>
                </c:pt>
                <c:pt idx="329">
                  <c:v>761.29</c:v>
                </c:pt>
                <c:pt idx="330">
                  <c:v>763.3</c:v>
                </c:pt>
                <c:pt idx="331">
                  <c:v>765.31</c:v>
                </c:pt>
                <c:pt idx="332">
                  <c:v>767.32</c:v>
                </c:pt>
                <c:pt idx="333">
                  <c:v>769.33</c:v>
                </c:pt>
                <c:pt idx="334">
                  <c:v>771.34</c:v>
                </c:pt>
                <c:pt idx="335">
                  <c:v>773.35</c:v>
                </c:pt>
                <c:pt idx="336">
                  <c:v>775.36</c:v>
                </c:pt>
                <c:pt idx="337">
                  <c:v>777.37</c:v>
                </c:pt>
                <c:pt idx="338">
                  <c:v>779.38</c:v>
                </c:pt>
                <c:pt idx="339">
                  <c:v>781.39</c:v>
                </c:pt>
                <c:pt idx="340">
                  <c:v>783.4</c:v>
                </c:pt>
                <c:pt idx="341">
                  <c:v>785.41</c:v>
                </c:pt>
                <c:pt idx="342">
                  <c:v>787.42</c:v>
                </c:pt>
                <c:pt idx="343">
                  <c:v>789.43</c:v>
                </c:pt>
                <c:pt idx="344">
                  <c:v>791.44</c:v>
                </c:pt>
                <c:pt idx="345">
                  <c:v>793.45</c:v>
                </c:pt>
                <c:pt idx="346">
                  <c:v>795.46</c:v>
                </c:pt>
                <c:pt idx="347">
                  <c:v>797.47</c:v>
                </c:pt>
                <c:pt idx="348">
                  <c:v>799.48</c:v>
                </c:pt>
                <c:pt idx="349">
                  <c:v>801.49</c:v>
                </c:pt>
                <c:pt idx="350">
                  <c:v>803.5</c:v>
                </c:pt>
                <c:pt idx="351">
                  <c:v>805.51</c:v>
                </c:pt>
                <c:pt idx="352">
                  <c:v>807.52</c:v>
                </c:pt>
                <c:pt idx="353">
                  <c:v>809.53</c:v>
                </c:pt>
                <c:pt idx="354">
                  <c:v>811.54</c:v>
                </c:pt>
                <c:pt idx="355">
                  <c:v>813.55</c:v>
                </c:pt>
                <c:pt idx="356">
                  <c:v>815.56</c:v>
                </c:pt>
                <c:pt idx="357">
                  <c:v>817.57</c:v>
                </c:pt>
                <c:pt idx="358">
                  <c:v>819.58</c:v>
                </c:pt>
                <c:pt idx="359">
                  <c:v>821.59</c:v>
                </c:pt>
                <c:pt idx="360">
                  <c:v>823.6</c:v>
                </c:pt>
                <c:pt idx="361">
                  <c:v>825.61</c:v>
                </c:pt>
                <c:pt idx="362">
                  <c:v>827.62</c:v>
                </c:pt>
                <c:pt idx="363">
                  <c:v>829.63</c:v>
                </c:pt>
                <c:pt idx="364">
                  <c:v>831.64</c:v>
                </c:pt>
              </c:numCache>
            </c:numRef>
          </c:xVal>
          <c:yVal>
            <c:numRef>
              <c:f>Sheet1!$D$2:$D$367</c:f>
              <c:numCache>
                <c:formatCode>General</c:formatCode>
                <c:ptCount val="366"/>
                <c:pt idx="0">
                  <c:v>537.98429899999996</c:v>
                </c:pt>
                <c:pt idx="1">
                  <c:v>525.04150500000003</c:v>
                </c:pt>
                <c:pt idx="2">
                  <c:v>512.63085899999999</c:v>
                </c:pt>
                <c:pt idx="3">
                  <c:v>500.72065400000002</c:v>
                </c:pt>
                <c:pt idx="4">
                  <c:v>489.28164500000003</c:v>
                </c:pt>
                <c:pt idx="5">
                  <c:v>478.28681499999999</c:v>
                </c:pt>
                <c:pt idx="6">
                  <c:v>467.71117299999997</c:v>
                </c:pt>
                <c:pt idx="7">
                  <c:v>457.53155800000002</c:v>
                </c:pt>
                <c:pt idx="8">
                  <c:v>447.72648500000003</c:v>
                </c:pt>
                <c:pt idx="9">
                  <c:v>438.27598799999998</c:v>
                </c:pt>
                <c:pt idx="10">
                  <c:v>429.16149300000001</c:v>
                </c:pt>
                <c:pt idx="11">
                  <c:v>420.36569700000001</c:v>
                </c:pt>
                <c:pt idx="12">
                  <c:v>411.87246099999999</c:v>
                </c:pt>
                <c:pt idx="13">
                  <c:v>403.66671500000001</c:v>
                </c:pt>
                <c:pt idx="14">
                  <c:v>395.73437200000001</c:v>
                </c:pt>
                <c:pt idx="15">
                  <c:v>388.06224400000002</c:v>
                </c:pt>
                <c:pt idx="16">
                  <c:v>380.63797799999998</c:v>
                </c:pt>
                <c:pt idx="17">
                  <c:v>373.44998800000002</c:v>
                </c:pt>
                <c:pt idx="18">
                  <c:v>366.48739599999999</c:v>
                </c:pt>
                <c:pt idx="19">
                  <c:v>359.73997900000001</c:v>
                </c:pt>
                <c:pt idx="20">
                  <c:v>353.19812200000001</c:v>
                </c:pt>
                <c:pt idx="21">
                  <c:v>346.85277100000002</c:v>
                </c:pt>
                <c:pt idx="22">
                  <c:v>340.69539600000002</c:v>
                </c:pt>
                <c:pt idx="23">
                  <c:v>334.71794999999997</c:v>
                </c:pt>
                <c:pt idx="24">
                  <c:v>328.91283800000002</c:v>
                </c:pt>
                <c:pt idx="25">
                  <c:v>323.27288499999997</c:v>
                </c:pt>
                <c:pt idx="26">
                  <c:v>317.79130600000002</c:v>
                </c:pt>
                <c:pt idx="27">
                  <c:v>312.46168399999999</c:v>
                </c:pt>
                <c:pt idx="28">
                  <c:v>307.27794</c:v>
                </c:pt>
                <c:pt idx="29">
                  <c:v>302.23431499999998</c:v>
                </c:pt>
                <c:pt idx="30">
                  <c:v>297.32534600000002</c:v>
                </c:pt>
                <c:pt idx="31">
                  <c:v>292.54585200000002</c:v>
                </c:pt>
                <c:pt idx="32">
                  <c:v>287.89091200000001</c:v>
                </c:pt>
                <c:pt idx="33">
                  <c:v>283.35584799999998</c:v>
                </c:pt>
                <c:pt idx="34">
                  <c:v>278.936216</c:v>
                </c:pt>
                <c:pt idx="35">
                  <c:v>274.62778500000002</c:v>
                </c:pt>
                <c:pt idx="36">
                  <c:v>270.42653000000001</c:v>
                </c:pt>
                <c:pt idx="37">
                  <c:v>266.32861400000002</c:v>
                </c:pt>
                <c:pt idx="38">
                  <c:v>262.33038099999999</c:v>
                </c:pt>
                <c:pt idx="39">
                  <c:v>258.42834699999997</c:v>
                </c:pt>
                <c:pt idx="40">
                  <c:v>254.61918399999999</c:v>
                </c:pt>
                <c:pt idx="41">
                  <c:v>250.89971800000001</c:v>
                </c:pt>
                <c:pt idx="42">
                  <c:v>247.26691500000001</c:v>
                </c:pt>
                <c:pt idx="43">
                  <c:v>243.71787699999999</c:v>
                </c:pt>
                <c:pt idx="44">
                  <c:v>240.249832</c:v>
                </c:pt>
                <c:pt idx="45">
                  <c:v>236.86013</c:v>
                </c:pt>
                <c:pt idx="46">
                  <c:v>233.546232</c:v>
                </c:pt>
                <c:pt idx="47">
                  <c:v>230.30570900000001</c:v>
                </c:pt>
                <c:pt idx="48">
                  <c:v>227.136234</c:v>
                </c:pt>
                <c:pt idx="49">
                  <c:v>224.03557599999999</c:v>
                </c:pt>
                <c:pt idx="50">
                  <c:v>221.00159600000001</c:v>
                </c:pt>
                <c:pt idx="51">
                  <c:v>218.032242</c:v>
                </c:pt>
                <c:pt idx="52">
                  <c:v>215.12554600000001</c:v>
                </c:pt>
                <c:pt idx="53">
                  <c:v>212.279616</c:v>
                </c:pt>
                <c:pt idx="54">
                  <c:v>209.492639</c:v>
                </c:pt>
                <c:pt idx="55">
                  <c:v>206.762868</c:v>
                </c:pt>
                <c:pt idx="56">
                  <c:v>204.088628</c:v>
                </c:pt>
                <c:pt idx="57">
                  <c:v>201.46830700000001</c:v>
                </c:pt>
                <c:pt idx="58">
                  <c:v>198.900352</c:v>
                </c:pt>
                <c:pt idx="59">
                  <c:v>196.383273</c:v>
                </c:pt>
                <c:pt idx="60">
                  <c:v>193.91563199999999</c:v>
                </c:pt>
                <c:pt idx="61">
                  <c:v>191.49604600000001</c:v>
                </c:pt>
                <c:pt idx="62">
                  <c:v>189.12318200000001</c:v>
                </c:pt>
                <c:pt idx="63">
                  <c:v>186.79575600000001</c:v>
                </c:pt>
                <c:pt idx="64">
                  <c:v>184.51253</c:v>
                </c:pt>
                <c:pt idx="65">
                  <c:v>182.27231</c:v>
                </c:pt>
                <c:pt idx="66">
                  <c:v>180.07394500000001</c:v>
                </c:pt>
                <c:pt idx="67">
                  <c:v>177.91632300000001</c:v>
                </c:pt>
                <c:pt idx="68">
                  <c:v>175.798372</c:v>
                </c:pt>
                <c:pt idx="69">
                  <c:v>173.71905699999999</c:v>
                </c:pt>
                <c:pt idx="70">
                  <c:v>171.67737700000001</c:v>
                </c:pt>
                <c:pt idx="71">
                  <c:v>169.67236700000001</c:v>
                </c:pt>
                <c:pt idx="72">
                  <c:v>167.703093</c:v>
                </c:pt>
                <c:pt idx="73">
                  <c:v>165.768652</c:v>
                </c:pt>
                <c:pt idx="74">
                  <c:v>163.86817199999999</c:v>
                </c:pt>
                <c:pt idx="75">
                  <c:v>162.00080800000001</c:v>
                </c:pt>
                <c:pt idx="76">
                  <c:v>160.16574499999999</c:v>
                </c:pt>
                <c:pt idx="77">
                  <c:v>158.36219199999999</c:v>
                </c:pt>
                <c:pt idx="78">
                  <c:v>156.589384</c:v>
                </c:pt>
                <c:pt idx="79">
                  <c:v>154.84658099999999</c:v>
                </c:pt>
                <c:pt idx="80">
                  <c:v>153.13306499999999</c:v>
                </c:pt>
                <c:pt idx="81">
                  <c:v>151.44814199999999</c:v>
                </c:pt>
                <c:pt idx="82">
                  <c:v>149.79113899999999</c:v>
                </c:pt>
                <c:pt idx="83">
                  <c:v>148.16140300000001</c:v>
                </c:pt>
                <c:pt idx="84">
                  <c:v>146.558302</c:v>
                </c:pt>
                <c:pt idx="85">
                  <c:v>144.981223</c:v>
                </c:pt>
                <c:pt idx="86">
                  <c:v>143.42957100000001</c:v>
                </c:pt>
                <c:pt idx="87">
                  <c:v>141.90276800000001</c:v>
                </c:pt>
                <c:pt idx="88">
                  <c:v>140.40025499999999</c:v>
                </c:pt>
                <c:pt idx="89">
                  <c:v>138.92149000000001</c:v>
                </c:pt>
                <c:pt idx="90">
                  <c:v>137.46594300000001</c:v>
                </c:pt>
                <c:pt idx="91">
                  <c:v>136.03310400000001</c:v>
                </c:pt>
                <c:pt idx="92">
                  <c:v>134.62247500000001</c:v>
                </c:pt>
                <c:pt idx="93">
                  <c:v>133.23357200000001</c:v>
                </c:pt>
                <c:pt idx="94">
                  <c:v>131.865927</c:v>
                </c:pt>
                <c:pt idx="95">
                  <c:v>130.51908299999999</c:v>
                </c:pt>
                <c:pt idx="96">
                  <c:v>129.19259700000001</c:v>
                </c:pt>
                <c:pt idx="97">
                  <c:v>127.886038</c:v>
                </c:pt>
                <c:pt idx="98">
                  <c:v>126.59898699999999</c:v>
                </c:pt>
                <c:pt idx="99">
                  <c:v>125.33103699999999</c:v>
                </c:pt>
                <c:pt idx="100">
                  <c:v>124.081791</c:v>
                </c:pt>
                <c:pt idx="101">
                  <c:v>122.850863</c:v>
                </c:pt>
                <c:pt idx="102">
                  <c:v>121.637879</c:v>
                </c:pt>
                <c:pt idx="103">
                  <c:v>120.44247300000001</c:v>
                </c:pt>
                <c:pt idx="104">
                  <c:v>119.26429</c:v>
                </c:pt>
                <c:pt idx="105">
                  <c:v>118.10298299999999</c:v>
                </c:pt>
                <c:pt idx="106">
                  <c:v>116.958215</c:v>
                </c:pt>
                <c:pt idx="107">
                  <c:v>115.82965900000001</c:v>
                </c:pt>
                <c:pt idx="108">
                  <c:v>114.716995</c:v>
                </c:pt>
                <c:pt idx="109">
                  <c:v>113.61991</c:v>
                </c:pt>
                <c:pt idx="110">
                  <c:v>112.53810199999999</c:v>
                </c:pt>
                <c:pt idx="111">
                  <c:v>111.47127500000001</c:v>
                </c:pt>
                <c:pt idx="112">
                  <c:v>110.41914</c:v>
                </c:pt>
                <c:pt idx="113">
                  <c:v>109.381416</c:v>
                </c:pt>
                <c:pt idx="114">
                  <c:v>108.35783000000001</c:v>
                </c:pt>
                <c:pt idx="115">
                  <c:v>107.348114</c:v>
                </c:pt>
                <c:pt idx="116">
                  <c:v>106.352007</c:v>
                </c:pt>
                <c:pt idx="117">
                  <c:v>105.369255</c:v>
                </c:pt>
                <c:pt idx="118">
                  <c:v>104.399609</c:v>
                </c:pt>
                <c:pt idx="119">
                  <c:v>103.442829</c:v>
                </c:pt>
                <c:pt idx="120">
                  <c:v>102.498677</c:v>
                </c:pt>
                <c:pt idx="121">
                  <c:v>101.566923</c:v>
                </c:pt>
                <c:pt idx="122">
                  <c:v>100.647341</c:v>
                </c:pt>
                <c:pt idx="123">
                  <c:v>99.739712999999995</c:v>
                </c:pt>
                <c:pt idx="124">
                  <c:v>98.843823</c:v>
                </c:pt>
                <c:pt idx="125">
                  <c:v>97.959462000000002</c:v>
                </c:pt>
                <c:pt idx="126">
                  <c:v>97.086425000000006</c:v>
                </c:pt>
                <c:pt idx="127">
                  <c:v>96.224512000000004</c:v>
                </c:pt>
                <c:pt idx="128">
                  <c:v>95.373526999999996</c:v>
                </c:pt>
                <c:pt idx="129">
                  <c:v>94.533280000000005</c:v>
                </c:pt>
                <c:pt idx="130">
                  <c:v>93.703584000000006</c:v>
                </c:pt>
                <c:pt idx="131">
                  <c:v>92.884257000000005</c:v>
                </c:pt>
                <c:pt idx="132">
                  <c:v>92.075120999999996</c:v>
                </c:pt>
                <c:pt idx="133">
                  <c:v>91.275999999999996</c:v>
                </c:pt>
                <c:pt idx="134">
                  <c:v>90.486726000000004</c:v>
                </c:pt>
                <c:pt idx="135">
                  <c:v>89.707130000000006</c:v>
                </c:pt>
                <c:pt idx="136">
                  <c:v>88.937050999999997</c:v>
                </c:pt>
                <c:pt idx="137">
                  <c:v>88.176328999999996</c:v>
                </c:pt>
                <c:pt idx="138">
                  <c:v>87.424807000000001</c:v>
                </c:pt>
                <c:pt idx="139">
                  <c:v>86.682333</c:v>
                </c:pt>
                <c:pt idx="140">
                  <c:v>85.948758999999995</c:v>
                </c:pt>
                <c:pt idx="141">
                  <c:v>85.223938000000004</c:v>
                </c:pt>
                <c:pt idx="142">
                  <c:v>84.507726000000005</c:v>
                </c:pt>
                <c:pt idx="143">
                  <c:v>83.799985000000007</c:v>
                </c:pt>
                <c:pt idx="144">
                  <c:v>83.100577000000001</c:v>
                </c:pt>
                <c:pt idx="145">
                  <c:v>82.409367000000003</c:v>
                </c:pt>
                <c:pt idx="146">
                  <c:v>81.726225999999997</c:v>
                </c:pt>
                <c:pt idx="147">
                  <c:v>81.051023999999998</c:v>
                </c:pt>
                <c:pt idx="148">
                  <c:v>80.383634999999998</c:v>
                </c:pt>
                <c:pt idx="149">
                  <c:v>79.723934999999997</c:v>
                </c:pt>
                <c:pt idx="150">
                  <c:v>79.071804999999998</c:v>
                </c:pt>
                <c:pt idx="151">
                  <c:v>78.427126000000001</c:v>
                </c:pt>
                <c:pt idx="152">
                  <c:v>77.789782000000002</c:v>
                </c:pt>
                <c:pt idx="153">
                  <c:v>77.159659000000005</c:v>
                </c:pt>
                <c:pt idx="154">
                  <c:v>76.536646000000005</c:v>
                </c:pt>
                <c:pt idx="155">
                  <c:v>75.920634000000007</c:v>
                </c:pt>
                <c:pt idx="156">
                  <c:v>75.311515999999997</c:v>
                </c:pt>
                <c:pt idx="157">
                  <c:v>74.709187</c:v>
                </c:pt>
                <c:pt idx="158">
                  <c:v>74.113544000000005</c:v>
                </c:pt>
                <c:pt idx="159">
                  <c:v>73.524488000000005</c:v>
                </c:pt>
                <c:pt idx="160">
                  <c:v>72.941918000000001</c:v>
                </c:pt>
                <c:pt idx="161">
                  <c:v>72.365737999999993</c:v>
                </c:pt>
                <c:pt idx="162">
                  <c:v>71.795852999999994</c:v>
                </c:pt>
                <c:pt idx="163">
                  <c:v>71.232170999999994</c:v>
                </c:pt>
                <c:pt idx="164">
                  <c:v>70.674599000000001</c:v>
                </c:pt>
                <c:pt idx="165">
                  <c:v>70.123047999999997</c:v>
                </c:pt>
                <c:pt idx="166">
                  <c:v>69.577430000000007</c:v>
                </c:pt>
                <c:pt idx="167">
                  <c:v>69.037659000000005</c:v>
                </c:pt>
                <c:pt idx="168">
                  <c:v>68.503649999999993</c:v>
                </c:pt>
                <c:pt idx="169">
                  <c:v>67.975319999999996</c:v>
                </c:pt>
                <c:pt idx="170">
                  <c:v>67.452588000000006</c:v>
                </c:pt>
                <c:pt idx="171">
                  <c:v>66.935372999999998</c:v>
                </c:pt>
                <c:pt idx="172">
                  <c:v>66.423597999999998</c:v>
                </c:pt>
                <c:pt idx="173">
                  <c:v>65.917184000000006</c:v>
                </c:pt>
                <c:pt idx="174">
                  <c:v>65.416056999999995</c:v>
                </c:pt>
                <c:pt idx="175">
                  <c:v>64.920141999999998</c:v>
                </c:pt>
                <c:pt idx="176">
                  <c:v>64.429366000000002</c:v>
                </c:pt>
                <c:pt idx="177">
                  <c:v>63.943657000000002</c:v>
                </c:pt>
                <c:pt idx="178">
                  <c:v>63.462946000000002</c:v>
                </c:pt>
                <c:pt idx="179">
                  <c:v>62.987161999999998</c:v>
                </c:pt>
                <c:pt idx="180">
                  <c:v>62.516238999999999</c:v>
                </c:pt>
                <c:pt idx="181">
                  <c:v>62.050109999999997</c:v>
                </c:pt>
                <c:pt idx="182">
                  <c:v>61.588707999999997</c:v>
                </c:pt>
                <c:pt idx="183">
                  <c:v>61.131971</c:v>
                </c:pt>
                <c:pt idx="184">
                  <c:v>60.679834</c:v>
                </c:pt>
                <c:pt idx="185">
                  <c:v>60.232235000000003</c:v>
                </c:pt>
                <c:pt idx="186">
                  <c:v>59.789113999999998</c:v>
                </c:pt>
                <c:pt idx="187">
                  <c:v>59.350411000000001</c:v>
                </c:pt>
                <c:pt idx="188">
                  <c:v>58.916066999999998</c:v>
                </c:pt>
                <c:pt idx="189">
                  <c:v>58.486023000000003</c:v>
                </c:pt>
                <c:pt idx="190">
                  <c:v>58.060223000000001</c:v>
                </c:pt>
                <c:pt idx="191">
                  <c:v>57.638610999999997</c:v>
                </c:pt>
                <c:pt idx="192">
                  <c:v>57.221131999999997</c:v>
                </c:pt>
                <c:pt idx="193">
                  <c:v>56.807732000000001</c:v>
                </c:pt>
                <c:pt idx="194">
                  <c:v>56.398356999999997</c:v>
                </c:pt>
                <c:pt idx="195">
                  <c:v>55.992956</c:v>
                </c:pt>
                <c:pt idx="196">
                  <c:v>55.591476999999998</c:v>
                </c:pt>
                <c:pt idx="197">
                  <c:v>55.193869999999997</c:v>
                </c:pt>
                <c:pt idx="198">
                  <c:v>54.800083999999998</c:v>
                </c:pt>
                <c:pt idx="199">
                  <c:v>54.410072</c:v>
                </c:pt>
                <c:pt idx="200">
                  <c:v>54.023783999999999</c:v>
                </c:pt>
                <c:pt idx="201">
                  <c:v>53.641173999999999</c:v>
                </c:pt>
                <c:pt idx="202">
                  <c:v>53.262194999999998</c:v>
                </c:pt>
                <c:pt idx="203">
                  <c:v>52.886800999999998</c:v>
                </c:pt>
                <c:pt idx="204">
                  <c:v>52.514947999999997</c:v>
                </c:pt>
                <c:pt idx="205">
                  <c:v>52.146590000000003</c:v>
                </c:pt>
                <c:pt idx="206">
                  <c:v>51.781685000000003</c:v>
                </c:pt>
                <c:pt idx="207">
                  <c:v>51.420189000000001</c:v>
                </c:pt>
                <c:pt idx="208">
                  <c:v>51.062061</c:v>
                </c:pt>
                <c:pt idx="209">
                  <c:v>50.707259000000001</c:v>
                </c:pt>
                <c:pt idx="210">
                  <c:v>50.355741000000002</c:v>
                </c:pt>
                <c:pt idx="211">
                  <c:v>50.007468000000003</c:v>
                </c:pt>
                <c:pt idx="212">
                  <c:v>49.662399999999998</c:v>
                </c:pt>
                <c:pt idx="213">
                  <c:v>49.320498000000001</c:v>
                </c:pt>
                <c:pt idx="214">
                  <c:v>48.981724</c:v>
                </c:pt>
                <c:pt idx="215">
                  <c:v>48.646039000000002</c:v>
                </c:pt>
                <c:pt idx="216">
                  <c:v>48.313408000000003</c:v>
                </c:pt>
                <c:pt idx="217">
                  <c:v>47.983792000000001</c:v>
                </c:pt>
                <c:pt idx="218">
                  <c:v>47.657156000000001</c:v>
                </c:pt>
                <c:pt idx="219">
                  <c:v>47.333464999999997</c:v>
                </c:pt>
                <c:pt idx="220">
                  <c:v>47.012683000000003</c:v>
                </c:pt>
                <c:pt idx="221">
                  <c:v>46.694777000000002</c:v>
                </c:pt>
                <c:pt idx="222">
                  <c:v>46.379711</c:v>
                </c:pt>
                <c:pt idx="223">
                  <c:v>46.067453</c:v>
                </c:pt>
                <c:pt idx="224">
                  <c:v>45.757970999999998</c:v>
                </c:pt>
                <c:pt idx="225">
                  <c:v>45.451230000000002</c:v>
                </c:pt>
                <c:pt idx="226">
                  <c:v>45.147199999999998</c:v>
                </c:pt>
                <c:pt idx="227">
                  <c:v>44.845849000000001</c:v>
                </c:pt>
                <c:pt idx="228">
                  <c:v>44.547145999999998</c:v>
                </c:pt>
                <c:pt idx="229">
                  <c:v>44.251061</c:v>
                </c:pt>
                <c:pt idx="230">
                  <c:v>43.957563</c:v>
                </c:pt>
                <c:pt idx="231">
                  <c:v>43.666623000000001</c:v>
                </c:pt>
                <c:pt idx="232">
                  <c:v>43.378211</c:v>
                </c:pt>
                <c:pt idx="233">
                  <c:v>43.092298999999997</c:v>
                </c:pt>
                <c:pt idx="234">
                  <c:v>42.808858999999998</c:v>
                </c:pt>
                <c:pt idx="235">
                  <c:v>42.527861999999999</c:v>
                </c:pt>
                <c:pt idx="236">
                  <c:v>42.249281000000003</c:v>
                </c:pt>
                <c:pt idx="237">
                  <c:v>41.973089000000002</c:v>
                </c:pt>
                <c:pt idx="238">
                  <c:v>41.699258999999998</c:v>
                </c:pt>
                <c:pt idx="239">
                  <c:v>41.427765000000001</c:v>
                </c:pt>
                <c:pt idx="240">
                  <c:v>41.158580000000001</c:v>
                </c:pt>
                <c:pt idx="241">
                  <c:v>40.891679000000003</c:v>
                </c:pt>
                <c:pt idx="242">
                  <c:v>40.627037000000001</c:v>
                </c:pt>
                <c:pt idx="243">
                  <c:v>40.364628000000003</c:v>
                </c:pt>
                <c:pt idx="244">
                  <c:v>40.104429000000003</c:v>
                </c:pt>
                <c:pt idx="245">
                  <c:v>39.846415</c:v>
                </c:pt>
                <c:pt idx="246">
                  <c:v>39.590561999999998</c:v>
                </c:pt>
                <c:pt idx="247">
                  <c:v>39.336846000000001</c:v>
                </c:pt>
                <c:pt idx="248">
                  <c:v>39.085244000000003</c:v>
                </c:pt>
                <c:pt idx="249">
                  <c:v>38.835734000000002</c:v>
                </c:pt>
                <c:pt idx="250">
                  <c:v>38.588293</c:v>
                </c:pt>
                <c:pt idx="251">
                  <c:v>38.342897999999998</c:v>
                </c:pt>
                <c:pt idx="252">
                  <c:v>38.099527999999999</c:v>
                </c:pt>
                <c:pt idx="253">
                  <c:v>37.858161000000003</c:v>
                </c:pt>
                <c:pt idx="254">
                  <c:v>37.618774999999999</c:v>
                </c:pt>
                <c:pt idx="255">
                  <c:v>37.381349</c:v>
                </c:pt>
                <c:pt idx="256">
                  <c:v>37.145862999999999</c:v>
                </c:pt>
                <c:pt idx="257">
                  <c:v>36.912295</c:v>
                </c:pt>
                <c:pt idx="258">
                  <c:v>36.680627000000001</c:v>
                </c:pt>
                <c:pt idx="259">
                  <c:v>36.450837</c:v>
                </c:pt>
                <c:pt idx="260">
                  <c:v>36.222906999999999</c:v>
                </c:pt>
                <c:pt idx="261">
                  <c:v>35.996814999999998</c:v>
                </c:pt>
                <c:pt idx="262">
                  <c:v>35.772545000000001</c:v>
                </c:pt>
                <c:pt idx="263">
                  <c:v>35.550075</c:v>
                </c:pt>
                <c:pt idx="264">
                  <c:v>35.329388999999999</c:v>
                </c:pt>
                <c:pt idx="265">
                  <c:v>35.110466000000002</c:v>
                </c:pt>
                <c:pt idx="266">
                  <c:v>34.89329</c:v>
                </c:pt>
                <c:pt idx="267">
                  <c:v>34.677841999999998</c:v>
                </c:pt>
                <c:pt idx="268">
                  <c:v>34.464103999999999</c:v>
                </c:pt>
                <c:pt idx="269">
                  <c:v>34.252059000000003</c:v>
                </c:pt>
                <c:pt idx="270">
                  <c:v>34.041690000000003</c:v>
                </c:pt>
                <c:pt idx="271">
                  <c:v>33.832979000000002</c:v>
                </c:pt>
                <c:pt idx="272">
                  <c:v>33.625909</c:v>
                </c:pt>
                <c:pt idx="273">
                  <c:v>33.420465</c:v>
                </c:pt>
                <c:pt idx="274">
                  <c:v>33.216630000000002</c:v>
                </c:pt>
                <c:pt idx="275">
                  <c:v>33.014386999999999</c:v>
                </c:pt>
                <c:pt idx="276">
                  <c:v>32.813720000000004</c:v>
                </c:pt>
                <c:pt idx="277">
                  <c:v>32.614614000000003</c:v>
                </c:pt>
                <c:pt idx="278">
                  <c:v>32.417053000000003</c:v>
                </c:pt>
                <c:pt idx="279">
                  <c:v>32.221021999999998</c:v>
                </c:pt>
                <c:pt idx="280">
                  <c:v>32.026505</c:v>
                </c:pt>
                <c:pt idx="281">
                  <c:v>31.833487999999999</c:v>
                </c:pt>
                <c:pt idx="282">
                  <c:v>31.641954999999999</c:v>
                </c:pt>
                <c:pt idx="283">
                  <c:v>31.451892000000001</c:v>
                </c:pt>
                <c:pt idx="284">
                  <c:v>31.263285</c:v>
                </c:pt>
                <c:pt idx="285">
                  <c:v>31.076118999999998</c:v>
                </c:pt>
                <c:pt idx="286">
                  <c:v>30.89038</c:v>
                </c:pt>
                <c:pt idx="287">
                  <c:v>30.706054999999999</c:v>
                </c:pt>
                <c:pt idx="288">
                  <c:v>30.523129000000001</c:v>
                </c:pt>
                <c:pt idx="289">
                  <c:v>30.341588999999999</c:v>
                </c:pt>
                <c:pt idx="290">
                  <c:v>30.161421000000001</c:v>
                </c:pt>
                <c:pt idx="291">
                  <c:v>29.982612</c:v>
                </c:pt>
                <c:pt idx="292">
                  <c:v>29.805150000000001</c:v>
                </c:pt>
                <c:pt idx="293">
                  <c:v>29.629021000000002</c:v>
                </c:pt>
                <c:pt idx="294">
                  <c:v>29.454211999999998</c:v>
                </c:pt>
                <c:pt idx="295">
                  <c:v>29.280711</c:v>
                </c:pt>
                <c:pt idx="296">
                  <c:v>29.108505000000001</c:v>
                </c:pt>
                <c:pt idx="297">
                  <c:v>28.937581999999999</c:v>
                </c:pt>
                <c:pt idx="298">
                  <c:v>28.76793</c:v>
                </c:pt>
                <c:pt idx="299">
                  <c:v>28.599537000000002</c:v>
                </c:pt>
                <c:pt idx="300">
                  <c:v>28.432390000000002</c:v>
                </c:pt>
                <c:pt idx="301">
                  <c:v>28.266479</c:v>
                </c:pt>
                <c:pt idx="302">
                  <c:v>28.101790999999999</c:v>
                </c:pt>
                <c:pt idx="303">
                  <c:v>27.938314999999999</c:v>
                </c:pt>
                <c:pt idx="304">
                  <c:v>27.776039999999998</c:v>
                </c:pt>
                <c:pt idx="305">
                  <c:v>27.614954000000001</c:v>
                </c:pt>
                <c:pt idx="306">
                  <c:v>27.455045999999999</c:v>
                </c:pt>
                <c:pt idx="307">
                  <c:v>27.296306000000001</c:v>
                </c:pt>
                <c:pt idx="308">
                  <c:v>27.138722999999999</c:v>
                </c:pt>
                <c:pt idx="309">
                  <c:v>26.982285999999998</c:v>
                </c:pt>
                <c:pt idx="310">
                  <c:v>26.826983999999999</c:v>
                </c:pt>
                <c:pt idx="311">
                  <c:v>26.672806000000001</c:v>
                </c:pt>
                <c:pt idx="312">
                  <c:v>26.519743999999999</c:v>
                </c:pt>
                <c:pt idx="313">
                  <c:v>26.367785999999999</c:v>
                </c:pt>
                <c:pt idx="314">
                  <c:v>26.216922</c:v>
                </c:pt>
                <c:pt idx="315">
                  <c:v>26.067142</c:v>
                </c:pt>
                <c:pt idx="316">
                  <c:v>25.918437000000001</c:v>
                </c:pt>
                <c:pt idx="317">
                  <c:v>25.770797000000002</c:v>
                </c:pt>
                <c:pt idx="318">
                  <c:v>25.624210999999999</c:v>
                </c:pt>
                <c:pt idx="319">
                  <c:v>25.478670999999999</c:v>
                </c:pt>
                <c:pt idx="320">
                  <c:v>25.334167999999998</c:v>
                </c:pt>
                <c:pt idx="321">
                  <c:v>25.190691000000001</c:v>
                </c:pt>
                <c:pt idx="322">
                  <c:v>25.048231000000001</c:v>
                </c:pt>
                <c:pt idx="323">
                  <c:v>24.906780000000001</c:v>
                </c:pt>
                <c:pt idx="324">
                  <c:v>24.766328999999999</c:v>
                </c:pt>
                <c:pt idx="325">
                  <c:v>24.626868000000002</c:v>
                </c:pt>
                <c:pt idx="326">
                  <c:v>24.488389000000002</c:v>
                </c:pt>
                <c:pt idx="327">
                  <c:v>24.350881999999999</c:v>
                </c:pt>
                <c:pt idx="328">
                  <c:v>24.214341000000001</c:v>
                </c:pt>
                <c:pt idx="329">
                  <c:v>24.078755000000001</c:v>
                </c:pt>
                <c:pt idx="330">
                  <c:v>23.944116000000001</c:v>
                </c:pt>
                <c:pt idx="331">
                  <c:v>23.810417000000001</c:v>
                </c:pt>
                <c:pt idx="332">
                  <c:v>23.677648999999999</c:v>
                </c:pt>
                <c:pt idx="333">
                  <c:v>23.545802999999999</c:v>
                </c:pt>
                <c:pt idx="334">
                  <c:v>23.414871999999999</c:v>
                </c:pt>
                <c:pt idx="335">
                  <c:v>23.284848</c:v>
                </c:pt>
                <c:pt idx="336">
                  <c:v>23.155722999999998</c:v>
                </c:pt>
                <c:pt idx="337">
                  <c:v>23.027488000000002</c:v>
                </c:pt>
                <c:pt idx="338">
                  <c:v>22.900137000000001</c:v>
                </c:pt>
                <c:pt idx="339">
                  <c:v>22.773662000000002</c:v>
                </c:pt>
                <c:pt idx="340">
                  <c:v>22.648054999999999</c:v>
                </c:pt>
                <c:pt idx="341">
                  <c:v>22.523308</c:v>
                </c:pt>
                <c:pt idx="342">
                  <c:v>22.399415000000001</c:v>
                </c:pt>
                <c:pt idx="343">
                  <c:v>22.276367</c:v>
                </c:pt>
                <c:pt idx="344">
                  <c:v>22.154159</c:v>
                </c:pt>
                <c:pt idx="345">
                  <c:v>22.032781</c:v>
                </c:pt>
                <c:pt idx="346">
                  <c:v>21.912229</c:v>
                </c:pt>
                <c:pt idx="347">
                  <c:v>21.792494000000001</c:v>
                </c:pt>
                <c:pt idx="348">
                  <c:v>21.673569000000001</c:v>
                </c:pt>
                <c:pt idx="349">
                  <c:v>21.555447999999998</c:v>
                </c:pt>
                <c:pt idx="350">
                  <c:v>21.438123999999998</c:v>
                </c:pt>
                <c:pt idx="351">
                  <c:v>21.32159</c:v>
                </c:pt>
                <c:pt idx="352">
                  <c:v>21.205839000000001</c:v>
                </c:pt>
                <c:pt idx="353">
                  <c:v>21.090865000000001</c:v>
                </c:pt>
                <c:pt idx="354">
                  <c:v>20.976662000000001</c:v>
                </c:pt>
                <c:pt idx="355">
                  <c:v>20.863223000000001</c:v>
                </c:pt>
                <c:pt idx="356">
                  <c:v>20.750540999999998</c:v>
                </c:pt>
                <c:pt idx="357">
                  <c:v>20.638611000000001</c:v>
                </c:pt>
                <c:pt idx="358">
                  <c:v>20.527425999999998</c:v>
                </c:pt>
                <c:pt idx="359">
                  <c:v>20.416979000000001</c:v>
                </c:pt>
                <c:pt idx="360">
                  <c:v>20.307265999999998</c:v>
                </c:pt>
                <c:pt idx="361">
                  <c:v>20.198278999999999</c:v>
                </c:pt>
                <c:pt idx="362">
                  <c:v>20.090012999999999</c:v>
                </c:pt>
                <c:pt idx="363">
                  <c:v>19.982461000000001</c:v>
                </c:pt>
                <c:pt idx="364">
                  <c:v>19.875619</c:v>
                </c:pt>
                <c:pt idx="365">
                  <c:v>19.769479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C212-4328-9EED-36557560ED6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41036224"/>
        <c:axId val="241037008"/>
      </c:scatterChart>
      <c:valAx>
        <c:axId val="24103622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die size [mm</a:t>
                </a:r>
                <a:r>
                  <a:rPr lang="en-GB" baseline="30000" dirty="0"/>
                  <a:t>2</a:t>
                </a:r>
                <a:r>
                  <a:rPr lang="en-GB" dirty="0"/>
                  <a:t>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1037008"/>
        <c:crosses val="autoZero"/>
        <c:crossBetween val="midCat"/>
        <c:majorUnit val="100"/>
      </c:valAx>
      <c:valAx>
        <c:axId val="2410370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dies per 12" wafer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1036224"/>
        <c:crosses val="autoZero"/>
        <c:crossBetween val="midCat"/>
        <c:majorUnit val="50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8538632119514475"/>
          <c:y val="0.74288148148148148"/>
          <c:w val="0.21876190476190474"/>
          <c:h val="7.6752777777777781E-2"/>
        </c:manualLayout>
      </c:layout>
      <c:overlay val="0"/>
      <c:spPr>
        <a:solidFill>
          <a:schemeClr val="bg1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100" b="1"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Sheet1!$S$1</c:f>
              <c:strCache>
                <c:ptCount val="1"/>
                <c:pt idx="0">
                  <c:v>TOA_tpix3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diamond"/>
            <c:size val="7"/>
            <c:spPr>
              <a:noFill/>
              <a:ln w="9525">
                <a:solidFill>
                  <a:srgbClr val="FF0000"/>
                </a:solidFill>
              </a:ln>
              <a:effectLst/>
            </c:spPr>
          </c:marker>
          <c:xVal>
            <c:numRef>
              <c:f>Sheet1!$A$2:$A$13</c:f>
              <c:numCache>
                <c:formatCode>0.0</c:formatCode>
                <c:ptCount val="12"/>
                <c:pt idx="0">
                  <c:v>0.5</c:v>
                </c:pt>
                <c:pt idx="1">
                  <c:v>0.6</c:v>
                </c:pt>
                <c:pt idx="2">
                  <c:v>0.8</c:v>
                </c:pt>
                <c:pt idx="3">
                  <c:v>1.2</c:v>
                </c:pt>
                <c:pt idx="4">
                  <c:v>2</c:v>
                </c:pt>
                <c:pt idx="5">
                  <c:v>3.6</c:v>
                </c:pt>
                <c:pt idx="6">
                  <c:v>6.8</c:v>
                </c:pt>
                <c:pt idx="7">
                  <c:v>13.2</c:v>
                </c:pt>
                <c:pt idx="8">
                  <c:v>26</c:v>
                </c:pt>
                <c:pt idx="9">
                  <c:v>51.6</c:v>
                </c:pt>
                <c:pt idx="10">
                  <c:v>102.8</c:v>
                </c:pt>
              </c:numCache>
            </c:numRef>
          </c:xVal>
          <c:yVal>
            <c:numRef>
              <c:f>Sheet1!$S$2:$S$13</c:f>
              <c:numCache>
                <c:formatCode>0</c:formatCode>
                <c:ptCount val="12"/>
                <c:pt idx="0">
                  <c:v>13.337</c:v>
                </c:pt>
                <c:pt idx="1">
                  <c:v>10.498000000000001</c:v>
                </c:pt>
                <c:pt idx="2">
                  <c:v>6.003000000000001</c:v>
                </c:pt>
                <c:pt idx="3">
                  <c:v>3.4279999999999999</c:v>
                </c:pt>
                <c:pt idx="4">
                  <c:v>2.093</c:v>
                </c:pt>
                <c:pt idx="5">
                  <c:v>1.3340000000000005</c:v>
                </c:pt>
                <c:pt idx="6">
                  <c:v>0.97200000000000042</c:v>
                </c:pt>
                <c:pt idx="7">
                  <c:v>0.95900000000000052</c:v>
                </c:pt>
                <c:pt idx="8">
                  <c:v>0.73099999999999987</c:v>
                </c:pt>
                <c:pt idx="9">
                  <c:v>0.71600000000000019</c:v>
                </c:pt>
                <c:pt idx="10">
                  <c:v>0.66199999999999992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C358-439E-B55B-5C488CDE7927}"/>
            </c:ext>
          </c:extLst>
        </c:ser>
        <c:ser>
          <c:idx val="1"/>
          <c:order val="1"/>
          <c:tx>
            <c:strRef>
              <c:f>Sheet1!$P$1</c:f>
              <c:strCache>
                <c:ptCount val="1"/>
                <c:pt idx="0">
                  <c:v>±σrms</c:v>
                </c:pt>
              </c:strCache>
            </c:strRef>
          </c:tx>
          <c:spPr>
            <a:ln w="19050" cap="rnd">
              <a:solidFill>
                <a:srgbClr val="FF0000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Sheet1!$A$2:$A$13</c:f>
              <c:numCache>
                <c:formatCode>0.0</c:formatCode>
                <c:ptCount val="12"/>
                <c:pt idx="0">
                  <c:v>0.5</c:v>
                </c:pt>
                <c:pt idx="1">
                  <c:v>0.6</c:v>
                </c:pt>
                <c:pt idx="2">
                  <c:v>0.8</c:v>
                </c:pt>
                <c:pt idx="3">
                  <c:v>1.2</c:v>
                </c:pt>
                <c:pt idx="4">
                  <c:v>2</c:v>
                </c:pt>
                <c:pt idx="5">
                  <c:v>3.6</c:v>
                </c:pt>
                <c:pt idx="6">
                  <c:v>6.8</c:v>
                </c:pt>
                <c:pt idx="7">
                  <c:v>13.2</c:v>
                </c:pt>
                <c:pt idx="8">
                  <c:v>26</c:v>
                </c:pt>
                <c:pt idx="9">
                  <c:v>51.6</c:v>
                </c:pt>
                <c:pt idx="10">
                  <c:v>102.8</c:v>
                </c:pt>
              </c:numCache>
            </c:numRef>
          </c:xVal>
          <c:yVal>
            <c:numRef>
              <c:f>Sheet1!$W$2:$W$13</c:f>
              <c:numCache>
                <c:formatCode>0</c:formatCode>
                <c:ptCount val="12"/>
                <c:pt idx="0">
                  <c:v>17.47</c:v>
                </c:pt>
                <c:pt idx="1">
                  <c:v>13.656000000000001</c:v>
                </c:pt>
                <c:pt idx="2">
                  <c:v>7.4030000000000005</c:v>
                </c:pt>
                <c:pt idx="3">
                  <c:v>4.2459999999999996</c:v>
                </c:pt>
                <c:pt idx="4">
                  <c:v>2.738</c:v>
                </c:pt>
                <c:pt idx="5">
                  <c:v>1.9530000000000005</c:v>
                </c:pt>
                <c:pt idx="6">
                  <c:v>1.5870000000000004</c:v>
                </c:pt>
                <c:pt idx="7">
                  <c:v>1.4270000000000005</c:v>
                </c:pt>
                <c:pt idx="8">
                  <c:v>1.1679999999999999</c:v>
                </c:pt>
                <c:pt idx="9">
                  <c:v>1.1490000000000002</c:v>
                </c:pt>
                <c:pt idx="10">
                  <c:v>1.085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C358-439E-B55B-5C488CDE7927}"/>
            </c:ext>
          </c:extLst>
        </c:ser>
        <c:ser>
          <c:idx val="2"/>
          <c:order val="2"/>
          <c:tx>
            <c:strRef>
              <c:f>Sheet1!$X$1</c:f>
              <c:strCache>
                <c:ptCount val="1"/>
              </c:strCache>
            </c:strRef>
          </c:tx>
          <c:spPr>
            <a:ln w="19050" cap="rnd">
              <a:solidFill>
                <a:srgbClr val="FF0000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Sheet1!$A$2:$A$13</c:f>
              <c:numCache>
                <c:formatCode>0.0</c:formatCode>
                <c:ptCount val="12"/>
                <c:pt idx="0">
                  <c:v>0.5</c:v>
                </c:pt>
                <c:pt idx="1">
                  <c:v>0.6</c:v>
                </c:pt>
                <c:pt idx="2">
                  <c:v>0.8</c:v>
                </c:pt>
                <c:pt idx="3">
                  <c:v>1.2</c:v>
                </c:pt>
                <c:pt idx="4">
                  <c:v>2</c:v>
                </c:pt>
                <c:pt idx="5">
                  <c:v>3.6</c:v>
                </c:pt>
                <c:pt idx="6">
                  <c:v>6.8</c:v>
                </c:pt>
                <c:pt idx="7">
                  <c:v>13.2</c:v>
                </c:pt>
                <c:pt idx="8">
                  <c:v>26</c:v>
                </c:pt>
                <c:pt idx="9">
                  <c:v>51.6</c:v>
                </c:pt>
                <c:pt idx="10">
                  <c:v>102.8</c:v>
                </c:pt>
              </c:numCache>
            </c:numRef>
          </c:xVal>
          <c:yVal>
            <c:numRef>
              <c:f>Sheet1!$X$2:$X$13</c:f>
              <c:numCache>
                <c:formatCode>0</c:formatCode>
                <c:ptCount val="12"/>
                <c:pt idx="0">
                  <c:v>9.2040000000000006</c:v>
                </c:pt>
                <c:pt idx="1">
                  <c:v>7.3400000000000016</c:v>
                </c:pt>
                <c:pt idx="2">
                  <c:v>4.6030000000000015</c:v>
                </c:pt>
                <c:pt idx="3">
                  <c:v>2.61</c:v>
                </c:pt>
                <c:pt idx="4">
                  <c:v>1.448</c:v>
                </c:pt>
                <c:pt idx="5">
                  <c:v>0.71500000000000052</c:v>
                </c:pt>
                <c:pt idx="6">
                  <c:v>0.35700000000000043</c:v>
                </c:pt>
                <c:pt idx="7">
                  <c:v>0.49100000000000049</c:v>
                </c:pt>
                <c:pt idx="8">
                  <c:v>0.29399999999999987</c:v>
                </c:pt>
                <c:pt idx="9">
                  <c:v>0.2830000000000002</c:v>
                </c:pt>
                <c:pt idx="10">
                  <c:v>0.23899999999999993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C358-439E-B55B-5C488CDE792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47770680"/>
        <c:axId val="647770352"/>
      </c:scatterChart>
      <c:valAx>
        <c:axId val="647770680"/>
        <c:scaling>
          <c:logBase val="10"/>
          <c:orientation val="minMax"/>
          <c:max val="120"/>
          <c:min val="0.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5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Qin [ke-]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5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47770352"/>
        <c:crosses val="autoZero"/>
        <c:crossBetween val="midCat"/>
      </c:valAx>
      <c:valAx>
        <c:axId val="647770352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5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TOA [ns]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5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47770680"/>
        <c:crossesAt val="0.1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62148355555555568"/>
          <c:y val="6.5297371031746043E-2"/>
          <c:w val="0.24979733333333334"/>
          <c:h val="8.3721309114069178E-2"/>
        </c:manualLayout>
      </c:layout>
      <c:overlay val="0"/>
      <c:spPr>
        <a:solidFill>
          <a:srgbClr val="FFFF00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50"/>
      </a:pPr>
      <a:endParaRPr lang="en-US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Sheet1!$K$1</c:f>
              <c:strCache>
                <c:ptCount val="1"/>
                <c:pt idx="0">
                  <c:v>TOA_tpix4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diamond"/>
            <c:size val="8"/>
            <c:spPr>
              <a:noFill/>
              <a:ln w="9525">
                <a:solidFill>
                  <a:srgbClr val="0070C0"/>
                </a:solidFill>
              </a:ln>
              <a:effectLst/>
            </c:spPr>
          </c:marker>
          <c:xVal>
            <c:numRef>
              <c:f>Sheet1!$A$2:$A$13</c:f>
              <c:numCache>
                <c:formatCode>0.0</c:formatCode>
                <c:ptCount val="12"/>
                <c:pt idx="0">
                  <c:v>0.5</c:v>
                </c:pt>
                <c:pt idx="1">
                  <c:v>0.6</c:v>
                </c:pt>
                <c:pt idx="2">
                  <c:v>0.8</c:v>
                </c:pt>
                <c:pt idx="3">
                  <c:v>1.2</c:v>
                </c:pt>
                <c:pt idx="4">
                  <c:v>2</c:v>
                </c:pt>
                <c:pt idx="5">
                  <c:v>3.6</c:v>
                </c:pt>
                <c:pt idx="6">
                  <c:v>6.8</c:v>
                </c:pt>
                <c:pt idx="7">
                  <c:v>13.2</c:v>
                </c:pt>
                <c:pt idx="8">
                  <c:v>26</c:v>
                </c:pt>
                <c:pt idx="9">
                  <c:v>51.6</c:v>
                </c:pt>
                <c:pt idx="10">
                  <c:v>102.8</c:v>
                </c:pt>
              </c:numCache>
            </c:numRef>
          </c:xVal>
          <c:yVal>
            <c:numRef>
              <c:f>Sheet1!$K$2:$K$13</c:f>
              <c:numCache>
                <c:formatCode>0</c:formatCode>
                <c:ptCount val="12"/>
                <c:pt idx="0">
                  <c:v>12.670999999999999</c:v>
                </c:pt>
                <c:pt idx="1">
                  <c:v>9.7959999999999994</c:v>
                </c:pt>
                <c:pt idx="2">
                  <c:v>5.471000000000001</c:v>
                </c:pt>
                <c:pt idx="3">
                  <c:v>2.9660000000000002</c:v>
                </c:pt>
                <c:pt idx="4">
                  <c:v>1.5609999999999999</c:v>
                </c:pt>
                <c:pt idx="5">
                  <c:v>0.77099999999999991</c:v>
                </c:pt>
                <c:pt idx="6">
                  <c:v>0.38400000000000034</c:v>
                </c:pt>
                <c:pt idx="7">
                  <c:v>0.19500000000000028</c:v>
                </c:pt>
                <c:pt idx="8">
                  <c:v>8.1000000000000405E-2</c:v>
                </c:pt>
                <c:pt idx="9">
                  <c:v>3.3999999999999808E-2</c:v>
                </c:pt>
                <c:pt idx="10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8D9E-4032-8BB7-99FBE1566278}"/>
            </c:ext>
          </c:extLst>
        </c:ser>
        <c:ser>
          <c:idx val="1"/>
          <c:order val="1"/>
          <c:tx>
            <c:strRef>
              <c:f>Sheet1!$P$1</c:f>
              <c:strCache>
                <c:ptCount val="1"/>
                <c:pt idx="0">
                  <c:v>±σrms</c:v>
                </c:pt>
              </c:strCache>
            </c:strRef>
          </c:tx>
          <c:spPr>
            <a:ln w="19050" cap="rnd">
              <a:solidFill>
                <a:srgbClr val="0070C0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Sheet1!$A$2:$A$13</c:f>
              <c:numCache>
                <c:formatCode>0.0</c:formatCode>
                <c:ptCount val="12"/>
                <c:pt idx="0">
                  <c:v>0.5</c:v>
                </c:pt>
                <c:pt idx="1">
                  <c:v>0.6</c:v>
                </c:pt>
                <c:pt idx="2">
                  <c:v>0.8</c:v>
                </c:pt>
                <c:pt idx="3">
                  <c:v>1.2</c:v>
                </c:pt>
                <c:pt idx="4">
                  <c:v>2</c:v>
                </c:pt>
                <c:pt idx="5">
                  <c:v>3.6</c:v>
                </c:pt>
                <c:pt idx="6">
                  <c:v>6.8</c:v>
                </c:pt>
                <c:pt idx="7">
                  <c:v>13.2</c:v>
                </c:pt>
                <c:pt idx="8">
                  <c:v>26</c:v>
                </c:pt>
                <c:pt idx="9">
                  <c:v>51.6</c:v>
                </c:pt>
                <c:pt idx="10">
                  <c:v>102.8</c:v>
                </c:pt>
              </c:numCache>
            </c:numRef>
          </c:xVal>
          <c:yVal>
            <c:numRef>
              <c:f>Sheet1!$P$2:$P$13</c:f>
              <c:numCache>
                <c:formatCode>0</c:formatCode>
                <c:ptCount val="12"/>
                <c:pt idx="0">
                  <c:v>16.756999999999998</c:v>
                </c:pt>
                <c:pt idx="1">
                  <c:v>12.936999999999999</c:v>
                </c:pt>
                <c:pt idx="2">
                  <c:v>6.729000000000001</c:v>
                </c:pt>
                <c:pt idx="3">
                  <c:v>3.4320000000000004</c:v>
                </c:pt>
                <c:pt idx="4">
                  <c:v>1.8169999999999999</c:v>
                </c:pt>
                <c:pt idx="5">
                  <c:v>0.93699999999999994</c:v>
                </c:pt>
                <c:pt idx="6">
                  <c:v>0.50700000000000034</c:v>
                </c:pt>
                <c:pt idx="7">
                  <c:v>0.26500000000000029</c:v>
                </c:pt>
                <c:pt idx="8">
                  <c:v>0.1360000000000004</c:v>
                </c:pt>
                <c:pt idx="9">
                  <c:v>9.0999999999999803E-2</c:v>
                </c:pt>
                <c:pt idx="10">
                  <c:v>5.7000000000000002E-2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8D9E-4032-8BB7-99FBE1566278}"/>
            </c:ext>
          </c:extLst>
        </c:ser>
        <c:ser>
          <c:idx val="2"/>
          <c:order val="2"/>
          <c:tx>
            <c:strRef>
              <c:f>Sheet1!$Q$1</c:f>
              <c:strCache>
                <c:ptCount val="1"/>
              </c:strCache>
            </c:strRef>
          </c:tx>
          <c:spPr>
            <a:ln w="19050" cap="rnd">
              <a:solidFill>
                <a:srgbClr val="0070C0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Sheet1!$A$2:$A$13</c:f>
              <c:numCache>
                <c:formatCode>0.0</c:formatCode>
                <c:ptCount val="12"/>
                <c:pt idx="0">
                  <c:v>0.5</c:v>
                </c:pt>
                <c:pt idx="1">
                  <c:v>0.6</c:v>
                </c:pt>
                <c:pt idx="2">
                  <c:v>0.8</c:v>
                </c:pt>
                <c:pt idx="3">
                  <c:v>1.2</c:v>
                </c:pt>
                <c:pt idx="4">
                  <c:v>2</c:v>
                </c:pt>
                <c:pt idx="5">
                  <c:v>3.6</c:v>
                </c:pt>
                <c:pt idx="6">
                  <c:v>6.8</c:v>
                </c:pt>
                <c:pt idx="7">
                  <c:v>13.2</c:v>
                </c:pt>
                <c:pt idx="8">
                  <c:v>26</c:v>
                </c:pt>
                <c:pt idx="9">
                  <c:v>51.6</c:v>
                </c:pt>
                <c:pt idx="10">
                  <c:v>102.8</c:v>
                </c:pt>
              </c:numCache>
            </c:numRef>
          </c:xVal>
          <c:yVal>
            <c:numRef>
              <c:f>Sheet1!$Q$2:$Q$13</c:f>
              <c:numCache>
                <c:formatCode>0</c:formatCode>
                <c:ptCount val="12"/>
                <c:pt idx="0">
                  <c:v>8.5849999999999991</c:v>
                </c:pt>
                <c:pt idx="1">
                  <c:v>6.6549999999999994</c:v>
                </c:pt>
                <c:pt idx="2">
                  <c:v>4.213000000000001</c:v>
                </c:pt>
                <c:pt idx="3">
                  <c:v>2.5</c:v>
                </c:pt>
                <c:pt idx="4">
                  <c:v>1.3049999999999999</c:v>
                </c:pt>
                <c:pt idx="5">
                  <c:v>0.60499999999999987</c:v>
                </c:pt>
                <c:pt idx="6">
                  <c:v>0.26100000000000034</c:v>
                </c:pt>
                <c:pt idx="7">
                  <c:v>0.12500000000000028</c:v>
                </c:pt>
                <c:pt idx="8">
                  <c:v>2.6000000000000405E-2</c:v>
                </c:pt>
                <c:pt idx="9">
                  <c:v>-2.3000000000000194E-2</c:v>
                </c:pt>
                <c:pt idx="10">
                  <c:v>-5.7000000000000002E-2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8D9E-4032-8BB7-99FBE156627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47770680"/>
        <c:axId val="647770352"/>
      </c:scatterChart>
      <c:valAx>
        <c:axId val="647770680"/>
        <c:scaling>
          <c:logBase val="10"/>
          <c:orientation val="minMax"/>
          <c:max val="120"/>
          <c:min val="0.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5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Qin [ke-]</a:t>
                </a:r>
              </a:p>
            </c:rich>
          </c:tx>
          <c:layout>
            <c:manualLayout>
              <c:xMode val="edge"/>
              <c:yMode val="edge"/>
              <c:x val="0.4737337150636341"/>
              <c:y val="0.8458118711783387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5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47770352"/>
        <c:crosses val="autoZero"/>
        <c:crossBetween val="midCat"/>
      </c:valAx>
      <c:valAx>
        <c:axId val="647770352"/>
        <c:scaling>
          <c:orientation val="minMax"/>
          <c:max val="2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5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TOA [ns]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5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47770680"/>
        <c:crossesAt val="0.1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66162755555555541"/>
          <c:y val="6.3853670634920631E-2"/>
          <c:w val="0.23900577777777779"/>
          <c:h val="8.6136163391802259E-2"/>
        </c:manualLayout>
      </c:layout>
      <c:overlay val="0"/>
      <c:spPr>
        <a:solidFill>
          <a:srgbClr val="FFFF00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50"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3861514295450945E-2"/>
          <c:y val="5.0467082421018293E-2"/>
          <c:w val="0.89696939812943866"/>
          <c:h val="0.67296345029239768"/>
        </c:manualLayout>
      </c:layout>
      <c:scatterChart>
        <c:scatterStyle val="lineMarker"/>
        <c:varyColors val="0"/>
        <c:ser>
          <c:idx val="0"/>
          <c:order val="0"/>
          <c:tx>
            <c:strRef>
              <c:f>'Qin=1.2'!$B$1</c:f>
              <c:strCache>
                <c:ptCount val="1"/>
                <c:pt idx="0">
                  <c:v>Input</c:v>
                </c:pt>
              </c:strCache>
            </c:strRef>
          </c:tx>
          <c:spPr>
            <a:ln w="15875" cap="rnd">
              <a:solidFill>
                <a:srgbClr val="FF0000"/>
              </a:solidFill>
              <a:prstDash val="solid"/>
              <a:round/>
            </a:ln>
            <a:effectLst/>
          </c:spPr>
          <c:marker>
            <c:symbol val="none"/>
          </c:marker>
          <c:xVal>
            <c:numRef>
              <c:f>'Qin=1.2'!$A$2:$A$201</c:f>
              <c:numCache>
                <c:formatCode>General</c:formatCode>
                <c:ptCount val="200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</c:numCache>
            </c:numRef>
          </c:xVal>
          <c:yVal>
            <c:numRef>
              <c:f>'Qin=1.2'!$B$2:$B$201</c:f>
              <c:numCache>
                <c:formatCode>General</c:formatCode>
                <c:ptCount val="200"/>
                <c:pt idx="0">
                  <c:v>35.11</c:v>
                </c:pt>
                <c:pt idx="1">
                  <c:v>35.5</c:v>
                </c:pt>
                <c:pt idx="2">
                  <c:v>36.840000000000003</c:v>
                </c:pt>
                <c:pt idx="3">
                  <c:v>33.840000000000003</c:v>
                </c:pt>
                <c:pt idx="4">
                  <c:v>35.85</c:v>
                </c:pt>
                <c:pt idx="5">
                  <c:v>35.840000000000003</c:v>
                </c:pt>
                <c:pt idx="6">
                  <c:v>35.24</c:v>
                </c:pt>
                <c:pt idx="7">
                  <c:v>35.04</c:v>
                </c:pt>
                <c:pt idx="8">
                  <c:v>37.29</c:v>
                </c:pt>
                <c:pt idx="9">
                  <c:v>34.770000000000003</c:v>
                </c:pt>
                <c:pt idx="10">
                  <c:v>33.79</c:v>
                </c:pt>
                <c:pt idx="11">
                  <c:v>36.49</c:v>
                </c:pt>
                <c:pt idx="12">
                  <c:v>35.869999999999997</c:v>
                </c:pt>
                <c:pt idx="13">
                  <c:v>34.14</c:v>
                </c:pt>
                <c:pt idx="14">
                  <c:v>36.14</c:v>
                </c:pt>
                <c:pt idx="15">
                  <c:v>38.28</c:v>
                </c:pt>
                <c:pt idx="16">
                  <c:v>33.18</c:v>
                </c:pt>
                <c:pt idx="17">
                  <c:v>33.31</c:v>
                </c:pt>
                <c:pt idx="18">
                  <c:v>32.97</c:v>
                </c:pt>
                <c:pt idx="19">
                  <c:v>35.82</c:v>
                </c:pt>
                <c:pt idx="20">
                  <c:v>35.28</c:v>
                </c:pt>
                <c:pt idx="21">
                  <c:v>33.92</c:v>
                </c:pt>
                <c:pt idx="22">
                  <c:v>39.29</c:v>
                </c:pt>
                <c:pt idx="23">
                  <c:v>35.869999999999997</c:v>
                </c:pt>
                <c:pt idx="24">
                  <c:v>34.340000000000003</c:v>
                </c:pt>
                <c:pt idx="25">
                  <c:v>34.880000000000003</c:v>
                </c:pt>
                <c:pt idx="26">
                  <c:v>34.869999999999997</c:v>
                </c:pt>
                <c:pt idx="27">
                  <c:v>33.97</c:v>
                </c:pt>
                <c:pt idx="28">
                  <c:v>33.549999999999997</c:v>
                </c:pt>
                <c:pt idx="29">
                  <c:v>37.57</c:v>
                </c:pt>
                <c:pt idx="30">
                  <c:v>36.85</c:v>
                </c:pt>
                <c:pt idx="31">
                  <c:v>36.630000000000003</c:v>
                </c:pt>
                <c:pt idx="32">
                  <c:v>32.44</c:v>
                </c:pt>
                <c:pt idx="33">
                  <c:v>36.78</c:v>
                </c:pt>
                <c:pt idx="34">
                  <c:v>34.49</c:v>
                </c:pt>
                <c:pt idx="35">
                  <c:v>36.43</c:v>
                </c:pt>
                <c:pt idx="36">
                  <c:v>34.32</c:v>
                </c:pt>
                <c:pt idx="37">
                  <c:v>34.32</c:v>
                </c:pt>
                <c:pt idx="38">
                  <c:v>35.520000000000003</c:v>
                </c:pt>
                <c:pt idx="39">
                  <c:v>33.1</c:v>
                </c:pt>
                <c:pt idx="40">
                  <c:v>36.26</c:v>
                </c:pt>
                <c:pt idx="41">
                  <c:v>34.049999999999997</c:v>
                </c:pt>
                <c:pt idx="42">
                  <c:v>33.229999999999997</c:v>
                </c:pt>
                <c:pt idx="43">
                  <c:v>35.71</c:v>
                </c:pt>
                <c:pt idx="44">
                  <c:v>33.549999999999997</c:v>
                </c:pt>
                <c:pt idx="45">
                  <c:v>33.880000000000003</c:v>
                </c:pt>
                <c:pt idx="46">
                  <c:v>34.17</c:v>
                </c:pt>
                <c:pt idx="47">
                  <c:v>36.729999999999997</c:v>
                </c:pt>
                <c:pt idx="48">
                  <c:v>35.82</c:v>
                </c:pt>
                <c:pt idx="49">
                  <c:v>36.85</c:v>
                </c:pt>
                <c:pt idx="50">
                  <c:v>33.39</c:v>
                </c:pt>
                <c:pt idx="51">
                  <c:v>34.68</c:v>
                </c:pt>
                <c:pt idx="52">
                  <c:v>32.78</c:v>
                </c:pt>
                <c:pt idx="53">
                  <c:v>34.82</c:v>
                </c:pt>
                <c:pt idx="54">
                  <c:v>34.54</c:v>
                </c:pt>
                <c:pt idx="55">
                  <c:v>33.090000000000003</c:v>
                </c:pt>
                <c:pt idx="56">
                  <c:v>35.56</c:v>
                </c:pt>
                <c:pt idx="57">
                  <c:v>36.25</c:v>
                </c:pt>
                <c:pt idx="58">
                  <c:v>35.479999999999997</c:v>
                </c:pt>
                <c:pt idx="59">
                  <c:v>34.380000000000003</c:v>
                </c:pt>
                <c:pt idx="60">
                  <c:v>32.92</c:v>
                </c:pt>
                <c:pt idx="61">
                  <c:v>34.520000000000003</c:v>
                </c:pt>
                <c:pt idx="62">
                  <c:v>34.89</c:v>
                </c:pt>
                <c:pt idx="63">
                  <c:v>36.869999999999997</c:v>
                </c:pt>
                <c:pt idx="64">
                  <c:v>33.18</c:v>
                </c:pt>
                <c:pt idx="65">
                  <c:v>35.9</c:v>
                </c:pt>
                <c:pt idx="66">
                  <c:v>32.46</c:v>
                </c:pt>
                <c:pt idx="67">
                  <c:v>35.49</c:v>
                </c:pt>
                <c:pt idx="68">
                  <c:v>36.51</c:v>
                </c:pt>
                <c:pt idx="69">
                  <c:v>32.44</c:v>
                </c:pt>
                <c:pt idx="70">
                  <c:v>31.61</c:v>
                </c:pt>
                <c:pt idx="71">
                  <c:v>34.68</c:v>
                </c:pt>
                <c:pt idx="72">
                  <c:v>37.229999999999997</c:v>
                </c:pt>
                <c:pt idx="73">
                  <c:v>33.229999999999997</c:v>
                </c:pt>
                <c:pt idx="74">
                  <c:v>37.17</c:v>
                </c:pt>
                <c:pt idx="75">
                  <c:v>34.26</c:v>
                </c:pt>
                <c:pt idx="76">
                  <c:v>35.369999999999997</c:v>
                </c:pt>
                <c:pt idx="77">
                  <c:v>36.08</c:v>
                </c:pt>
                <c:pt idx="78">
                  <c:v>36.479999999999997</c:v>
                </c:pt>
                <c:pt idx="79">
                  <c:v>31.74</c:v>
                </c:pt>
                <c:pt idx="80">
                  <c:v>31.47</c:v>
                </c:pt>
                <c:pt idx="81">
                  <c:v>35.5</c:v>
                </c:pt>
                <c:pt idx="82">
                  <c:v>35.299999999999997</c:v>
                </c:pt>
                <c:pt idx="83">
                  <c:v>35.880000000000003</c:v>
                </c:pt>
                <c:pt idx="84">
                  <c:v>32.89</c:v>
                </c:pt>
                <c:pt idx="85">
                  <c:v>35.380000000000003</c:v>
                </c:pt>
                <c:pt idx="86">
                  <c:v>33.85</c:v>
                </c:pt>
                <c:pt idx="87">
                  <c:v>35.42</c:v>
                </c:pt>
                <c:pt idx="88">
                  <c:v>31.71</c:v>
                </c:pt>
                <c:pt idx="89">
                  <c:v>34.75</c:v>
                </c:pt>
                <c:pt idx="90">
                  <c:v>35.58</c:v>
                </c:pt>
                <c:pt idx="91">
                  <c:v>33.82</c:v>
                </c:pt>
                <c:pt idx="92">
                  <c:v>35.25</c:v>
                </c:pt>
                <c:pt idx="93">
                  <c:v>33.32</c:v>
                </c:pt>
                <c:pt idx="94">
                  <c:v>33.9</c:v>
                </c:pt>
                <c:pt idx="95">
                  <c:v>34.700000000000003</c:v>
                </c:pt>
                <c:pt idx="96">
                  <c:v>32.57</c:v>
                </c:pt>
                <c:pt idx="97">
                  <c:v>35.619999999999997</c:v>
                </c:pt>
                <c:pt idx="98">
                  <c:v>35.43</c:v>
                </c:pt>
                <c:pt idx="99">
                  <c:v>38.35</c:v>
                </c:pt>
                <c:pt idx="100">
                  <c:v>36.28</c:v>
                </c:pt>
                <c:pt idx="101">
                  <c:v>36.47</c:v>
                </c:pt>
                <c:pt idx="102">
                  <c:v>32.32</c:v>
                </c:pt>
                <c:pt idx="103">
                  <c:v>32.9</c:v>
                </c:pt>
                <c:pt idx="104">
                  <c:v>33.869999999999997</c:v>
                </c:pt>
                <c:pt idx="105">
                  <c:v>33.700000000000003</c:v>
                </c:pt>
                <c:pt idx="106">
                  <c:v>32.4</c:v>
                </c:pt>
                <c:pt idx="107">
                  <c:v>31.13</c:v>
                </c:pt>
                <c:pt idx="108">
                  <c:v>33.619999999999997</c:v>
                </c:pt>
                <c:pt idx="109">
                  <c:v>33.58</c:v>
                </c:pt>
                <c:pt idx="110">
                  <c:v>33.450000000000003</c:v>
                </c:pt>
                <c:pt idx="111">
                  <c:v>34.75</c:v>
                </c:pt>
                <c:pt idx="112">
                  <c:v>35.64</c:v>
                </c:pt>
                <c:pt idx="113">
                  <c:v>35.03</c:v>
                </c:pt>
                <c:pt idx="114">
                  <c:v>34.07</c:v>
                </c:pt>
                <c:pt idx="115">
                  <c:v>36.619999999999997</c:v>
                </c:pt>
                <c:pt idx="116">
                  <c:v>31.51</c:v>
                </c:pt>
                <c:pt idx="117">
                  <c:v>31.31</c:v>
                </c:pt>
                <c:pt idx="118">
                  <c:v>31.2</c:v>
                </c:pt>
                <c:pt idx="119">
                  <c:v>34.14</c:v>
                </c:pt>
                <c:pt idx="120">
                  <c:v>35.53</c:v>
                </c:pt>
                <c:pt idx="121">
                  <c:v>35.67</c:v>
                </c:pt>
                <c:pt idx="122">
                  <c:v>36.880000000000003</c:v>
                </c:pt>
                <c:pt idx="123">
                  <c:v>34.49</c:v>
                </c:pt>
                <c:pt idx="124">
                  <c:v>34.85</c:v>
                </c:pt>
                <c:pt idx="125">
                  <c:v>35.119999999999997</c:v>
                </c:pt>
                <c:pt idx="126">
                  <c:v>36.35</c:v>
                </c:pt>
                <c:pt idx="127">
                  <c:v>32.43</c:v>
                </c:pt>
                <c:pt idx="128">
                  <c:v>35.1</c:v>
                </c:pt>
                <c:pt idx="129">
                  <c:v>34.299999999999997</c:v>
                </c:pt>
                <c:pt idx="130">
                  <c:v>32.479999999999997</c:v>
                </c:pt>
                <c:pt idx="131">
                  <c:v>33.81</c:v>
                </c:pt>
                <c:pt idx="132">
                  <c:v>32.39</c:v>
                </c:pt>
                <c:pt idx="133">
                  <c:v>35.06</c:v>
                </c:pt>
                <c:pt idx="134">
                  <c:v>34.93</c:v>
                </c:pt>
                <c:pt idx="135">
                  <c:v>36.380000000000003</c:v>
                </c:pt>
                <c:pt idx="136">
                  <c:v>33.54</c:v>
                </c:pt>
                <c:pt idx="137">
                  <c:v>34</c:v>
                </c:pt>
                <c:pt idx="138">
                  <c:v>33.67</c:v>
                </c:pt>
                <c:pt idx="139">
                  <c:v>33.69</c:v>
                </c:pt>
                <c:pt idx="140">
                  <c:v>36.020000000000003</c:v>
                </c:pt>
                <c:pt idx="141">
                  <c:v>34.68</c:v>
                </c:pt>
                <c:pt idx="142">
                  <c:v>32.75</c:v>
                </c:pt>
                <c:pt idx="143">
                  <c:v>33.4</c:v>
                </c:pt>
                <c:pt idx="144">
                  <c:v>32.479999999999997</c:v>
                </c:pt>
                <c:pt idx="145">
                  <c:v>37.08</c:v>
                </c:pt>
                <c:pt idx="146">
                  <c:v>33.950000000000003</c:v>
                </c:pt>
                <c:pt idx="147">
                  <c:v>35.32</c:v>
                </c:pt>
                <c:pt idx="148">
                  <c:v>32.22</c:v>
                </c:pt>
                <c:pt idx="149">
                  <c:v>34.840000000000003</c:v>
                </c:pt>
                <c:pt idx="150">
                  <c:v>34.25</c:v>
                </c:pt>
                <c:pt idx="151">
                  <c:v>33</c:v>
                </c:pt>
                <c:pt idx="152">
                  <c:v>32.9</c:v>
                </c:pt>
                <c:pt idx="153">
                  <c:v>32.47</c:v>
                </c:pt>
                <c:pt idx="154">
                  <c:v>33.880000000000003</c:v>
                </c:pt>
                <c:pt idx="155">
                  <c:v>34.35</c:v>
                </c:pt>
                <c:pt idx="156">
                  <c:v>33</c:v>
                </c:pt>
                <c:pt idx="157">
                  <c:v>35.22</c:v>
                </c:pt>
                <c:pt idx="158">
                  <c:v>34.520000000000003</c:v>
                </c:pt>
                <c:pt idx="159">
                  <c:v>34.82</c:v>
                </c:pt>
                <c:pt idx="160">
                  <c:v>34.29</c:v>
                </c:pt>
                <c:pt idx="161">
                  <c:v>35.57</c:v>
                </c:pt>
                <c:pt idx="162">
                  <c:v>33.79</c:v>
                </c:pt>
                <c:pt idx="163">
                  <c:v>32.74</c:v>
                </c:pt>
                <c:pt idx="164">
                  <c:v>34.1</c:v>
                </c:pt>
                <c:pt idx="165">
                  <c:v>35.65</c:v>
                </c:pt>
                <c:pt idx="166">
                  <c:v>32.99</c:v>
                </c:pt>
                <c:pt idx="167">
                  <c:v>34.82</c:v>
                </c:pt>
                <c:pt idx="168">
                  <c:v>33.61</c:v>
                </c:pt>
                <c:pt idx="169">
                  <c:v>35.17</c:v>
                </c:pt>
                <c:pt idx="170">
                  <c:v>33</c:v>
                </c:pt>
                <c:pt idx="171">
                  <c:v>32.65</c:v>
                </c:pt>
                <c:pt idx="172">
                  <c:v>35.979999999999997</c:v>
                </c:pt>
                <c:pt idx="173">
                  <c:v>33.06</c:v>
                </c:pt>
                <c:pt idx="174">
                  <c:v>32.4</c:v>
                </c:pt>
                <c:pt idx="175">
                  <c:v>35.659999999999997</c:v>
                </c:pt>
                <c:pt idx="176">
                  <c:v>32.21</c:v>
                </c:pt>
                <c:pt idx="177">
                  <c:v>35.17</c:v>
                </c:pt>
                <c:pt idx="178">
                  <c:v>34.549999999999997</c:v>
                </c:pt>
                <c:pt idx="179">
                  <c:v>35.76</c:v>
                </c:pt>
                <c:pt idx="180">
                  <c:v>33.92</c:v>
                </c:pt>
                <c:pt idx="181">
                  <c:v>34.21</c:v>
                </c:pt>
                <c:pt idx="182">
                  <c:v>33.61</c:v>
                </c:pt>
                <c:pt idx="183">
                  <c:v>33.49</c:v>
                </c:pt>
                <c:pt idx="184">
                  <c:v>33.24</c:v>
                </c:pt>
                <c:pt idx="185">
                  <c:v>32.33</c:v>
                </c:pt>
                <c:pt idx="186">
                  <c:v>31.35</c:v>
                </c:pt>
                <c:pt idx="187">
                  <c:v>32.32</c:v>
                </c:pt>
                <c:pt idx="188">
                  <c:v>34.880000000000003</c:v>
                </c:pt>
                <c:pt idx="189">
                  <c:v>31.05</c:v>
                </c:pt>
                <c:pt idx="190">
                  <c:v>32.619999999999997</c:v>
                </c:pt>
                <c:pt idx="191">
                  <c:v>35.82</c:v>
                </c:pt>
                <c:pt idx="192">
                  <c:v>31.8</c:v>
                </c:pt>
                <c:pt idx="193">
                  <c:v>32.89</c:v>
                </c:pt>
                <c:pt idx="194">
                  <c:v>32.96</c:v>
                </c:pt>
                <c:pt idx="195">
                  <c:v>34.049999999999997</c:v>
                </c:pt>
                <c:pt idx="196">
                  <c:v>32.24</c:v>
                </c:pt>
                <c:pt idx="197">
                  <c:v>34.07</c:v>
                </c:pt>
                <c:pt idx="198">
                  <c:v>32.700000000000003</c:v>
                </c:pt>
                <c:pt idx="199">
                  <c:v>33.17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BD61-42B3-9246-2E10A42641E4}"/>
            </c:ext>
          </c:extLst>
        </c:ser>
        <c:ser>
          <c:idx val="1"/>
          <c:order val="1"/>
          <c:tx>
            <c:strRef>
              <c:f>'Qin=1.2'!$C$1</c:f>
              <c:strCache>
                <c:ptCount val="1"/>
                <c:pt idx="0">
                  <c:v>TOT_tpx3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0070C0"/>
              </a:solidFill>
              <a:ln w="9525">
                <a:solidFill>
                  <a:srgbClr val="0070C0"/>
                </a:solidFill>
              </a:ln>
              <a:effectLst/>
            </c:spPr>
          </c:marker>
          <c:xVal>
            <c:numRef>
              <c:f>'Qin=1.2'!$A$2:$A$201</c:f>
              <c:numCache>
                <c:formatCode>General</c:formatCode>
                <c:ptCount val="200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</c:numCache>
            </c:numRef>
          </c:xVal>
          <c:yVal>
            <c:numRef>
              <c:f>'Qin=1.2'!$C$2:$C$201</c:f>
              <c:numCache>
                <c:formatCode>General</c:formatCode>
                <c:ptCount val="200"/>
                <c:pt idx="0">
                  <c:v>25</c:v>
                </c:pt>
                <c:pt idx="1">
                  <c:v>25</c:v>
                </c:pt>
                <c:pt idx="2">
                  <c:v>25</c:v>
                </c:pt>
                <c:pt idx="3">
                  <c:v>50</c:v>
                </c:pt>
                <c:pt idx="4">
                  <c:v>50</c:v>
                </c:pt>
                <c:pt idx="5">
                  <c:v>25</c:v>
                </c:pt>
                <c:pt idx="6">
                  <c:v>25</c:v>
                </c:pt>
                <c:pt idx="7">
                  <c:v>50</c:v>
                </c:pt>
                <c:pt idx="8">
                  <c:v>25</c:v>
                </c:pt>
                <c:pt idx="9">
                  <c:v>25</c:v>
                </c:pt>
                <c:pt idx="10">
                  <c:v>50</c:v>
                </c:pt>
                <c:pt idx="11">
                  <c:v>50</c:v>
                </c:pt>
                <c:pt idx="12">
                  <c:v>50</c:v>
                </c:pt>
                <c:pt idx="13">
                  <c:v>50</c:v>
                </c:pt>
                <c:pt idx="14">
                  <c:v>50</c:v>
                </c:pt>
                <c:pt idx="15">
                  <c:v>25</c:v>
                </c:pt>
                <c:pt idx="16">
                  <c:v>25</c:v>
                </c:pt>
                <c:pt idx="17">
                  <c:v>50</c:v>
                </c:pt>
                <c:pt idx="18">
                  <c:v>25</c:v>
                </c:pt>
                <c:pt idx="19">
                  <c:v>50</c:v>
                </c:pt>
                <c:pt idx="20">
                  <c:v>50</c:v>
                </c:pt>
                <c:pt idx="21">
                  <c:v>50</c:v>
                </c:pt>
                <c:pt idx="22">
                  <c:v>50</c:v>
                </c:pt>
                <c:pt idx="23">
                  <c:v>50</c:v>
                </c:pt>
                <c:pt idx="24">
                  <c:v>25</c:v>
                </c:pt>
                <c:pt idx="25">
                  <c:v>25</c:v>
                </c:pt>
                <c:pt idx="26">
                  <c:v>50</c:v>
                </c:pt>
                <c:pt idx="27">
                  <c:v>25</c:v>
                </c:pt>
                <c:pt idx="28">
                  <c:v>25</c:v>
                </c:pt>
                <c:pt idx="29">
                  <c:v>50</c:v>
                </c:pt>
                <c:pt idx="30">
                  <c:v>25</c:v>
                </c:pt>
                <c:pt idx="31">
                  <c:v>25</c:v>
                </c:pt>
                <c:pt idx="32">
                  <c:v>25</c:v>
                </c:pt>
                <c:pt idx="33">
                  <c:v>25</c:v>
                </c:pt>
                <c:pt idx="34">
                  <c:v>25</c:v>
                </c:pt>
                <c:pt idx="35">
                  <c:v>25</c:v>
                </c:pt>
                <c:pt idx="36">
                  <c:v>25</c:v>
                </c:pt>
                <c:pt idx="37">
                  <c:v>25</c:v>
                </c:pt>
                <c:pt idx="38">
                  <c:v>50</c:v>
                </c:pt>
                <c:pt idx="39">
                  <c:v>50</c:v>
                </c:pt>
                <c:pt idx="40">
                  <c:v>25</c:v>
                </c:pt>
                <c:pt idx="41">
                  <c:v>25</c:v>
                </c:pt>
                <c:pt idx="42">
                  <c:v>25</c:v>
                </c:pt>
                <c:pt idx="43">
                  <c:v>50</c:v>
                </c:pt>
                <c:pt idx="44">
                  <c:v>50</c:v>
                </c:pt>
                <c:pt idx="45">
                  <c:v>25</c:v>
                </c:pt>
                <c:pt idx="46">
                  <c:v>50</c:v>
                </c:pt>
                <c:pt idx="47">
                  <c:v>25</c:v>
                </c:pt>
                <c:pt idx="48">
                  <c:v>25</c:v>
                </c:pt>
                <c:pt idx="49">
                  <c:v>50</c:v>
                </c:pt>
                <c:pt idx="50">
                  <c:v>25</c:v>
                </c:pt>
                <c:pt idx="51">
                  <c:v>25</c:v>
                </c:pt>
                <c:pt idx="52">
                  <c:v>25</c:v>
                </c:pt>
                <c:pt idx="53">
                  <c:v>25</c:v>
                </c:pt>
                <c:pt idx="54">
                  <c:v>50</c:v>
                </c:pt>
                <c:pt idx="55">
                  <c:v>50</c:v>
                </c:pt>
                <c:pt idx="56">
                  <c:v>25</c:v>
                </c:pt>
                <c:pt idx="57">
                  <c:v>25</c:v>
                </c:pt>
                <c:pt idx="58">
                  <c:v>25</c:v>
                </c:pt>
                <c:pt idx="59">
                  <c:v>50</c:v>
                </c:pt>
                <c:pt idx="60">
                  <c:v>25</c:v>
                </c:pt>
                <c:pt idx="61">
                  <c:v>25</c:v>
                </c:pt>
                <c:pt idx="62">
                  <c:v>25</c:v>
                </c:pt>
                <c:pt idx="63">
                  <c:v>25</c:v>
                </c:pt>
                <c:pt idx="64">
                  <c:v>25</c:v>
                </c:pt>
                <c:pt idx="65">
                  <c:v>25</c:v>
                </c:pt>
                <c:pt idx="66">
                  <c:v>25</c:v>
                </c:pt>
                <c:pt idx="67">
                  <c:v>50</c:v>
                </c:pt>
                <c:pt idx="68">
                  <c:v>50</c:v>
                </c:pt>
                <c:pt idx="69">
                  <c:v>25</c:v>
                </c:pt>
                <c:pt idx="70">
                  <c:v>25</c:v>
                </c:pt>
                <c:pt idx="71">
                  <c:v>25</c:v>
                </c:pt>
                <c:pt idx="72">
                  <c:v>50</c:v>
                </c:pt>
                <c:pt idx="73">
                  <c:v>50</c:v>
                </c:pt>
                <c:pt idx="74">
                  <c:v>25</c:v>
                </c:pt>
                <c:pt idx="75">
                  <c:v>50</c:v>
                </c:pt>
                <c:pt idx="76">
                  <c:v>25</c:v>
                </c:pt>
                <c:pt idx="77">
                  <c:v>50</c:v>
                </c:pt>
                <c:pt idx="78">
                  <c:v>25</c:v>
                </c:pt>
                <c:pt idx="79">
                  <c:v>50</c:v>
                </c:pt>
                <c:pt idx="80">
                  <c:v>25</c:v>
                </c:pt>
                <c:pt idx="81">
                  <c:v>25</c:v>
                </c:pt>
                <c:pt idx="82">
                  <c:v>25</c:v>
                </c:pt>
                <c:pt idx="83">
                  <c:v>25</c:v>
                </c:pt>
                <c:pt idx="84">
                  <c:v>25</c:v>
                </c:pt>
                <c:pt idx="85">
                  <c:v>25</c:v>
                </c:pt>
                <c:pt idx="86">
                  <c:v>25</c:v>
                </c:pt>
                <c:pt idx="87">
                  <c:v>50</c:v>
                </c:pt>
                <c:pt idx="88">
                  <c:v>50</c:v>
                </c:pt>
                <c:pt idx="89">
                  <c:v>50</c:v>
                </c:pt>
                <c:pt idx="90">
                  <c:v>50</c:v>
                </c:pt>
                <c:pt idx="91">
                  <c:v>25</c:v>
                </c:pt>
                <c:pt idx="92">
                  <c:v>50</c:v>
                </c:pt>
                <c:pt idx="93">
                  <c:v>25</c:v>
                </c:pt>
                <c:pt idx="94">
                  <c:v>50</c:v>
                </c:pt>
                <c:pt idx="95">
                  <c:v>50</c:v>
                </c:pt>
                <c:pt idx="96">
                  <c:v>50</c:v>
                </c:pt>
                <c:pt idx="97">
                  <c:v>25</c:v>
                </c:pt>
                <c:pt idx="98">
                  <c:v>25</c:v>
                </c:pt>
                <c:pt idx="99">
                  <c:v>25</c:v>
                </c:pt>
                <c:pt idx="100">
                  <c:v>25</c:v>
                </c:pt>
                <c:pt idx="101">
                  <c:v>50</c:v>
                </c:pt>
                <c:pt idx="102">
                  <c:v>25</c:v>
                </c:pt>
                <c:pt idx="103">
                  <c:v>25</c:v>
                </c:pt>
                <c:pt idx="104">
                  <c:v>50</c:v>
                </c:pt>
                <c:pt idx="105">
                  <c:v>25</c:v>
                </c:pt>
                <c:pt idx="106">
                  <c:v>25</c:v>
                </c:pt>
                <c:pt idx="107">
                  <c:v>50</c:v>
                </c:pt>
                <c:pt idx="108">
                  <c:v>50</c:v>
                </c:pt>
                <c:pt idx="109">
                  <c:v>25</c:v>
                </c:pt>
                <c:pt idx="110">
                  <c:v>50</c:v>
                </c:pt>
                <c:pt idx="111">
                  <c:v>25</c:v>
                </c:pt>
                <c:pt idx="112">
                  <c:v>25</c:v>
                </c:pt>
                <c:pt idx="113">
                  <c:v>25</c:v>
                </c:pt>
                <c:pt idx="114">
                  <c:v>25</c:v>
                </c:pt>
                <c:pt idx="115">
                  <c:v>25</c:v>
                </c:pt>
                <c:pt idx="116">
                  <c:v>25</c:v>
                </c:pt>
                <c:pt idx="117">
                  <c:v>50</c:v>
                </c:pt>
                <c:pt idx="118">
                  <c:v>25</c:v>
                </c:pt>
                <c:pt idx="119">
                  <c:v>50</c:v>
                </c:pt>
                <c:pt idx="120">
                  <c:v>25</c:v>
                </c:pt>
                <c:pt idx="121">
                  <c:v>25</c:v>
                </c:pt>
                <c:pt idx="122">
                  <c:v>50</c:v>
                </c:pt>
                <c:pt idx="123">
                  <c:v>50</c:v>
                </c:pt>
                <c:pt idx="124">
                  <c:v>50</c:v>
                </c:pt>
                <c:pt idx="125">
                  <c:v>50</c:v>
                </c:pt>
                <c:pt idx="126">
                  <c:v>25</c:v>
                </c:pt>
                <c:pt idx="127">
                  <c:v>25</c:v>
                </c:pt>
                <c:pt idx="128">
                  <c:v>25</c:v>
                </c:pt>
                <c:pt idx="129">
                  <c:v>50</c:v>
                </c:pt>
                <c:pt idx="130">
                  <c:v>25</c:v>
                </c:pt>
                <c:pt idx="131">
                  <c:v>25</c:v>
                </c:pt>
                <c:pt idx="132">
                  <c:v>50</c:v>
                </c:pt>
                <c:pt idx="133">
                  <c:v>25</c:v>
                </c:pt>
                <c:pt idx="134">
                  <c:v>50</c:v>
                </c:pt>
                <c:pt idx="135">
                  <c:v>50</c:v>
                </c:pt>
                <c:pt idx="136">
                  <c:v>50</c:v>
                </c:pt>
                <c:pt idx="137">
                  <c:v>25</c:v>
                </c:pt>
                <c:pt idx="138">
                  <c:v>25</c:v>
                </c:pt>
                <c:pt idx="139">
                  <c:v>50</c:v>
                </c:pt>
                <c:pt idx="140">
                  <c:v>25</c:v>
                </c:pt>
                <c:pt idx="141">
                  <c:v>25</c:v>
                </c:pt>
                <c:pt idx="142">
                  <c:v>25</c:v>
                </c:pt>
                <c:pt idx="143">
                  <c:v>25</c:v>
                </c:pt>
                <c:pt idx="144">
                  <c:v>25</c:v>
                </c:pt>
                <c:pt idx="145">
                  <c:v>25</c:v>
                </c:pt>
                <c:pt idx="146">
                  <c:v>50</c:v>
                </c:pt>
                <c:pt idx="147">
                  <c:v>50</c:v>
                </c:pt>
                <c:pt idx="148">
                  <c:v>25</c:v>
                </c:pt>
                <c:pt idx="149">
                  <c:v>25</c:v>
                </c:pt>
                <c:pt idx="150">
                  <c:v>25</c:v>
                </c:pt>
                <c:pt idx="151">
                  <c:v>25</c:v>
                </c:pt>
                <c:pt idx="152">
                  <c:v>25</c:v>
                </c:pt>
                <c:pt idx="153">
                  <c:v>25</c:v>
                </c:pt>
                <c:pt idx="154">
                  <c:v>25</c:v>
                </c:pt>
                <c:pt idx="155">
                  <c:v>25</c:v>
                </c:pt>
                <c:pt idx="156">
                  <c:v>25</c:v>
                </c:pt>
                <c:pt idx="157">
                  <c:v>25</c:v>
                </c:pt>
                <c:pt idx="158">
                  <c:v>50</c:v>
                </c:pt>
                <c:pt idx="159">
                  <c:v>50</c:v>
                </c:pt>
                <c:pt idx="160">
                  <c:v>25</c:v>
                </c:pt>
                <c:pt idx="161">
                  <c:v>25</c:v>
                </c:pt>
                <c:pt idx="162">
                  <c:v>25</c:v>
                </c:pt>
                <c:pt idx="163">
                  <c:v>50</c:v>
                </c:pt>
                <c:pt idx="164">
                  <c:v>25</c:v>
                </c:pt>
                <c:pt idx="165">
                  <c:v>50</c:v>
                </c:pt>
                <c:pt idx="166">
                  <c:v>50</c:v>
                </c:pt>
                <c:pt idx="167">
                  <c:v>50</c:v>
                </c:pt>
                <c:pt idx="168">
                  <c:v>50</c:v>
                </c:pt>
                <c:pt idx="169">
                  <c:v>25</c:v>
                </c:pt>
                <c:pt idx="170">
                  <c:v>50</c:v>
                </c:pt>
                <c:pt idx="171">
                  <c:v>25</c:v>
                </c:pt>
                <c:pt idx="172">
                  <c:v>50</c:v>
                </c:pt>
                <c:pt idx="173">
                  <c:v>50</c:v>
                </c:pt>
                <c:pt idx="174">
                  <c:v>25</c:v>
                </c:pt>
                <c:pt idx="175">
                  <c:v>50</c:v>
                </c:pt>
                <c:pt idx="176">
                  <c:v>50</c:v>
                </c:pt>
                <c:pt idx="177">
                  <c:v>25</c:v>
                </c:pt>
                <c:pt idx="178">
                  <c:v>25</c:v>
                </c:pt>
                <c:pt idx="179">
                  <c:v>25</c:v>
                </c:pt>
                <c:pt idx="180">
                  <c:v>25</c:v>
                </c:pt>
                <c:pt idx="181">
                  <c:v>25</c:v>
                </c:pt>
                <c:pt idx="182">
                  <c:v>25</c:v>
                </c:pt>
                <c:pt idx="183">
                  <c:v>25</c:v>
                </c:pt>
                <c:pt idx="184">
                  <c:v>25</c:v>
                </c:pt>
                <c:pt idx="185">
                  <c:v>25</c:v>
                </c:pt>
                <c:pt idx="186">
                  <c:v>25</c:v>
                </c:pt>
                <c:pt idx="187">
                  <c:v>25</c:v>
                </c:pt>
                <c:pt idx="188">
                  <c:v>50</c:v>
                </c:pt>
                <c:pt idx="189">
                  <c:v>25</c:v>
                </c:pt>
                <c:pt idx="190">
                  <c:v>25</c:v>
                </c:pt>
                <c:pt idx="191">
                  <c:v>50</c:v>
                </c:pt>
                <c:pt idx="192">
                  <c:v>25</c:v>
                </c:pt>
                <c:pt idx="193">
                  <c:v>25</c:v>
                </c:pt>
                <c:pt idx="194">
                  <c:v>50</c:v>
                </c:pt>
                <c:pt idx="195">
                  <c:v>50</c:v>
                </c:pt>
                <c:pt idx="196">
                  <c:v>25</c:v>
                </c:pt>
                <c:pt idx="197">
                  <c:v>25</c:v>
                </c:pt>
                <c:pt idx="198">
                  <c:v>50</c:v>
                </c:pt>
                <c:pt idx="199">
                  <c:v>25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BD61-42B3-9246-2E10A42641E4}"/>
            </c:ext>
          </c:extLst>
        </c:ser>
        <c:ser>
          <c:idx val="2"/>
          <c:order val="2"/>
          <c:tx>
            <c:strRef>
              <c:f>'Qin=1.2'!$D$1</c:f>
              <c:strCache>
                <c:ptCount val="1"/>
                <c:pt idx="0">
                  <c:v>TOT_tpx4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00B050"/>
              </a:solidFill>
              <a:ln w="9525">
                <a:noFill/>
              </a:ln>
              <a:effectLst/>
            </c:spPr>
          </c:marker>
          <c:xVal>
            <c:numRef>
              <c:f>'Qin=1.2'!$A$2:$A$201</c:f>
              <c:numCache>
                <c:formatCode>General</c:formatCode>
                <c:ptCount val="200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</c:numCache>
            </c:numRef>
          </c:xVal>
          <c:yVal>
            <c:numRef>
              <c:f>'Qin=1.2'!$D$2:$D$201</c:f>
              <c:numCache>
                <c:formatCode>General</c:formatCode>
                <c:ptCount val="200"/>
                <c:pt idx="0">
                  <c:v>35.938000000000002</c:v>
                </c:pt>
                <c:pt idx="1">
                  <c:v>35.938000000000002</c:v>
                </c:pt>
                <c:pt idx="2">
                  <c:v>37.5</c:v>
                </c:pt>
                <c:pt idx="3">
                  <c:v>34.375</c:v>
                </c:pt>
                <c:pt idx="4">
                  <c:v>35.938000000000002</c:v>
                </c:pt>
                <c:pt idx="5">
                  <c:v>37.5</c:v>
                </c:pt>
                <c:pt idx="6">
                  <c:v>35.938000000000002</c:v>
                </c:pt>
                <c:pt idx="7">
                  <c:v>34.375</c:v>
                </c:pt>
                <c:pt idx="8">
                  <c:v>37.5</c:v>
                </c:pt>
                <c:pt idx="9">
                  <c:v>35.938000000000002</c:v>
                </c:pt>
                <c:pt idx="10">
                  <c:v>34.375</c:v>
                </c:pt>
                <c:pt idx="11">
                  <c:v>37.5</c:v>
                </c:pt>
                <c:pt idx="12">
                  <c:v>37.5</c:v>
                </c:pt>
                <c:pt idx="13">
                  <c:v>34.375</c:v>
                </c:pt>
                <c:pt idx="14">
                  <c:v>34.375</c:v>
                </c:pt>
                <c:pt idx="15">
                  <c:v>37.5</c:v>
                </c:pt>
                <c:pt idx="16">
                  <c:v>34.375</c:v>
                </c:pt>
                <c:pt idx="17">
                  <c:v>34.375</c:v>
                </c:pt>
                <c:pt idx="18">
                  <c:v>32.811999999999998</c:v>
                </c:pt>
                <c:pt idx="19">
                  <c:v>35.938000000000002</c:v>
                </c:pt>
                <c:pt idx="20">
                  <c:v>37.5</c:v>
                </c:pt>
                <c:pt idx="21">
                  <c:v>34.375</c:v>
                </c:pt>
                <c:pt idx="22">
                  <c:v>40.625</c:v>
                </c:pt>
                <c:pt idx="23">
                  <c:v>35.938000000000002</c:v>
                </c:pt>
                <c:pt idx="24">
                  <c:v>34.375</c:v>
                </c:pt>
                <c:pt idx="25">
                  <c:v>35.938000000000002</c:v>
                </c:pt>
                <c:pt idx="26">
                  <c:v>35.938000000000002</c:v>
                </c:pt>
                <c:pt idx="27">
                  <c:v>34.375</c:v>
                </c:pt>
                <c:pt idx="28">
                  <c:v>34.375</c:v>
                </c:pt>
                <c:pt idx="29">
                  <c:v>37.5</c:v>
                </c:pt>
                <c:pt idx="30">
                  <c:v>34.375</c:v>
                </c:pt>
                <c:pt idx="31">
                  <c:v>37.5</c:v>
                </c:pt>
                <c:pt idx="32">
                  <c:v>32.811999999999998</c:v>
                </c:pt>
                <c:pt idx="33">
                  <c:v>39.061999999999998</c:v>
                </c:pt>
                <c:pt idx="34">
                  <c:v>35.938000000000002</c:v>
                </c:pt>
                <c:pt idx="35">
                  <c:v>39.061999999999998</c:v>
                </c:pt>
                <c:pt idx="36">
                  <c:v>34.375</c:v>
                </c:pt>
                <c:pt idx="37">
                  <c:v>34.375</c:v>
                </c:pt>
                <c:pt idx="38">
                  <c:v>35.938000000000002</c:v>
                </c:pt>
                <c:pt idx="39">
                  <c:v>32.811999999999998</c:v>
                </c:pt>
                <c:pt idx="40">
                  <c:v>37.5</c:v>
                </c:pt>
                <c:pt idx="41">
                  <c:v>32.811999999999998</c:v>
                </c:pt>
                <c:pt idx="42">
                  <c:v>34.375</c:v>
                </c:pt>
                <c:pt idx="43">
                  <c:v>34.375</c:v>
                </c:pt>
                <c:pt idx="44">
                  <c:v>34.375</c:v>
                </c:pt>
                <c:pt idx="45">
                  <c:v>34.375</c:v>
                </c:pt>
                <c:pt idx="46">
                  <c:v>34.375</c:v>
                </c:pt>
                <c:pt idx="47">
                  <c:v>37.5</c:v>
                </c:pt>
                <c:pt idx="48">
                  <c:v>35.938000000000002</c:v>
                </c:pt>
                <c:pt idx="49">
                  <c:v>37.5</c:v>
                </c:pt>
                <c:pt idx="50">
                  <c:v>35.938000000000002</c:v>
                </c:pt>
                <c:pt idx="51">
                  <c:v>35.938000000000002</c:v>
                </c:pt>
                <c:pt idx="52">
                  <c:v>32.811999999999998</c:v>
                </c:pt>
                <c:pt idx="53">
                  <c:v>34.375</c:v>
                </c:pt>
                <c:pt idx="54">
                  <c:v>35.938000000000002</c:v>
                </c:pt>
                <c:pt idx="55">
                  <c:v>34.375</c:v>
                </c:pt>
                <c:pt idx="56">
                  <c:v>35.938000000000002</c:v>
                </c:pt>
                <c:pt idx="57">
                  <c:v>35.938000000000002</c:v>
                </c:pt>
                <c:pt idx="58">
                  <c:v>35.938000000000002</c:v>
                </c:pt>
                <c:pt idx="59">
                  <c:v>34.375</c:v>
                </c:pt>
                <c:pt idx="60">
                  <c:v>32.811999999999998</c:v>
                </c:pt>
                <c:pt idx="61">
                  <c:v>34.375</c:v>
                </c:pt>
                <c:pt idx="62">
                  <c:v>34.375</c:v>
                </c:pt>
                <c:pt idx="63">
                  <c:v>37.5</c:v>
                </c:pt>
                <c:pt idx="64">
                  <c:v>34.375</c:v>
                </c:pt>
                <c:pt idx="65">
                  <c:v>35.938000000000002</c:v>
                </c:pt>
                <c:pt idx="66">
                  <c:v>31.25</c:v>
                </c:pt>
                <c:pt idx="67">
                  <c:v>37.5</c:v>
                </c:pt>
                <c:pt idx="68">
                  <c:v>35.938000000000002</c:v>
                </c:pt>
                <c:pt idx="69">
                  <c:v>32.811999999999998</c:v>
                </c:pt>
                <c:pt idx="70">
                  <c:v>34.375</c:v>
                </c:pt>
                <c:pt idx="71">
                  <c:v>34.375</c:v>
                </c:pt>
                <c:pt idx="72">
                  <c:v>37.5</c:v>
                </c:pt>
                <c:pt idx="73">
                  <c:v>32.811999999999998</c:v>
                </c:pt>
                <c:pt idx="74">
                  <c:v>39.061999999999998</c:v>
                </c:pt>
                <c:pt idx="75">
                  <c:v>34.375</c:v>
                </c:pt>
                <c:pt idx="76">
                  <c:v>35.938000000000002</c:v>
                </c:pt>
                <c:pt idx="77">
                  <c:v>37.5</c:v>
                </c:pt>
                <c:pt idx="78">
                  <c:v>35.938000000000002</c:v>
                </c:pt>
                <c:pt idx="79">
                  <c:v>29.687999999999999</c:v>
                </c:pt>
                <c:pt idx="80">
                  <c:v>32.811999999999998</c:v>
                </c:pt>
                <c:pt idx="81">
                  <c:v>32.811999999999998</c:v>
                </c:pt>
                <c:pt idx="82">
                  <c:v>35.938000000000002</c:v>
                </c:pt>
                <c:pt idx="83">
                  <c:v>37.5</c:v>
                </c:pt>
                <c:pt idx="84">
                  <c:v>34.375</c:v>
                </c:pt>
                <c:pt idx="85">
                  <c:v>35.938000000000002</c:v>
                </c:pt>
                <c:pt idx="86">
                  <c:v>32.811999999999998</c:v>
                </c:pt>
                <c:pt idx="87">
                  <c:v>37.5</c:v>
                </c:pt>
                <c:pt idx="88">
                  <c:v>32.811999999999998</c:v>
                </c:pt>
                <c:pt idx="89">
                  <c:v>34.375</c:v>
                </c:pt>
                <c:pt idx="90">
                  <c:v>35.938000000000002</c:v>
                </c:pt>
                <c:pt idx="91">
                  <c:v>32.811999999999998</c:v>
                </c:pt>
                <c:pt idx="92">
                  <c:v>35.938000000000002</c:v>
                </c:pt>
                <c:pt idx="93">
                  <c:v>34.375</c:v>
                </c:pt>
                <c:pt idx="94">
                  <c:v>34.375</c:v>
                </c:pt>
                <c:pt idx="95">
                  <c:v>37.5</c:v>
                </c:pt>
                <c:pt idx="96">
                  <c:v>32.811999999999998</c:v>
                </c:pt>
                <c:pt idx="97">
                  <c:v>35.938000000000002</c:v>
                </c:pt>
                <c:pt idx="98">
                  <c:v>34.375</c:v>
                </c:pt>
                <c:pt idx="99">
                  <c:v>37.5</c:v>
                </c:pt>
                <c:pt idx="100">
                  <c:v>37.5</c:v>
                </c:pt>
                <c:pt idx="101">
                  <c:v>35.938000000000002</c:v>
                </c:pt>
                <c:pt idx="102">
                  <c:v>34.375</c:v>
                </c:pt>
                <c:pt idx="103">
                  <c:v>34.375</c:v>
                </c:pt>
                <c:pt idx="104">
                  <c:v>34.375</c:v>
                </c:pt>
                <c:pt idx="105">
                  <c:v>32.811999999999998</c:v>
                </c:pt>
                <c:pt idx="106">
                  <c:v>34.375</c:v>
                </c:pt>
                <c:pt idx="107">
                  <c:v>31.25</c:v>
                </c:pt>
                <c:pt idx="108">
                  <c:v>35.938000000000002</c:v>
                </c:pt>
                <c:pt idx="109">
                  <c:v>34.375</c:v>
                </c:pt>
                <c:pt idx="110">
                  <c:v>34.375</c:v>
                </c:pt>
                <c:pt idx="111">
                  <c:v>34.375</c:v>
                </c:pt>
                <c:pt idx="112">
                  <c:v>35.938000000000002</c:v>
                </c:pt>
                <c:pt idx="113">
                  <c:v>34.375</c:v>
                </c:pt>
                <c:pt idx="114">
                  <c:v>35.938000000000002</c:v>
                </c:pt>
                <c:pt idx="115">
                  <c:v>37.5</c:v>
                </c:pt>
                <c:pt idx="116">
                  <c:v>32.811999999999998</c:v>
                </c:pt>
                <c:pt idx="117">
                  <c:v>31.25</c:v>
                </c:pt>
                <c:pt idx="118">
                  <c:v>31.25</c:v>
                </c:pt>
                <c:pt idx="119">
                  <c:v>34.375</c:v>
                </c:pt>
                <c:pt idx="120">
                  <c:v>37.5</c:v>
                </c:pt>
                <c:pt idx="121">
                  <c:v>35.938000000000002</c:v>
                </c:pt>
                <c:pt idx="122">
                  <c:v>39.061999999999998</c:v>
                </c:pt>
                <c:pt idx="123">
                  <c:v>34.375</c:v>
                </c:pt>
                <c:pt idx="124">
                  <c:v>35.938000000000002</c:v>
                </c:pt>
                <c:pt idx="125">
                  <c:v>34.375</c:v>
                </c:pt>
                <c:pt idx="126">
                  <c:v>37.5</c:v>
                </c:pt>
                <c:pt idx="127">
                  <c:v>32.811999999999998</c:v>
                </c:pt>
                <c:pt idx="128">
                  <c:v>34.375</c:v>
                </c:pt>
                <c:pt idx="129">
                  <c:v>34.375</c:v>
                </c:pt>
                <c:pt idx="130">
                  <c:v>32.811999999999998</c:v>
                </c:pt>
                <c:pt idx="131">
                  <c:v>32.811999999999998</c:v>
                </c:pt>
                <c:pt idx="132">
                  <c:v>32.811999999999998</c:v>
                </c:pt>
                <c:pt idx="133">
                  <c:v>34.375</c:v>
                </c:pt>
                <c:pt idx="134">
                  <c:v>37.5</c:v>
                </c:pt>
                <c:pt idx="135">
                  <c:v>37.5</c:v>
                </c:pt>
                <c:pt idx="136">
                  <c:v>34.375</c:v>
                </c:pt>
                <c:pt idx="137">
                  <c:v>34.375</c:v>
                </c:pt>
                <c:pt idx="138">
                  <c:v>35.938000000000002</c:v>
                </c:pt>
                <c:pt idx="139">
                  <c:v>34.375</c:v>
                </c:pt>
                <c:pt idx="140">
                  <c:v>35.938000000000002</c:v>
                </c:pt>
                <c:pt idx="141">
                  <c:v>34.375</c:v>
                </c:pt>
                <c:pt idx="142">
                  <c:v>32.811999999999998</c:v>
                </c:pt>
                <c:pt idx="143">
                  <c:v>32.811999999999998</c:v>
                </c:pt>
                <c:pt idx="144">
                  <c:v>32.811999999999998</c:v>
                </c:pt>
                <c:pt idx="145">
                  <c:v>37.5</c:v>
                </c:pt>
                <c:pt idx="146">
                  <c:v>32.811999999999998</c:v>
                </c:pt>
                <c:pt idx="147">
                  <c:v>35.938000000000002</c:v>
                </c:pt>
                <c:pt idx="148">
                  <c:v>32.811999999999998</c:v>
                </c:pt>
                <c:pt idx="149">
                  <c:v>34.375</c:v>
                </c:pt>
                <c:pt idx="150">
                  <c:v>34.375</c:v>
                </c:pt>
                <c:pt idx="151">
                  <c:v>32.811999999999998</c:v>
                </c:pt>
                <c:pt idx="152">
                  <c:v>34.375</c:v>
                </c:pt>
                <c:pt idx="153">
                  <c:v>32.811999999999998</c:v>
                </c:pt>
                <c:pt idx="154">
                  <c:v>34.375</c:v>
                </c:pt>
                <c:pt idx="155">
                  <c:v>35.938000000000002</c:v>
                </c:pt>
                <c:pt idx="156">
                  <c:v>34.375</c:v>
                </c:pt>
                <c:pt idx="157">
                  <c:v>35.938000000000002</c:v>
                </c:pt>
                <c:pt idx="158">
                  <c:v>35.938000000000002</c:v>
                </c:pt>
                <c:pt idx="159">
                  <c:v>35.938000000000002</c:v>
                </c:pt>
                <c:pt idx="160">
                  <c:v>34.375</c:v>
                </c:pt>
                <c:pt idx="161">
                  <c:v>35.938000000000002</c:v>
                </c:pt>
                <c:pt idx="162">
                  <c:v>34.375</c:v>
                </c:pt>
                <c:pt idx="163">
                  <c:v>32.811999999999998</c:v>
                </c:pt>
                <c:pt idx="164">
                  <c:v>34.375</c:v>
                </c:pt>
                <c:pt idx="165">
                  <c:v>37.5</c:v>
                </c:pt>
                <c:pt idx="166">
                  <c:v>32.811999999999998</c:v>
                </c:pt>
                <c:pt idx="167">
                  <c:v>34.375</c:v>
                </c:pt>
                <c:pt idx="168">
                  <c:v>34.375</c:v>
                </c:pt>
                <c:pt idx="169">
                  <c:v>35.938000000000002</c:v>
                </c:pt>
                <c:pt idx="170">
                  <c:v>31.25</c:v>
                </c:pt>
                <c:pt idx="171">
                  <c:v>32.811999999999998</c:v>
                </c:pt>
                <c:pt idx="172">
                  <c:v>37.5</c:v>
                </c:pt>
                <c:pt idx="173">
                  <c:v>32.811999999999998</c:v>
                </c:pt>
                <c:pt idx="174">
                  <c:v>32.811999999999998</c:v>
                </c:pt>
                <c:pt idx="175">
                  <c:v>35.938000000000002</c:v>
                </c:pt>
                <c:pt idx="176">
                  <c:v>34.375</c:v>
                </c:pt>
                <c:pt idx="177">
                  <c:v>34.375</c:v>
                </c:pt>
                <c:pt idx="178">
                  <c:v>35.938000000000002</c:v>
                </c:pt>
                <c:pt idx="179">
                  <c:v>35.938000000000002</c:v>
                </c:pt>
                <c:pt idx="180">
                  <c:v>32.811999999999998</c:v>
                </c:pt>
                <c:pt idx="181">
                  <c:v>34.375</c:v>
                </c:pt>
                <c:pt idx="182">
                  <c:v>32.811999999999998</c:v>
                </c:pt>
                <c:pt idx="183">
                  <c:v>32.811999999999998</c:v>
                </c:pt>
                <c:pt idx="184">
                  <c:v>34.375</c:v>
                </c:pt>
                <c:pt idx="185">
                  <c:v>32.811999999999998</c:v>
                </c:pt>
                <c:pt idx="186">
                  <c:v>31.25</c:v>
                </c:pt>
                <c:pt idx="187">
                  <c:v>32.811999999999998</c:v>
                </c:pt>
                <c:pt idx="188">
                  <c:v>34.375</c:v>
                </c:pt>
                <c:pt idx="189">
                  <c:v>32.811999999999998</c:v>
                </c:pt>
                <c:pt idx="190">
                  <c:v>32.811999999999998</c:v>
                </c:pt>
                <c:pt idx="191">
                  <c:v>34.375</c:v>
                </c:pt>
                <c:pt idx="192">
                  <c:v>32.811999999999998</c:v>
                </c:pt>
                <c:pt idx="193">
                  <c:v>32.811999999999998</c:v>
                </c:pt>
                <c:pt idx="194">
                  <c:v>34.375</c:v>
                </c:pt>
                <c:pt idx="195">
                  <c:v>34.375</c:v>
                </c:pt>
                <c:pt idx="196">
                  <c:v>34.375</c:v>
                </c:pt>
                <c:pt idx="197">
                  <c:v>32.811999999999998</c:v>
                </c:pt>
                <c:pt idx="198">
                  <c:v>32.811999999999998</c:v>
                </c:pt>
                <c:pt idx="199">
                  <c:v>34.375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BD61-42B3-9246-2E10A42641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48992728"/>
        <c:axId val="648995024"/>
      </c:scatterChart>
      <c:valAx>
        <c:axId val="648992728"/>
        <c:scaling>
          <c:orientation val="minMax"/>
          <c:max val="2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Event Number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48995024"/>
        <c:crosses val="autoZero"/>
        <c:crossBetween val="midCat"/>
      </c:valAx>
      <c:valAx>
        <c:axId val="648995024"/>
        <c:scaling>
          <c:orientation val="minMax"/>
          <c:max val="50"/>
          <c:min val="2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TOT</a:t>
                </a:r>
                <a:r>
                  <a:rPr lang="en-GB" baseline="0"/>
                  <a:t> [ns]</a:t>
                </a:r>
                <a:endParaRPr lang="en-GB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48992728"/>
        <c:crosses val="autoZero"/>
        <c:crossBetween val="midCat"/>
        <c:majorUnit val="5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7462646380594764"/>
          <c:y val="0.15176852769042437"/>
          <c:w val="0.236153018390207"/>
          <c:h val="0.14179221764187658"/>
        </c:manualLayout>
      </c:layout>
      <c:overlay val="0"/>
      <c:spPr>
        <a:solidFill>
          <a:srgbClr val="FFFF00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910787690256639"/>
          <c:y val="5.6966255343389893E-2"/>
          <c:w val="0.82103341174652089"/>
          <c:h val="0.78672060667058785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Sheet1!$E$1</c:f>
              <c:strCache>
                <c:ptCount val="1"/>
                <c:pt idx="0">
                  <c:v>TOT_tpix3 noise (e-)</c:v>
                </c:pt>
              </c:strCache>
            </c:strRef>
          </c:tx>
          <c:spPr>
            <a:ln w="381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Sheet1!$A$2:$A$13</c:f>
              <c:numCache>
                <c:formatCode>0.0</c:formatCode>
                <c:ptCount val="12"/>
                <c:pt idx="0">
                  <c:v>0.5</c:v>
                </c:pt>
                <c:pt idx="1">
                  <c:v>0.6</c:v>
                </c:pt>
                <c:pt idx="2">
                  <c:v>0.8</c:v>
                </c:pt>
                <c:pt idx="3">
                  <c:v>1.2</c:v>
                </c:pt>
                <c:pt idx="4">
                  <c:v>2</c:v>
                </c:pt>
                <c:pt idx="5">
                  <c:v>3.6</c:v>
                </c:pt>
                <c:pt idx="6">
                  <c:v>6.8</c:v>
                </c:pt>
                <c:pt idx="7">
                  <c:v>13.2</c:v>
                </c:pt>
                <c:pt idx="8">
                  <c:v>26</c:v>
                </c:pt>
                <c:pt idx="9">
                  <c:v>51.6</c:v>
                </c:pt>
                <c:pt idx="10">
                  <c:v>102.8</c:v>
                </c:pt>
              </c:numCache>
            </c:numRef>
          </c:xVal>
          <c:yVal>
            <c:numRef>
              <c:f>Sheet1!$E$2:$E$13</c:f>
              <c:numCache>
                <c:formatCode>0</c:formatCode>
                <c:ptCount val="12"/>
                <c:pt idx="0">
                  <c:v>912.89651586063439</c:v>
                </c:pt>
                <c:pt idx="1">
                  <c:v>659.39597315436242</c:v>
                </c:pt>
                <c:pt idx="2">
                  <c:v>357.77852445639138</c:v>
                </c:pt>
                <c:pt idx="3">
                  <c:v>421.71349288935141</c:v>
                </c:pt>
                <c:pt idx="4">
                  <c:v>356.48961076968101</c:v>
                </c:pt>
                <c:pt idx="5">
                  <c:v>354.63236753842466</c:v>
                </c:pt>
                <c:pt idx="6">
                  <c:v>225.24391075936413</c:v>
                </c:pt>
                <c:pt idx="7">
                  <c:v>488.7479568486433</c:v>
                </c:pt>
                <c:pt idx="8">
                  <c:v>432.99072724198294</c:v>
                </c:pt>
                <c:pt idx="9">
                  <c:v>318.67077872012334</c:v>
                </c:pt>
                <c:pt idx="10">
                  <c:v>296.83150950717891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3580-4D6D-BCFE-A9D831313E24}"/>
            </c:ext>
          </c:extLst>
        </c:ser>
        <c:ser>
          <c:idx val="1"/>
          <c:order val="1"/>
          <c:tx>
            <c:strRef>
              <c:f>Sheet1!$I$1</c:f>
              <c:strCache>
                <c:ptCount val="1"/>
                <c:pt idx="0">
                  <c:v>TOT_tpix4 noise (e-)</c:v>
                </c:pt>
              </c:strCache>
            </c:strRef>
          </c:tx>
          <c:spPr>
            <a:ln w="3810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Sheet1!$A$2:$A$13</c:f>
              <c:numCache>
                <c:formatCode>0.0</c:formatCode>
                <c:ptCount val="12"/>
                <c:pt idx="0">
                  <c:v>0.5</c:v>
                </c:pt>
                <c:pt idx="1">
                  <c:v>0.6</c:v>
                </c:pt>
                <c:pt idx="2">
                  <c:v>0.8</c:v>
                </c:pt>
                <c:pt idx="3">
                  <c:v>1.2</c:v>
                </c:pt>
                <c:pt idx="4">
                  <c:v>2</c:v>
                </c:pt>
                <c:pt idx="5">
                  <c:v>3.6</c:v>
                </c:pt>
                <c:pt idx="6">
                  <c:v>6.8</c:v>
                </c:pt>
                <c:pt idx="7">
                  <c:v>13.2</c:v>
                </c:pt>
                <c:pt idx="8">
                  <c:v>26</c:v>
                </c:pt>
                <c:pt idx="9">
                  <c:v>51.6</c:v>
                </c:pt>
                <c:pt idx="10">
                  <c:v>102.8</c:v>
                </c:pt>
              </c:numCache>
            </c:numRef>
          </c:xVal>
          <c:yVal>
            <c:numRef>
              <c:f>Sheet1!$I$2:$I$13</c:f>
              <c:numCache>
                <c:formatCode>0</c:formatCode>
                <c:ptCount val="12"/>
                <c:pt idx="0">
                  <c:v>278.25745682888538</c:v>
                </c:pt>
                <c:pt idx="1">
                  <c:v>176.36830338660261</c:v>
                </c:pt>
                <c:pt idx="2">
                  <c:v>81.94997027484338</c:v>
                </c:pt>
                <c:pt idx="3">
                  <c:v>62.623364700481979</c:v>
                </c:pt>
                <c:pt idx="4">
                  <c:v>66.892525048655671</c:v>
                </c:pt>
                <c:pt idx="5">
                  <c:v>67.650406672323513</c:v>
                </c:pt>
                <c:pt idx="6">
                  <c:v>72.329800935445235</c:v>
                </c:pt>
                <c:pt idx="7">
                  <c:v>65.54249459418574</c:v>
                </c:pt>
                <c:pt idx="8">
                  <c:v>58.90635501342652</c:v>
                </c:pt>
                <c:pt idx="9">
                  <c:v>60.107241910631743</c:v>
                </c:pt>
                <c:pt idx="10">
                  <c:v>60.850581846392551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3580-4D6D-BCFE-A9D831313E2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72874600"/>
        <c:axId val="672869352"/>
      </c:scatterChart>
      <c:valAx>
        <c:axId val="672874600"/>
        <c:scaling>
          <c:logBase val="10"/>
          <c:orientation val="minMax"/>
          <c:max val="120"/>
          <c:min val="0.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 smtClean="0"/>
                  <a:t>Qin [</a:t>
                </a:r>
                <a:r>
                  <a:rPr lang="en-GB" dirty="0" err="1" smtClean="0"/>
                  <a:t>ke</a:t>
                </a:r>
                <a:r>
                  <a:rPr lang="en-GB" dirty="0" smtClean="0"/>
                  <a:t>-]</a:t>
                </a:r>
                <a:endParaRPr lang="en-GB" dirty="0"/>
              </a:p>
            </c:rich>
          </c:tx>
          <c:layout>
            <c:manualLayout>
              <c:xMode val="edge"/>
              <c:yMode val="edge"/>
              <c:x val="0.49871444650946267"/>
              <c:y val="0.9167248766376776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72869352"/>
        <c:crosses val="autoZero"/>
        <c:crossBetween val="midCat"/>
      </c:valAx>
      <c:valAx>
        <c:axId val="6728693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 smtClean="0"/>
                  <a:t>[e- </a:t>
                </a:r>
                <a:r>
                  <a:rPr lang="en-GB" dirty="0" err="1" smtClean="0"/>
                  <a:t>rms</a:t>
                </a:r>
                <a:r>
                  <a:rPr lang="en-GB" dirty="0" smtClean="0"/>
                  <a:t>]</a:t>
                </a:r>
                <a:endParaRPr lang="en-GB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72874600"/>
        <c:crossesAt val="0.1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5870617889560229"/>
          <c:y val="0.10472289811032696"/>
          <c:w val="0.32572813090212199"/>
          <c:h val="0.14773988075399028"/>
        </c:manualLayout>
      </c:layout>
      <c:overlay val="0"/>
      <c:spPr>
        <a:solidFill>
          <a:srgbClr val="FFFF00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6071364046973805E-2"/>
          <c:y val="6.4736886910625457E-2"/>
          <c:w val="0.89898712737127373"/>
          <c:h val="0.68401827485380129"/>
        </c:manualLayout>
      </c:layout>
      <c:scatterChart>
        <c:scatterStyle val="lineMarker"/>
        <c:varyColors val="0"/>
        <c:ser>
          <c:idx val="0"/>
          <c:order val="0"/>
          <c:tx>
            <c:strRef>
              <c:f>'Qin=1.2'!$F$1</c:f>
              <c:strCache>
                <c:ptCount val="1"/>
                <c:pt idx="0">
                  <c:v>TOT_tpx3_error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'Qin=1.2'!$A$2:$A$202</c:f>
              <c:numCache>
                <c:formatCode>General</c:formatCode>
                <c:ptCount val="20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</c:numCache>
            </c:numRef>
          </c:xVal>
          <c:yVal>
            <c:numRef>
              <c:f>'Qin=1.2'!$F$2:$F$202</c:f>
              <c:numCache>
                <c:formatCode>General</c:formatCode>
                <c:ptCount val="201"/>
                <c:pt idx="0">
                  <c:v>10.11</c:v>
                </c:pt>
                <c:pt idx="1">
                  <c:v>10.5</c:v>
                </c:pt>
                <c:pt idx="2">
                  <c:v>11.840000000000003</c:v>
                </c:pt>
                <c:pt idx="3">
                  <c:v>-16.159999999999997</c:v>
                </c:pt>
                <c:pt idx="4">
                  <c:v>-14.149999999999999</c:v>
                </c:pt>
                <c:pt idx="5">
                  <c:v>10.840000000000003</c:v>
                </c:pt>
                <c:pt idx="6">
                  <c:v>10.240000000000002</c:v>
                </c:pt>
                <c:pt idx="7">
                  <c:v>-14.96</c:v>
                </c:pt>
                <c:pt idx="8">
                  <c:v>12.29</c:v>
                </c:pt>
                <c:pt idx="9">
                  <c:v>9.7700000000000031</c:v>
                </c:pt>
                <c:pt idx="10">
                  <c:v>-16.21</c:v>
                </c:pt>
                <c:pt idx="11">
                  <c:v>-13.509999999999998</c:v>
                </c:pt>
                <c:pt idx="12">
                  <c:v>-14.130000000000003</c:v>
                </c:pt>
                <c:pt idx="13">
                  <c:v>-15.86</c:v>
                </c:pt>
                <c:pt idx="14">
                  <c:v>-13.86</c:v>
                </c:pt>
                <c:pt idx="15">
                  <c:v>13.280000000000001</c:v>
                </c:pt>
                <c:pt idx="16">
                  <c:v>8.18</c:v>
                </c:pt>
                <c:pt idx="17">
                  <c:v>-16.689999999999998</c:v>
                </c:pt>
                <c:pt idx="18">
                  <c:v>7.9699999999999989</c:v>
                </c:pt>
                <c:pt idx="19">
                  <c:v>-14.18</c:v>
                </c:pt>
                <c:pt idx="20">
                  <c:v>-14.719999999999999</c:v>
                </c:pt>
                <c:pt idx="21">
                  <c:v>-16.079999999999998</c:v>
                </c:pt>
                <c:pt idx="22">
                  <c:v>-10.71</c:v>
                </c:pt>
                <c:pt idx="23">
                  <c:v>-14.130000000000003</c:v>
                </c:pt>
                <c:pt idx="24">
                  <c:v>9.3400000000000034</c:v>
                </c:pt>
                <c:pt idx="25">
                  <c:v>9.8800000000000026</c:v>
                </c:pt>
                <c:pt idx="26">
                  <c:v>-15.130000000000003</c:v>
                </c:pt>
                <c:pt idx="27">
                  <c:v>8.9699999999999989</c:v>
                </c:pt>
                <c:pt idx="28">
                  <c:v>8.5499999999999972</c:v>
                </c:pt>
                <c:pt idx="29">
                  <c:v>-12.43</c:v>
                </c:pt>
                <c:pt idx="30">
                  <c:v>11.850000000000001</c:v>
                </c:pt>
                <c:pt idx="31">
                  <c:v>11.630000000000003</c:v>
                </c:pt>
                <c:pt idx="32">
                  <c:v>7.4399999999999977</c:v>
                </c:pt>
                <c:pt idx="33">
                  <c:v>11.780000000000001</c:v>
                </c:pt>
                <c:pt idx="34">
                  <c:v>9.490000000000002</c:v>
                </c:pt>
                <c:pt idx="35">
                  <c:v>11.43</c:v>
                </c:pt>
                <c:pt idx="36">
                  <c:v>9.32</c:v>
                </c:pt>
                <c:pt idx="37">
                  <c:v>9.32</c:v>
                </c:pt>
                <c:pt idx="38">
                  <c:v>-14.479999999999997</c:v>
                </c:pt>
                <c:pt idx="39">
                  <c:v>-16.899999999999999</c:v>
                </c:pt>
                <c:pt idx="40">
                  <c:v>11.259999999999998</c:v>
                </c:pt>
                <c:pt idx="41">
                  <c:v>9.0499999999999972</c:v>
                </c:pt>
                <c:pt idx="42">
                  <c:v>8.2299999999999969</c:v>
                </c:pt>
                <c:pt idx="43">
                  <c:v>-14.29</c:v>
                </c:pt>
                <c:pt idx="44">
                  <c:v>-16.450000000000003</c:v>
                </c:pt>
                <c:pt idx="45">
                  <c:v>8.8800000000000026</c:v>
                </c:pt>
                <c:pt idx="46">
                  <c:v>-15.829999999999998</c:v>
                </c:pt>
                <c:pt idx="47">
                  <c:v>11.729999999999997</c:v>
                </c:pt>
                <c:pt idx="48">
                  <c:v>10.82</c:v>
                </c:pt>
                <c:pt idx="49">
                  <c:v>-13.149999999999999</c:v>
                </c:pt>
                <c:pt idx="50">
                  <c:v>8.39</c:v>
                </c:pt>
                <c:pt idx="51">
                  <c:v>9.68</c:v>
                </c:pt>
                <c:pt idx="52">
                  <c:v>7.7800000000000011</c:v>
                </c:pt>
                <c:pt idx="53">
                  <c:v>9.82</c:v>
                </c:pt>
                <c:pt idx="54">
                  <c:v>-15.46</c:v>
                </c:pt>
                <c:pt idx="55">
                  <c:v>-16.909999999999997</c:v>
                </c:pt>
                <c:pt idx="56">
                  <c:v>10.560000000000002</c:v>
                </c:pt>
                <c:pt idx="57">
                  <c:v>11.25</c:v>
                </c:pt>
                <c:pt idx="58">
                  <c:v>10.479999999999997</c:v>
                </c:pt>
                <c:pt idx="59">
                  <c:v>-15.619999999999997</c:v>
                </c:pt>
                <c:pt idx="60">
                  <c:v>7.9200000000000017</c:v>
                </c:pt>
                <c:pt idx="61">
                  <c:v>9.5200000000000031</c:v>
                </c:pt>
                <c:pt idx="62">
                  <c:v>9.89</c:v>
                </c:pt>
                <c:pt idx="63">
                  <c:v>11.869999999999997</c:v>
                </c:pt>
                <c:pt idx="64">
                  <c:v>8.18</c:v>
                </c:pt>
                <c:pt idx="65">
                  <c:v>10.899999999999999</c:v>
                </c:pt>
                <c:pt idx="66">
                  <c:v>7.4600000000000009</c:v>
                </c:pt>
                <c:pt idx="67">
                  <c:v>-14.509999999999998</c:v>
                </c:pt>
                <c:pt idx="68">
                  <c:v>-13.490000000000002</c:v>
                </c:pt>
                <c:pt idx="69">
                  <c:v>7.4399999999999977</c:v>
                </c:pt>
                <c:pt idx="70">
                  <c:v>6.6099999999999994</c:v>
                </c:pt>
                <c:pt idx="71">
                  <c:v>9.68</c:v>
                </c:pt>
                <c:pt idx="72">
                  <c:v>-12.770000000000003</c:v>
                </c:pt>
                <c:pt idx="73">
                  <c:v>-16.770000000000003</c:v>
                </c:pt>
                <c:pt idx="74">
                  <c:v>12.170000000000002</c:v>
                </c:pt>
                <c:pt idx="75">
                  <c:v>-15.740000000000002</c:v>
                </c:pt>
                <c:pt idx="76">
                  <c:v>10.369999999999997</c:v>
                </c:pt>
                <c:pt idx="77">
                  <c:v>-13.920000000000002</c:v>
                </c:pt>
                <c:pt idx="78">
                  <c:v>11.479999999999997</c:v>
                </c:pt>
                <c:pt idx="79">
                  <c:v>-18.260000000000002</c:v>
                </c:pt>
                <c:pt idx="80">
                  <c:v>6.4699999999999989</c:v>
                </c:pt>
                <c:pt idx="81">
                  <c:v>10.5</c:v>
                </c:pt>
                <c:pt idx="82">
                  <c:v>10.299999999999997</c:v>
                </c:pt>
                <c:pt idx="83">
                  <c:v>10.880000000000003</c:v>
                </c:pt>
                <c:pt idx="84">
                  <c:v>7.8900000000000006</c:v>
                </c:pt>
                <c:pt idx="85">
                  <c:v>10.380000000000003</c:v>
                </c:pt>
                <c:pt idx="86">
                  <c:v>8.8500000000000014</c:v>
                </c:pt>
                <c:pt idx="87">
                  <c:v>-14.579999999999998</c:v>
                </c:pt>
                <c:pt idx="88">
                  <c:v>-18.29</c:v>
                </c:pt>
                <c:pt idx="89">
                  <c:v>-15.25</c:v>
                </c:pt>
                <c:pt idx="90">
                  <c:v>-14.420000000000002</c:v>
                </c:pt>
                <c:pt idx="91">
                  <c:v>8.82</c:v>
                </c:pt>
                <c:pt idx="92">
                  <c:v>-14.75</c:v>
                </c:pt>
                <c:pt idx="93">
                  <c:v>8.32</c:v>
                </c:pt>
                <c:pt idx="94">
                  <c:v>-16.100000000000001</c:v>
                </c:pt>
                <c:pt idx="95">
                  <c:v>-15.299999999999997</c:v>
                </c:pt>
                <c:pt idx="96">
                  <c:v>-17.43</c:v>
                </c:pt>
                <c:pt idx="97">
                  <c:v>10.619999999999997</c:v>
                </c:pt>
                <c:pt idx="98">
                  <c:v>10.43</c:v>
                </c:pt>
                <c:pt idx="99">
                  <c:v>13.350000000000001</c:v>
                </c:pt>
                <c:pt idx="100">
                  <c:v>11.280000000000001</c:v>
                </c:pt>
                <c:pt idx="101">
                  <c:v>-13.530000000000001</c:v>
                </c:pt>
                <c:pt idx="102">
                  <c:v>7.32</c:v>
                </c:pt>
                <c:pt idx="103">
                  <c:v>7.8999999999999986</c:v>
                </c:pt>
                <c:pt idx="104">
                  <c:v>-16.130000000000003</c:v>
                </c:pt>
                <c:pt idx="105">
                  <c:v>8.7000000000000028</c:v>
                </c:pt>
                <c:pt idx="106">
                  <c:v>7.3999999999999986</c:v>
                </c:pt>
                <c:pt idx="107">
                  <c:v>-18.87</c:v>
                </c:pt>
                <c:pt idx="108">
                  <c:v>-16.380000000000003</c:v>
                </c:pt>
                <c:pt idx="109">
                  <c:v>8.5799999999999983</c:v>
                </c:pt>
                <c:pt idx="110">
                  <c:v>-16.549999999999997</c:v>
                </c:pt>
                <c:pt idx="111">
                  <c:v>9.75</c:v>
                </c:pt>
                <c:pt idx="112">
                  <c:v>10.64</c:v>
                </c:pt>
                <c:pt idx="113">
                  <c:v>10.030000000000001</c:v>
                </c:pt>
                <c:pt idx="114">
                  <c:v>9.07</c:v>
                </c:pt>
                <c:pt idx="115">
                  <c:v>11.619999999999997</c:v>
                </c:pt>
                <c:pt idx="116">
                  <c:v>6.5100000000000016</c:v>
                </c:pt>
                <c:pt idx="117">
                  <c:v>-18.690000000000001</c:v>
                </c:pt>
                <c:pt idx="118">
                  <c:v>6.1999999999999993</c:v>
                </c:pt>
                <c:pt idx="119">
                  <c:v>-15.86</c:v>
                </c:pt>
                <c:pt idx="120">
                  <c:v>10.530000000000001</c:v>
                </c:pt>
                <c:pt idx="121">
                  <c:v>10.670000000000002</c:v>
                </c:pt>
                <c:pt idx="122">
                  <c:v>-13.119999999999997</c:v>
                </c:pt>
                <c:pt idx="123">
                  <c:v>-15.509999999999998</c:v>
                </c:pt>
                <c:pt idx="124">
                  <c:v>-15.149999999999999</c:v>
                </c:pt>
                <c:pt idx="125">
                  <c:v>-14.880000000000003</c:v>
                </c:pt>
                <c:pt idx="126">
                  <c:v>11.350000000000001</c:v>
                </c:pt>
                <c:pt idx="127">
                  <c:v>7.43</c:v>
                </c:pt>
                <c:pt idx="128">
                  <c:v>10.100000000000001</c:v>
                </c:pt>
                <c:pt idx="129">
                  <c:v>-15.700000000000003</c:v>
                </c:pt>
                <c:pt idx="130">
                  <c:v>7.4799999999999969</c:v>
                </c:pt>
                <c:pt idx="131">
                  <c:v>8.8100000000000023</c:v>
                </c:pt>
                <c:pt idx="132">
                  <c:v>-17.61</c:v>
                </c:pt>
                <c:pt idx="133">
                  <c:v>10.060000000000002</c:v>
                </c:pt>
                <c:pt idx="134">
                  <c:v>-15.07</c:v>
                </c:pt>
                <c:pt idx="135">
                  <c:v>-13.619999999999997</c:v>
                </c:pt>
                <c:pt idx="136">
                  <c:v>-16.46</c:v>
                </c:pt>
                <c:pt idx="137">
                  <c:v>9</c:v>
                </c:pt>
                <c:pt idx="138">
                  <c:v>8.6700000000000017</c:v>
                </c:pt>
                <c:pt idx="139">
                  <c:v>-16.310000000000002</c:v>
                </c:pt>
                <c:pt idx="140">
                  <c:v>11.020000000000003</c:v>
                </c:pt>
                <c:pt idx="141">
                  <c:v>9.68</c:v>
                </c:pt>
                <c:pt idx="142">
                  <c:v>7.75</c:v>
                </c:pt>
                <c:pt idx="143">
                  <c:v>8.3999999999999986</c:v>
                </c:pt>
                <c:pt idx="144">
                  <c:v>7.4799999999999969</c:v>
                </c:pt>
                <c:pt idx="145">
                  <c:v>12.079999999999998</c:v>
                </c:pt>
                <c:pt idx="146">
                  <c:v>-16.049999999999997</c:v>
                </c:pt>
                <c:pt idx="147">
                  <c:v>-14.68</c:v>
                </c:pt>
                <c:pt idx="148">
                  <c:v>7.2199999999999989</c:v>
                </c:pt>
                <c:pt idx="149">
                  <c:v>9.8400000000000034</c:v>
                </c:pt>
                <c:pt idx="150">
                  <c:v>9.25</c:v>
                </c:pt>
                <c:pt idx="151">
                  <c:v>8</c:v>
                </c:pt>
                <c:pt idx="152">
                  <c:v>7.8999999999999986</c:v>
                </c:pt>
                <c:pt idx="153">
                  <c:v>7.4699999999999989</c:v>
                </c:pt>
                <c:pt idx="154">
                  <c:v>8.8800000000000026</c:v>
                </c:pt>
                <c:pt idx="155">
                  <c:v>9.3500000000000014</c:v>
                </c:pt>
                <c:pt idx="156">
                  <c:v>8</c:v>
                </c:pt>
                <c:pt idx="157">
                  <c:v>10.219999999999999</c:v>
                </c:pt>
                <c:pt idx="158">
                  <c:v>-15.479999999999997</c:v>
                </c:pt>
                <c:pt idx="159">
                  <c:v>-15.18</c:v>
                </c:pt>
                <c:pt idx="160">
                  <c:v>9.2899999999999991</c:v>
                </c:pt>
                <c:pt idx="161">
                  <c:v>10.57</c:v>
                </c:pt>
                <c:pt idx="162">
                  <c:v>8.7899999999999991</c:v>
                </c:pt>
                <c:pt idx="163">
                  <c:v>-17.259999999999998</c:v>
                </c:pt>
                <c:pt idx="164">
                  <c:v>9.1000000000000014</c:v>
                </c:pt>
                <c:pt idx="165">
                  <c:v>-14.350000000000001</c:v>
                </c:pt>
                <c:pt idx="166">
                  <c:v>-17.009999999999998</c:v>
                </c:pt>
                <c:pt idx="167">
                  <c:v>-15.18</c:v>
                </c:pt>
                <c:pt idx="168">
                  <c:v>-16.39</c:v>
                </c:pt>
                <c:pt idx="169">
                  <c:v>10.170000000000002</c:v>
                </c:pt>
                <c:pt idx="170">
                  <c:v>-17</c:v>
                </c:pt>
                <c:pt idx="171">
                  <c:v>7.6499999999999986</c:v>
                </c:pt>
                <c:pt idx="172">
                  <c:v>-14.020000000000003</c:v>
                </c:pt>
                <c:pt idx="173">
                  <c:v>-16.939999999999998</c:v>
                </c:pt>
                <c:pt idx="174">
                  <c:v>7.3999999999999986</c:v>
                </c:pt>
                <c:pt idx="175">
                  <c:v>-14.340000000000003</c:v>
                </c:pt>
                <c:pt idx="176">
                  <c:v>-17.79</c:v>
                </c:pt>
                <c:pt idx="177">
                  <c:v>10.170000000000002</c:v>
                </c:pt>
                <c:pt idx="178">
                  <c:v>9.5499999999999972</c:v>
                </c:pt>
                <c:pt idx="179">
                  <c:v>10.759999999999998</c:v>
                </c:pt>
                <c:pt idx="180">
                  <c:v>8.9200000000000017</c:v>
                </c:pt>
                <c:pt idx="181">
                  <c:v>9.2100000000000009</c:v>
                </c:pt>
                <c:pt idx="182">
                  <c:v>8.61</c:v>
                </c:pt>
                <c:pt idx="183">
                  <c:v>8.490000000000002</c:v>
                </c:pt>
                <c:pt idx="184">
                  <c:v>8.240000000000002</c:v>
                </c:pt>
                <c:pt idx="185">
                  <c:v>7.3299999999999983</c:v>
                </c:pt>
                <c:pt idx="186">
                  <c:v>6.3500000000000014</c:v>
                </c:pt>
                <c:pt idx="187">
                  <c:v>7.32</c:v>
                </c:pt>
                <c:pt idx="188">
                  <c:v>-15.119999999999997</c:v>
                </c:pt>
                <c:pt idx="189">
                  <c:v>6.0500000000000007</c:v>
                </c:pt>
                <c:pt idx="190">
                  <c:v>7.6199999999999974</c:v>
                </c:pt>
                <c:pt idx="191">
                  <c:v>-14.18</c:v>
                </c:pt>
                <c:pt idx="192">
                  <c:v>6.8000000000000007</c:v>
                </c:pt>
                <c:pt idx="193">
                  <c:v>7.8900000000000006</c:v>
                </c:pt>
                <c:pt idx="194">
                  <c:v>-17.04</c:v>
                </c:pt>
                <c:pt idx="195">
                  <c:v>-15.950000000000003</c:v>
                </c:pt>
                <c:pt idx="196">
                  <c:v>7.240000000000002</c:v>
                </c:pt>
                <c:pt idx="197">
                  <c:v>9.07</c:v>
                </c:pt>
                <c:pt idx="198">
                  <c:v>-17.299999999999997</c:v>
                </c:pt>
                <c:pt idx="199">
                  <c:v>8.1700000000000017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119-4BFF-84C0-7204463D204C}"/>
            </c:ext>
          </c:extLst>
        </c:ser>
        <c:ser>
          <c:idx val="1"/>
          <c:order val="1"/>
          <c:tx>
            <c:strRef>
              <c:f>'Qin=1.2'!$G$1</c:f>
              <c:strCache>
                <c:ptCount val="1"/>
                <c:pt idx="0">
                  <c:v>TOT_tpx4_error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'Qin=1.2'!$A$2:$A$202</c:f>
              <c:numCache>
                <c:formatCode>General</c:formatCode>
                <c:ptCount val="20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</c:numCache>
            </c:numRef>
          </c:xVal>
          <c:yVal>
            <c:numRef>
              <c:f>'Qin=1.2'!$G$2:$G$202</c:f>
              <c:numCache>
                <c:formatCode>General</c:formatCode>
                <c:ptCount val="201"/>
                <c:pt idx="0">
                  <c:v>-0.82800000000000296</c:v>
                </c:pt>
                <c:pt idx="1">
                  <c:v>-0.43800000000000239</c:v>
                </c:pt>
                <c:pt idx="2">
                  <c:v>-0.65999999999999659</c:v>
                </c:pt>
                <c:pt idx="3">
                  <c:v>-0.53499999999999659</c:v>
                </c:pt>
                <c:pt idx="4">
                  <c:v>-8.8000000000000966E-2</c:v>
                </c:pt>
                <c:pt idx="5">
                  <c:v>-1.6599999999999966</c:v>
                </c:pt>
                <c:pt idx="6">
                  <c:v>-0.6980000000000004</c:v>
                </c:pt>
                <c:pt idx="7">
                  <c:v>0.66499999999999915</c:v>
                </c:pt>
                <c:pt idx="8">
                  <c:v>-0.21000000000000085</c:v>
                </c:pt>
                <c:pt idx="9">
                  <c:v>-1.1679999999999993</c:v>
                </c:pt>
                <c:pt idx="10">
                  <c:v>-0.58500000000000085</c:v>
                </c:pt>
                <c:pt idx="11">
                  <c:v>-1.009999999999998</c:v>
                </c:pt>
                <c:pt idx="12">
                  <c:v>-1.6300000000000026</c:v>
                </c:pt>
                <c:pt idx="13">
                  <c:v>-0.23499999999999943</c:v>
                </c:pt>
                <c:pt idx="14">
                  <c:v>1.7650000000000006</c:v>
                </c:pt>
                <c:pt idx="15">
                  <c:v>0.78000000000000114</c:v>
                </c:pt>
                <c:pt idx="16">
                  <c:v>-1.1950000000000003</c:v>
                </c:pt>
                <c:pt idx="17">
                  <c:v>-1.0649999999999977</c:v>
                </c:pt>
                <c:pt idx="18">
                  <c:v>0.15800000000000125</c:v>
                </c:pt>
                <c:pt idx="19">
                  <c:v>-0.1180000000000021</c:v>
                </c:pt>
                <c:pt idx="20">
                  <c:v>-2.2199999999999989</c:v>
                </c:pt>
                <c:pt idx="21">
                  <c:v>-0.45499999999999829</c:v>
                </c:pt>
                <c:pt idx="22">
                  <c:v>-1.3350000000000009</c:v>
                </c:pt>
                <c:pt idx="23">
                  <c:v>-6.8000000000004945E-2</c:v>
                </c:pt>
                <c:pt idx="24">
                  <c:v>-3.4999999999996589E-2</c:v>
                </c:pt>
                <c:pt idx="25">
                  <c:v>-1.0579999999999998</c:v>
                </c:pt>
                <c:pt idx="26">
                  <c:v>-1.0680000000000049</c:v>
                </c:pt>
                <c:pt idx="27">
                  <c:v>-0.40500000000000114</c:v>
                </c:pt>
                <c:pt idx="28">
                  <c:v>-0.82500000000000284</c:v>
                </c:pt>
                <c:pt idx="29">
                  <c:v>7.0000000000000284E-2</c:v>
                </c:pt>
                <c:pt idx="30">
                  <c:v>2.4750000000000014</c:v>
                </c:pt>
                <c:pt idx="31">
                  <c:v>-0.86999999999999744</c:v>
                </c:pt>
                <c:pt idx="32">
                  <c:v>-0.37199999999999989</c:v>
                </c:pt>
                <c:pt idx="33">
                  <c:v>-2.2819999999999965</c:v>
                </c:pt>
                <c:pt idx="34">
                  <c:v>-1.4480000000000004</c:v>
                </c:pt>
                <c:pt idx="35">
                  <c:v>-2.6319999999999979</c:v>
                </c:pt>
                <c:pt idx="36">
                  <c:v>-5.4999999999999716E-2</c:v>
                </c:pt>
                <c:pt idx="37">
                  <c:v>-5.4999999999999716E-2</c:v>
                </c:pt>
                <c:pt idx="38">
                  <c:v>-0.41799999999999926</c:v>
                </c:pt>
                <c:pt idx="39">
                  <c:v>0.28800000000000381</c:v>
                </c:pt>
                <c:pt idx="40">
                  <c:v>-1.240000000000002</c:v>
                </c:pt>
                <c:pt idx="41">
                  <c:v>1.2379999999999995</c:v>
                </c:pt>
                <c:pt idx="42">
                  <c:v>-1.1450000000000031</c:v>
                </c:pt>
                <c:pt idx="43">
                  <c:v>1.3350000000000009</c:v>
                </c:pt>
                <c:pt idx="44">
                  <c:v>-0.82500000000000284</c:v>
                </c:pt>
                <c:pt idx="45">
                  <c:v>-0.49499999999999744</c:v>
                </c:pt>
                <c:pt idx="46">
                  <c:v>-0.20499999999999829</c:v>
                </c:pt>
                <c:pt idx="47">
                  <c:v>-0.77000000000000313</c:v>
                </c:pt>
                <c:pt idx="48">
                  <c:v>-0.1180000000000021</c:v>
                </c:pt>
                <c:pt idx="49">
                  <c:v>-0.64999999999999858</c:v>
                </c:pt>
                <c:pt idx="50">
                  <c:v>-2.5480000000000018</c:v>
                </c:pt>
                <c:pt idx="51">
                  <c:v>-1.2580000000000027</c:v>
                </c:pt>
                <c:pt idx="52">
                  <c:v>-3.1999999999996476E-2</c:v>
                </c:pt>
                <c:pt idx="53">
                  <c:v>0.44500000000000028</c:v>
                </c:pt>
                <c:pt idx="54">
                  <c:v>-1.3980000000000032</c:v>
                </c:pt>
                <c:pt idx="55">
                  <c:v>-1.2849999999999966</c:v>
                </c:pt>
                <c:pt idx="56">
                  <c:v>-0.37800000000000011</c:v>
                </c:pt>
                <c:pt idx="57">
                  <c:v>0.31199999999999761</c:v>
                </c:pt>
                <c:pt idx="58">
                  <c:v>-0.45800000000000551</c:v>
                </c:pt>
                <c:pt idx="59">
                  <c:v>5.000000000002558E-3</c:v>
                </c:pt>
                <c:pt idx="60">
                  <c:v>0.10800000000000409</c:v>
                </c:pt>
                <c:pt idx="61">
                  <c:v>0.14500000000000313</c:v>
                </c:pt>
                <c:pt idx="62">
                  <c:v>0.51500000000000057</c:v>
                </c:pt>
                <c:pt idx="63">
                  <c:v>-0.63000000000000256</c:v>
                </c:pt>
                <c:pt idx="64">
                  <c:v>-1.1950000000000003</c:v>
                </c:pt>
                <c:pt idx="65">
                  <c:v>-3.8000000000003809E-2</c:v>
                </c:pt>
                <c:pt idx="66">
                  <c:v>1.2100000000000009</c:v>
                </c:pt>
                <c:pt idx="67">
                  <c:v>-2.009999999999998</c:v>
                </c:pt>
                <c:pt idx="68">
                  <c:v>0.57199999999999562</c:v>
                </c:pt>
                <c:pt idx="69">
                  <c:v>-0.37199999999999989</c:v>
                </c:pt>
                <c:pt idx="70">
                  <c:v>-2.7650000000000006</c:v>
                </c:pt>
                <c:pt idx="71">
                  <c:v>0.30499999999999972</c:v>
                </c:pt>
                <c:pt idx="72">
                  <c:v>-0.27000000000000313</c:v>
                </c:pt>
                <c:pt idx="73">
                  <c:v>0.41799999999999926</c:v>
                </c:pt>
                <c:pt idx="74">
                  <c:v>-1.8919999999999959</c:v>
                </c:pt>
                <c:pt idx="75">
                  <c:v>-0.11500000000000199</c:v>
                </c:pt>
                <c:pt idx="76">
                  <c:v>-0.56800000000000495</c:v>
                </c:pt>
                <c:pt idx="77">
                  <c:v>-1.4200000000000017</c:v>
                </c:pt>
                <c:pt idx="78">
                  <c:v>0.54199999999999449</c:v>
                </c:pt>
                <c:pt idx="79">
                  <c:v>2.0519999999999996</c:v>
                </c:pt>
                <c:pt idx="80">
                  <c:v>-1.3419999999999987</c:v>
                </c:pt>
                <c:pt idx="81">
                  <c:v>2.6880000000000024</c:v>
                </c:pt>
                <c:pt idx="82">
                  <c:v>-0.63800000000000523</c:v>
                </c:pt>
                <c:pt idx="83">
                  <c:v>-1.6199999999999974</c:v>
                </c:pt>
                <c:pt idx="84">
                  <c:v>-1.4849999999999994</c:v>
                </c:pt>
                <c:pt idx="85">
                  <c:v>-0.55799999999999983</c:v>
                </c:pt>
                <c:pt idx="86">
                  <c:v>1.0380000000000038</c:v>
                </c:pt>
                <c:pt idx="87">
                  <c:v>-2.0799999999999983</c:v>
                </c:pt>
                <c:pt idx="88">
                  <c:v>-1.1019999999999968</c:v>
                </c:pt>
                <c:pt idx="89">
                  <c:v>0.375</c:v>
                </c:pt>
                <c:pt idx="90">
                  <c:v>-0.35800000000000409</c:v>
                </c:pt>
                <c:pt idx="91">
                  <c:v>1.0080000000000027</c:v>
                </c:pt>
                <c:pt idx="92">
                  <c:v>-0.68800000000000239</c:v>
                </c:pt>
                <c:pt idx="93">
                  <c:v>-1.0549999999999997</c:v>
                </c:pt>
                <c:pt idx="94">
                  <c:v>-0.47500000000000142</c:v>
                </c:pt>
                <c:pt idx="95">
                  <c:v>-2.7999999999999972</c:v>
                </c:pt>
                <c:pt idx="96">
                  <c:v>-0.24199999999999733</c:v>
                </c:pt>
                <c:pt idx="97">
                  <c:v>-0.31800000000000495</c:v>
                </c:pt>
                <c:pt idx="98">
                  <c:v>1.0549999999999997</c:v>
                </c:pt>
                <c:pt idx="99">
                  <c:v>0.85000000000000142</c:v>
                </c:pt>
                <c:pt idx="100">
                  <c:v>-1.2199999999999989</c:v>
                </c:pt>
                <c:pt idx="101">
                  <c:v>0.53199999999999648</c:v>
                </c:pt>
                <c:pt idx="102">
                  <c:v>-2.0549999999999997</c:v>
                </c:pt>
                <c:pt idx="103">
                  <c:v>-1.4750000000000014</c:v>
                </c:pt>
                <c:pt idx="104">
                  <c:v>-0.50500000000000256</c:v>
                </c:pt>
                <c:pt idx="105">
                  <c:v>0.88800000000000523</c:v>
                </c:pt>
                <c:pt idx="106">
                  <c:v>-1.9750000000000014</c:v>
                </c:pt>
                <c:pt idx="107">
                  <c:v>-0.12000000000000099</c:v>
                </c:pt>
                <c:pt idx="108">
                  <c:v>-2.3180000000000049</c:v>
                </c:pt>
                <c:pt idx="109">
                  <c:v>-0.79500000000000171</c:v>
                </c:pt>
                <c:pt idx="110">
                  <c:v>-0.92499999999999716</c:v>
                </c:pt>
                <c:pt idx="111">
                  <c:v>0.375</c:v>
                </c:pt>
                <c:pt idx="112">
                  <c:v>-0.29800000000000182</c:v>
                </c:pt>
                <c:pt idx="113">
                  <c:v>0.65500000000000114</c:v>
                </c:pt>
                <c:pt idx="114">
                  <c:v>-1.8680000000000021</c:v>
                </c:pt>
                <c:pt idx="115">
                  <c:v>-0.88000000000000256</c:v>
                </c:pt>
                <c:pt idx="116">
                  <c:v>-1.301999999999996</c:v>
                </c:pt>
                <c:pt idx="117">
                  <c:v>5.9999999999998721E-2</c:v>
                </c:pt>
                <c:pt idx="118">
                  <c:v>-5.0000000000000711E-2</c:v>
                </c:pt>
                <c:pt idx="119">
                  <c:v>-0.23499999999999943</c:v>
                </c:pt>
                <c:pt idx="120">
                  <c:v>-1.9699999999999989</c:v>
                </c:pt>
                <c:pt idx="121">
                  <c:v>-0.26800000000000068</c:v>
                </c:pt>
                <c:pt idx="122">
                  <c:v>-2.1819999999999951</c:v>
                </c:pt>
                <c:pt idx="123">
                  <c:v>0.11500000000000199</c:v>
                </c:pt>
                <c:pt idx="124">
                  <c:v>-1.088000000000001</c:v>
                </c:pt>
                <c:pt idx="125">
                  <c:v>0.74499999999999744</c:v>
                </c:pt>
                <c:pt idx="126">
                  <c:v>-1.1499999999999986</c:v>
                </c:pt>
                <c:pt idx="127">
                  <c:v>-0.3819999999999979</c:v>
                </c:pt>
                <c:pt idx="128">
                  <c:v>0.72500000000000142</c:v>
                </c:pt>
                <c:pt idx="129">
                  <c:v>-7.5000000000002842E-2</c:v>
                </c:pt>
                <c:pt idx="130">
                  <c:v>-0.33200000000000074</c:v>
                </c:pt>
                <c:pt idx="131">
                  <c:v>0.99800000000000466</c:v>
                </c:pt>
                <c:pt idx="132">
                  <c:v>-0.42199999999999704</c:v>
                </c:pt>
                <c:pt idx="133">
                  <c:v>0.68500000000000227</c:v>
                </c:pt>
                <c:pt idx="134">
                  <c:v>-2.5700000000000003</c:v>
                </c:pt>
                <c:pt idx="135">
                  <c:v>-1.1199999999999974</c:v>
                </c:pt>
                <c:pt idx="136">
                  <c:v>-0.83500000000000085</c:v>
                </c:pt>
                <c:pt idx="137">
                  <c:v>-0.375</c:v>
                </c:pt>
                <c:pt idx="138">
                  <c:v>-2.2680000000000007</c:v>
                </c:pt>
                <c:pt idx="139">
                  <c:v>-0.68500000000000227</c:v>
                </c:pt>
                <c:pt idx="140">
                  <c:v>8.2000000000000739E-2</c:v>
                </c:pt>
                <c:pt idx="141">
                  <c:v>0.30499999999999972</c:v>
                </c:pt>
                <c:pt idx="142">
                  <c:v>-6.1999999999997613E-2</c:v>
                </c:pt>
                <c:pt idx="143">
                  <c:v>0.58800000000000097</c:v>
                </c:pt>
                <c:pt idx="144">
                  <c:v>-0.33200000000000074</c:v>
                </c:pt>
                <c:pt idx="145">
                  <c:v>-0.42000000000000171</c:v>
                </c:pt>
                <c:pt idx="146">
                  <c:v>1.1380000000000052</c:v>
                </c:pt>
                <c:pt idx="147">
                  <c:v>-0.6180000000000021</c:v>
                </c:pt>
                <c:pt idx="148">
                  <c:v>-0.59199999999999875</c:v>
                </c:pt>
                <c:pt idx="149">
                  <c:v>0.46500000000000341</c:v>
                </c:pt>
                <c:pt idx="150">
                  <c:v>-0.125</c:v>
                </c:pt>
                <c:pt idx="151">
                  <c:v>0.18800000000000239</c:v>
                </c:pt>
                <c:pt idx="152">
                  <c:v>-1.4750000000000014</c:v>
                </c:pt>
                <c:pt idx="153">
                  <c:v>-0.34199999999999875</c:v>
                </c:pt>
                <c:pt idx="154">
                  <c:v>-0.49499999999999744</c:v>
                </c:pt>
                <c:pt idx="155">
                  <c:v>-1.588000000000001</c:v>
                </c:pt>
                <c:pt idx="156">
                  <c:v>-1.375</c:v>
                </c:pt>
                <c:pt idx="157">
                  <c:v>-0.71800000000000352</c:v>
                </c:pt>
                <c:pt idx="158">
                  <c:v>-1.4179999999999993</c:v>
                </c:pt>
                <c:pt idx="159">
                  <c:v>-1.1180000000000021</c:v>
                </c:pt>
                <c:pt idx="160">
                  <c:v>-8.5000000000000853E-2</c:v>
                </c:pt>
                <c:pt idx="161">
                  <c:v>-0.3680000000000021</c:v>
                </c:pt>
                <c:pt idx="162">
                  <c:v>-0.58500000000000085</c:v>
                </c:pt>
                <c:pt idx="163">
                  <c:v>-7.1999999999995623E-2</c:v>
                </c:pt>
                <c:pt idx="164">
                  <c:v>-0.27499999999999858</c:v>
                </c:pt>
                <c:pt idx="165">
                  <c:v>-1.8500000000000014</c:v>
                </c:pt>
                <c:pt idx="166">
                  <c:v>0.17800000000000438</c:v>
                </c:pt>
                <c:pt idx="167">
                  <c:v>0.44500000000000028</c:v>
                </c:pt>
                <c:pt idx="168">
                  <c:v>-0.76500000000000057</c:v>
                </c:pt>
                <c:pt idx="169">
                  <c:v>-0.76800000000000068</c:v>
                </c:pt>
                <c:pt idx="170">
                  <c:v>1.75</c:v>
                </c:pt>
                <c:pt idx="171">
                  <c:v>-0.16199999999999903</c:v>
                </c:pt>
                <c:pt idx="172">
                  <c:v>-1.5200000000000031</c:v>
                </c:pt>
                <c:pt idx="173">
                  <c:v>0.24800000000000466</c:v>
                </c:pt>
                <c:pt idx="174">
                  <c:v>-0.41199999999999903</c:v>
                </c:pt>
                <c:pt idx="175">
                  <c:v>-0.2780000000000058</c:v>
                </c:pt>
                <c:pt idx="176">
                  <c:v>-2.1649999999999991</c:v>
                </c:pt>
                <c:pt idx="177">
                  <c:v>0.79500000000000171</c:v>
                </c:pt>
                <c:pt idx="178">
                  <c:v>-1.3880000000000052</c:v>
                </c:pt>
                <c:pt idx="179">
                  <c:v>-0.17800000000000438</c:v>
                </c:pt>
                <c:pt idx="180">
                  <c:v>1.1080000000000041</c:v>
                </c:pt>
                <c:pt idx="181">
                  <c:v>-0.16499999999999915</c:v>
                </c:pt>
                <c:pt idx="182">
                  <c:v>0.79800000000000182</c:v>
                </c:pt>
                <c:pt idx="183">
                  <c:v>0.67800000000000438</c:v>
                </c:pt>
                <c:pt idx="184">
                  <c:v>-1.134999999999998</c:v>
                </c:pt>
                <c:pt idx="185">
                  <c:v>-0.48199999999999932</c:v>
                </c:pt>
                <c:pt idx="186">
                  <c:v>0.10000000000000142</c:v>
                </c:pt>
                <c:pt idx="187">
                  <c:v>-0.49199999999999733</c:v>
                </c:pt>
                <c:pt idx="188">
                  <c:v>0.50500000000000256</c:v>
                </c:pt>
                <c:pt idx="189">
                  <c:v>-1.7619999999999969</c:v>
                </c:pt>
                <c:pt idx="190">
                  <c:v>-0.19200000000000017</c:v>
                </c:pt>
                <c:pt idx="191">
                  <c:v>1.4450000000000003</c:v>
                </c:pt>
                <c:pt idx="192">
                  <c:v>-1.0119999999999969</c:v>
                </c:pt>
                <c:pt idx="193">
                  <c:v>7.8000000000002956E-2</c:v>
                </c:pt>
                <c:pt idx="194">
                  <c:v>-1.4149999999999991</c:v>
                </c:pt>
                <c:pt idx="195">
                  <c:v>-0.32500000000000284</c:v>
                </c:pt>
                <c:pt idx="196">
                  <c:v>-2.134999999999998</c:v>
                </c:pt>
                <c:pt idx="197">
                  <c:v>1.2580000000000027</c:v>
                </c:pt>
                <c:pt idx="198">
                  <c:v>-0.11199999999999477</c:v>
                </c:pt>
                <c:pt idx="199">
                  <c:v>-1.2049999999999983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0119-4BFF-84C0-7204463D204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26023696"/>
        <c:axId val="626024680"/>
      </c:scatterChart>
      <c:valAx>
        <c:axId val="626023696"/>
        <c:scaling>
          <c:orientation val="minMax"/>
          <c:max val="2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 smtClean="0"/>
                  <a:t>Event Number</a:t>
                </a:r>
                <a:endParaRPr lang="en-GB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6024680"/>
        <c:crossesAt val="-20"/>
        <c:crossBetween val="midCat"/>
      </c:valAx>
      <c:valAx>
        <c:axId val="626024680"/>
        <c:scaling>
          <c:orientation val="minMax"/>
          <c:min val="-2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 smtClean="0"/>
                  <a:t>TOT</a:t>
                </a:r>
                <a:r>
                  <a:rPr lang="en-GB" baseline="0" dirty="0" smtClean="0"/>
                  <a:t> error [ns]</a:t>
                </a:r>
                <a:endParaRPr lang="en-GB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6023696"/>
        <c:crosses val="autoZero"/>
        <c:crossBetween val="midCat"/>
        <c:majorUnit val="10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68294704155374886"/>
          <c:y val="6.4817982456140358E-2"/>
          <c:w val="0.29878790038123065"/>
          <c:h val="0.10425480681527965"/>
        </c:manualLayout>
      </c:layout>
      <c:overlay val="0"/>
      <c:spPr>
        <a:solidFill>
          <a:srgbClr val="FFFF00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358358556366364"/>
          <c:y val="3.4348165495706483E-2"/>
          <c:w val="0.82928861562807388"/>
          <c:h val="0.82699982174359354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Sheet2!$N$2</c:f>
              <c:strCache>
                <c:ptCount val="1"/>
                <c:pt idx="0">
                  <c:v>Power cm2</c:v>
                </c:pt>
              </c:strCache>
            </c:strRef>
          </c:tx>
          <c:spPr>
            <a:ln w="539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Sheet2!$B$3:$B$204</c:f>
              <c:numCache>
                <c:formatCode>General</c:formatCode>
                <c:ptCount val="202"/>
                <c:pt idx="0">
                  <c:v>1</c:v>
                </c:pt>
                <c:pt idx="1">
                  <c:v>1.2589254117941673</c:v>
                </c:pt>
                <c:pt idx="2">
                  <c:v>1.5848931924611136</c:v>
                </c:pt>
                <c:pt idx="3">
                  <c:v>1.9952623149688797</c:v>
                </c:pt>
                <c:pt idx="4">
                  <c:v>2.5118864315095806</c:v>
                </c:pt>
                <c:pt idx="5">
                  <c:v>3.1622776601683795</c:v>
                </c:pt>
                <c:pt idx="6">
                  <c:v>3.9810717055349727</c:v>
                </c:pt>
                <c:pt idx="7">
                  <c:v>5.0118723362727229</c:v>
                </c:pt>
                <c:pt idx="8">
                  <c:v>6.3095734448019343</c:v>
                </c:pt>
                <c:pt idx="9">
                  <c:v>7.9432823472428176</c:v>
                </c:pt>
                <c:pt idx="10">
                  <c:v>10</c:v>
                </c:pt>
                <c:pt idx="11">
                  <c:v>12.58925411794168</c:v>
                </c:pt>
                <c:pt idx="12">
                  <c:v>15.848931924611136</c:v>
                </c:pt>
                <c:pt idx="13">
                  <c:v>19.952623149688804</c:v>
                </c:pt>
                <c:pt idx="14">
                  <c:v>25.118864315095799</c:v>
                </c:pt>
                <c:pt idx="15">
                  <c:v>31.622776601683803</c:v>
                </c:pt>
                <c:pt idx="16">
                  <c:v>39.810717055349755</c:v>
                </c:pt>
                <c:pt idx="17">
                  <c:v>50.118723362727238</c:v>
                </c:pt>
                <c:pt idx="18">
                  <c:v>63.095734448019364</c:v>
                </c:pt>
                <c:pt idx="19">
                  <c:v>79.432823472428197</c:v>
                </c:pt>
                <c:pt idx="20">
                  <c:v>100</c:v>
                </c:pt>
                <c:pt idx="21">
                  <c:v>125.89254117941677</c:v>
                </c:pt>
                <c:pt idx="22">
                  <c:v>158.48931924611153</c:v>
                </c:pt>
                <c:pt idx="23">
                  <c:v>199.52623149688802</c:v>
                </c:pt>
                <c:pt idx="24">
                  <c:v>251.18864315095806</c:v>
                </c:pt>
                <c:pt idx="25">
                  <c:v>316.22776601683825</c:v>
                </c:pt>
                <c:pt idx="26">
                  <c:v>398.10717055349761</c:v>
                </c:pt>
                <c:pt idx="27">
                  <c:v>501.18723362727269</c:v>
                </c:pt>
                <c:pt idx="28">
                  <c:v>630.95734448019323</c:v>
                </c:pt>
                <c:pt idx="29">
                  <c:v>794.32823472428208</c:v>
                </c:pt>
                <c:pt idx="30">
                  <c:v>1000</c:v>
                </c:pt>
                <c:pt idx="31">
                  <c:v>1258.925411794168</c:v>
                </c:pt>
                <c:pt idx="32">
                  <c:v>1584.8931924611156</c:v>
                </c:pt>
                <c:pt idx="33">
                  <c:v>1995.2623149688804</c:v>
                </c:pt>
                <c:pt idx="34">
                  <c:v>2511.8864315095811</c:v>
                </c:pt>
                <c:pt idx="35">
                  <c:v>3162.2776601683804</c:v>
                </c:pt>
                <c:pt idx="36">
                  <c:v>3981.0717055349769</c:v>
                </c:pt>
                <c:pt idx="37">
                  <c:v>5011.8723362727324</c:v>
                </c:pt>
                <c:pt idx="38">
                  <c:v>6309.5734448019384</c:v>
                </c:pt>
                <c:pt idx="39">
                  <c:v>7943.2823472428154</c:v>
                </c:pt>
                <c:pt idx="40">
                  <c:v>10000</c:v>
                </c:pt>
                <c:pt idx="41">
                  <c:v>12589.254117941671</c:v>
                </c:pt>
                <c:pt idx="42">
                  <c:v>15848.931924611146</c:v>
                </c:pt>
                <c:pt idx="43">
                  <c:v>19952.623149688792</c:v>
                </c:pt>
                <c:pt idx="44">
                  <c:v>25118.86431509586</c:v>
                </c:pt>
                <c:pt idx="45">
                  <c:v>31622.77660168384</c:v>
                </c:pt>
                <c:pt idx="46">
                  <c:v>39810.717055349742</c:v>
                </c:pt>
                <c:pt idx="47">
                  <c:v>50118.723362727294</c:v>
                </c:pt>
                <c:pt idx="48">
                  <c:v>63095.734448019342</c:v>
                </c:pt>
                <c:pt idx="49">
                  <c:v>79432.823472428237</c:v>
                </c:pt>
                <c:pt idx="50">
                  <c:v>100000</c:v>
                </c:pt>
              </c:numCache>
            </c:numRef>
          </c:xVal>
          <c:yVal>
            <c:numRef>
              <c:f>Sheet2!$N$3:$N$204</c:f>
              <c:numCache>
                <c:formatCode>General</c:formatCode>
                <c:ptCount val="202"/>
                <c:pt idx="0">
                  <c:v>0.52860668033057845</c:v>
                </c:pt>
                <c:pt idx="1">
                  <c:v>0.5286096912396695</c:v>
                </c:pt>
                <c:pt idx="2">
                  <c:v>0.52861350347107439</c:v>
                </c:pt>
                <c:pt idx="3">
                  <c:v>0.52861827966942154</c:v>
                </c:pt>
                <c:pt idx="4">
                  <c:v>0.5286242618181819</c:v>
                </c:pt>
                <c:pt idx="5">
                  <c:v>0.52863184661157026</c:v>
                </c:pt>
                <c:pt idx="6">
                  <c:v>0.52864139900826446</c:v>
                </c:pt>
                <c:pt idx="7">
                  <c:v>0.52865336330578516</c:v>
                </c:pt>
                <c:pt idx="8">
                  <c:v>0.52866849322314058</c:v>
                </c:pt>
                <c:pt idx="9">
                  <c:v>0.52868751867768593</c:v>
                </c:pt>
                <c:pt idx="10">
                  <c:v>0.52871143933884301</c:v>
                </c:pt>
                <c:pt idx="11">
                  <c:v>0.52874158413223149</c:v>
                </c:pt>
                <c:pt idx="12">
                  <c:v>0.52877951206611573</c:v>
                </c:pt>
                <c:pt idx="13">
                  <c:v>0.52882727801652896</c:v>
                </c:pt>
                <c:pt idx="14">
                  <c:v>0.5288874049586777</c:v>
                </c:pt>
                <c:pt idx="15">
                  <c:v>0.52896314181818183</c:v>
                </c:pt>
                <c:pt idx="16">
                  <c:v>0.52905842776859513</c:v>
                </c:pt>
                <c:pt idx="17">
                  <c:v>0.52917839999999994</c:v>
                </c:pt>
                <c:pt idx="18">
                  <c:v>0.52932947702479338</c:v>
                </c:pt>
                <c:pt idx="19">
                  <c:v>0.52951964826446274</c:v>
                </c:pt>
                <c:pt idx="20">
                  <c:v>0.52975902942148767</c:v>
                </c:pt>
                <c:pt idx="21">
                  <c:v>0.5300604218181818</c:v>
                </c:pt>
                <c:pt idx="22">
                  <c:v>0.53043984000000011</c:v>
                </c:pt>
                <c:pt idx="23">
                  <c:v>0.53091751933884301</c:v>
                </c:pt>
                <c:pt idx="24">
                  <c:v>0.53151885619834704</c:v>
                </c:pt>
                <c:pt idx="25">
                  <c:v>0.53227589157024791</c:v>
                </c:pt>
                <c:pt idx="26">
                  <c:v>0.5332289573553719</c:v>
                </c:pt>
                <c:pt idx="27">
                  <c:v>0.53442878677685957</c:v>
                </c:pt>
                <c:pt idx="28">
                  <c:v>0.53593932297520663</c:v>
                </c:pt>
                <c:pt idx="29">
                  <c:v>0.5378409163636364</c:v>
                </c:pt>
                <c:pt idx="30">
                  <c:v>0.54023491834710746</c:v>
                </c:pt>
                <c:pt idx="31">
                  <c:v>0.54324876297520663</c:v>
                </c:pt>
                <c:pt idx="32">
                  <c:v>0.54704300033057862</c:v>
                </c:pt>
                <c:pt idx="33">
                  <c:v>0.55181964297520658</c:v>
                </c:pt>
                <c:pt idx="34">
                  <c:v>0.55783308694214873</c:v>
                </c:pt>
                <c:pt idx="35">
                  <c:v>0.56540357950413234</c:v>
                </c:pt>
                <c:pt idx="36">
                  <c:v>0.57493422942148764</c:v>
                </c:pt>
                <c:pt idx="37">
                  <c:v>0.5869326148760331</c:v>
                </c:pt>
                <c:pt idx="38">
                  <c:v>0.60203768330578511</c:v>
                </c:pt>
                <c:pt idx="39">
                  <c:v>0.62105386710743815</c:v>
                </c:pt>
                <c:pt idx="40">
                  <c:v>0.64499379966942139</c:v>
                </c:pt>
                <c:pt idx="41">
                  <c:v>0.67513241256198353</c:v>
                </c:pt>
                <c:pt idx="42">
                  <c:v>0.71307463537190074</c:v>
                </c:pt>
                <c:pt idx="43">
                  <c:v>0.76084111338842975</c:v>
                </c:pt>
                <c:pt idx="44">
                  <c:v>0.82097552132231411</c:v>
                </c:pt>
                <c:pt idx="45">
                  <c:v>0.90181325752066122</c:v>
                </c:pt>
                <c:pt idx="46">
                  <c:v>0.98226356231404954</c:v>
                </c:pt>
                <c:pt idx="47">
                  <c:v>1.1026710743801655</c:v>
                </c:pt>
                <c:pt idx="48">
                  <c:v>1.2631103087603306</c:v>
                </c:pt>
                <c:pt idx="49">
                  <c:v>1.4636750757024792</c:v>
                </c:pt>
                <c:pt idx="50">
                  <c:v>1.7044834710743799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E6A9-409A-A022-E0414AB6736F}"/>
            </c:ext>
          </c:extLst>
        </c:ser>
        <c:ser>
          <c:idx val="1"/>
          <c:order val="1"/>
          <c:tx>
            <c:strRef>
              <c:f>Sheet2!$O$2</c:f>
              <c:strCache>
                <c:ptCount val="1"/>
                <c:pt idx="0">
                  <c:v>DIG Power cm2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Sheet2!$B$3:$B$204</c:f>
              <c:numCache>
                <c:formatCode>General</c:formatCode>
                <c:ptCount val="202"/>
                <c:pt idx="0">
                  <c:v>1</c:v>
                </c:pt>
                <c:pt idx="1">
                  <c:v>1.2589254117941673</c:v>
                </c:pt>
                <c:pt idx="2">
                  <c:v>1.5848931924611136</c:v>
                </c:pt>
                <c:pt idx="3">
                  <c:v>1.9952623149688797</c:v>
                </c:pt>
                <c:pt idx="4">
                  <c:v>2.5118864315095806</c:v>
                </c:pt>
                <c:pt idx="5">
                  <c:v>3.1622776601683795</c:v>
                </c:pt>
                <c:pt idx="6">
                  <c:v>3.9810717055349727</c:v>
                </c:pt>
                <c:pt idx="7">
                  <c:v>5.0118723362727229</c:v>
                </c:pt>
                <c:pt idx="8">
                  <c:v>6.3095734448019343</c:v>
                </c:pt>
                <c:pt idx="9">
                  <c:v>7.9432823472428176</c:v>
                </c:pt>
                <c:pt idx="10">
                  <c:v>10</c:v>
                </c:pt>
                <c:pt idx="11">
                  <c:v>12.58925411794168</c:v>
                </c:pt>
                <c:pt idx="12">
                  <c:v>15.848931924611136</c:v>
                </c:pt>
                <c:pt idx="13">
                  <c:v>19.952623149688804</c:v>
                </c:pt>
                <c:pt idx="14">
                  <c:v>25.118864315095799</c:v>
                </c:pt>
                <c:pt idx="15">
                  <c:v>31.622776601683803</c:v>
                </c:pt>
                <c:pt idx="16">
                  <c:v>39.810717055349755</c:v>
                </c:pt>
                <c:pt idx="17">
                  <c:v>50.118723362727238</c:v>
                </c:pt>
                <c:pt idx="18">
                  <c:v>63.095734448019364</c:v>
                </c:pt>
                <c:pt idx="19">
                  <c:v>79.432823472428197</c:v>
                </c:pt>
                <c:pt idx="20">
                  <c:v>100</c:v>
                </c:pt>
                <c:pt idx="21">
                  <c:v>125.89254117941677</c:v>
                </c:pt>
                <c:pt idx="22">
                  <c:v>158.48931924611153</c:v>
                </c:pt>
                <c:pt idx="23">
                  <c:v>199.52623149688802</c:v>
                </c:pt>
                <c:pt idx="24">
                  <c:v>251.18864315095806</c:v>
                </c:pt>
                <c:pt idx="25">
                  <c:v>316.22776601683825</c:v>
                </c:pt>
                <c:pt idx="26">
                  <c:v>398.10717055349761</c:v>
                </c:pt>
                <c:pt idx="27">
                  <c:v>501.18723362727269</c:v>
                </c:pt>
                <c:pt idx="28">
                  <c:v>630.95734448019323</c:v>
                </c:pt>
                <c:pt idx="29">
                  <c:v>794.32823472428208</c:v>
                </c:pt>
                <c:pt idx="30">
                  <c:v>1000</c:v>
                </c:pt>
                <c:pt idx="31">
                  <c:v>1258.925411794168</c:v>
                </c:pt>
                <c:pt idx="32">
                  <c:v>1584.8931924611156</c:v>
                </c:pt>
                <c:pt idx="33">
                  <c:v>1995.2623149688804</c:v>
                </c:pt>
                <c:pt idx="34">
                  <c:v>2511.8864315095811</c:v>
                </c:pt>
                <c:pt idx="35">
                  <c:v>3162.2776601683804</c:v>
                </c:pt>
                <c:pt idx="36">
                  <c:v>3981.0717055349769</c:v>
                </c:pt>
                <c:pt idx="37">
                  <c:v>5011.8723362727324</c:v>
                </c:pt>
                <c:pt idx="38">
                  <c:v>6309.5734448019384</c:v>
                </c:pt>
                <c:pt idx="39">
                  <c:v>7943.2823472428154</c:v>
                </c:pt>
                <c:pt idx="40">
                  <c:v>10000</c:v>
                </c:pt>
                <c:pt idx="41">
                  <c:v>12589.254117941671</c:v>
                </c:pt>
                <c:pt idx="42">
                  <c:v>15848.931924611146</c:v>
                </c:pt>
                <c:pt idx="43">
                  <c:v>19952.623149688792</c:v>
                </c:pt>
                <c:pt idx="44">
                  <c:v>25118.86431509586</c:v>
                </c:pt>
                <c:pt idx="45">
                  <c:v>31622.77660168384</c:v>
                </c:pt>
                <c:pt idx="46">
                  <c:v>39810.717055349742</c:v>
                </c:pt>
                <c:pt idx="47">
                  <c:v>50118.723362727294</c:v>
                </c:pt>
                <c:pt idx="48">
                  <c:v>63095.734448019342</c:v>
                </c:pt>
                <c:pt idx="49">
                  <c:v>79432.823472428237</c:v>
                </c:pt>
                <c:pt idx="50">
                  <c:v>100000</c:v>
                </c:pt>
              </c:numCache>
            </c:numRef>
          </c:xVal>
          <c:yVal>
            <c:numRef>
              <c:f>Sheet2!$O$3:$O$204</c:f>
              <c:numCache>
                <c:formatCode>General</c:formatCode>
                <c:ptCount val="202"/>
                <c:pt idx="0">
                  <c:v>0.13191246545454546</c:v>
                </c:pt>
                <c:pt idx="1">
                  <c:v>0.13191547636363635</c:v>
                </c:pt>
                <c:pt idx="2">
                  <c:v>0.13191928859504132</c:v>
                </c:pt>
                <c:pt idx="3">
                  <c:v>0.13192406479338842</c:v>
                </c:pt>
                <c:pt idx="4">
                  <c:v>0.13193004694214877</c:v>
                </c:pt>
                <c:pt idx="5">
                  <c:v>0.13193763173553719</c:v>
                </c:pt>
                <c:pt idx="6">
                  <c:v>0.13194718413223139</c:v>
                </c:pt>
                <c:pt idx="7">
                  <c:v>0.13195914842975207</c:v>
                </c:pt>
                <c:pt idx="8">
                  <c:v>0.13197427834710743</c:v>
                </c:pt>
                <c:pt idx="9">
                  <c:v>0.13199330380165289</c:v>
                </c:pt>
                <c:pt idx="10">
                  <c:v>0.13201722446280992</c:v>
                </c:pt>
                <c:pt idx="11">
                  <c:v>0.13204736925619837</c:v>
                </c:pt>
                <c:pt idx="12">
                  <c:v>0.13208529719008263</c:v>
                </c:pt>
                <c:pt idx="13">
                  <c:v>0.13213306314049586</c:v>
                </c:pt>
                <c:pt idx="14">
                  <c:v>0.13219319008264463</c:v>
                </c:pt>
                <c:pt idx="15">
                  <c:v>0.13226892694214878</c:v>
                </c:pt>
                <c:pt idx="16">
                  <c:v>0.13236421289256198</c:v>
                </c:pt>
                <c:pt idx="17">
                  <c:v>0.13248418512396695</c:v>
                </c:pt>
                <c:pt idx="18">
                  <c:v>0.13263526214876031</c:v>
                </c:pt>
                <c:pt idx="19">
                  <c:v>0.13282543338842975</c:v>
                </c:pt>
                <c:pt idx="20">
                  <c:v>0.13306481454545455</c:v>
                </c:pt>
                <c:pt idx="21">
                  <c:v>0.13336620694214876</c:v>
                </c:pt>
                <c:pt idx="22">
                  <c:v>0.13374562512396693</c:v>
                </c:pt>
                <c:pt idx="23">
                  <c:v>0.13422330446280992</c:v>
                </c:pt>
                <c:pt idx="24">
                  <c:v>0.13482464132231403</c:v>
                </c:pt>
                <c:pt idx="25">
                  <c:v>0.13558167669421489</c:v>
                </c:pt>
                <c:pt idx="26">
                  <c:v>0.13653474247933883</c:v>
                </c:pt>
                <c:pt idx="27">
                  <c:v>0.13773457190082644</c:v>
                </c:pt>
                <c:pt idx="28">
                  <c:v>0.13924510809917356</c:v>
                </c:pt>
                <c:pt idx="29">
                  <c:v>0.14114670148760333</c:v>
                </c:pt>
                <c:pt idx="30">
                  <c:v>0.14354070347107439</c:v>
                </c:pt>
                <c:pt idx="31">
                  <c:v>0.14655454809917354</c:v>
                </c:pt>
                <c:pt idx="32">
                  <c:v>0.15034878545454544</c:v>
                </c:pt>
                <c:pt idx="33">
                  <c:v>0.15512542809917357</c:v>
                </c:pt>
                <c:pt idx="34">
                  <c:v>0.16113887206611571</c:v>
                </c:pt>
                <c:pt idx="35">
                  <c:v>0.16870936462809916</c:v>
                </c:pt>
                <c:pt idx="36">
                  <c:v>0.17824001454545457</c:v>
                </c:pt>
                <c:pt idx="37">
                  <c:v>0.19023840000000003</c:v>
                </c:pt>
                <c:pt idx="38">
                  <c:v>0.20534346842975207</c:v>
                </c:pt>
                <c:pt idx="39">
                  <c:v>0.22435965223140497</c:v>
                </c:pt>
                <c:pt idx="40">
                  <c:v>0.2482995847933884</c:v>
                </c:pt>
                <c:pt idx="41">
                  <c:v>0.27843819768595041</c:v>
                </c:pt>
                <c:pt idx="42">
                  <c:v>0.31638042049586773</c:v>
                </c:pt>
                <c:pt idx="43">
                  <c:v>0.36414689851239662</c:v>
                </c:pt>
                <c:pt idx="44">
                  <c:v>0.42428130644628098</c:v>
                </c:pt>
                <c:pt idx="45">
                  <c:v>0.50511904264462804</c:v>
                </c:pt>
                <c:pt idx="46">
                  <c:v>0.58556934743801647</c:v>
                </c:pt>
                <c:pt idx="47">
                  <c:v>0.70597685950413236</c:v>
                </c:pt>
                <c:pt idx="48">
                  <c:v>0.86641609388429741</c:v>
                </c:pt>
                <c:pt idx="49">
                  <c:v>1.0669808608264462</c:v>
                </c:pt>
                <c:pt idx="50">
                  <c:v>1.3077892561983471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E6A9-409A-A022-E0414AB6736F}"/>
            </c:ext>
          </c:extLst>
        </c:ser>
        <c:ser>
          <c:idx val="2"/>
          <c:order val="2"/>
          <c:tx>
            <c:strRef>
              <c:f>Sheet2!$P$2</c:f>
              <c:strCache>
                <c:ptCount val="1"/>
                <c:pt idx="0">
                  <c:v>ANA Power cm2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Sheet2!$B$3:$B$204</c:f>
              <c:numCache>
                <c:formatCode>General</c:formatCode>
                <c:ptCount val="202"/>
                <c:pt idx="0">
                  <c:v>1</c:v>
                </c:pt>
                <c:pt idx="1">
                  <c:v>1.2589254117941673</c:v>
                </c:pt>
                <c:pt idx="2">
                  <c:v>1.5848931924611136</c:v>
                </c:pt>
                <c:pt idx="3">
                  <c:v>1.9952623149688797</c:v>
                </c:pt>
                <c:pt idx="4">
                  <c:v>2.5118864315095806</c:v>
                </c:pt>
                <c:pt idx="5">
                  <c:v>3.1622776601683795</c:v>
                </c:pt>
                <c:pt idx="6">
                  <c:v>3.9810717055349727</c:v>
                </c:pt>
                <c:pt idx="7">
                  <c:v>5.0118723362727229</c:v>
                </c:pt>
                <c:pt idx="8">
                  <c:v>6.3095734448019343</c:v>
                </c:pt>
                <c:pt idx="9">
                  <c:v>7.9432823472428176</c:v>
                </c:pt>
                <c:pt idx="10">
                  <c:v>10</c:v>
                </c:pt>
                <c:pt idx="11">
                  <c:v>12.58925411794168</c:v>
                </c:pt>
                <c:pt idx="12">
                  <c:v>15.848931924611136</c:v>
                </c:pt>
                <c:pt idx="13">
                  <c:v>19.952623149688804</c:v>
                </c:pt>
                <c:pt idx="14">
                  <c:v>25.118864315095799</c:v>
                </c:pt>
                <c:pt idx="15">
                  <c:v>31.622776601683803</c:v>
                </c:pt>
                <c:pt idx="16">
                  <c:v>39.810717055349755</c:v>
                </c:pt>
                <c:pt idx="17">
                  <c:v>50.118723362727238</c:v>
                </c:pt>
                <c:pt idx="18">
                  <c:v>63.095734448019364</c:v>
                </c:pt>
                <c:pt idx="19">
                  <c:v>79.432823472428197</c:v>
                </c:pt>
                <c:pt idx="20">
                  <c:v>100</c:v>
                </c:pt>
                <c:pt idx="21">
                  <c:v>125.89254117941677</c:v>
                </c:pt>
                <c:pt idx="22">
                  <c:v>158.48931924611153</c:v>
                </c:pt>
                <c:pt idx="23">
                  <c:v>199.52623149688802</c:v>
                </c:pt>
                <c:pt idx="24">
                  <c:v>251.18864315095806</c:v>
                </c:pt>
                <c:pt idx="25">
                  <c:v>316.22776601683825</c:v>
                </c:pt>
                <c:pt idx="26">
                  <c:v>398.10717055349761</c:v>
                </c:pt>
                <c:pt idx="27">
                  <c:v>501.18723362727269</c:v>
                </c:pt>
                <c:pt idx="28">
                  <c:v>630.95734448019323</c:v>
                </c:pt>
                <c:pt idx="29">
                  <c:v>794.32823472428208</c:v>
                </c:pt>
                <c:pt idx="30">
                  <c:v>1000</c:v>
                </c:pt>
                <c:pt idx="31">
                  <c:v>1258.925411794168</c:v>
                </c:pt>
                <c:pt idx="32">
                  <c:v>1584.8931924611156</c:v>
                </c:pt>
                <c:pt idx="33">
                  <c:v>1995.2623149688804</c:v>
                </c:pt>
                <c:pt idx="34">
                  <c:v>2511.8864315095811</c:v>
                </c:pt>
                <c:pt idx="35">
                  <c:v>3162.2776601683804</c:v>
                </c:pt>
                <c:pt idx="36">
                  <c:v>3981.0717055349769</c:v>
                </c:pt>
                <c:pt idx="37">
                  <c:v>5011.8723362727324</c:v>
                </c:pt>
                <c:pt idx="38">
                  <c:v>6309.5734448019384</c:v>
                </c:pt>
                <c:pt idx="39">
                  <c:v>7943.2823472428154</c:v>
                </c:pt>
                <c:pt idx="40">
                  <c:v>10000</c:v>
                </c:pt>
                <c:pt idx="41">
                  <c:v>12589.254117941671</c:v>
                </c:pt>
                <c:pt idx="42">
                  <c:v>15848.931924611146</c:v>
                </c:pt>
                <c:pt idx="43">
                  <c:v>19952.623149688792</c:v>
                </c:pt>
                <c:pt idx="44">
                  <c:v>25118.86431509586</c:v>
                </c:pt>
                <c:pt idx="45">
                  <c:v>31622.77660168384</c:v>
                </c:pt>
                <c:pt idx="46">
                  <c:v>39810.717055349742</c:v>
                </c:pt>
                <c:pt idx="47">
                  <c:v>50118.723362727294</c:v>
                </c:pt>
                <c:pt idx="48">
                  <c:v>63095.734448019342</c:v>
                </c:pt>
                <c:pt idx="49">
                  <c:v>79432.823472428237</c:v>
                </c:pt>
                <c:pt idx="50">
                  <c:v>100000</c:v>
                </c:pt>
              </c:numCache>
            </c:numRef>
          </c:xVal>
          <c:yVal>
            <c:numRef>
              <c:f>Sheet2!$P$3:$P$204</c:f>
              <c:numCache>
                <c:formatCode>General</c:formatCode>
                <c:ptCount val="202"/>
                <c:pt idx="0">
                  <c:v>0.39669421487603307</c:v>
                </c:pt>
                <c:pt idx="1">
                  <c:v>0.39669421487603307</c:v>
                </c:pt>
                <c:pt idx="2">
                  <c:v>0.39669421487603307</c:v>
                </c:pt>
                <c:pt idx="3">
                  <c:v>0.39669421487603307</c:v>
                </c:pt>
                <c:pt idx="4">
                  <c:v>0.39669421487603307</c:v>
                </c:pt>
                <c:pt idx="5">
                  <c:v>0.39669421487603307</c:v>
                </c:pt>
                <c:pt idx="6">
                  <c:v>0.39669421487603307</c:v>
                </c:pt>
                <c:pt idx="7">
                  <c:v>0.39669421487603307</c:v>
                </c:pt>
                <c:pt idx="8">
                  <c:v>0.39669421487603307</c:v>
                </c:pt>
                <c:pt idx="9">
                  <c:v>0.39669421487603307</c:v>
                </c:pt>
                <c:pt idx="10">
                  <c:v>0.39669421487603307</c:v>
                </c:pt>
                <c:pt idx="11">
                  <c:v>0.39669421487603307</c:v>
                </c:pt>
                <c:pt idx="12">
                  <c:v>0.39669421487603307</c:v>
                </c:pt>
                <c:pt idx="13">
                  <c:v>0.39669421487603307</c:v>
                </c:pt>
                <c:pt idx="14">
                  <c:v>0.39669421487603307</c:v>
                </c:pt>
                <c:pt idx="15">
                  <c:v>0.39669421487603307</c:v>
                </c:pt>
                <c:pt idx="16">
                  <c:v>0.39669421487603307</c:v>
                </c:pt>
                <c:pt idx="17">
                  <c:v>0.39669421487603307</c:v>
                </c:pt>
                <c:pt idx="18">
                  <c:v>0.39669421487603307</c:v>
                </c:pt>
                <c:pt idx="19">
                  <c:v>0.39669421487603307</c:v>
                </c:pt>
                <c:pt idx="20">
                  <c:v>0.39669421487603307</c:v>
                </c:pt>
                <c:pt idx="21">
                  <c:v>0.39669421487603307</c:v>
                </c:pt>
                <c:pt idx="22">
                  <c:v>0.39669421487603307</c:v>
                </c:pt>
                <c:pt idx="23">
                  <c:v>0.39669421487603307</c:v>
                </c:pt>
                <c:pt idx="24">
                  <c:v>0.39669421487603307</c:v>
                </c:pt>
                <c:pt idx="25">
                  <c:v>0.39669421487603307</c:v>
                </c:pt>
                <c:pt idx="26">
                  <c:v>0.39669421487603307</c:v>
                </c:pt>
                <c:pt idx="27">
                  <c:v>0.39669421487603307</c:v>
                </c:pt>
                <c:pt idx="28">
                  <c:v>0.39669421487603307</c:v>
                </c:pt>
                <c:pt idx="29">
                  <c:v>0.39669421487603307</c:v>
                </c:pt>
                <c:pt idx="30">
                  <c:v>0.39669421487603307</c:v>
                </c:pt>
                <c:pt idx="31">
                  <c:v>0.39669421487603307</c:v>
                </c:pt>
                <c:pt idx="32">
                  <c:v>0.39669421487603307</c:v>
                </c:pt>
                <c:pt idx="33">
                  <c:v>0.39669421487603307</c:v>
                </c:pt>
                <c:pt idx="34">
                  <c:v>0.39669421487603307</c:v>
                </c:pt>
                <c:pt idx="35">
                  <c:v>0.39669421487603307</c:v>
                </c:pt>
                <c:pt idx="36">
                  <c:v>0.39669421487603307</c:v>
                </c:pt>
                <c:pt idx="37">
                  <c:v>0.39669421487603307</c:v>
                </c:pt>
                <c:pt idx="38">
                  <c:v>0.39669421487603307</c:v>
                </c:pt>
                <c:pt idx="39">
                  <c:v>0.39669421487603307</c:v>
                </c:pt>
                <c:pt idx="40">
                  <c:v>0.39669421487603307</c:v>
                </c:pt>
                <c:pt idx="41">
                  <c:v>0.39669421487603307</c:v>
                </c:pt>
                <c:pt idx="42">
                  <c:v>0.39669421487603307</c:v>
                </c:pt>
                <c:pt idx="43">
                  <c:v>0.39669421487603307</c:v>
                </c:pt>
                <c:pt idx="44">
                  <c:v>0.39669421487603307</c:v>
                </c:pt>
                <c:pt idx="45">
                  <c:v>0.39669421487603307</c:v>
                </c:pt>
                <c:pt idx="46">
                  <c:v>0.39669421487603307</c:v>
                </c:pt>
                <c:pt idx="47">
                  <c:v>0.39669421487603307</c:v>
                </c:pt>
                <c:pt idx="48">
                  <c:v>0.39669421487603307</c:v>
                </c:pt>
                <c:pt idx="49">
                  <c:v>0.39669421487603307</c:v>
                </c:pt>
                <c:pt idx="50">
                  <c:v>0.39669421487603307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E6A9-409A-A022-E0414AB673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78027544"/>
        <c:axId val="578026888"/>
      </c:scatterChart>
      <c:valAx>
        <c:axId val="578027544"/>
        <c:scaling>
          <c:logBase val="10"/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Pixel Hit Rate [Hz]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8026888"/>
        <c:crosses val="autoZero"/>
        <c:crossBetween val="midCat"/>
      </c:valAx>
      <c:valAx>
        <c:axId val="5780268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W/cm</a:t>
                </a:r>
                <a:r>
                  <a:rPr lang="en-GB" baseline="30000" dirty="0"/>
                  <a:t>2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802754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1450238591376026"/>
          <c:y val="8.7399859055673032E-2"/>
          <c:w val="0.2735877133796335"/>
          <c:h val="0.18599069767441864"/>
        </c:manualLayout>
      </c:layout>
      <c:overlay val="0"/>
      <c:spPr>
        <a:solidFill>
          <a:schemeClr val="bg1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1358358556366364"/>
          <c:y val="3.4348165495706483E-2"/>
          <c:w val="0.82928861562807388"/>
          <c:h val="0.82699982174359354"/>
        </c:manualLayout>
      </c:layout>
      <c:scatterChart>
        <c:scatterStyle val="lineMarker"/>
        <c:varyColors val="0"/>
        <c:ser>
          <c:idx val="0"/>
          <c:order val="0"/>
          <c:tx>
            <c:strRef>
              <c:f>Tpix3!$L$1</c:f>
              <c:strCache>
                <c:ptCount val="1"/>
                <c:pt idx="0">
                  <c:v>Total Power </c:v>
                </c:pt>
              </c:strCache>
            </c:strRef>
          </c:tx>
          <c:spPr>
            <a:ln w="539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Tpix3!$B$2:$B$429</c:f>
              <c:numCache>
                <c:formatCode>General</c:formatCode>
                <c:ptCount val="428"/>
                <c:pt idx="0">
                  <c:v>1</c:v>
                </c:pt>
                <c:pt idx="1">
                  <c:v>1.0229999999999999</c:v>
                </c:pt>
                <c:pt idx="2">
                  <c:v>1.0470000000000002</c:v>
                </c:pt>
                <c:pt idx="3">
                  <c:v>1.0720000000000001</c:v>
                </c:pt>
                <c:pt idx="4">
                  <c:v>1.0959999999999999</c:v>
                </c:pt>
                <c:pt idx="5">
                  <c:v>1.1220000000000001</c:v>
                </c:pt>
                <c:pt idx="6">
                  <c:v>1.1480000000000001</c:v>
                </c:pt>
                <c:pt idx="7">
                  <c:v>1.175</c:v>
                </c:pt>
                <c:pt idx="8">
                  <c:v>1.2020000000000002</c:v>
                </c:pt>
                <c:pt idx="9">
                  <c:v>1.23</c:v>
                </c:pt>
                <c:pt idx="10">
                  <c:v>1.2589999999999999</c:v>
                </c:pt>
                <c:pt idx="11">
                  <c:v>1.288</c:v>
                </c:pt>
                <c:pt idx="12">
                  <c:v>1.3179999999999998</c:v>
                </c:pt>
                <c:pt idx="13">
                  <c:v>1.349</c:v>
                </c:pt>
                <c:pt idx="14">
                  <c:v>1.38</c:v>
                </c:pt>
                <c:pt idx="15">
                  <c:v>1.413</c:v>
                </c:pt>
                <c:pt idx="16">
                  <c:v>1.4449999999999998</c:v>
                </c:pt>
                <c:pt idx="17">
                  <c:v>1.4789999999999999</c:v>
                </c:pt>
                <c:pt idx="18">
                  <c:v>1.514</c:v>
                </c:pt>
                <c:pt idx="19">
                  <c:v>1.5489999999999999</c:v>
                </c:pt>
                <c:pt idx="20">
                  <c:v>1.585</c:v>
                </c:pt>
                <c:pt idx="21">
                  <c:v>1.6220000000000001</c:v>
                </c:pt>
                <c:pt idx="22">
                  <c:v>1.66</c:v>
                </c:pt>
                <c:pt idx="23">
                  <c:v>1.6980000000000002</c:v>
                </c:pt>
                <c:pt idx="24">
                  <c:v>1.738</c:v>
                </c:pt>
                <c:pt idx="25">
                  <c:v>1.778</c:v>
                </c:pt>
                <c:pt idx="26">
                  <c:v>1.8199999999999998</c:v>
                </c:pt>
                <c:pt idx="27">
                  <c:v>1.8619999999999999</c:v>
                </c:pt>
                <c:pt idx="28">
                  <c:v>1.905</c:v>
                </c:pt>
                <c:pt idx="29">
                  <c:v>1.95</c:v>
                </c:pt>
                <c:pt idx="30">
                  <c:v>1.9949999999999999</c:v>
                </c:pt>
                <c:pt idx="31">
                  <c:v>2.0420000000000003</c:v>
                </c:pt>
                <c:pt idx="32">
                  <c:v>2.089</c:v>
                </c:pt>
                <c:pt idx="33">
                  <c:v>2.1379999999999999</c:v>
                </c:pt>
                <c:pt idx="34">
                  <c:v>2.1880000000000002</c:v>
                </c:pt>
                <c:pt idx="35">
                  <c:v>2.2389999999999999</c:v>
                </c:pt>
                <c:pt idx="36">
                  <c:v>2.2910000000000004</c:v>
                </c:pt>
                <c:pt idx="37">
                  <c:v>2.3439999999999999</c:v>
                </c:pt>
                <c:pt idx="38">
                  <c:v>2.399</c:v>
                </c:pt>
                <c:pt idx="39">
                  <c:v>2.4550000000000001</c:v>
                </c:pt>
                <c:pt idx="40">
                  <c:v>2.512</c:v>
                </c:pt>
                <c:pt idx="41">
                  <c:v>2.57</c:v>
                </c:pt>
                <c:pt idx="42">
                  <c:v>2.63</c:v>
                </c:pt>
                <c:pt idx="43">
                  <c:v>2.6919999999999997</c:v>
                </c:pt>
                <c:pt idx="44">
                  <c:v>2.754</c:v>
                </c:pt>
                <c:pt idx="45">
                  <c:v>2.8180000000000001</c:v>
                </c:pt>
                <c:pt idx="46">
                  <c:v>2.8839999999999999</c:v>
                </c:pt>
                <c:pt idx="47">
                  <c:v>2.9510000000000001</c:v>
                </c:pt>
                <c:pt idx="48">
                  <c:v>3.02</c:v>
                </c:pt>
                <c:pt idx="49">
                  <c:v>3.09</c:v>
                </c:pt>
                <c:pt idx="50">
                  <c:v>3.1619999999999999</c:v>
                </c:pt>
                <c:pt idx="51">
                  <c:v>3.2360000000000002</c:v>
                </c:pt>
                <c:pt idx="52">
                  <c:v>3.3109999999999999</c:v>
                </c:pt>
                <c:pt idx="53">
                  <c:v>3.3879999999999999</c:v>
                </c:pt>
                <c:pt idx="54">
                  <c:v>3.4670000000000001</c:v>
                </c:pt>
                <c:pt idx="55">
                  <c:v>3.548</c:v>
                </c:pt>
                <c:pt idx="56">
                  <c:v>3.6310000000000002</c:v>
                </c:pt>
                <c:pt idx="57">
                  <c:v>3.7149999999999999</c:v>
                </c:pt>
                <c:pt idx="58">
                  <c:v>3.802</c:v>
                </c:pt>
                <c:pt idx="59">
                  <c:v>3.89</c:v>
                </c:pt>
                <c:pt idx="60">
                  <c:v>3.9809999999999999</c:v>
                </c:pt>
                <c:pt idx="61">
                  <c:v>4.0740000000000007</c:v>
                </c:pt>
                <c:pt idx="62">
                  <c:v>4.1690000000000005</c:v>
                </c:pt>
                <c:pt idx="63">
                  <c:v>4.266</c:v>
                </c:pt>
                <c:pt idx="64">
                  <c:v>4.3649999999999993</c:v>
                </c:pt>
                <c:pt idx="65">
                  <c:v>4.4669999999999996</c:v>
                </c:pt>
                <c:pt idx="66">
                  <c:v>4.5709999999999997</c:v>
                </c:pt>
                <c:pt idx="67">
                  <c:v>4.6770000000000005</c:v>
                </c:pt>
                <c:pt idx="68">
                  <c:v>4.7859999999999996</c:v>
                </c:pt>
                <c:pt idx="69">
                  <c:v>4.8980000000000006</c:v>
                </c:pt>
                <c:pt idx="70">
                  <c:v>5.0119999999999996</c:v>
                </c:pt>
                <c:pt idx="71">
                  <c:v>5.1290000000000004</c:v>
                </c:pt>
                <c:pt idx="72">
                  <c:v>5.2480000000000002</c:v>
                </c:pt>
                <c:pt idx="73">
                  <c:v>5.37</c:v>
                </c:pt>
                <c:pt idx="74">
                  <c:v>5.4950000000000001</c:v>
                </c:pt>
                <c:pt idx="75">
                  <c:v>5.6230000000000002</c:v>
                </c:pt>
                <c:pt idx="76">
                  <c:v>5.7540000000000004</c:v>
                </c:pt>
                <c:pt idx="77">
                  <c:v>5.8879999999999999</c:v>
                </c:pt>
                <c:pt idx="78">
                  <c:v>6.0260000000000007</c:v>
                </c:pt>
                <c:pt idx="79">
                  <c:v>6.1659999999999995</c:v>
                </c:pt>
                <c:pt idx="80">
                  <c:v>6.31</c:v>
                </c:pt>
                <c:pt idx="81">
                  <c:v>6.4569999999999999</c:v>
                </c:pt>
                <c:pt idx="82">
                  <c:v>6.6069999999999993</c:v>
                </c:pt>
                <c:pt idx="83">
                  <c:v>6.7610000000000001</c:v>
                </c:pt>
                <c:pt idx="84">
                  <c:v>6.9179999999999993</c:v>
                </c:pt>
                <c:pt idx="85">
                  <c:v>7.0790000000000006</c:v>
                </c:pt>
                <c:pt idx="86">
                  <c:v>7.2439999999999998</c:v>
                </c:pt>
                <c:pt idx="87">
                  <c:v>7.4130000000000003</c:v>
                </c:pt>
                <c:pt idx="88">
                  <c:v>7.5860000000000003</c:v>
                </c:pt>
                <c:pt idx="89">
                  <c:v>7.7619999999999996</c:v>
                </c:pt>
                <c:pt idx="90">
                  <c:v>7.9429999999999996</c:v>
                </c:pt>
                <c:pt idx="91">
                  <c:v>8.1280000000000001</c:v>
                </c:pt>
                <c:pt idx="92">
                  <c:v>8.3180000000000014</c:v>
                </c:pt>
                <c:pt idx="93">
                  <c:v>8.511000000000001</c:v>
                </c:pt>
                <c:pt idx="94">
                  <c:v>8.7099999999999991</c:v>
                </c:pt>
                <c:pt idx="95">
                  <c:v>8.9129999999999985</c:v>
                </c:pt>
                <c:pt idx="96">
                  <c:v>9.120000000000001</c:v>
                </c:pt>
                <c:pt idx="97">
                  <c:v>9.3330000000000002</c:v>
                </c:pt>
                <c:pt idx="98">
                  <c:v>9.5500000000000007</c:v>
                </c:pt>
                <c:pt idx="99">
                  <c:v>9.7720000000000002</c:v>
                </c:pt>
                <c:pt idx="100">
                  <c:v>10</c:v>
                </c:pt>
                <c:pt idx="101">
                  <c:v>10.233000000000001</c:v>
                </c:pt>
                <c:pt idx="102">
                  <c:v>10.471</c:v>
                </c:pt>
                <c:pt idx="103">
                  <c:v>10.715</c:v>
                </c:pt>
                <c:pt idx="104">
                  <c:v>10.965</c:v>
                </c:pt>
                <c:pt idx="105">
                  <c:v>11.219999999999999</c:v>
                </c:pt>
                <c:pt idx="106">
                  <c:v>11.481999999999999</c:v>
                </c:pt>
                <c:pt idx="107">
                  <c:v>11.749000000000001</c:v>
                </c:pt>
                <c:pt idx="108">
                  <c:v>12.023</c:v>
                </c:pt>
                <c:pt idx="109">
                  <c:v>12.303000000000001</c:v>
                </c:pt>
                <c:pt idx="110">
                  <c:v>12.588999999999999</c:v>
                </c:pt>
                <c:pt idx="111">
                  <c:v>12.882</c:v>
                </c:pt>
                <c:pt idx="112">
                  <c:v>13.183</c:v>
                </c:pt>
                <c:pt idx="113">
                  <c:v>13.49</c:v>
                </c:pt>
                <c:pt idx="114">
                  <c:v>13.804</c:v>
                </c:pt>
                <c:pt idx="115">
                  <c:v>14.125</c:v>
                </c:pt>
                <c:pt idx="116">
                  <c:v>14.453999999999999</c:v>
                </c:pt>
                <c:pt idx="117">
                  <c:v>14.791</c:v>
                </c:pt>
                <c:pt idx="118">
                  <c:v>15.136000000000001</c:v>
                </c:pt>
                <c:pt idx="119">
                  <c:v>15.488000000000001</c:v>
                </c:pt>
                <c:pt idx="120">
                  <c:v>15.849</c:v>
                </c:pt>
                <c:pt idx="121">
                  <c:v>16.218</c:v>
                </c:pt>
                <c:pt idx="122">
                  <c:v>16.596</c:v>
                </c:pt>
                <c:pt idx="123">
                  <c:v>16.981999999999999</c:v>
                </c:pt>
                <c:pt idx="124">
                  <c:v>17.378</c:v>
                </c:pt>
                <c:pt idx="125">
                  <c:v>17.782999999999998</c:v>
                </c:pt>
                <c:pt idx="126">
                  <c:v>18.196999999999999</c:v>
                </c:pt>
                <c:pt idx="127">
                  <c:v>18.620999999999999</c:v>
                </c:pt>
                <c:pt idx="128">
                  <c:v>19.055</c:v>
                </c:pt>
                <c:pt idx="129">
                  <c:v>19.497999999999998</c:v>
                </c:pt>
                <c:pt idx="130">
                  <c:v>19.952999999999999</c:v>
                </c:pt>
                <c:pt idx="131">
                  <c:v>20.417000000000002</c:v>
                </c:pt>
                <c:pt idx="132">
                  <c:v>20.893000000000001</c:v>
                </c:pt>
                <c:pt idx="133">
                  <c:v>21.38</c:v>
                </c:pt>
                <c:pt idx="134">
                  <c:v>21.878</c:v>
                </c:pt>
                <c:pt idx="135">
                  <c:v>22.387</c:v>
                </c:pt>
                <c:pt idx="136">
                  <c:v>22.908999999999999</c:v>
                </c:pt>
                <c:pt idx="137">
                  <c:v>23.442</c:v>
                </c:pt>
                <c:pt idx="138">
                  <c:v>23.988000000000003</c:v>
                </c:pt>
                <c:pt idx="139">
                  <c:v>24.547000000000001</c:v>
                </c:pt>
                <c:pt idx="140">
                  <c:v>25.119</c:v>
                </c:pt>
                <c:pt idx="141">
                  <c:v>25.704000000000001</c:v>
                </c:pt>
                <c:pt idx="142">
                  <c:v>26.302999999999997</c:v>
                </c:pt>
                <c:pt idx="143">
                  <c:v>26.914999999999999</c:v>
                </c:pt>
                <c:pt idx="144">
                  <c:v>27.542000000000002</c:v>
                </c:pt>
                <c:pt idx="145">
                  <c:v>28.184000000000001</c:v>
                </c:pt>
                <c:pt idx="146">
                  <c:v>28.84</c:v>
                </c:pt>
                <c:pt idx="147">
                  <c:v>29.512</c:v>
                </c:pt>
                <c:pt idx="148">
                  <c:v>30.2</c:v>
                </c:pt>
                <c:pt idx="149">
                  <c:v>30.902999999999999</c:v>
                </c:pt>
                <c:pt idx="150">
                  <c:v>31.622999999999998</c:v>
                </c:pt>
                <c:pt idx="151">
                  <c:v>32.359000000000002</c:v>
                </c:pt>
                <c:pt idx="152">
                  <c:v>33.113</c:v>
                </c:pt>
                <c:pt idx="153">
                  <c:v>33.884</c:v>
                </c:pt>
                <c:pt idx="154">
                  <c:v>34.673999999999999</c:v>
                </c:pt>
                <c:pt idx="155">
                  <c:v>35.481000000000002</c:v>
                </c:pt>
                <c:pt idx="156">
                  <c:v>36.308</c:v>
                </c:pt>
                <c:pt idx="157">
                  <c:v>37.153999999999996</c:v>
                </c:pt>
                <c:pt idx="158">
                  <c:v>38.019000000000005</c:v>
                </c:pt>
                <c:pt idx="159">
                  <c:v>38.905000000000001</c:v>
                </c:pt>
                <c:pt idx="160">
                  <c:v>39.811</c:v>
                </c:pt>
                <c:pt idx="161">
                  <c:v>40.738</c:v>
                </c:pt>
                <c:pt idx="162">
                  <c:v>41.687000000000005</c:v>
                </c:pt>
                <c:pt idx="163">
                  <c:v>42.657999999999994</c:v>
                </c:pt>
                <c:pt idx="164">
                  <c:v>43.652000000000001</c:v>
                </c:pt>
                <c:pt idx="165">
                  <c:v>44.667999999999999</c:v>
                </c:pt>
                <c:pt idx="166">
                  <c:v>45.708999999999996</c:v>
                </c:pt>
                <c:pt idx="167">
                  <c:v>46.774000000000001</c:v>
                </c:pt>
                <c:pt idx="168">
                  <c:v>47.863</c:v>
                </c:pt>
                <c:pt idx="169">
                  <c:v>48.977999999999994</c:v>
                </c:pt>
                <c:pt idx="170">
                  <c:v>50.119</c:v>
                </c:pt>
                <c:pt idx="171">
                  <c:v>51.286000000000001</c:v>
                </c:pt>
                <c:pt idx="172">
                  <c:v>52.481000000000002</c:v>
                </c:pt>
                <c:pt idx="173">
                  <c:v>53.702999999999996</c:v>
                </c:pt>
                <c:pt idx="174">
                  <c:v>54.954000000000001</c:v>
                </c:pt>
                <c:pt idx="175">
                  <c:v>56.233999999999995</c:v>
                </c:pt>
                <c:pt idx="176">
                  <c:v>57.544000000000004</c:v>
                </c:pt>
                <c:pt idx="177">
                  <c:v>58.884</c:v>
                </c:pt>
                <c:pt idx="178">
                  <c:v>60.256</c:v>
                </c:pt>
                <c:pt idx="179">
                  <c:v>61.660000000000004</c:v>
                </c:pt>
                <c:pt idx="180">
                  <c:v>63.095999999999997</c:v>
                </c:pt>
                <c:pt idx="181">
                  <c:v>64.564999999999998</c:v>
                </c:pt>
                <c:pt idx="182">
                  <c:v>66.068999999999988</c:v>
                </c:pt>
                <c:pt idx="183">
                  <c:v>67.60799999999999</c:v>
                </c:pt>
                <c:pt idx="184">
                  <c:v>69.183000000000007</c:v>
                </c:pt>
                <c:pt idx="185">
                  <c:v>70.795000000000002</c:v>
                </c:pt>
                <c:pt idx="186">
                  <c:v>72.444000000000003</c:v>
                </c:pt>
                <c:pt idx="187">
                  <c:v>74.131</c:v>
                </c:pt>
                <c:pt idx="188">
                  <c:v>75.858000000000004</c:v>
                </c:pt>
                <c:pt idx="189">
                  <c:v>77.625</c:v>
                </c:pt>
                <c:pt idx="190">
                  <c:v>79.432999999999993</c:v>
                </c:pt>
                <c:pt idx="191">
                  <c:v>81.283000000000001</c:v>
                </c:pt>
                <c:pt idx="192">
                  <c:v>83.176000000000002</c:v>
                </c:pt>
                <c:pt idx="193">
                  <c:v>85.114000000000004</c:v>
                </c:pt>
                <c:pt idx="194">
                  <c:v>87.095999999999989</c:v>
                </c:pt>
                <c:pt idx="195">
                  <c:v>89.125</c:v>
                </c:pt>
                <c:pt idx="196">
                  <c:v>91.200999999999993</c:v>
                </c:pt>
                <c:pt idx="197">
                  <c:v>93.325000000000003</c:v>
                </c:pt>
                <c:pt idx="198">
                  <c:v>95.498999999999995</c:v>
                </c:pt>
                <c:pt idx="199">
                  <c:v>97.724000000000004</c:v>
                </c:pt>
                <c:pt idx="200">
                  <c:v>100</c:v>
                </c:pt>
                <c:pt idx="201">
                  <c:v>102.32900000000001</c:v>
                </c:pt>
                <c:pt idx="202">
                  <c:v>104.71299999999999</c:v>
                </c:pt>
                <c:pt idx="203">
                  <c:v>107.15199999999999</c:v>
                </c:pt>
                <c:pt idx="204">
                  <c:v>109.64800000000001</c:v>
                </c:pt>
                <c:pt idx="205">
                  <c:v>112.202</c:v>
                </c:pt>
                <c:pt idx="206">
                  <c:v>114.815</c:v>
                </c:pt>
                <c:pt idx="207">
                  <c:v>117.49</c:v>
                </c:pt>
                <c:pt idx="208">
                  <c:v>120.226</c:v>
                </c:pt>
                <c:pt idx="209">
                  <c:v>123.027</c:v>
                </c:pt>
                <c:pt idx="210">
                  <c:v>125.893</c:v>
                </c:pt>
                <c:pt idx="211">
                  <c:v>128.82499999999999</c:v>
                </c:pt>
                <c:pt idx="212">
                  <c:v>131.82600000000002</c:v>
                </c:pt>
                <c:pt idx="213">
                  <c:v>134.89599999999999</c:v>
                </c:pt>
                <c:pt idx="214">
                  <c:v>138.03799999999998</c:v>
                </c:pt>
                <c:pt idx="215">
                  <c:v>141.25399999999999</c:v>
                </c:pt>
                <c:pt idx="216">
                  <c:v>144.54400000000001</c:v>
                </c:pt>
                <c:pt idx="217">
                  <c:v>147.911</c:v>
                </c:pt>
                <c:pt idx="218">
                  <c:v>151.35599999999999</c:v>
                </c:pt>
                <c:pt idx="219">
                  <c:v>154.88200000000001</c:v>
                </c:pt>
                <c:pt idx="220">
                  <c:v>158.489</c:v>
                </c:pt>
                <c:pt idx="221">
                  <c:v>162.18100000000001</c:v>
                </c:pt>
                <c:pt idx="222">
                  <c:v>165.959</c:v>
                </c:pt>
                <c:pt idx="223">
                  <c:v>169.82400000000001</c:v>
                </c:pt>
                <c:pt idx="224">
                  <c:v>173.78</c:v>
                </c:pt>
                <c:pt idx="225">
                  <c:v>177.828</c:v>
                </c:pt>
                <c:pt idx="226">
                  <c:v>181.97</c:v>
                </c:pt>
                <c:pt idx="227">
                  <c:v>186.209</c:v>
                </c:pt>
                <c:pt idx="228">
                  <c:v>190.54599999999999</c:v>
                </c:pt>
                <c:pt idx="229">
                  <c:v>194.98399999999998</c:v>
                </c:pt>
                <c:pt idx="230">
                  <c:v>199.52600000000001</c:v>
                </c:pt>
                <c:pt idx="231">
                  <c:v>204.17400000000001</c:v>
                </c:pt>
                <c:pt idx="232">
                  <c:v>208.93</c:v>
                </c:pt>
                <c:pt idx="233">
                  <c:v>213.79600000000002</c:v>
                </c:pt>
                <c:pt idx="234">
                  <c:v>218.77600000000001</c:v>
                </c:pt>
                <c:pt idx="235">
                  <c:v>223.87199999999999</c:v>
                </c:pt>
                <c:pt idx="236">
                  <c:v>229.08699999999999</c:v>
                </c:pt>
                <c:pt idx="237">
                  <c:v>234.423</c:v>
                </c:pt>
                <c:pt idx="238">
                  <c:v>239.88300000000001</c:v>
                </c:pt>
                <c:pt idx="239">
                  <c:v>245.47099999999998</c:v>
                </c:pt>
                <c:pt idx="240">
                  <c:v>251.18900000000002</c:v>
                </c:pt>
                <c:pt idx="241">
                  <c:v>257.03999999999996</c:v>
                </c:pt>
                <c:pt idx="242">
                  <c:v>263.02699999999999</c:v>
                </c:pt>
                <c:pt idx="243">
                  <c:v>269.15300000000002</c:v>
                </c:pt>
                <c:pt idx="244">
                  <c:v>275.423</c:v>
                </c:pt>
                <c:pt idx="245">
                  <c:v>281.83800000000002</c:v>
                </c:pt>
                <c:pt idx="246">
                  <c:v>288.40300000000002</c:v>
                </c:pt>
                <c:pt idx="247">
                  <c:v>295.12100000000004</c:v>
                </c:pt>
                <c:pt idx="248">
                  <c:v>301.995</c:v>
                </c:pt>
                <c:pt idx="249">
                  <c:v>309.03000000000003</c:v>
                </c:pt>
                <c:pt idx="250">
                  <c:v>316.22800000000001</c:v>
                </c:pt>
                <c:pt idx="251">
                  <c:v>323.59399999999999</c:v>
                </c:pt>
                <c:pt idx="252">
                  <c:v>331.13100000000003</c:v>
                </c:pt>
                <c:pt idx="253">
                  <c:v>338.84399999999999</c:v>
                </c:pt>
                <c:pt idx="254">
                  <c:v>346.73700000000002</c:v>
                </c:pt>
                <c:pt idx="255">
                  <c:v>354.81299999999999</c:v>
                </c:pt>
                <c:pt idx="256">
                  <c:v>363.07800000000003</c:v>
                </c:pt>
                <c:pt idx="257">
                  <c:v>371.53499999999997</c:v>
                </c:pt>
                <c:pt idx="258">
                  <c:v>380.18900000000002</c:v>
                </c:pt>
                <c:pt idx="259">
                  <c:v>389.04500000000002</c:v>
                </c:pt>
                <c:pt idx="260">
                  <c:v>398.10699999999997</c:v>
                </c:pt>
                <c:pt idx="261">
                  <c:v>407.38</c:v>
                </c:pt>
                <c:pt idx="262">
                  <c:v>416.86899999999997</c:v>
                </c:pt>
                <c:pt idx="263">
                  <c:v>426.58000000000004</c:v>
                </c:pt>
                <c:pt idx="264">
                  <c:v>436.51600000000002</c:v>
                </c:pt>
                <c:pt idx="265">
                  <c:v>446.68399999999997</c:v>
                </c:pt>
                <c:pt idx="266">
                  <c:v>457.08800000000002</c:v>
                </c:pt>
                <c:pt idx="267">
                  <c:v>467.73500000000001</c:v>
                </c:pt>
                <c:pt idx="268">
                  <c:v>478.63</c:v>
                </c:pt>
                <c:pt idx="269">
                  <c:v>489.779</c:v>
                </c:pt>
                <c:pt idx="270">
                  <c:v>501.18700000000007</c:v>
                </c:pt>
                <c:pt idx="271">
                  <c:v>512.86099999999999</c:v>
                </c:pt>
                <c:pt idx="272">
                  <c:v>524.80700000000002</c:v>
                </c:pt>
                <c:pt idx="273">
                  <c:v>537.03200000000004</c:v>
                </c:pt>
                <c:pt idx="274">
                  <c:v>549.54099999999994</c:v>
                </c:pt>
                <c:pt idx="275">
                  <c:v>562.34099999999989</c:v>
                </c:pt>
                <c:pt idx="276">
                  <c:v>575.43999999999994</c:v>
                </c:pt>
                <c:pt idx="277">
                  <c:v>588.84400000000005</c:v>
                </c:pt>
                <c:pt idx="278">
                  <c:v>602.56000000000006</c:v>
                </c:pt>
                <c:pt idx="279">
                  <c:v>616.59499999999991</c:v>
                </c:pt>
                <c:pt idx="280">
                  <c:v>630.95699999999999</c:v>
                </c:pt>
                <c:pt idx="281">
                  <c:v>645.654</c:v>
                </c:pt>
                <c:pt idx="282">
                  <c:v>660.69299999999998</c:v>
                </c:pt>
                <c:pt idx="283">
                  <c:v>676.08299999999997</c:v>
                </c:pt>
                <c:pt idx="284">
                  <c:v>691.8309999999999</c:v>
                </c:pt>
                <c:pt idx="285">
                  <c:v>707.94600000000003</c:v>
                </c:pt>
                <c:pt idx="286">
                  <c:v>724.43599999999992</c:v>
                </c:pt>
                <c:pt idx="287">
                  <c:v>741.31000000000006</c:v>
                </c:pt>
                <c:pt idx="288">
                  <c:v>758.57799999999997</c:v>
                </c:pt>
                <c:pt idx="289">
                  <c:v>776.24699999999996</c:v>
                </c:pt>
                <c:pt idx="290">
                  <c:v>794.32799999999997</c:v>
                </c:pt>
                <c:pt idx="291">
                  <c:v>812.83100000000002</c:v>
                </c:pt>
                <c:pt idx="292">
                  <c:v>831.76400000000001</c:v>
                </c:pt>
                <c:pt idx="293">
                  <c:v>851.13800000000003</c:v>
                </c:pt>
                <c:pt idx="294">
                  <c:v>870.96400000000006</c:v>
                </c:pt>
                <c:pt idx="295">
                  <c:v>891.25099999999998</c:v>
                </c:pt>
                <c:pt idx="296">
                  <c:v>912.01099999999997</c:v>
                </c:pt>
                <c:pt idx="297">
                  <c:v>933.25400000000002</c:v>
                </c:pt>
                <c:pt idx="298">
                  <c:v>954.99300000000005</c:v>
                </c:pt>
                <c:pt idx="299">
                  <c:v>977.23699999999997</c:v>
                </c:pt>
                <c:pt idx="300">
                  <c:v>1000</c:v>
                </c:pt>
                <c:pt idx="301">
                  <c:v>1023.293</c:v>
                </c:pt>
                <c:pt idx="302">
                  <c:v>1047.1289999999999</c:v>
                </c:pt>
                <c:pt idx="303">
                  <c:v>1071.519</c:v>
                </c:pt>
                <c:pt idx="304">
                  <c:v>1096.4779999999998</c:v>
                </c:pt>
                <c:pt idx="305">
                  <c:v>1122.018</c:v>
                </c:pt>
                <c:pt idx="306">
                  <c:v>1148.154</c:v>
                </c:pt>
                <c:pt idx="307">
                  <c:v>1174.8979999999999</c:v>
                </c:pt>
                <c:pt idx="308">
                  <c:v>1202.2639999999999</c:v>
                </c:pt>
                <c:pt idx="309">
                  <c:v>1230.269</c:v>
                </c:pt>
                <c:pt idx="310">
                  <c:v>1258.925</c:v>
                </c:pt>
                <c:pt idx="311">
                  <c:v>1288.25</c:v>
                </c:pt>
                <c:pt idx="312">
                  <c:v>1318.2570000000001</c:v>
                </c:pt>
                <c:pt idx="313">
                  <c:v>1348.963</c:v>
                </c:pt>
                <c:pt idx="314">
                  <c:v>1380.384</c:v>
                </c:pt>
                <c:pt idx="315">
                  <c:v>1412.538</c:v>
                </c:pt>
                <c:pt idx="316">
                  <c:v>1445.44</c:v>
                </c:pt>
                <c:pt idx="317">
                  <c:v>1479.1079999999999</c:v>
                </c:pt>
                <c:pt idx="318">
                  <c:v>1513.5610000000001</c:v>
                </c:pt>
                <c:pt idx="319">
                  <c:v>1548.817</c:v>
                </c:pt>
                <c:pt idx="320">
                  <c:v>1584.893</c:v>
                </c:pt>
                <c:pt idx="321">
                  <c:v>1621.81</c:v>
                </c:pt>
                <c:pt idx="322">
                  <c:v>1659.587</c:v>
                </c:pt>
                <c:pt idx="323">
                  <c:v>1698.2439999999999</c:v>
                </c:pt>
                <c:pt idx="324">
                  <c:v>1737.8009999999999</c:v>
                </c:pt>
                <c:pt idx="325">
                  <c:v>1778.279</c:v>
                </c:pt>
                <c:pt idx="326">
                  <c:v>1819.701</c:v>
                </c:pt>
                <c:pt idx="327">
                  <c:v>1862.087</c:v>
                </c:pt>
                <c:pt idx="328">
                  <c:v>1905.461</c:v>
                </c:pt>
                <c:pt idx="329">
                  <c:v>1949.845</c:v>
                </c:pt>
                <c:pt idx="330">
                  <c:v>1995.2619999999997</c:v>
                </c:pt>
                <c:pt idx="331">
                  <c:v>2041.7380000000001</c:v>
                </c:pt>
                <c:pt idx="332">
                  <c:v>2089.2959999999998</c:v>
                </c:pt>
                <c:pt idx="333">
                  <c:v>2137.962</c:v>
                </c:pt>
                <c:pt idx="334">
                  <c:v>2187.7620000000002</c:v>
                </c:pt>
                <c:pt idx="335">
                  <c:v>2238.721</c:v>
                </c:pt>
                <c:pt idx="336">
                  <c:v>2290.8679999999999</c:v>
                </c:pt>
                <c:pt idx="337">
                  <c:v>2344.2290000000003</c:v>
                </c:pt>
                <c:pt idx="338">
                  <c:v>2398.8330000000001</c:v>
                </c:pt>
                <c:pt idx="339">
                  <c:v>2454.7089999999998</c:v>
                </c:pt>
                <c:pt idx="340">
                  <c:v>2511.886</c:v>
                </c:pt>
                <c:pt idx="341">
                  <c:v>2570.3960000000002</c:v>
                </c:pt>
                <c:pt idx="342">
                  <c:v>2630.268</c:v>
                </c:pt>
                <c:pt idx="343">
                  <c:v>2691.5350000000003</c:v>
                </c:pt>
                <c:pt idx="344">
                  <c:v>2754.2289999999998</c:v>
                </c:pt>
                <c:pt idx="345">
                  <c:v>2818.3829999999998</c:v>
                </c:pt>
                <c:pt idx="346">
                  <c:v>2884.0319999999997</c:v>
                </c:pt>
                <c:pt idx="347">
                  <c:v>2951.2090000000003</c:v>
                </c:pt>
                <c:pt idx="348">
                  <c:v>3019.9519999999998</c:v>
                </c:pt>
                <c:pt idx="349">
                  <c:v>3090.2950000000001</c:v>
                </c:pt>
                <c:pt idx="350">
                  <c:v>3162.2780000000002</c:v>
                </c:pt>
                <c:pt idx="351">
                  <c:v>3235.9369999999999</c:v>
                </c:pt>
                <c:pt idx="352">
                  <c:v>3311.3110000000001</c:v>
                </c:pt>
                <c:pt idx="353">
                  <c:v>3388.442</c:v>
                </c:pt>
                <c:pt idx="354">
                  <c:v>3467.3690000000001</c:v>
                </c:pt>
                <c:pt idx="355">
                  <c:v>3548.134</c:v>
                </c:pt>
                <c:pt idx="356">
                  <c:v>3630.7809999999999</c:v>
                </c:pt>
                <c:pt idx="357">
                  <c:v>3715.3519999999999</c:v>
                </c:pt>
                <c:pt idx="358">
                  <c:v>3801.8940000000002</c:v>
                </c:pt>
                <c:pt idx="359">
                  <c:v>3890.451</c:v>
                </c:pt>
                <c:pt idx="360">
                  <c:v>3981.0720000000006</c:v>
                </c:pt>
                <c:pt idx="361">
                  <c:v>4073.8029999999999</c:v>
                </c:pt>
                <c:pt idx="362">
                  <c:v>4168.6939999999995</c:v>
                </c:pt>
                <c:pt idx="363">
                  <c:v>4265.7950000000001</c:v>
                </c:pt>
                <c:pt idx="364">
                  <c:v>4365.1580000000004</c:v>
                </c:pt>
                <c:pt idx="365">
                  <c:v>4466.8360000000002</c:v>
                </c:pt>
                <c:pt idx="366">
                  <c:v>4570.8820000000005</c:v>
                </c:pt>
                <c:pt idx="367">
                  <c:v>4677.3509999999997</c:v>
                </c:pt>
                <c:pt idx="368">
                  <c:v>4786.3009999999995</c:v>
                </c:pt>
                <c:pt idx="369">
                  <c:v>4897.7880000000005</c:v>
                </c:pt>
                <c:pt idx="370">
                  <c:v>5011.8719999999994</c:v>
                </c:pt>
                <c:pt idx="371">
                  <c:v>5128.6140000000005</c:v>
                </c:pt>
                <c:pt idx="372">
                  <c:v>5248.0749999999998</c:v>
                </c:pt>
                <c:pt idx="373">
                  <c:v>5370.3180000000002</c:v>
                </c:pt>
                <c:pt idx="374">
                  <c:v>5495.4089999999997</c:v>
                </c:pt>
                <c:pt idx="375">
                  <c:v>5623.4129999999996</c:v>
                </c:pt>
                <c:pt idx="376">
                  <c:v>5754.3990000000003</c:v>
                </c:pt>
                <c:pt idx="377">
                  <c:v>5888.4369999999999</c:v>
                </c:pt>
                <c:pt idx="378">
                  <c:v>6025.5960000000005</c:v>
                </c:pt>
                <c:pt idx="379">
                  <c:v>6165.95</c:v>
                </c:pt>
                <c:pt idx="380">
                  <c:v>6309.5729999999994</c:v>
                </c:pt>
                <c:pt idx="381">
                  <c:v>6456.5420000000004</c:v>
                </c:pt>
                <c:pt idx="382">
                  <c:v>6606.9340000000002</c:v>
                </c:pt>
                <c:pt idx="383">
                  <c:v>6760.83</c:v>
                </c:pt>
                <c:pt idx="384">
                  <c:v>6918.31</c:v>
                </c:pt>
                <c:pt idx="385">
                  <c:v>7079.4580000000005</c:v>
                </c:pt>
                <c:pt idx="386">
                  <c:v>7244.36</c:v>
                </c:pt>
                <c:pt idx="387">
                  <c:v>7413.1020000000008</c:v>
                </c:pt>
                <c:pt idx="388">
                  <c:v>7585.7759999999998</c:v>
                </c:pt>
                <c:pt idx="389">
                  <c:v>7762.4709999999995</c:v>
                </c:pt>
                <c:pt idx="390">
                  <c:v>7943.2819999999992</c:v>
                </c:pt>
                <c:pt idx="391">
                  <c:v>8128.3050000000003</c:v>
                </c:pt>
                <c:pt idx="392">
                  <c:v>8317.6380000000008</c:v>
                </c:pt>
                <c:pt idx="393">
                  <c:v>8511.380000000001</c:v>
                </c:pt>
                <c:pt idx="394">
                  <c:v>8709.6360000000004</c:v>
                </c:pt>
                <c:pt idx="395">
                  <c:v>8912.509</c:v>
                </c:pt>
                <c:pt idx="396">
                  <c:v>9120.1080000000002</c:v>
                </c:pt>
                <c:pt idx="397">
                  <c:v>9332.5429999999997</c:v>
                </c:pt>
                <c:pt idx="398">
                  <c:v>9549.9259999999995</c:v>
                </c:pt>
                <c:pt idx="399">
                  <c:v>9772.3719999999994</c:v>
                </c:pt>
                <c:pt idx="400">
                  <c:v>10000</c:v>
                </c:pt>
                <c:pt idx="401">
                  <c:v>10232.93</c:v>
                </c:pt>
                <c:pt idx="402">
                  <c:v>10471.285</c:v>
                </c:pt>
                <c:pt idx="403">
                  <c:v>10715.192999999999</c:v>
                </c:pt>
                <c:pt idx="404">
                  <c:v>10964.781999999999</c:v>
                </c:pt>
                <c:pt idx="405">
                  <c:v>11220.185000000001</c:v>
                </c:pt>
                <c:pt idx="406">
                  <c:v>11481.536</c:v>
                </c:pt>
                <c:pt idx="407">
                  <c:v>11748.975999999999</c:v>
                </c:pt>
                <c:pt idx="408">
                  <c:v>12022.644</c:v>
                </c:pt>
                <c:pt idx="409">
                  <c:v>12302.688</c:v>
                </c:pt>
                <c:pt idx="410">
                  <c:v>12589.253999999999</c:v>
                </c:pt>
                <c:pt idx="411">
                  <c:v>12882.495999999985</c:v>
                </c:pt>
                <c:pt idx="412">
                  <c:v>13182.566999999999</c:v>
                </c:pt>
                <c:pt idx="413">
                  <c:v>13489.628999999999</c:v>
                </c:pt>
                <c:pt idx="414">
                  <c:v>13803.842999999999</c:v>
                </c:pt>
                <c:pt idx="415">
                  <c:v>14125.375</c:v>
                </c:pt>
                <c:pt idx="416">
                  <c:v>14454.398000000001</c:v>
                </c:pt>
                <c:pt idx="417">
                  <c:v>14791.083999999999</c:v>
                </c:pt>
                <c:pt idx="418">
                  <c:v>15135.611999999999</c:v>
                </c:pt>
              </c:numCache>
            </c:numRef>
          </c:xVal>
          <c:yVal>
            <c:numRef>
              <c:f>Tpix3!$L$2:$L$429</c:f>
              <c:numCache>
                <c:formatCode>General</c:formatCode>
                <c:ptCount val="428"/>
                <c:pt idx="0">
                  <c:v>0.68512568440082655</c:v>
                </c:pt>
                <c:pt idx="1">
                  <c:v>0.68511738688016544</c:v>
                </c:pt>
                <c:pt idx="2">
                  <c:v>0.68510157511156833</c:v>
                </c:pt>
                <c:pt idx="3">
                  <c:v>0.68509828221900637</c:v>
                </c:pt>
                <c:pt idx="4">
                  <c:v>0.68510918853305791</c:v>
                </c:pt>
                <c:pt idx="5">
                  <c:v>0.68514449431818192</c:v>
                </c:pt>
                <c:pt idx="6">
                  <c:v>0.68510978357438024</c:v>
                </c:pt>
                <c:pt idx="7">
                  <c:v>0.68510528770661161</c:v>
                </c:pt>
                <c:pt idx="8">
                  <c:v>0.68514059349173551</c:v>
                </c:pt>
                <c:pt idx="9">
                  <c:v>0.68510948605371913</c:v>
                </c:pt>
                <c:pt idx="10">
                  <c:v>0.68512723811983478</c:v>
                </c:pt>
                <c:pt idx="11">
                  <c:v>0.68513163481404971</c:v>
                </c:pt>
                <c:pt idx="12">
                  <c:v>0.6850962820206622</c:v>
                </c:pt>
                <c:pt idx="13">
                  <c:v>0.68515358522727277</c:v>
                </c:pt>
                <c:pt idx="14">
                  <c:v>0.68513725464876041</c:v>
                </c:pt>
                <c:pt idx="15">
                  <c:v>0.68512723811983478</c:v>
                </c:pt>
                <c:pt idx="16">
                  <c:v>0.6851169901859504</c:v>
                </c:pt>
                <c:pt idx="17">
                  <c:v>0.68513603150826452</c:v>
                </c:pt>
                <c:pt idx="18">
                  <c:v>0.68513927117768603</c:v>
                </c:pt>
                <c:pt idx="19">
                  <c:v>0.68510819679752077</c:v>
                </c:pt>
                <c:pt idx="20">
                  <c:v>0.6851105108471075</c:v>
                </c:pt>
                <c:pt idx="21">
                  <c:v>0.68512948605371904</c:v>
                </c:pt>
                <c:pt idx="22">
                  <c:v>0.6850991183842986</c:v>
                </c:pt>
                <c:pt idx="23">
                  <c:v>0.68510568440082653</c:v>
                </c:pt>
                <c:pt idx="24">
                  <c:v>0.68510022383884406</c:v>
                </c:pt>
                <c:pt idx="25">
                  <c:v>0.68512376704545463</c:v>
                </c:pt>
                <c:pt idx="26">
                  <c:v>0.68514661002066124</c:v>
                </c:pt>
                <c:pt idx="27">
                  <c:v>0.68511665960743817</c:v>
                </c:pt>
                <c:pt idx="28">
                  <c:v>0.68512346952479353</c:v>
                </c:pt>
                <c:pt idx="29">
                  <c:v>0.685123535640496</c:v>
                </c:pt>
                <c:pt idx="30">
                  <c:v>0.68512842820247932</c:v>
                </c:pt>
                <c:pt idx="31">
                  <c:v>0.68512287448347109</c:v>
                </c:pt>
                <c:pt idx="32">
                  <c:v>0.68519563481404966</c:v>
                </c:pt>
                <c:pt idx="33">
                  <c:v>0.68515401497933892</c:v>
                </c:pt>
                <c:pt idx="34">
                  <c:v>0.68513414721074395</c:v>
                </c:pt>
                <c:pt idx="35">
                  <c:v>0.68518062654958689</c:v>
                </c:pt>
                <c:pt idx="36">
                  <c:v>0.68513282489669425</c:v>
                </c:pt>
                <c:pt idx="37">
                  <c:v>0.68516148605371907</c:v>
                </c:pt>
                <c:pt idx="38">
                  <c:v>0.68515355216942164</c:v>
                </c:pt>
                <c:pt idx="39">
                  <c:v>0.6851490563016529</c:v>
                </c:pt>
                <c:pt idx="40">
                  <c:v>0.6851676017561984</c:v>
                </c:pt>
                <c:pt idx="41">
                  <c:v>0.68515431250000014</c:v>
                </c:pt>
                <c:pt idx="42">
                  <c:v>0.68516095712809921</c:v>
                </c:pt>
                <c:pt idx="43">
                  <c:v>0.68515183316115702</c:v>
                </c:pt>
                <c:pt idx="44">
                  <c:v>0.68509423980578721</c:v>
                </c:pt>
                <c:pt idx="45">
                  <c:v>0.68513044473140494</c:v>
                </c:pt>
                <c:pt idx="46">
                  <c:v>0.6851912050619835</c:v>
                </c:pt>
                <c:pt idx="47">
                  <c:v>0.68513715547520671</c:v>
                </c:pt>
                <c:pt idx="48">
                  <c:v>0.6851652215909092</c:v>
                </c:pt>
                <c:pt idx="49">
                  <c:v>0.68517318853305786</c:v>
                </c:pt>
                <c:pt idx="50">
                  <c:v>0.68515193233471083</c:v>
                </c:pt>
                <c:pt idx="51">
                  <c:v>0.68513857696281</c:v>
                </c:pt>
                <c:pt idx="52">
                  <c:v>0.68518591580578514</c:v>
                </c:pt>
                <c:pt idx="53">
                  <c:v>0.68518657696281005</c:v>
                </c:pt>
                <c:pt idx="54">
                  <c:v>0.68519735382231406</c:v>
                </c:pt>
                <c:pt idx="55">
                  <c:v>0.68521295712809926</c:v>
                </c:pt>
                <c:pt idx="56">
                  <c:v>0.68519484142561993</c:v>
                </c:pt>
                <c:pt idx="57">
                  <c:v>0.68519275878099173</c:v>
                </c:pt>
                <c:pt idx="58">
                  <c:v>0.68517061002066115</c:v>
                </c:pt>
                <c:pt idx="59">
                  <c:v>0.68518221332644635</c:v>
                </c:pt>
                <c:pt idx="60">
                  <c:v>0.68514657696281001</c:v>
                </c:pt>
                <c:pt idx="61">
                  <c:v>0.68517751911157032</c:v>
                </c:pt>
                <c:pt idx="62">
                  <c:v>0.68514657696281001</c:v>
                </c:pt>
                <c:pt idx="63">
                  <c:v>0.68516039514462823</c:v>
                </c:pt>
                <c:pt idx="64">
                  <c:v>0.68515418026859509</c:v>
                </c:pt>
                <c:pt idx="65">
                  <c:v>0.68518601497933895</c:v>
                </c:pt>
                <c:pt idx="66">
                  <c:v>0.68513285795454559</c:v>
                </c:pt>
                <c:pt idx="67">
                  <c:v>0.68514938688016536</c:v>
                </c:pt>
                <c:pt idx="68">
                  <c:v>0.68522432902892572</c:v>
                </c:pt>
                <c:pt idx="69">
                  <c:v>0.68520059349173557</c:v>
                </c:pt>
                <c:pt idx="70">
                  <c:v>0.68515725464876043</c:v>
                </c:pt>
                <c:pt idx="71">
                  <c:v>0.68518614721074389</c:v>
                </c:pt>
                <c:pt idx="72">
                  <c:v>0.68522128770661161</c:v>
                </c:pt>
                <c:pt idx="73">
                  <c:v>0.68519295712809924</c:v>
                </c:pt>
                <c:pt idx="74">
                  <c:v>0.68519358522727281</c:v>
                </c:pt>
                <c:pt idx="75">
                  <c:v>0.685179403409091</c:v>
                </c:pt>
                <c:pt idx="76">
                  <c:v>0.68530241167355377</c:v>
                </c:pt>
                <c:pt idx="77">
                  <c:v>0.68523636208677696</c:v>
                </c:pt>
                <c:pt idx="78">
                  <c:v>0.68527781663223153</c:v>
                </c:pt>
                <c:pt idx="79">
                  <c:v>0.68527523811983482</c:v>
                </c:pt>
                <c:pt idx="80">
                  <c:v>0.68523656043388437</c:v>
                </c:pt>
                <c:pt idx="81">
                  <c:v>0.68531920506198363</c:v>
                </c:pt>
                <c:pt idx="82">
                  <c:v>0.6852719984504132</c:v>
                </c:pt>
                <c:pt idx="83">
                  <c:v>0.68527090754132236</c:v>
                </c:pt>
                <c:pt idx="84">
                  <c:v>0.68520029597107446</c:v>
                </c:pt>
                <c:pt idx="85">
                  <c:v>0.68530095712809935</c:v>
                </c:pt>
                <c:pt idx="86">
                  <c:v>0.68534175051652901</c:v>
                </c:pt>
                <c:pt idx="87">
                  <c:v>0.68526148605371906</c:v>
                </c:pt>
                <c:pt idx="88">
                  <c:v>0.68524661002066123</c:v>
                </c:pt>
                <c:pt idx="89">
                  <c:v>0.68524869266528932</c:v>
                </c:pt>
                <c:pt idx="90">
                  <c:v>0.68528105630165304</c:v>
                </c:pt>
                <c:pt idx="91">
                  <c:v>0.68527801497933893</c:v>
                </c:pt>
                <c:pt idx="92">
                  <c:v>0.6852748414256199</c:v>
                </c:pt>
                <c:pt idx="93">
                  <c:v>0.68539051084710745</c:v>
                </c:pt>
                <c:pt idx="94">
                  <c:v>0.68528376704545457</c:v>
                </c:pt>
                <c:pt idx="95">
                  <c:v>0.68528145299586785</c:v>
                </c:pt>
                <c:pt idx="96">
                  <c:v>0.68534284142561996</c:v>
                </c:pt>
                <c:pt idx="97">
                  <c:v>0.685414444731405</c:v>
                </c:pt>
                <c:pt idx="98">
                  <c:v>0.68533851084710751</c:v>
                </c:pt>
                <c:pt idx="99">
                  <c:v>0.68529262654958678</c:v>
                </c:pt>
                <c:pt idx="100">
                  <c:v>0.68543844473140503</c:v>
                </c:pt>
                <c:pt idx="101">
                  <c:v>0.6853673372933885</c:v>
                </c:pt>
                <c:pt idx="102">
                  <c:v>0.68527755216942166</c:v>
                </c:pt>
                <c:pt idx="103">
                  <c:v>0.6853626761363637</c:v>
                </c:pt>
                <c:pt idx="104">
                  <c:v>0.68531570092975225</c:v>
                </c:pt>
                <c:pt idx="105">
                  <c:v>0.6854011224173554</c:v>
                </c:pt>
                <c:pt idx="106">
                  <c:v>0.68539877530991744</c:v>
                </c:pt>
                <c:pt idx="107">
                  <c:v>0.68541295712809924</c:v>
                </c:pt>
                <c:pt idx="108">
                  <c:v>0.68542211415289267</c:v>
                </c:pt>
                <c:pt idx="109">
                  <c:v>0.68533695712809928</c:v>
                </c:pt>
                <c:pt idx="110">
                  <c:v>0.68535890754132245</c:v>
                </c:pt>
                <c:pt idx="111">
                  <c:v>0.68542773398760337</c:v>
                </c:pt>
                <c:pt idx="112">
                  <c:v>0.68543084142561994</c:v>
                </c:pt>
                <c:pt idx="113">
                  <c:v>0.68541722159090912</c:v>
                </c:pt>
                <c:pt idx="114">
                  <c:v>0.68541798192148762</c:v>
                </c:pt>
                <c:pt idx="115">
                  <c:v>0.68544862654958694</c:v>
                </c:pt>
                <c:pt idx="116">
                  <c:v>0.6855065439049588</c:v>
                </c:pt>
                <c:pt idx="117">
                  <c:v>0.6854871389462811</c:v>
                </c:pt>
                <c:pt idx="118">
                  <c:v>0.6854097835743802</c:v>
                </c:pt>
                <c:pt idx="119">
                  <c:v>0.68545920506198355</c:v>
                </c:pt>
                <c:pt idx="120">
                  <c:v>0.68543070919421489</c:v>
                </c:pt>
                <c:pt idx="121">
                  <c:v>0.68548591580578522</c:v>
                </c:pt>
                <c:pt idx="122">
                  <c:v>0.68542760175619843</c:v>
                </c:pt>
                <c:pt idx="123">
                  <c:v>0.68547652737603315</c:v>
                </c:pt>
                <c:pt idx="124">
                  <c:v>0.68545037861570257</c:v>
                </c:pt>
                <c:pt idx="125">
                  <c:v>0.68558158522727275</c:v>
                </c:pt>
                <c:pt idx="126">
                  <c:v>0.68544257696280997</c:v>
                </c:pt>
                <c:pt idx="127">
                  <c:v>0.68545484142561985</c:v>
                </c:pt>
                <c:pt idx="128">
                  <c:v>0.68556988274793396</c:v>
                </c:pt>
                <c:pt idx="129">
                  <c:v>0.68551993233471087</c:v>
                </c:pt>
                <c:pt idx="130">
                  <c:v>0.68557953564049601</c:v>
                </c:pt>
                <c:pt idx="131">
                  <c:v>0.68560181663223152</c:v>
                </c:pt>
                <c:pt idx="132">
                  <c:v>0.68566290754132231</c:v>
                </c:pt>
                <c:pt idx="133">
                  <c:v>0.68566333729338858</c:v>
                </c:pt>
                <c:pt idx="134">
                  <c:v>0.68562386621900828</c:v>
                </c:pt>
                <c:pt idx="135">
                  <c:v>0.68576495712809926</c:v>
                </c:pt>
                <c:pt idx="136">
                  <c:v>0.6855667753099175</c:v>
                </c:pt>
                <c:pt idx="137">
                  <c:v>0.68573173398760345</c:v>
                </c:pt>
                <c:pt idx="138">
                  <c:v>0.68563616373966951</c:v>
                </c:pt>
                <c:pt idx="139">
                  <c:v>0.68573246126033072</c:v>
                </c:pt>
                <c:pt idx="140">
                  <c:v>0.6858121967975207</c:v>
                </c:pt>
                <c:pt idx="141">
                  <c:v>0.68569490754132245</c:v>
                </c:pt>
                <c:pt idx="142">
                  <c:v>0.68576793233471078</c:v>
                </c:pt>
                <c:pt idx="143">
                  <c:v>0.68565447778925637</c:v>
                </c:pt>
                <c:pt idx="144">
                  <c:v>0.68582138688016536</c:v>
                </c:pt>
                <c:pt idx="145">
                  <c:v>0.68577728770661162</c:v>
                </c:pt>
                <c:pt idx="146">
                  <c:v>0.68581593233471072</c:v>
                </c:pt>
                <c:pt idx="147">
                  <c:v>0.68577378357438024</c:v>
                </c:pt>
                <c:pt idx="148">
                  <c:v>0.68578465960743806</c:v>
                </c:pt>
                <c:pt idx="149">
                  <c:v>0.68583946952479347</c:v>
                </c:pt>
                <c:pt idx="150">
                  <c:v>0.68582231250000003</c:v>
                </c:pt>
                <c:pt idx="151">
                  <c:v>0.6858699488636365</c:v>
                </c:pt>
                <c:pt idx="152">
                  <c:v>0.68588627944214886</c:v>
                </c:pt>
                <c:pt idx="153">
                  <c:v>0.68583824638429769</c:v>
                </c:pt>
                <c:pt idx="154">
                  <c:v>0.68604737035123975</c:v>
                </c:pt>
                <c:pt idx="155">
                  <c:v>0.68591328770661164</c:v>
                </c:pt>
                <c:pt idx="156">
                  <c:v>0.68590885795454559</c:v>
                </c:pt>
                <c:pt idx="157">
                  <c:v>0.68595285795454553</c:v>
                </c:pt>
                <c:pt idx="158">
                  <c:v>0.68612932076446287</c:v>
                </c:pt>
                <c:pt idx="159">
                  <c:v>0.68613252737603314</c:v>
                </c:pt>
                <c:pt idx="160">
                  <c:v>0.68616951911157031</c:v>
                </c:pt>
                <c:pt idx="161">
                  <c:v>0.68591325464876041</c:v>
                </c:pt>
                <c:pt idx="162">
                  <c:v>0.68614522159090918</c:v>
                </c:pt>
                <c:pt idx="163">
                  <c:v>0.68614267613636371</c:v>
                </c:pt>
                <c:pt idx="164">
                  <c:v>0.68622039514462818</c:v>
                </c:pt>
                <c:pt idx="165">
                  <c:v>0.68600303977272736</c:v>
                </c:pt>
                <c:pt idx="166">
                  <c:v>0.68608175051652909</c:v>
                </c:pt>
                <c:pt idx="167">
                  <c:v>0.68625857696281001</c:v>
                </c:pt>
                <c:pt idx="168">
                  <c:v>0.68615560175619839</c:v>
                </c:pt>
                <c:pt idx="169">
                  <c:v>0.68634165134297531</c:v>
                </c:pt>
                <c:pt idx="170">
                  <c:v>0.6862279323347108</c:v>
                </c:pt>
                <c:pt idx="171">
                  <c:v>0.68627447778925621</c:v>
                </c:pt>
                <c:pt idx="172">
                  <c:v>0.68648254390495878</c:v>
                </c:pt>
                <c:pt idx="173">
                  <c:v>0.68635520506198355</c:v>
                </c:pt>
                <c:pt idx="174">
                  <c:v>0.68647500671487605</c:v>
                </c:pt>
                <c:pt idx="175">
                  <c:v>0.68648419679752071</c:v>
                </c:pt>
                <c:pt idx="176">
                  <c:v>0.68640753564049595</c:v>
                </c:pt>
                <c:pt idx="177">
                  <c:v>0.68663903977272733</c:v>
                </c:pt>
                <c:pt idx="178">
                  <c:v>0.68654406456611583</c:v>
                </c:pt>
                <c:pt idx="179">
                  <c:v>0.68647546952479355</c:v>
                </c:pt>
                <c:pt idx="180">
                  <c:v>0.68665606456611583</c:v>
                </c:pt>
                <c:pt idx="181">
                  <c:v>0.68663292407024801</c:v>
                </c:pt>
                <c:pt idx="182">
                  <c:v>0.68675229597107446</c:v>
                </c:pt>
                <c:pt idx="183">
                  <c:v>0.68670393233471083</c:v>
                </c:pt>
                <c:pt idx="184">
                  <c:v>0.68664829597107446</c:v>
                </c:pt>
                <c:pt idx="185">
                  <c:v>0.68691907283057851</c:v>
                </c:pt>
                <c:pt idx="186">
                  <c:v>0.68680568440082645</c:v>
                </c:pt>
                <c:pt idx="187">
                  <c:v>0.68684809762396692</c:v>
                </c:pt>
                <c:pt idx="188">
                  <c:v>0.68683213068181825</c:v>
                </c:pt>
                <c:pt idx="189">
                  <c:v>0.68690677530991751</c:v>
                </c:pt>
                <c:pt idx="190">
                  <c:v>0.6869036348140497</c:v>
                </c:pt>
                <c:pt idx="191">
                  <c:v>0.68711120506198353</c:v>
                </c:pt>
                <c:pt idx="192">
                  <c:v>0.68718452737603319</c:v>
                </c:pt>
                <c:pt idx="193">
                  <c:v>0.68703431250000013</c:v>
                </c:pt>
                <c:pt idx="194">
                  <c:v>0.6872302133264464</c:v>
                </c:pt>
                <c:pt idx="195">
                  <c:v>0.68700733729338848</c:v>
                </c:pt>
                <c:pt idx="196">
                  <c:v>0.68713887448347111</c:v>
                </c:pt>
                <c:pt idx="197">
                  <c:v>0.68754859349173558</c:v>
                </c:pt>
                <c:pt idx="198">
                  <c:v>0.68751715547520664</c:v>
                </c:pt>
                <c:pt idx="199">
                  <c:v>0.68754743646694227</c:v>
                </c:pt>
                <c:pt idx="200">
                  <c:v>0.68724697365702481</c:v>
                </c:pt>
                <c:pt idx="201">
                  <c:v>0.6877828744834712</c:v>
                </c:pt>
                <c:pt idx="202">
                  <c:v>0.6874585769628101</c:v>
                </c:pt>
                <c:pt idx="203">
                  <c:v>0.68770591580578511</c:v>
                </c:pt>
                <c:pt idx="204">
                  <c:v>0.68768661002066123</c:v>
                </c:pt>
                <c:pt idx="205">
                  <c:v>0.68753381663223156</c:v>
                </c:pt>
                <c:pt idx="206">
                  <c:v>0.68757563481404971</c:v>
                </c:pt>
                <c:pt idx="207">
                  <c:v>0.68802627944214889</c:v>
                </c:pt>
                <c:pt idx="208">
                  <c:v>0.68812737035123972</c:v>
                </c:pt>
                <c:pt idx="209">
                  <c:v>0.68798403150826448</c:v>
                </c:pt>
                <c:pt idx="210">
                  <c:v>0.68830604803719009</c:v>
                </c:pt>
                <c:pt idx="211">
                  <c:v>0.68820842820247941</c:v>
                </c:pt>
                <c:pt idx="212">
                  <c:v>0.68831960175619844</c:v>
                </c:pt>
                <c:pt idx="213">
                  <c:v>0.68835074225206616</c:v>
                </c:pt>
                <c:pt idx="214">
                  <c:v>0.68836915547520672</c:v>
                </c:pt>
                <c:pt idx="215">
                  <c:v>0.68860406456611578</c:v>
                </c:pt>
                <c:pt idx="216">
                  <c:v>0.68859381663223151</c:v>
                </c:pt>
                <c:pt idx="217">
                  <c:v>0.68862971745867774</c:v>
                </c:pt>
                <c:pt idx="218">
                  <c:v>0.68859907283057853</c:v>
                </c:pt>
                <c:pt idx="219">
                  <c:v>0.68878618026859506</c:v>
                </c:pt>
                <c:pt idx="220">
                  <c:v>0.6888113372933885</c:v>
                </c:pt>
                <c:pt idx="221">
                  <c:v>0.68905404803719017</c:v>
                </c:pt>
                <c:pt idx="222">
                  <c:v>0.68893735382231414</c:v>
                </c:pt>
                <c:pt idx="223">
                  <c:v>0.6894510728305786</c:v>
                </c:pt>
                <c:pt idx="224">
                  <c:v>0.6893200315082646</c:v>
                </c:pt>
                <c:pt idx="225">
                  <c:v>0.68941715547520677</c:v>
                </c:pt>
                <c:pt idx="226">
                  <c:v>0.68930584969008279</c:v>
                </c:pt>
                <c:pt idx="227">
                  <c:v>0.6897761306818182</c:v>
                </c:pt>
                <c:pt idx="228">
                  <c:v>0.68949107283057864</c:v>
                </c:pt>
                <c:pt idx="229">
                  <c:v>0.68979867613636381</c:v>
                </c:pt>
                <c:pt idx="230">
                  <c:v>0.68954218026859515</c:v>
                </c:pt>
                <c:pt idx="231">
                  <c:v>0.69020115547520666</c:v>
                </c:pt>
                <c:pt idx="232">
                  <c:v>0.68986310588842981</c:v>
                </c:pt>
                <c:pt idx="233">
                  <c:v>0.68991404803719014</c:v>
                </c:pt>
                <c:pt idx="234">
                  <c:v>0.69004231250000003</c:v>
                </c:pt>
                <c:pt idx="235">
                  <c:v>0.69040333729338854</c:v>
                </c:pt>
                <c:pt idx="236">
                  <c:v>0.69095553564049594</c:v>
                </c:pt>
                <c:pt idx="237">
                  <c:v>0.69100343646694229</c:v>
                </c:pt>
                <c:pt idx="238">
                  <c:v>0.69071441167355385</c:v>
                </c:pt>
                <c:pt idx="239">
                  <c:v>0.69081365134297523</c:v>
                </c:pt>
                <c:pt idx="240">
                  <c:v>0.69126578357438018</c:v>
                </c:pt>
                <c:pt idx="241">
                  <c:v>0.69138214721074398</c:v>
                </c:pt>
                <c:pt idx="242">
                  <c:v>0.69136082489669426</c:v>
                </c:pt>
                <c:pt idx="243">
                  <c:v>0.69098132076446295</c:v>
                </c:pt>
                <c:pt idx="244">
                  <c:v>0.69213401497933891</c:v>
                </c:pt>
                <c:pt idx="245">
                  <c:v>0.69198089101239679</c:v>
                </c:pt>
                <c:pt idx="246">
                  <c:v>0.69199299018595051</c:v>
                </c:pt>
                <c:pt idx="247">
                  <c:v>0.69209348605371912</c:v>
                </c:pt>
                <c:pt idx="248">
                  <c:v>0.69189923811983478</c:v>
                </c:pt>
                <c:pt idx="249">
                  <c:v>0.69196988274793392</c:v>
                </c:pt>
                <c:pt idx="250">
                  <c:v>0.69268009762396698</c:v>
                </c:pt>
                <c:pt idx="251">
                  <c:v>0.69255470919421491</c:v>
                </c:pt>
                <c:pt idx="252">
                  <c:v>0.69325341993801659</c:v>
                </c:pt>
                <c:pt idx="253">
                  <c:v>0.69302204803719014</c:v>
                </c:pt>
                <c:pt idx="254">
                  <c:v>0.69301097365702491</c:v>
                </c:pt>
                <c:pt idx="255">
                  <c:v>0.69399375051652901</c:v>
                </c:pt>
                <c:pt idx="256">
                  <c:v>0.6933669405991737</c:v>
                </c:pt>
                <c:pt idx="257">
                  <c:v>0.69419755216942158</c:v>
                </c:pt>
                <c:pt idx="258">
                  <c:v>0.69398201497933898</c:v>
                </c:pt>
                <c:pt idx="259">
                  <c:v>0.6946873372933885</c:v>
                </c:pt>
                <c:pt idx="260">
                  <c:v>0.69450571745867773</c:v>
                </c:pt>
                <c:pt idx="261">
                  <c:v>0.69499563481404969</c:v>
                </c:pt>
                <c:pt idx="262">
                  <c:v>0.69454227944214886</c:v>
                </c:pt>
                <c:pt idx="263">
                  <c:v>0.69542809762396707</c:v>
                </c:pt>
                <c:pt idx="264">
                  <c:v>0.69531847778925626</c:v>
                </c:pt>
                <c:pt idx="265">
                  <c:v>0.69629619679752075</c:v>
                </c:pt>
                <c:pt idx="266">
                  <c:v>0.69637593233471085</c:v>
                </c:pt>
                <c:pt idx="267">
                  <c:v>0.69654991580578518</c:v>
                </c:pt>
                <c:pt idx="268">
                  <c:v>0.69660971745867772</c:v>
                </c:pt>
                <c:pt idx="269">
                  <c:v>0.69686313894628105</c:v>
                </c:pt>
                <c:pt idx="270">
                  <c:v>0.69701870919421494</c:v>
                </c:pt>
                <c:pt idx="271">
                  <c:v>0.69736852737603316</c:v>
                </c:pt>
                <c:pt idx="272">
                  <c:v>0.69768912241735548</c:v>
                </c:pt>
                <c:pt idx="273">
                  <c:v>0.69788624638429764</c:v>
                </c:pt>
                <c:pt idx="274">
                  <c:v>0.69798009762396696</c:v>
                </c:pt>
                <c:pt idx="275">
                  <c:v>0.69881980010330591</c:v>
                </c:pt>
                <c:pt idx="276">
                  <c:v>0.69890842820247945</c:v>
                </c:pt>
                <c:pt idx="277">
                  <c:v>0.69864955216942148</c:v>
                </c:pt>
                <c:pt idx="278">
                  <c:v>0.69918535382231406</c:v>
                </c:pt>
                <c:pt idx="279">
                  <c:v>0.69926518853305786</c:v>
                </c:pt>
                <c:pt idx="280">
                  <c:v>0.69951887448347116</c:v>
                </c:pt>
                <c:pt idx="281">
                  <c:v>0.70046839514462811</c:v>
                </c:pt>
                <c:pt idx="282">
                  <c:v>0.7008264447314051</c:v>
                </c:pt>
                <c:pt idx="283">
                  <c:v>0.70109275878099186</c:v>
                </c:pt>
                <c:pt idx="284">
                  <c:v>0.70214469266528934</c:v>
                </c:pt>
                <c:pt idx="285">
                  <c:v>0.70165589927685956</c:v>
                </c:pt>
                <c:pt idx="286">
                  <c:v>0.70236786621900837</c:v>
                </c:pt>
                <c:pt idx="287">
                  <c:v>0.70210092407024793</c:v>
                </c:pt>
                <c:pt idx="288">
                  <c:v>0.70328717200413227</c:v>
                </c:pt>
                <c:pt idx="289">
                  <c:v>0.70339784969008279</c:v>
                </c:pt>
                <c:pt idx="290">
                  <c:v>0.70390373398760331</c:v>
                </c:pt>
                <c:pt idx="291">
                  <c:v>0.70447146952479356</c:v>
                </c:pt>
                <c:pt idx="292">
                  <c:v>0.7050531224173554</c:v>
                </c:pt>
                <c:pt idx="293">
                  <c:v>0.70549315547520675</c:v>
                </c:pt>
                <c:pt idx="294">
                  <c:v>0.70581358522727278</c:v>
                </c:pt>
                <c:pt idx="295">
                  <c:v>0.70560760175619841</c:v>
                </c:pt>
                <c:pt idx="296">
                  <c:v>0.70672935382231417</c:v>
                </c:pt>
                <c:pt idx="297">
                  <c:v>0.7079548083677687</c:v>
                </c:pt>
                <c:pt idx="298">
                  <c:v>0.70787229597107448</c:v>
                </c:pt>
                <c:pt idx="299">
                  <c:v>0.70905500671487609</c:v>
                </c:pt>
                <c:pt idx="300">
                  <c:v>0.70928783316115707</c:v>
                </c:pt>
                <c:pt idx="301">
                  <c:v>0.7095085273760332</c:v>
                </c:pt>
                <c:pt idx="302">
                  <c:v>0.71023097365702481</c:v>
                </c:pt>
                <c:pt idx="303">
                  <c:v>0.71072039514462826</c:v>
                </c:pt>
                <c:pt idx="304">
                  <c:v>0.71133282489669425</c:v>
                </c:pt>
                <c:pt idx="305">
                  <c:v>0.71237100671487608</c:v>
                </c:pt>
                <c:pt idx="306">
                  <c:v>0.71272859349173556</c:v>
                </c:pt>
                <c:pt idx="307">
                  <c:v>0.71336039514462823</c:v>
                </c:pt>
                <c:pt idx="308">
                  <c:v>0.71402965134297536</c:v>
                </c:pt>
                <c:pt idx="309">
                  <c:v>0.71444317200413232</c:v>
                </c:pt>
                <c:pt idx="310">
                  <c:v>0.71525213068181825</c:v>
                </c:pt>
                <c:pt idx="311">
                  <c:v>0.71541741993801655</c:v>
                </c:pt>
                <c:pt idx="312">
                  <c:v>0.71690502324380179</c:v>
                </c:pt>
                <c:pt idx="313">
                  <c:v>0.71637609762396703</c:v>
                </c:pt>
                <c:pt idx="314">
                  <c:v>0.71799593233471082</c:v>
                </c:pt>
                <c:pt idx="315">
                  <c:v>0.71951659349173569</c:v>
                </c:pt>
                <c:pt idx="316">
                  <c:v>0.71938436208677692</c:v>
                </c:pt>
                <c:pt idx="317">
                  <c:v>0.72123560175619839</c:v>
                </c:pt>
                <c:pt idx="318">
                  <c:v>0.72073973398760338</c:v>
                </c:pt>
                <c:pt idx="319">
                  <c:v>0.7218967587809918</c:v>
                </c:pt>
                <c:pt idx="320">
                  <c:v>0.72321907283057851</c:v>
                </c:pt>
                <c:pt idx="321">
                  <c:v>0.72338436208677692</c:v>
                </c:pt>
                <c:pt idx="322">
                  <c:v>0.72397940340909095</c:v>
                </c:pt>
                <c:pt idx="323">
                  <c:v>0.72563229597107448</c:v>
                </c:pt>
                <c:pt idx="324">
                  <c:v>0.72682237861570254</c:v>
                </c:pt>
                <c:pt idx="325">
                  <c:v>0.72705378357438022</c:v>
                </c:pt>
                <c:pt idx="326">
                  <c:v>0.72893808109504132</c:v>
                </c:pt>
                <c:pt idx="327">
                  <c:v>0.73022733729338851</c:v>
                </c:pt>
                <c:pt idx="328">
                  <c:v>0.73002899018595047</c:v>
                </c:pt>
                <c:pt idx="329">
                  <c:v>0.7309546100206612</c:v>
                </c:pt>
                <c:pt idx="330">
                  <c:v>0.7318471720041323</c:v>
                </c:pt>
                <c:pt idx="331">
                  <c:v>0.73465708935950413</c:v>
                </c:pt>
                <c:pt idx="332">
                  <c:v>0.7342934529958679</c:v>
                </c:pt>
                <c:pt idx="333">
                  <c:v>0.73588022985537194</c:v>
                </c:pt>
                <c:pt idx="334">
                  <c:v>0.73690502324380169</c:v>
                </c:pt>
                <c:pt idx="335">
                  <c:v>0.73753312241735547</c:v>
                </c:pt>
                <c:pt idx="336">
                  <c:v>0.74007857696280999</c:v>
                </c:pt>
                <c:pt idx="337">
                  <c:v>0.7426240315082645</c:v>
                </c:pt>
                <c:pt idx="338">
                  <c:v>0.74126865960743815</c:v>
                </c:pt>
                <c:pt idx="339">
                  <c:v>0.74417775051652901</c:v>
                </c:pt>
                <c:pt idx="340">
                  <c:v>0.7447397339876034</c:v>
                </c:pt>
                <c:pt idx="341">
                  <c:v>0.74592981663223157</c:v>
                </c:pt>
                <c:pt idx="342">
                  <c:v>0.74652485795454548</c:v>
                </c:pt>
                <c:pt idx="343">
                  <c:v>0.7493017174586778</c:v>
                </c:pt>
                <c:pt idx="344">
                  <c:v>0.75161576704545463</c:v>
                </c:pt>
                <c:pt idx="345">
                  <c:v>0.75267361828512414</c:v>
                </c:pt>
                <c:pt idx="346">
                  <c:v>0.75498766787190086</c:v>
                </c:pt>
                <c:pt idx="347">
                  <c:v>0.75578105630165304</c:v>
                </c:pt>
                <c:pt idx="348">
                  <c:v>0.75796287448347111</c:v>
                </c:pt>
                <c:pt idx="349">
                  <c:v>0.7590207257231405</c:v>
                </c:pt>
                <c:pt idx="350">
                  <c:v>0.76004551911157026</c:v>
                </c:pt>
                <c:pt idx="351">
                  <c:v>0.76269014721074391</c:v>
                </c:pt>
                <c:pt idx="352">
                  <c:v>0.76510337035123976</c:v>
                </c:pt>
                <c:pt idx="353">
                  <c:v>0.76751659349173562</c:v>
                </c:pt>
                <c:pt idx="354">
                  <c:v>0.76857444473140502</c:v>
                </c:pt>
                <c:pt idx="355">
                  <c:v>0.76989675878099184</c:v>
                </c:pt>
                <c:pt idx="356">
                  <c:v>0.77267361828512404</c:v>
                </c:pt>
                <c:pt idx="357">
                  <c:v>0.77531824638429758</c:v>
                </c:pt>
                <c:pt idx="358">
                  <c:v>0.77531824638429758</c:v>
                </c:pt>
                <c:pt idx="359">
                  <c:v>0.77862403150826454</c:v>
                </c:pt>
                <c:pt idx="360">
                  <c:v>0.78014469266528941</c:v>
                </c:pt>
                <c:pt idx="361">
                  <c:v>0.78077279183884307</c:v>
                </c:pt>
                <c:pt idx="362">
                  <c:v>0.78543394886363638</c:v>
                </c:pt>
                <c:pt idx="363">
                  <c:v>0.78735130423553734</c:v>
                </c:pt>
                <c:pt idx="364">
                  <c:v>0.78940089101239685</c:v>
                </c:pt>
                <c:pt idx="365">
                  <c:v>0.79072320506198357</c:v>
                </c:pt>
                <c:pt idx="366">
                  <c:v>0.79455791580578528</c:v>
                </c:pt>
                <c:pt idx="367">
                  <c:v>0.79753312241735541</c:v>
                </c:pt>
                <c:pt idx="368">
                  <c:v>0.79968188274793395</c:v>
                </c:pt>
                <c:pt idx="369">
                  <c:v>0.80097113894628102</c:v>
                </c:pt>
                <c:pt idx="370">
                  <c:v>0.80490502324380175</c:v>
                </c:pt>
                <c:pt idx="371">
                  <c:v>0.80629345299586785</c:v>
                </c:pt>
                <c:pt idx="372">
                  <c:v>0.80771494059917359</c:v>
                </c:pt>
                <c:pt idx="373">
                  <c:v>0.81303725464876042</c:v>
                </c:pt>
                <c:pt idx="374">
                  <c:v>0.81637609762396712</c:v>
                </c:pt>
                <c:pt idx="375">
                  <c:v>0.82001246126033067</c:v>
                </c:pt>
                <c:pt idx="376">
                  <c:v>0.82166535382231409</c:v>
                </c:pt>
                <c:pt idx="377">
                  <c:v>0.82556618026859518</c:v>
                </c:pt>
                <c:pt idx="378">
                  <c:v>0.82708684142561995</c:v>
                </c:pt>
                <c:pt idx="379">
                  <c:v>0.83237609762396703</c:v>
                </c:pt>
                <c:pt idx="380">
                  <c:v>0.83525213068181825</c:v>
                </c:pt>
                <c:pt idx="381">
                  <c:v>0.83988022985537192</c:v>
                </c:pt>
                <c:pt idx="382">
                  <c:v>0.84163229597107447</c:v>
                </c:pt>
                <c:pt idx="383">
                  <c:v>0.84629345299586789</c:v>
                </c:pt>
                <c:pt idx="384">
                  <c:v>0.84996287448347119</c:v>
                </c:pt>
                <c:pt idx="385">
                  <c:v>0.85472320506198363</c:v>
                </c:pt>
                <c:pt idx="386">
                  <c:v>0.8570703125000001</c:v>
                </c:pt>
                <c:pt idx="387">
                  <c:v>0.86440915547520669</c:v>
                </c:pt>
                <c:pt idx="388">
                  <c:v>0.86530171745867779</c:v>
                </c:pt>
                <c:pt idx="389">
                  <c:v>0.87201246126033061</c:v>
                </c:pt>
                <c:pt idx="390">
                  <c:v>0.87164882489669437</c:v>
                </c:pt>
                <c:pt idx="391">
                  <c:v>0.87971494059917366</c:v>
                </c:pt>
                <c:pt idx="392">
                  <c:v>0.88259097365702488</c:v>
                </c:pt>
                <c:pt idx="393">
                  <c:v>0.88873973398760342</c:v>
                </c:pt>
                <c:pt idx="394">
                  <c:v>0.8924752711776861</c:v>
                </c:pt>
                <c:pt idx="395">
                  <c:v>0.89723560175619854</c:v>
                </c:pt>
                <c:pt idx="396">
                  <c:v>0.90325213068181831</c:v>
                </c:pt>
                <c:pt idx="397">
                  <c:v>0.90652485795454563</c:v>
                </c:pt>
                <c:pt idx="398">
                  <c:v>0.9137645273760332</c:v>
                </c:pt>
                <c:pt idx="399">
                  <c:v>0.92130171745867773</c:v>
                </c:pt>
                <c:pt idx="400">
                  <c:v>0.92477279183884309</c:v>
                </c:pt>
                <c:pt idx="401">
                  <c:v>0.93072320506198358</c:v>
                </c:pt>
                <c:pt idx="402">
                  <c:v>0.93650832902892578</c:v>
                </c:pt>
                <c:pt idx="403">
                  <c:v>0.94080584969008274</c:v>
                </c:pt>
                <c:pt idx="404">
                  <c:v>0.94890502324380177</c:v>
                </c:pt>
                <c:pt idx="405">
                  <c:v>0.95343394886363642</c:v>
                </c:pt>
                <c:pt idx="406">
                  <c:v>0.95974799845041336</c:v>
                </c:pt>
                <c:pt idx="407">
                  <c:v>0.96454138688016544</c:v>
                </c:pt>
                <c:pt idx="408">
                  <c:v>0.97455791580578521</c:v>
                </c:pt>
                <c:pt idx="409">
                  <c:v>0.97865708935950424</c:v>
                </c:pt>
                <c:pt idx="410">
                  <c:v>0.9838471720041323</c:v>
                </c:pt>
                <c:pt idx="411">
                  <c:v>0.99204551911157046</c:v>
                </c:pt>
                <c:pt idx="412">
                  <c:v>0.99839262654958683</c:v>
                </c:pt>
                <c:pt idx="413">
                  <c:v>1.0089050232438019</c:v>
                </c:pt>
                <c:pt idx="414">
                  <c:v>1.0137314695247934</c:v>
                </c:pt>
                <c:pt idx="415">
                  <c:v>1.0233843620867771</c:v>
                </c:pt>
                <c:pt idx="416">
                  <c:v>1.0282108083677688</c:v>
                </c:pt>
                <c:pt idx="417">
                  <c:v>1.0387562629132234</c:v>
                </c:pt>
                <c:pt idx="418">
                  <c:v>1.0471529571280993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1140-4A85-AC64-9B6C3472E7DE}"/>
            </c:ext>
          </c:extLst>
        </c:ser>
        <c:ser>
          <c:idx val="1"/>
          <c:order val="1"/>
          <c:tx>
            <c:strRef>
              <c:f>Tpix3!$M$1</c:f>
              <c:strCache>
                <c:ptCount val="1"/>
                <c:pt idx="0">
                  <c:v>DIG Power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Tpix3!$B$2:$B$429</c:f>
              <c:numCache>
                <c:formatCode>General</c:formatCode>
                <c:ptCount val="428"/>
                <c:pt idx="0">
                  <c:v>1</c:v>
                </c:pt>
                <c:pt idx="1">
                  <c:v>1.0229999999999999</c:v>
                </c:pt>
                <c:pt idx="2">
                  <c:v>1.0470000000000002</c:v>
                </c:pt>
                <c:pt idx="3">
                  <c:v>1.0720000000000001</c:v>
                </c:pt>
                <c:pt idx="4">
                  <c:v>1.0959999999999999</c:v>
                </c:pt>
                <c:pt idx="5">
                  <c:v>1.1220000000000001</c:v>
                </c:pt>
                <c:pt idx="6">
                  <c:v>1.1480000000000001</c:v>
                </c:pt>
                <c:pt idx="7">
                  <c:v>1.175</c:v>
                </c:pt>
                <c:pt idx="8">
                  <c:v>1.2020000000000002</c:v>
                </c:pt>
                <c:pt idx="9">
                  <c:v>1.23</c:v>
                </c:pt>
                <c:pt idx="10">
                  <c:v>1.2589999999999999</c:v>
                </c:pt>
                <c:pt idx="11">
                  <c:v>1.288</c:v>
                </c:pt>
                <c:pt idx="12">
                  <c:v>1.3179999999999998</c:v>
                </c:pt>
                <c:pt idx="13">
                  <c:v>1.349</c:v>
                </c:pt>
                <c:pt idx="14">
                  <c:v>1.38</c:v>
                </c:pt>
                <c:pt idx="15">
                  <c:v>1.413</c:v>
                </c:pt>
                <c:pt idx="16">
                  <c:v>1.4449999999999998</c:v>
                </c:pt>
                <c:pt idx="17">
                  <c:v>1.4789999999999999</c:v>
                </c:pt>
                <c:pt idx="18">
                  <c:v>1.514</c:v>
                </c:pt>
                <c:pt idx="19">
                  <c:v>1.5489999999999999</c:v>
                </c:pt>
                <c:pt idx="20">
                  <c:v>1.585</c:v>
                </c:pt>
                <c:pt idx="21">
                  <c:v>1.6220000000000001</c:v>
                </c:pt>
                <c:pt idx="22">
                  <c:v>1.66</c:v>
                </c:pt>
                <c:pt idx="23">
                  <c:v>1.6980000000000002</c:v>
                </c:pt>
                <c:pt idx="24">
                  <c:v>1.738</c:v>
                </c:pt>
                <c:pt idx="25">
                  <c:v>1.778</c:v>
                </c:pt>
                <c:pt idx="26">
                  <c:v>1.8199999999999998</c:v>
                </c:pt>
                <c:pt idx="27">
                  <c:v>1.8619999999999999</c:v>
                </c:pt>
                <c:pt idx="28">
                  <c:v>1.905</c:v>
                </c:pt>
                <c:pt idx="29">
                  <c:v>1.95</c:v>
                </c:pt>
                <c:pt idx="30">
                  <c:v>1.9949999999999999</c:v>
                </c:pt>
                <c:pt idx="31">
                  <c:v>2.0420000000000003</c:v>
                </c:pt>
                <c:pt idx="32">
                  <c:v>2.089</c:v>
                </c:pt>
                <c:pt idx="33">
                  <c:v>2.1379999999999999</c:v>
                </c:pt>
                <c:pt idx="34">
                  <c:v>2.1880000000000002</c:v>
                </c:pt>
                <c:pt idx="35">
                  <c:v>2.2389999999999999</c:v>
                </c:pt>
                <c:pt idx="36">
                  <c:v>2.2910000000000004</c:v>
                </c:pt>
                <c:pt idx="37">
                  <c:v>2.3439999999999999</c:v>
                </c:pt>
                <c:pt idx="38">
                  <c:v>2.399</c:v>
                </c:pt>
                <c:pt idx="39">
                  <c:v>2.4550000000000001</c:v>
                </c:pt>
                <c:pt idx="40">
                  <c:v>2.512</c:v>
                </c:pt>
                <c:pt idx="41">
                  <c:v>2.57</c:v>
                </c:pt>
                <c:pt idx="42">
                  <c:v>2.63</c:v>
                </c:pt>
                <c:pt idx="43">
                  <c:v>2.6919999999999997</c:v>
                </c:pt>
                <c:pt idx="44">
                  <c:v>2.754</c:v>
                </c:pt>
                <c:pt idx="45">
                  <c:v>2.8180000000000001</c:v>
                </c:pt>
                <c:pt idx="46">
                  <c:v>2.8839999999999999</c:v>
                </c:pt>
                <c:pt idx="47">
                  <c:v>2.9510000000000001</c:v>
                </c:pt>
                <c:pt idx="48">
                  <c:v>3.02</c:v>
                </c:pt>
                <c:pt idx="49">
                  <c:v>3.09</c:v>
                </c:pt>
                <c:pt idx="50">
                  <c:v>3.1619999999999999</c:v>
                </c:pt>
                <c:pt idx="51">
                  <c:v>3.2360000000000002</c:v>
                </c:pt>
                <c:pt idx="52">
                  <c:v>3.3109999999999999</c:v>
                </c:pt>
                <c:pt idx="53">
                  <c:v>3.3879999999999999</c:v>
                </c:pt>
                <c:pt idx="54">
                  <c:v>3.4670000000000001</c:v>
                </c:pt>
                <c:pt idx="55">
                  <c:v>3.548</c:v>
                </c:pt>
                <c:pt idx="56">
                  <c:v>3.6310000000000002</c:v>
                </c:pt>
                <c:pt idx="57">
                  <c:v>3.7149999999999999</c:v>
                </c:pt>
                <c:pt idx="58">
                  <c:v>3.802</c:v>
                </c:pt>
                <c:pt idx="59">
                  <c:v>3.89</c:v>
                </c:pt>
                <c:pt idx="60">
                  <c:v>3.9809999999999999</c:v>
                </c:pt>
                <c:pt idx="61">
                  <c:v>4.0740000000000007</c:v>
                </c:pt>
                <c:pt idx="62">
                  <c:v>4.1690000000000005</c:v>
                </c:pt>
                <c:pt idx="63">
                  <c:v>4.266</c:v>
                </c:pt>
                <c:pt idx="64">
                  <c:v>4.3649999999999993</c:v>
                </c:pt>
                <c:pt idx="65">
                  <c:v>4.4669999999999996</c:v>
                </c:pt>
                <c:pt idx="66">
                  <c:v>4.5709999999999997</c:v>
                </c:pt>
                <c:pt idx="67">
                  <c:v>4.6770000000000005</c:v>
                </c:pt>
                <c:pt idx="68">
                  <c:v>4.7859999999999996</c:v>
                </c:pt>
                <c:pt idx="69">
                  <c:v>4.8980000000000006</c:v>
                </c:pt>
                <c:pt idx="70">
                  <c:v>5.0119999999999996</c:v>
                </c:pt>
                <c:pt idx="71">
                  <c:v>5.1290000000000004</c:v>
                </c:pt>
                <c:pt idx="72">
                  <c:v>5.2480000000000002</c:v>
                </c:pt>
                <c:pt idx="73">
                  <c:v>5.37</c:v>
                </c:pt>
                <c:pt idx="74">
                  <c:v>5.4950000000000001</c:v>
                </c:pt>
                <c:pt idx="75">
                  <c:v>5.6230000000000002</c:v>
                </c:pt>
                <c:pt idx="76">
                  <c:v>5.7540000000000004</c:v>
                </c:pt>
                <c:pt idx="77">
                  <c:v>5.8879999999999999</c:v>
                </c:pt>
                <c:pt idx="78">
                  <c:v>6.0260000000000007</c:v>
                </c:pt>
                <c:pt idx="79">
                  <c:v>6.1659999999999995</c:v>
                </c:pt>
                <c:pt idx="80">
                  <c:v>6.31</c:v>
                </c:pt>
                <c:pt idx="81">
                  <c:v>6.4569999999999999</c:v>
                </c:pt>
                <c:pt idx="82">
                  <c:v>6.6069999999999993</c:v>
                </c:pt>
                <c:pt idx="83">
                  <c:v>6.7610000000000001</c:v>
                </c:pt>
                <c:pt idx="84">
                  <c:v>6.9179999999999993</c:v>
                </c:pt>
                <c:pt idx="85">
                  <c:v>7.0790000000000006</c:v>
                </c:pt>
                <c:pt idx="86">
                  <c:v>7.2439999999999998</c:v>
                </c:pt>
                <c:pt idx="87">
                  <c:v>7.4130000000000003</c:v>
                </c:pt>
                <c:pt idx="88">
                  <c:v>7.5860000000000003</c:v>
                </c:pt>
                <c:pt idx="89">
                  <c:v>7.7619999999999996</c:v>
                </c:pt>
                <c:pt idx="90">
                  <c:v>7.9429999999999996</c:v>
                </c:pt>
                <c:pt idx="91">
                  <c:v>8.1280000000000001</c:v>
                </c:pt>
                <c:pt idx="92">
                  <c:v>8.3180000000000014</c:v>
                </c:pt>
                <c:pt idx="93">
                  <c:v>8.511000000000001</c:v>
                </c:pt>
                <c:pt idx="94">
                  <c:v>8.7099999999999991</c:v>
                </c:pt>
                <c:pt idx="95">
                  <c:v>8.9129999999999985</c:v>
                </c:pt>
                <c:pt idx="96">
                  <c:v>9.120000000000001</c:v>
                </c:pt>
                <c:pt idx="97">
                  <c:v>9.3330000000000002</c:v>
                </c:pt>
                <c:pt idx="98">
                  <c:v>9.5500000000000007</c:v>
                </c:pt>
                <c:pt idx="99">
                  <c:v>9.7720000000000002</c:v>
                </c:pt>
                <c:pt idx="100">
                  <c:v>10</c:v>
                </c:pt>
                <c:pt idx="101">
                  <c:v>10.233000000000001</c:v>
                </c:pt>
                <c:pt idx="102">
                  <c:v>10.471</c:v>
                </c:pt>
                <c:pt idx="103">
                  <c:v>10.715</c:v>
                </c:pt>
                <c:pt idx="104">
                  <c:v>10.965</c:v>
                </c:pt>
                <c:pt idx="105">
                  <c:v>11.219999999999999</c:v>
                </c:pt>
                <c:pt idx="106">
                  <c:v>11.481999999999999</c:v>
                </c:pt>
                <c:pt idx="107">
                  <c:v>11.749000000000001</c:v>
                </c:pt>
                <c:pt idx="108">
                  <c:v>12.023</c:v>
                </c:pt>
                <c:pt idx="109">
                  <c:v>12.303000000000001</c:v>
                </c:pt>
                <c:pt idx="110">
                  <c:v>12.588999999999999</c:v>
                </c:pt>
                <c:pt idx="111">
                  <c:v>12.882</c:v>
                </c:pt>
                <c:pt idx="112">
                  <c:v>13.183</c:v>
                </c:pt>
                <c:pt idx="113">
                  <c:v>13.49</c:v>
                </c:pt>
                <c:pt idx="114">
                  <c:v>13.804</c:v>
                </c:pt>
                <c:pt idx="115">
                  <c:v>14.125</c:v>
                </c:pt>
                <c:pt idx="116">
                  <c:v>14.453999999999999</c:v>
                </c:pt>
                <c:pt idx="117">
                  <c:v>14.791</c:v>
                </c:pt>
                <c:pt idx="118">
                  <c:v>15.136000000000001</c:v>
                </c:pt>
                <c:pt idx="119">
                  <c:v>15.488000000000001</c:v>
                </c:pt>
                <c:pt idx="120">
                  <c:v>15.849</c:v>
                </c:pt>
                <c:pt idx="121">
                  <c:v>16.218</c:v>
                </c:pt>
                <c:pt idx="122">
                  <c:v>16.596</c:v>
                </c:pt>
                <c:pt idx="123">
                  <c:v>16.981999999999999</c:v>
                </c:pt>
                <c:pt idx="124">
                  <c:v>17.378</c:v>
                </c:pt>
                <c:pt idx="125">
                  <c:v>17.782999999999998</c:v>
                </c:pt>
                <c:pt idx="126">
                  <c:v>18.196999999999999</c:v>
                </c:pt>
                <c:pt idx="127">
                  <c:v>18.620999999999999</c:v>
                </c:pt>
                <c:pt idx="128">
                  <c:v>19.055</c:v>
                </c:pt>
                <c:pt idx="129">
                  <c:v>19.497999999999998</c:v>
                </c:pt>
                <c:pt idx="130">
                  <c:v>19.952999999999999</c:v>
                </c:pt>
                <c:pt idx="131">
                  <c:v>20.417000000000002</c:v>
                </c:pt>
                <c:pt idx="132">
                  <c:v>20.893000000000001</c:v>
                </c:pt>
                <c:pt idx="133">
                  <c:v>21.38</c:v>
                </c:pt>
                <c:pt idx="134">
                  <c:v>21.878</c:v>
                </c:pt>
                <c:pt idx="135">
                  <c:v>22.387</c:v>
                </c:pt>
                <c:pt idx="136">
                  <c:v>22.908999999999999</c:v>
                </c:pt>
                <c:pt idx="137">
                  <c:v>23.442</c:v>
                </c:pt>
                <c:pt idx="138">
                  <c:v>23.988000000000003</c:v>
                </c:pt>
                <c:pt idx="139">
                  <c:v>24.547000000000001</c:v>
                </c:pt>
                <c:pt idx="140">
                  <c:v>25.119</c:v>
                </c:pt>
                <c:pt idx="141">
                  <c:v>25.704000000000001</c:v>
                </c:pt>
                <c:pt idx="142">
                  <c:v>26.302999999999997</c:v>
                </c:pt>
                <c:pt idx="143">
                  <c:v>26.914999999999999</c:v>
                </c:pt>
                <c:pt idx="144">
                  <c:v>27.542000000000002</c:v>
                </c:pt>
                <c:pt idx="145">
                  <c:v>28.184000000000001</c:v>
                </c:pt>
                <c:pt idx="146">
                  <c:v>28.84</c:v>
                </c:pt>
                <c:pt idx="147">
                  <c:v>29.512</c:v>
                </c:pt>
                <c:pt idx="148">
                  <c:v>30.2</c:v>
                </c:pt>
                <c:pt idx="149">
                  <c:v>30.902999999999999</c:v>
                </c:pt>
                <c:pt idx="150">
                  <c:v>31.622999999999998</c:v>
                </c:pt>
                <c:pt idx="151">
                  <c:v>32.359000000000002</c:v>
                </c:pt>
                <c:pt idx="152">
                  <c:v>33.113</c:v>
                </c:pt>
                <c:pt idx="153">
                  <c:v>33.884</c:v>
                </c:pt>
                <c:pt idx="154">
                  <c:v>34.673999999999999</c:v>
                </c:pt>
                <c:pt idx="155">
                  <c:v>35.481000000000002</c:v>
                </c:pt>
                <c:pt idx="156">
                  <c:v>36.308</c:v>
                </c:pt>
                <c:pt idx="157">
                  <c:v>37.153999999999996</c:v>
                </c:pt>
                <c:pt idx="158">
                  <c:v>38.019000000000005</c:v>
                </c:pt>
                <c:pt idx="159">
                  <c:v>38.905000000000001</c:v>
                </c:pt>
                <c:pt idx="160">
                  <c:v>39.811</c:v>
                </c:pt>
                <c:pt idx="161">
                  <c:v>40.738</c:v>
                </c:pt>
                <c:pt idx="162">
                  <c:v>41.687000000000005</c:v>
                </c:pt>
                <c:pt idx="163">
                  <c:v>42.657999999999994</c:v>
                </c:pt>
                <c:pt idx="164">
                  <c:v>43.652000000000001</c:v>
                </c:pt>
                <c:pt idx="165">
                  <c:v>44.667999999999999</c:v>
                </c:pt>
                <c:pt idx="166">
                  <c:v>45.708999999999996</c:v>
                </c:pt>
                <c:pt idx="167">
                  <c:v>46.774000000000001</c:v>
                </c:pt>
                <c:pt idx="168">
                  <c:v>47.863</c:v>
                </c:pt>
                <c:pt idx="169">
                  <c:v>48.977999999999994</c:v>
                </c:pt>
                <c:pt idx="170">
                  <c:v>50.119</c:v>
                </c:pt>
                <c:pt idx="171">
                  <c:v>51.286000000000001</c:v>
                </c:pt>
                <c:pt idx="172">
                  <c:v>52.481000000000002</c:v>
                </c:pt>
                <c:pt idx="173">
                  <c:v>53.702999999999996</c:v>
                </c:pt>
                <c:pt idx="174">
                  <c:v>54.954000000000001</c:v>
                </c:pt>
                <c:pt idx="175">
                  <c:v>56.233999999999995</c:v>
                </c:pt>
                <c:pt idx="176">
                  <c:v>57.544000000000004</c:v>
                </c:pt>
                <c:pt idx="177">
                  <c:v>58.884</c:v>
                </c:pt>
                <c:pt idx="178">
                  <c:v>60.256</c:v>
                </c:pt>
                <c:pt idx="179">
                  <c:v>61.660000000000004</c:v>
                </c:pt>
                <c:pt idx="180">
                  <c:v>63.095999999999997</c:v>
                </c:pt>
                <c:pt idx="181">
                  <c:v>64.564999999999998</c:v>
                </c:pt>
                <c:pt idx="182">
                  <c:v>66.068999999999988</c:v>
                </c:pt>
                <c:pt idx="183">
                  <c:v>67.60799999999999</c:v>
                </c:pt>
                <c:pt idx="184">
                  <c:v>69.183000000000007</c:v>
                </c:pt>
                <c:pt idx="185">
                  <c:v>70.795000000000002</c:v>
                </c:pt>
                <c:pt idx="186">
                  <c:v>72.444000000000003</c:v>
                </c:pt>
                <c:pt idx="187">
                  <c:v>74.131</c:v>
                </c:pt>
                <c:pt idx="188">
                  <c:v>75.858000000000004</c:v>
                </c:pt>
                <c:pt idx="189">
                  <c:v>77.625</c:v>
                </c:pt>
                <c:pt idx="190">
                  <c:v>79.432999999999993</c:v>
                </c:pt>
                <c:pt idx="191">
                  <c:v>81.283000000000001</c:v>
                </c:pt>
                <c:pt idx="192">
                  <c:v>83.176000000000002</c:v>
                </c:pt>
                <c:pt idx="193">
                  <c:v>85.114000000000004</c:v>
                </c:pt>
                <c:pt idx="194">
                  <c:v>87.095999999999989</c:v>
                </c:pt>
                <c:pt idx="195">
                  <c:v>89.125</c:v>
                </c:pt>
                <c:pt idx="196">
                  <c:v>91.200999999999993</c:v>
                </c:pt>
                <c:pt idx="197">
                  <c:v>93.325000000000003</c:v>
                </c:pt>
                <c:pt idx="198">
                  <c:v>95.498999999999995</c:v>
                </c:pt>
                <c:pt idx="199">
                  <c:v>97.724000000000004</c:v>
                </c:pt>
                <c:pt idx="200">
                  <c:v>100</c:v>
                </c:pt>
                <c:pt idx="201">
                  <c:v>102.32900000000001</c:v>
                </c:pt>
                <c:pt idx="202">
                  <c:v>104.71299999999999</c:v>
                </c:pt>
                <c:pt idx="203">
                  <c:v>107.15199999999999</c:v>
                </c:pt>
                <c:pt idx="204">
                  <c:v>109.64800000000001</c:v>
                </c:pt>
                <c:pt idx="205">
                  <c:v>112.202</c:v>
                </c:pt>
                <c:pt idx="206">
                  <c:v>114.815</c:v>
                </c:pt>
                <c:pt idx="207">
                  <c:v>117.49</c:v>
                </c:pt>
                <c:pt idx="208">
                  <c:v>120.226</c:v>
                </c:pt>
                <c:pt idx="209">
                  <c:v>123.027</c:v>
                </c:pt>
                <c:pt idx="210">
                  <c:v>125.893</c:v>
                </c:pt>
                <c:pt idx="211">
                  <c:v>128.82499999999999</c:v>
                </c:pt>
                <c:pt idx="212">
                  <c:v>131.82600000000002</c:v>
                </c:pt>
                <c:pt idx="213">
                  <c:v>134.89599999999999</c:v>
                </c:pt>
                <c:pt idx="214">
                  <c:v>138.03799999999998</c:v>
                </c:pt>
                <c:pt idx="215">
                  <c:v>141.25399999999999</c:v>
                </c:pt>
                <c:pt idx="216">
                  <c:v>144.54400000000001</c:v>
                </c:pt>
                <c:pt idx="217">
                  <c:v>147.911</c:v>
                </c:pt>
                <c:pt idx="218">
                  <c:v>151.35599999999999</c:v>
                </c:pt>
                <c:pt idx="219">
                  <c:v>154.88200000000001</c:v>
                </c:pt>
                <c:pt idx="220">
                  <c:v>158.489</c:v>
                </c:pt>
                <c:pt idx="221">
                  <c:v>162.18100000000001</c:v>
                </c:pt>
                <c:pt idx="222">
                  <c:v>165.959</c:v>
                </c:pt>
                <c:pt idx="223">
                  <c:v>169.82400000000001</c:v>
                </c:pt>
                <c:pt idx="224">
                  <c:v>173.78</c:v>
                </c:pt>
                <c:pt idx="225">
                  <c:v>177.828</c:v>
                </c:pt>
                <c:pt idx="226">
                  <c:v>181.97</c:v>
                </c:pt>
                <c:pt idx="227">
                  <c:v>186.209</c:v>
                </c:pt>
                <c:pt idx="228">
                  <c:v>190.54599999999999</c:v>
                </c:pt>
                <c:pt idx="229">
                  <c:v>194.98399999999998</c:v>
                </c:pt>
                <c:pt idx="230">
                  <c:v>199.52600000000001</c:v>
                </c:pt>
                <c:pt idx="231">
                  <c:v>204.17400000000001</c:v>
                </c:pt>
                <c:pt idx="232">
                  <c:v>208.93</c:v>
                </c:pt>
                <c:pt idx="233">
                  <c:v>213.79600000000002</c:v>
                </c:pt>
                <c:pt idx="234">
                  <c:v>218.77600000000001</c:v>
                </c:pt>
                <c:pt idx="235">
                  <c:v>223.87199999999999</c:v>
                </c:pt>
                <c:pt idx="236">
                  <c:v>229.08699999999999</c:v>
                </c:pt>
                <c:pt idx="237">
                  <c:v>234.423</c:v>
                </c:pt>
                <c:pt idx="238">
                  <c:v>239.88300000000001</c:v>
                </c:pt>
                <c:pt idx="239">
                  <c:v>245.47099999999998</c:v>
                </c:pt>
                <c:pt idx="240">
                  <c:v>251.18900000000002</c:v>
                </c:pt>
                <c:pt idx="241">
                  <c:v>257.03999999999996</c:v>
                </c:pt>
                <c:pt idx="242">
                  <c:v>263.02699999999999</c:v>
                </c:pt>
                <c:pt idx="243">
                  <c:v>269.15300000000002</c:v>
                </c:pt>
                <c:pt idx="244">
                  <c:v>275.423</c:v>
                </c:pt>
                <c:pt idx="245">
                  <c:v>281.83800000000002</c:v>
                </c:pt>
                <c:pt idx="246">
                  <c:v>288.40300000000002</c:v>
                </c:pt>
                <c:pt idx="247">
                  <c:v>295.12100000000004</c:v>
                </c:pt>
                <c:pt idx="248">
                  <c:v>301.995</c:v>
                </c:pt>
                <c:pt idx="249">
                  <c:v>309.03000000000003</c:v>
                </c:pt>
                <c:pt idx="250">
                  <c:v>316.22800000000001</c:v>
                </c:pt>
                <c:pt idx="251">
                  <c:v>323.59399999999999</c:v>
                </c:pt>
                <c:pt idx="252">
                  <c:v>331.13100000000003</c:v>
                </c:pt>
                <c:pt idx="253">
                  <c:v>338.84399999999999</c:v>
                </c:pt>
                <c:pt idx="254">
                  <c:v>346.73700000000002</c:v>
                </c:pt>
                <c:pt idx="255">
                  <c:v>354.81299999999999</c:v>
                </c:pt>
                <c:pt idx="256">
                  <c:v>363.07800000000003</c:v>
                </c:pt>
                <c:pt idx="257">
                  <c:v>371.53499999999997</c:v>
                </c:pt>
                <c:pt idx="258">
                  <c:v>380.18900000000002</c:v>
                </c:pt>
                <c:pt idx="259">
                  <c:v>389.04500000000002</c:v>
                </c:pt>
                <c:pt idx="260">
                  <c:v>398.10699999999997</c:v>
                </c:pt>
                <c:pt idx="261">
                  <c:v>407.38</c:v>
                </c:pt>
                <c:pt idx="262">
                  <c:v>416.86899999999997</c:v>
                </c:pt>
                <c:pt idx="263">
                  <c:v>426.58000000000004</c:v>
                </c:pt>
                <c:pt idx="264">
                  <c:v>436.51600000000002</c:v>
                </c:pt>
                <c:pt idx="265">
                  <c:v>446.68399999999997</c:v>
                </c:pt>
                <c:pt idx="266">
                  <c:v>457.08800000000002</c:v>
                </c:pt>
                <c:pt idx="267">
                  <c:v>467.73500000000001</c:v>
                </c:pt>
                <c:pt idx="268">
                  <c:v>478.63</c:v>
                </c:pt>
                <c:pt idx="269">
                  <c:v>489.779</c:v>
                </c:pt>
                <c:pt idx="270">
                  <c:v>501.18700000000007</c:v>
                </c:pt>
                <c:pt idx="271">
                  <c:v>512.86099999999999</c:v>
                </c:pt>
                <c:pt idx="272">
                  <c:v>524.80700000000002</c:v>
                </c:pt>
                <c:pt idx="273">
                  <c:v>537.03200000000004</c:v>
                </c:pt>
                <c:pt idx="274">
                  <c:v>549.54099999999994</c:v>
                </c:pt>
                <c:pt idx="275">
                  <c:v>562.34099999999989</c:v>
                </c:pt>
                <c:pt idx="276">
                  <c:v>575.43999999999994</c:v>
                </c:pt>
                <c:pt idx="277">
                  <c:v>588.84400000000005</c:v>
                </c:pt>
                <c:pt idx="278">
                  <c:v>602.56000000000006</c:v>
                </c:pt>
                <c:pt idx="279">
                  <c:v>616.59499999999991</c:v>
                </c:pt>
                <c:pt idx="280">
                  <c:v>630.95699999999999</c:v>
                </c:pt>
                <c:pt idx="281">
                  <c:v>645.654</c:v>
                </c:pt>
                <c:pt idx="282">
                  <c:v>660.69299999999998</c:v>
                </c:pt>
                <c:pt idx="283">
                  <c:v>676.08299999999997</c:v>
                </c:pt>
                <c:pt idx="284">
                  <c:v>691.8309999999999</c:v>
                </c:pt>
                <c:pt idx="285">
                  <c:v>707.94600000000003</c:v>
                </c:pt>
                <c:pt idx="286">
                  <c:v>724.43599999999992</c:v>
                </c:pt>
                <c:pt idx="287">
                  <c:v>741.31000000000006</c:v>
                </c:pt>
                <c:pt idx="288">
                  <c:v>758.57799999999997</c:v>
                </c:pt>
                <c:pt idx="289">
                  <c:v>776.24699999999996</c:v>
                </c:pt>
                <c:pt idx="290">
                  <c:v>794.32799999999997</c:v>
                </c:pt>
                <c:pt idx="291">
                  <c:v>812.83100000000002</c:v>
                </c:pt>
                <c:pt idx="292">
                  <c:v>831.76400000000001</c:v>
                </c:pt>
                <c:pt idx="293">
                  <c:v>851.13800000000003</c:v>
                </c:pt>
                <c:pt idx="294">
                  <c:v>870.96400000000006</c:v>
                </c:pt>
                <c:pt idx="295">
                  <c:v>891.25099999999998</c:v>
                </c:pt>
                <c:pt idx="296">
                  <c:v>912.01099999999997</c:v>
                </c:pt>
                <c:pt idx="297">
                  <c:v>933.25400000000002</c:v>
                </c:pt>
                <c:pt idx="298">
                  <c:v>954.99300000000005</c:v>
                </c:pt>
                <c:pt idx="299">
                  <c:v>977.23699999999997</c:v>
                </c:pt>
                <c:pt idx="300">
                  <c:v>1000</c:v>
                </c:pt>
                <c:pt idx="301">
                  <c:v>1023.293</c:v>
                </c:pt>
                <c:pt idx="302">
                  <c:v>1047.1289999999999</c:v>
                </c:pt>
                <c:pt idx="303">
                  <c:v>1071.519</c:v>
                </c:pt>
                <c:pt idx="304">
                  <c:v>1096.4779999999998</c:v>
                </c:pt>
                <c:pt idx="305">
                  <c:v>1122.018</c:v>
                </c:pt>
                <c:pt idx="306">
                  <c:v>1148.154</c:v>
                </c:pt>
                <c:pt idx="307">
                  <c:v>1174.8979999999999</c:v>
                </c:pt>
                <c:pt idx="308">
                  <c:v>1202.2639999999999</c:v>
                </c:pt>
                <c:pt idx="309">
                  <c:v>1230.269</c:v>
                </c:pt>
                <c:pt idx="310">
                  <c:v>1258.925</c:v>
                </c:pt>
                <c:pt idx="311">
                  <c:v>1288.25</c:v>
                </c:pt>
                <c:pt idx="312">
                  <c:v>1318.2570000000001</c:v>
                </c:pt>
                <c:pt idx="313">
                  <c:v>1348.963</c:v>
                </c:pt>
                <c:pt idx="314">
                  <c:v>1380.384</c:v>
                </c:pt>
                <c:pt idx="315">
                  <c:v>1412.538</c:v>
                </c:pt>
                <c:pt idx="316">
                  <c:v>1445.44</c:v>
                </c:pt>
                <c:pt idx="317">
                  <c:v>1479.1079999999999</c:v>
                </c:pt>
                <c:pt idx="318">
                  <c:v>1513.5610000000001</c:v>
                </c:pt>
                <c:pt idx="319">
                  <c:v>1548.817</c:v>
                </c:pt>
                <c:pt idx="320">
                  <c:v>1584.893</c:v>
                </c:pt>
                <c:pt idx="321">
                  <c:v>1621.81</c:v>
                </c:pt>
                <c:pt idx="322">
                  <c:v>1659.587</c:v>
                </c:pt>
                <c:pt idx="323">
                  <c:v>1698.2439999999999</c:v>
                </c:pt>
                <c:pt idx="324">
                  <c:v>1737.8009999999999</c:v>
                </c:pt>
                <c:pt idx="325">
                  <c:v>1778.279</c:v>
                </c:pt>
                <c:pt idx="326">
                  <c:v>1819.701</c:v>
                </c:pt>
                <c:pt idx="327">
                  <c:v>1862.087</c:v>
                </c:pt>
                <c:pt idx="328">
                  <c:v>1905.461</c:v>
                </c:pt>
                <c:pt idx="329">
                  <c:v>1949.845</c:v>
                </c:pt>
                <c:pt idx="330">
                  <c:v>1995.2619999999997</c:v>
                </c:pt>
                <c:pt idx="331">
                  <c:v>2041.7380000000001</c:v>
                </c:pt>
                <c:pt idx="332">
                  <c:v>2089.2959999999998</c:v>
                </c:pt>
                <c:pt idx="333">
                  <c:v>2137.962</c:v>
                </c:pt>
                <c:pt idx="334">
                  <c:v>2187.7620000000002</c:v>
                </c:pt>
                <c:pt idx="335">
                  <c:v>2238.721</c:v>
                </c:pt>
                <c:pt idx="336">
                  <c:v>2290.8679999999999</c:v>
                </c:pt>
                <c:pt idx="337">
                  <c:v>2344.2290000000003</c:v>
                </c:pt>
                <c:pt idx="338">
                  <c:v>2398.8330000000001</c:v>
                </c:pt>
                <c:pt idx="339">
                  <c:v>2454.7089999999998</c:v>
                </c:pt>
                <c:pt idx="340">
                  <c:v>2511.886</c:v>
                </c:pt>
                <c:pt idx="341">
                  <c:v>2570.3960000000002</c:v>
                </c:pt>
                <c:pt idx="342">
                  <c:v>2630.268</c:v>
                </c:pt>
                <c:pt idx="343">
                  <c:v>2691.5350000000003</c:v>
                </c:pt>
                <c:pt idx="344">
                  <c:v>2754.2289999999998</c:v>
                </c:pt>
                <c:pt idx="345">
                  <c:v>2818.3829999999998</c:v>
                </c:pt>
                <c:pt idx="346">
                  <c:v>2884.0319999999997</c:v>
                </c:pt>
                <c:pt idx="347">
                  <c:v>2951.2090000000003</c:v>
                </c:pt>
                <c:pt idx="348">
                  <c:v>3019.9519999999998</c:v>
                </c:pt>
                <c:pt idx="349">
                  <c:v>3090.2950000000001</c:v>
                </c:pt>
                <c:pt idx="350">
                  <c:v>3162.2780000000002</c:v>
                </c:pt>
                <c:pt idx="351">
                  <c:v>3235.9369999999999</c:v>
                </c:pt>
                <c:pt idx="352">
                  <c:v>3311.3110000000001</c:v>
                </c:pt>
                <c:pt idx="353">
                  <c:v>3388.442</c:v>
                </c:pt>
                <c:pt idx="354">
                  <c:v>3467.3690000000001</c:v>
                </c:pt>
                <c:pt idx="355">
                  <c:v>3548.134</c:v>
                </c:pt>
                <c:pt idx="356">
                  <c:v>3630.7809999999999</c:v>
                </c:pt>
                <c:pt idx="357">
                  <c:v>3715.3519999999999</c:v>
                </c:pt>
                <c:pt idx="358">
                  <c:v>3801.8940000000002</c:v>
                </c:pt>
                <c:pt idx="359">
                  <c:v>3890.451</c:v>
                </c:pt>
                <c:pt idx="360">
                  <c:v>3981.0720000000006</c:v>
                </c:pt>
                <c:pt idx="361">
                  <c:v>4073.8029999999999</c:v>
                </c:pt>
                <c:pt idx="362">
                  <c:v>4168.6939999999995</c:v>
                </c:pt>
                <c:pt idx="363">
                  <c:v>4265.7950000000001</c:v>
                </c:pt>
                <c:pt idx="364">
                  <c:v>4365.1580000000004</c:v>
                </c:pt>
                <c:pt idx="365">
                  <c:v>4466.8360000000002</c:v>
                </c:pt>
                <c:pt idx="366">
                  <c:v>4570.8820000000005</c:v>
                </c:pt>
                <c:pt idx="367">
                  <c:v>4677.3509999999997</c:v>
                </c:pt>
                <c:pt idx="368">
                  <c:v>4786.3009999999995</c:v>
                </c:pt>
                <c:pt idx="369">
                  <c:v>4897.7880000000005</c:v>
                </c:pt>
                <c:pt idx="370">
                  <c:v>5011.8719999999994</c:v>
                </c:pt>
                <c:pt idx="371">
                  <c:v>5128.6140000000005</c:v>
                </c:pt>
                <c:pt idx="372">
                  <c:v>5248.0749999999998</c:v>
                </c:pt>
                <c:pt idx="373">
                  <c:v>5370.3180000000002</c:v>
                </c:pt>
                <c:pt idx="374">
                  <c:v>5495.4089999999997</c:v>
                </c:pt>
                <c:pt idx="375">
                  <c:v>5623.4129999999996</c:v>
                </c:pt>
                <c:pt idx="376">
                  <c:v>5754.3990000000003</c:v>
                </c:pt>
                <c:pt idx="377">
                  <c:v>5888.4369999999999</c:v>
                </c:pt>
                <c:pt idx="378">
                  <c:v>6025.5960000000005</c:v>
                </c:pt>
                <c:pt idx="379">
                  <c:v>6165.95</c:v>
                </c:pt>
                <c:pt idx="380">
                  <c:v>6309.5729999999994</c:v>
                </c:pt>
                <c:pt idx="381">
                  <c:v>6456.5420000000004</c:v>
                </c:pt>
                <c:pt idx="382">
                  <c:v>6606.9340000000002</c:v>
                </c:pt>
                <c:pt idx="383">
                  <c:v>6760.83</c:v>
                </c:pt>
                <c:pt idx="384">
                  <c:v>6918.31</c:v>
                </c:pt>
                <c:pt idx="385">
                  <c:v>7079.4580000000005</c:v>
                </c:pt>
                <c:pt idx="386">
                  <c:v>7244.36</c:v>
                </c:pt>
                <c:pt idx="387">
                  <c:v>7413.1020000000008</c:v>
                </c:pt>
                <c:pt idx="388">
                  <c:v>7585.7759999999998</c:v>
                </c:pt>
                <c:pt idx="389">
                  <c:v>7762.4709999999995</c:v>
                </c:pt>
                <c:pt idx="390">
                  <c:v>7943.2819999999992</c:v>
                </c:pt>
                <c:pt idx="391">
                  <c:v>8128.3050000000003</c:v>
                </c:pt>
                <c:pt idx="392">
                  <c:v>8317.6380000000008</c:v>
                </c:pt>
                <c:pt idx="393">
                  <c:v>8511.380000000001</c:v>
                </c:pt>
                <c:pt idx="394">
                  <c:v>8709.6360000000004</c:v>
                </c:pt>
                <c:pt idx="395">
                  <c:v>8912.509</c:v>
                </c:pt>
                <c:pt idx="396">
                  <c:v>9120.1080000000002</c:v>
                </c:pt>
                <c:pt idx="397">
                  <c:v>9332.5429999999997</c:v>
                </c:pt>
                <c:pt idx="398">
                  <c:v>9549.9259999999995</c:v>
                </c:pt>
                <c:pt idx="399">
                  <c:v>9772.3719999999994</c:v>
                </c:pt>
                <c:pt idx="400">
                  <c:v>10000</c:v>
                </c:pt>
                <c:pt idx="401">
                  <c:v>10232.93</c:v>
                </c:pt>
                <c:pt idx="402">
                  <c:v>10471.285</c:v>
                </c:pt>
                <c:pt idx="403">
                  <c:v>10715.192999999999</c:v>
                </c:pt>
                <c:pt idx="404">
                  <c:v>10964.781999999999</c:v>
                </c:pt>
                <c:pt idx="405">
                  <c:v>11220.185000000001</c:v>
                </c:pt>
                <c:pt idx="406">
                  <c:v>11481.536</c:v>
                </c:pt>
                <c:pt idx="407">
                  <c:v>11748.975999999999</c:v>
                </c:pt>
                <c:pt idx="408">
                  <c:v>12022.644</c:v>
                </c:pt>
                <c:pt idx="409">
                  <c:v>12302.688</c:v>
                </c:pt>
                <c:pt idx="410">
                  <c:v>12589.253999999999</c:v>
                </c:pt>
                <c:pt idx="411">
                  <c:v>12882.495999999985</c:v>
                </c:pt>
                <c:pt idx="412">
                  <c:v>13182.566999999999</c:v>
                </c:pt>
                <c:pt idx="413">
                  <c:v>13489.628999999999</c:v>
                </c:pt>
                <c:pt idx="414">
                  <c:v>13803.842999999999</c:v>
                </c:pt>
                <c:pt idx="415">
                  <c:v>14125.375</c:v>
                </c:pt>
                <c:pt idx="416">
                  <c:v>14454.398000000001</c:v>
                </c:pt>
                <c:pt idx="417">
                  <c:v>14791.083999999999</c:v>
                </c:pt>
                <c:pt idx="418">
                  <c:v>15135.611999999999</c:v>
                </c:pt>
              </c:numCache>
            </c:numRef>
          </c:xVal>
          <c:yVal>
            <c:numRef>
              <c:f>Tpix3!$M$2:$M$429</c:f>
              <c:numCache>
                <c:formatCode>General</c:formatCode>
                <c:ptCount val="428"/>
                <c:pt idx="0">
                  <c:v>0.17565867768595042</c:v>
                </c:pt>
                <c:pt idx="1">
                  <c:v>0.17565038016528928</c:v>
                </c:pt>
                <c:pt idx="2">
                  <c:v>0.17563456839669422</c:v>
                </c:pt>
                <c:pt idx="3">
                  <c:v>0.17563127550413224</c:v>
                </c:pt>
                <c:pt idx="4">
                  <c:v>0.17564218181818184</c:v>
                </c:pt>
                <c:pt idx="5">
                  <c:v>0.17567748760330579</c:v>
                </c:pt>
                <c:pt idx="6">
                  <c:v>0.17564277685950413</c:v>
                </c:pt>
                <c:pt idx="7">
                  <c:v>0.17563828099173556</c:v>
                </c:pt>
                <c:pt idx="8">
                  <c:v>0.17567358677685951</c:v>
                </c:pt>
                <c:pt idx="9">
                  <c:v>0.175642479338843</c:v>
                </c:pt>
                <c:pt idx="10">
                  <c:v>0.17566023140495871</c:v>
                </c:pt>
                <c:pt idx="11">
                  <c:v>0.17566462809917358</c:v>
                </c:pt>
                <c:pt idx="12">
                  <c:v>0.17562927530578515</c:v>
                </c:pt>
                <c:pt idx="13">
                  <c:v>0.17568657851239672</c:v>
                </c:pt>
                <c:pt idx="14">
                  <c:v>0.1756702479338843</c:v>
                </c:pt>
                <c:pt idx="15">
                  <c:v>0.17566023140495871</c:v>
                </c:pt>
                <c:pt idx="16">
                  <c:v>0.17564998347107438</c:v>
                </c:pt>
                <c:pt idx="17">
                  <c:v>0.17566902479338845</c:v>
                </c:pt>
                <c:pt idx="18">
                  <c:v>0.17567226446280992</c:v>
                </c:pt>
                <c:pt idx="19">
                  <c:v>0.17564119008264464</c:v>
                </c:pt>
                <c:pt idx="20">
                  <c:v>0.17564350413223143</c:v>
                </c:pt>
                <c:pt idx="21">
                  <c:v>0.17566247933884299</c:v>
                </c:pt>
                <c:pt idx="22">
                  <c:v>0.1756321116694215</c:v>
                </c:pt>
                <c:pt idx="23">
                  <c:v>0.17563867768595043</c:v>
                </c:pt>
                <c:pt idx="24">
                  <c:v>0.17563321712396696</c:v>
                </c:pt>
                <c:pt idx="25">
                  <c:v>0.17565676033057853</c:v>
                </c:pt>
                <c:pt idx="26">
                  <c:v>0.17567960330578514</c:v>
                </c:pt>
                <c:pt idx="27">
                  <c:v>0.17564965289256199</c:v>
                </c:pt>
                <c:pt idx="28">
                  <c:v>0.17565646280991737</c:v>
                </c:pt>
                <c:pt idx="29">
                  <c:v>0.17565652892561984</c:v>
                </c:pt>
                <c:pt idx="30">
                  <c:v>0.17566142148760333</c:v>
                </c:pt>
                <c:pt idx="31">
                  <c:v>0.17565586776859504</c:v>
                </c:pt>
                <c:pt idx="32">
                  <c:v>0.17572862809917356</c:v>
                </c:pt>
                <c:pt idx="33">
                  <c:v>0.17568700826446282</c:v>
                </c:pt>
                <c:pt idx="34">
                  <c:v>0.17566714049586779</c:v>
                </c:pt>
                <c:pt idx="35">
                  <c:v>0.17571361983471076</c:v>
                </c:pt>
                <c:pt idx="36">
                  <c:v>0.1756658181818182</c:v>
                </c:pt>
                <c:pt idx="37">
                  <c:v>0.175694479338843</c:v>
                </c:pt>
                <c:pt idx="38">
                  <c:v>0.17568654545454546</c:v>
                </c:pt>
                <c:pt idx="39">
                  <c:v>0.17568204958677688</c:v>
                </c:pt>
                <c:pt idx="40">
                  <c:v>0.17570059504132232</c:v>
                </c:pt>
                <c:pt idx="41">
                  <c:v>0.17568730578512398</c:v>
                </c:pt>
                <c:pt idx="42">
                  <c:v>0.17569395041322317</c:v>
                </c:pt>
                <c:pt idx="43">
                  <c:v>0.175684826446281</c:v>
                </c:pt>
                <c:pt idx="44">
                  <c:v>0.17562723309090911</c:v>
                </c:pt>
                <c:pt idx="45">
                  <c:v>0.17566343801652895</c:v>
                </c:pt>
                <c:pt idx="46">
                  <c:v>0.17572419834710745</c:v>
                </c:pt>
                <c:pt idx="47">
                  <c:v>0.1756701487603306</c:v>
                </c:pt>
                <c:pt idx="48">
                  <c:v>0.17569821487603307</c:v>
                </c:pt>
                <c:pt idx="49">
                  <c:v>0.17570618181818184</c:v>
                </c:pt>
                <c:pt idx="50">
                  <c:v>0.17568492561983473</c:v>
                </c:pt>
                <c:pt idx="51">
                  <c:v>0.17567157024793389</c:v>
                </c:pt>
                <c:pt idx="52">
                  <c:v>0.17571890909090909</c:v>
                </c:pt>
                <c:pt idx="53">
                  <c:v>0.17571957024793389</c:v>
                </c:pt>
                <c:pt idx="54">
                  <c:v>0.17573034710743804</c:v>
                </c:pt>
                <c:pt idx="55">
                  <c:v>0.17574595041322316</c:v>
                </c:pt>
                <c:pt idx="56">
                  <c:v>0.17572783471074382</c:v>
                </c:pt>
                <c:pt idx="57">
                  <c:v>0.17572575206611571</c:v>
                </c:pt>
                <c:pt idx="58">
                  <c:v>0.17570360330578513</c:v>
                </c:pt>
                <c:pt idx="59">
                  <c:v>0.17571520661157025</c:v>
                </c:pt>
                <c:pt idx="60">
                  <c:v>0.1756795702479339</c:v>
                </c:pt>
                <c:pt idx="61">
                  <c:v>0.17571051239669422</c:v>
                </c:pt>
                <c:pt idx="62">
                  <c:v>0.1756795702479339</c:v>
                </c:pt>
                <c:pt idx="63">
                  <c:v>0.17569338842975207</c:v>
                </c:pt>
                <c:pt idx="64">
                  <c:v>0.17568717355371902</c:v>
                </c:pt>
                <c:pt idx="65">
                  <c:v>0.17571900826446282</c:v>
                </c:pt>
                <c:pt idx="66">
                  <c:v>0.17566585123966943</c:v>
                </c:pt>
                <c:pt idx="67">
                  <c:v>0.17568238016528928</c:v>
                </c:pt>
                <c:pt idx="68">
                  <c:v>0.17575732231404961</c:v>
                </c:pt>
                <c:pt idx="69">
                  <c:v>0.17573358677685952</c:v>
                </c:pt>
                <c:pt idx="70">
                  <c:v>0.17569024793388432</c:v>
                </c:pt>
                <c:pt idx="71">
                  <c:v>0.17571914049586779</c:v>
                </c:pt>
                <c:pt idx="72">
                  <c:v>0.17575428099173554</c:v>
                </c:pt>
                <c:pt idx="73">
                  <c:v>0.17572595041322314</c:v>
                </c:pt>
                <c:pt idx="74">
                  <c:v>0.1757265785123967</c:v>
                </c:pt>
                <c:pt idx="75">
                  <c:v>0.1757123966942149</c:v>
                </c:pt>
                <c:pt idx="76">
                  <c:v>0.17583540495867769</c:v>
                </c:pt>
                <c:pt idx="77">
                  <c:v>0.17576935537190083</c:v>
                </c:pt>
                <c:pt idx="78">
                  <c:v>0.1758108099173554</c:v>
                </c:pt>
                <c:pt idx="79">
                  <c:v>0.17580823140495869</c:v>
                </c:pt>
                <c:pt idx="80">
                  <c:v>0.17576955371900826</c:v>
                </c:pt>
                <c:pt idx="81">
                  <c:v>0.17585219834710744</c:v>
                </c:pt>
                <c:pt idx="82">
                  <c:v>0.17580499173553721</c:v>
                </c:pt>
                <c:pt idx="83">
                  <c:v>0.17580390082644629</c:v>
                </c:pt>
                <c:pt idx="84">
                  <c:v>0.17573328925619836</c:v>
                </c:pt>
                <c:pt idx="85">
                  <c:v>0.17583395041322317</c:v>
                </c:pt>
                <c:pt idx="86">
                  <c:v>0.17587474380165291</c:v>
                </c:pt>
                <c:pt idx="87">
                  <c:v>0.17579447933884298</c:v>
                </c:pt>
                <c:pt idx="88">
                  <c:v>0.17577960330578513</c:v>
                </c:pt>
                <c:pt idx="89">
                  <c:v>0.17578168595041324</c:v>
                </c:pt>
                <c:pt idx="90">
                  <c:v>0.17581404958677688</c:v>
                </c:pt>
                <c:pt idx="91">
                  <c:v>0.17581100826446283</c:v>
                </c:pt>
                <c:pt idx="92">
                  <c:v>0.17580783471074382</c:v>
                </c:pt>
                <c:pt idx="93">
                  <c:v>0.17592350413223143</c:v>
                </c:pt>
                <c:pt idx="94">
                  <c:v>0.17581676033057853</c:v>
                </c:pt>
                <c:pt idx="95">
                  <c:v>0.17581444628099174</c:v>
                </c:pt>
                <c:pt idx="96">
                  <c:v>0.17587583471074381</c:v>
                </c:pt>
                <c:pt idx="97">
                  <c:v>0.17594743801652893</c:v>
                </c:pt>
                <c:pt idx="98">
                  <c:v>0.17587150413223143</c:v>
                </c:pt>
                <c:pt idx="99">
                  <c:v>0.17582561983471076</c:v>
                </c:pt>
                <c:pt idx="100">
                  <c:v>0.17597143801652895</c:v>
                </c:pt>
                <c:pt idx="101">
                  <c:v>0.1759003305785124</c:v>
                </c:pt>
                <c:pt idx="102">
                  <c:v>0.17581054545454547</c:v>
                </c:pt>
                <c:pt idx="103">
                  <c:v>0.17589566942148763</c:v>
                </c:pt>
                <c:pt idx="104">
                  <c:v>0.17584869421487603</c:v>
                </c:pt>
                <c:pt idx="105">
                  <c:v>0.17593411570247935</c:v>
                </c:pt>
                <c:pt idx="106">
                  <c:v>0.17593176859504134</c:v>
                </c:pt>
                <c:pt idx="107">
                  <c:v>0.17594595041322317</c:v>
                </c:pt>
                <c:pt idx="108">
                  <c:v>0.17595510743801654</c:v>
                </c:pt>
                <c:pt idx="109">
                  <c:v>0.17586995041322315</c:v>
                </c:pt>
                <c:pt idx="110">
                  <c:v>0.17589190082644629</c:v>
                </c:pt>
                <c:pt idx="111">
                  <c:v>0.1759607272727273</c:v>
                </c:pt>
                <c:pt idx="112">
                  <c:v>0.17596383471074381</c:v>
                </c:pt>
                <c:pt idx="113">
                  <c:v>0.17595021487603307</c:v>
                </c:pt>
                <c:pt idx="114">
                  <c:v>0.17595097520661157</c:v>
                </c:pt>
                <c:pt idx="115">
                  <c:v>0.17598161983471075</c:v>
                </c:pt>
                <c:pt idx="116">
                  <c:v>0.17603953719008267</c:v>
                </c:pt>
                <c:pt idx="117">
                  <c:v>0.17602013223140497</c:v>
                </c:pt>
                <c:pt idx="118">
                  <c:v>0.17594277685950416</c:v>
                </c:pt>
                <c:pt idx="119">
                  <c:v>0.17599219834710744</c:v>
                </c:pt>
                <c:pt idx="120">
                  <c:v>0.17596370247933887</c:v>
                </c:pt>
                <c:pt idx="121">
                  <c:v>0.17601890909090911</c:v>
                </c:pt>
                <c:pt idx="122">
                  <c:v>0.17596059504132233</c:v>
                </c:pt>
                <c:pt idx="123">
                  <c:v>0.17600952066115705</c:v>
                </c:pt>
                <c:pt idx="124">
                  <c:v>0.17598337190082647</c:v>
                </c:pt>
                <c:pt idx="125">
                  <c:v>0.1761145785123967</c:v>
                </c:pt>
                <c:pt idx="126">
                  <c:v>0.17597557024793389</c:v>
                </c:pt>
                <c:pt idx="127">
                  <c:v>0.17598783471074381</c:v>
                </c:pt>
                <c:pt idx="128">
                  <c:v>0.17610287603305788</c:v>
                </c:pt>
                <c:pt idx="129">
                  <c:v>0.17605292561983474</c:v>
                </c:pt>
                <c:pt idx="130">
                  <c:v>0.17611252892561985</c:v>
                </c:pt>
                <c:pt idx="131">
                  <c:v>0.17613480991735539</c:v>
                </c:pt>
                <c:pt idx="132">
                  <c:v>0.17619590082644629</c:v>
                </c:pt>
                <c:pt idx="133">
                  <c:v>0.17619633057851242</c:v>
                </c:pt>
                <c:pt idx="134">
                  <c:v>0.17615685950413226</c:v>
                </c:pt>
                <c:pt idx="135">
                  <c:v>0.17629795041322316</c:v>
                </c:pt>
                <c:pt idx="136">
                  <c:v>0.17609976859504134</c:v>
                </c:pt>
                <c:pt idx="137">
                  <c:v>0.1762647272727273</c:v>
                </c:pt>
                <c:pt idx="138">
                  <c:v>0.17616915702479341</c:v>
                </c:pt>
                <c:pt idx="139">
                  <c:v>0.17626545454545456</c:v>
                </c:pt>
                <c:pt idx="140">
                  <c:v>0.17634519008264465</c:v>
                </c:pt>
                <c:pt idx="141">
                  <c:v>0.17622790082644629</c:v>
                </c:pt>
                <c:pt idx="142">
                  <c:v>0.17630092561983474</c:v>
                </c:pt>
                <c:pt idx="143">
                  <c:v>0.17618747107438018</c:v>
                </c:pt>
                <c:pt idx="144">
                  <c:v>0.17635438016528929</c:v>
                </c:pt>
                <c:pt idx="145">
                  <c:v>0.17631028099173557</c:v>
                </c:pt>
                <c:pt idx="146">
                  <c:v>0.17634892561983473</c:v>
                </c:pt>
                <c:pt idx="147">
                  <c:v>0.17630677685950416</c:v>
                </c:pt>
                <c:pt idx="148">
                  <c:v>0.17631765289256202</c:v>
                </c:pt>
                <c:pt idx="149">
                  <c:v>0.17637246280991739</c:v>
                </c:pt>
                <c:pt idx="150">
                  <c:v>0.17635530578512398</c:v>
                </c:pt>
                <c:pt idx="151">
                  <c:v>0.17640294214876034</c:v>
                </c:pt>
                <c:pt idx="152">
                  <c:v>0.17641927272727276</c:v>
                </c:pt>
                <c:pt idx="153">
                  <c:v>0.1763712396694215</c:v>
                </c:pt>
                <c:pt idx="154">
                  <c:v>0.17658036363636365</c:v>
                </c:pt>
                <c:pt idx="155">
                  <c:v>0.17644628099173557</c:v>
                </c:pt>
                <c:pt idx="156">
                  <c:v>0.17644185123966943</c:v>
                </c:pt>
                <c:pt idx="157">
                  <c:v>0.17648585123966945</c:v>
                </c:pt>
                <c:pt idx="158">
                  <c:v>0.17666231404958679</c:v>
                </c:pt>
                <c:pt idx="159">
                  <c:v>0.17666552066115704</c:v>
                </c:pt>
                <c:pt idx="160">
                  <c:v>0.17670251239669424</c:v>
                </c:pt>
                <c:pt idx="161">
                  <c:v>0.17644624793388433</c:v>
                </c:pt>
                <c:pt idx="162">
                  <c:v>0.17667821487603308</c:v>
                </c:pt>
                <c:pt idx="163">
                  <c:v>0.17667566942148763</c:v>
                </c:pt>
                <c:pt idx="164">
                  <c:v>0.17675338842975211</c:v>
                </c:pt>
                <c:pt idx="165">
                  <c:v>0.17653603305785126</c:v>
                </c:pt>
                <c:pt idx="166">
                  <c:v>0.17661474380165293</c:v>
                </c:pt>
                <c:pt idx="167">
                  <c:v>0.1767915702479339</c:v>
                </c:pt>
                <c:pt idx="168">
                  <c:v>0.17668859504132234</c:v>
                </c:pt>
                <c:pt idx="169">
                  <c:v>0.17687464462809921</c:v>
                </c:pt>
                <c:pt idx="170">
                  <c:v>0.17676092561983472</c:v>
                </c:pt>
                <c:pt idx="171">
                  <c:v>0.17680747107438019</c:v>
                </c:pt>
                <c:pt idx="172">
                  <c:v>0.17701553719008267</c:v>
                </c:pt>
                <c:pt idx="173">
                  <c:v>0.17688819834710748</c:v>
                </c:pt>
                <c:pt idx="174">
                  <c:v>0.177008</c:v>
                </c:pt>
                <c:pt idx="175">
                  <c:v>0.17701719008264466</c:v>
                </c:pt>
                <c:pt idx="176">
                  <c:v>0.17694052892561987</c:v>
                </c:pt>
                <c:pt idx="177">
                  <c:v>0.17717203305785123</c:v>
                </c:pt>
                <c:pt idx="178">
                  <c:v>0.17707705785123967</c:v>
                </c:pt>
                <c:pt idx="179">
                  <c:v>0.17700846280991739</c:v>
                </c:pt>
                <c:pt idx="180">
                  <c:v>0.17718905785123967</c:v>
                </c:pt>
                <c:pt idx="181">
                  <c:v>0.1771659173553719</c:v>
                </c:pt>
                <c:pt idx="182">
                  <c:v>0.17728528925619835</c:v>
                </c:pt>
                <c:pt idx="183">
                  <c:v>0.1772369256198347</c:v>
                </c:pt>
                <c:pt idx="184">
                  <c:v>0.17718128925619836</c:v>
                </c:pt>
                <c:pt idx="185">
                  <c:v>0.17745206611570252</c:v>
                </c:pt>
                <c:pt idx="186">
                  <c:v>0.17733867768595044</c:v>
                </c:pt>
                <c:pt idx="187">
                  <c:v>0.17738109090909093</c:v>
                </c:pt>
                <c:pt idx="188">
                  <c:v>0.17736512396694218</c:v>
                </c:pt>
                <c:pt idx="189">
                  <c:v>0.17743976859504135</c:v>
                </c:pt>
                <c:pt idx="190">
                  <c:v>0.1774366280991736</c:v>
                </c:pt>
                <c:pt idx="191">
                  <c:v>0.17764419834710748</c:v>
                </c:pt>
                <c:pt idx="192">
                  <c:v>0.17771752066115704</c:v>
                </c:pt>
                <c:pt idx="193">
                  <c:v>0.177567305785124</c:v>
                </c:pt>
                <c:pt idx="194">
                  <c:v>0.17776320661157027</c:v>
                </c:pt>
                <c:pt idx="195">
                  <c:v>0.17754033057851243</c:v>
                </c:pt>
                <c:pt idx="196">
                  <c:v>0.17767186776859509</c:v>
                </c:pt>
                <c:pt idx="197">
                  <c:v>0.17808158677685951</c:v>
                </c:pt>
                <c:pt idx="198">
                  <c:v>0.1780501487603306</c:v>
                </c:pt>
                <c:pt idx="199">
                  <c:v>0.17808042975206614</c:v>
                </c:pt>
                <c:pt idx="200">
                  <c:v>0.17777996694214876</c:v>
                </c:pt>
                <c:pt idx="201">
                  <c:v>0.17831586776859507</c:v>
                </c:pt>
                <c:pt idx="202">
                  <c:v>0.17799157024793388</c:v>
                </c:pt>
                <c:pt idx="203">
                  <c:v>0.17823890909090911</c:v>
                </c:pt>
                <c:pt idx="204">
                  <c:v>0.17821960330578515</c:v>
                </c:pt>
                <c:pt idx="205">
                  <c:v>0.17806680991735538</c:v>
                </c:pt>
                <c:pt idx="206">
                  <c:v>0.17810862809917358</c:v>
                </c:pt>
                <c:pt idx="207">
                  <c:v>0.17855927272727276</c:v>
                </c:pt>
                <c:pt idx="208">
                  <c:v>0.17866036363636364</c:v>
                </c:pt>
                <c:pt idx="209">
                  <c:v>0.17851702479338846</c:v>
                </c:pt>
                <c:pt idx="210">
                  <c:v>0.17883904132231407</c:v>
                </c:pt>
                <c:pt idx="211">
                  <c:v>0.17874142148760333</c:v>
                </c:pt>
                <c:pt idx="212">
                  <c:v>0.17885259504132234</c:v>
                </c:pt>
                <c:pt idx="213">
                  <c:v>0.17888373553719011</c:v>
                </c:pt>
                <c:pt idx="214">
                  <c:v>0.17890214876033061</c:v>
                </c:pt>
                <c:pt idx="215">
                  <c:v>0.17913705785123971</c:v>
                </c:pt>
                <c:pt idx="216">
                  <c:v>0.17912680991735541</c:v>
                </c:pt>
                <c:pt idx="217">
                  <c:v>0.17916271074380169</c:v>
                </c:pt>
                <c:pt idx="218">
                  <c:v>0.17913206611570251</c:v>
                </c:pt>
                <c:pt idx="219">
                  <c:v>0.17931917355371904</c:v>
                </c:pt>
                <c:pt idx="220">
                  <c:v>0.17934433057851243</c:v>
                </c:pt>
                <c:pt idx="221">
                  <c:v>0.17958704132231407</c:v>
                </c:pt>
                <c:pt idx="222">
                  <c:v>0.17947034710743803</c:v>
                </c:pt>
                <c:pt idx="223">
                  <c:v>0.1799840661157025</c:v>
                </c:pt>
                <c:pt idx="224">
                  <c:v>0.17985302479338844</c:v>
                </c:pt>
                <c:pt idx="225">
                  <c:v>0.17995014876033058</c:v>
                </c:pt>
                <c:pt idx="226">
                  <c:v>0.17983884297520664</c:v>
                </c:pt>
                <c:pt idx="227">
                  <c:v>0.18030912396694215</c:v>
                </c:pt>
                <c:pt idx="228">
                  <c:v>0.18002406611570249</c:v>
                </c:pt>
                <c:pt idx="229">
                  <c:v>0.18033166942148762</c:v>
                </c:pt>
                <c:pt idx="230">
                  <c:v>0.18007517355371902</c:v>
                </c:pt>
                <c:pt idx="231">
                  <c:v>0.18073414876033059</c:v>
                </c:pt>
                <c:pt idx="232">
                  <c:v>0.18039609917355373</c:v>
                </c:pt>
                <c:pt idx="233">
                  <c:v>0.18044704132231407</c:v>
                </c:pt>
                <c:pt idx="234">
                  <c:v>0.18057530578512399</c:v>
                </c:pt>
                <c:pt idx="235">
                  <c:v>0.18093633057851241</c:v>
                </c:pt>
                <c:pt idx="236">
                  <c:v>0.18148852892561984</c:v>
                </c:pt>
                <c:pt idx="237">
                  <c:v>0.18153642975206616</c:v>
                </c:pt>
                <c:pt idx="238">
                  <c:v>0.18124740495867769</c:v>
                </c:pt>
                <c:pt idx="239">
                  <c:v>0.18134664462809919</c:v>
                </c:pt>
                <c:pt idx="240">
                  <c:v>0.18179877685950416</c:v>
                </c:pt>
                <c:pt idx="241">
                  <c:v>0.18191514049586777</c:v>
                </c:pt>
                <c:pt idx="242">
                  <c:v>0.18189381818181818</c:v>
                </c:pt>
                <c:pt idx="243">
                  <c:v>0.18151431404958682</c:v>
                </c:pt>
                <c:pt idx="244">
                  <c:v>0.18266700826446283</c:v>
                </c:pt>
                <c:pt idx="245">
                  <c:v>0.18251388429752066</c:v>
                </c:pt>
                <c:pt idx="246">
                  <c:v>0.1825259834710744</c:v>
                </c:pt>
                <c:pt idx="247">
                  <c:v>0.18262647933884299</c:v>
                </c:pt>
                <c:pt idx="248">
                  <c:v>0.18243223140495868</c:v>
                </c:pt>
                <c:pt idx="249">
                  <c:v>0.18250287603305787</c:v>
                </c:pt>
                <c:pt idx="250">
                  <c:v>0.18321309090909094</c:v>
                </c:pt>
                <c:pt idx="251">
                  <c:v>0.18308770247933887</c:v>
                </c:pt>
                <c:pt idx="252">
                  <c:v>0.18378641322314049</c:v>
                </c:pt>
                <c:pt idx="253">
                  <c:v>0.18355504132231407</c:v>
                </c:pt>
                <c:pt idx="254">
                  <c:v>0.18354396694214878</c:v>
                </c:pt>
                <c:pt idx="255">
                  <c:v>0.18452674380165293</c:v>
                </c:pt>
                <c:pt idx="256">
                  <c:v>0.18389993388429751</c:v>
                </c:pt>
                <c:pt idx="257">
                  <c:v>0.18473054545454548</c:v>
                </c:pt>
                <c:pt idx="258">
                  <c:v>0.18451500826446285</c:v>
                </c:pt>
                <c:pt idx="259">
                  <c:v>0.18522033057851242</c:v>
                </c:pt>
                <c:pt idx="260">
                  <c:v>0.18503871074380168</c:v>
                </c:pt>
                <c:pt idx="261">
                  <c:v>0.18552862809917356</c:v>
                </c:pt>
                <c:pt idx="262">
                  <c:v>0.18507527272727275</c:v>
                </c:pt>
                <c:pt idx="263">
                  <c:v>0.18596109090909094</c:v>
                </c:pt>
                <c:pt idx="264">
                  <c:v>0.18585147107438019</c:v>
                </c:pt>
                <c:pt idx="265">
                  <c:v>0.18682919008264467</c:v>
                </c:pt>
                <c:pt idx="266">
                  <c:v>0.18690892561983474</c:v>
                </c:pt>
                <c:pt idx="267">
                  <c:v>0.18708290909090911</c:v>
                </c:pt>
                <c:pt idx="268">
                  <c:v>0.18714271074380168</c:v>
                </c:pt>
                <c:pt idx="269">
                  <c:v>0.18739613223140497</c:v>
                </c:pt>
                <c:pt idx="270">
                  <c:v>0.18755170247933886</c:v>
                </c:pt>
                <c:pt idx="271">
                  <c:v>0.18790152066115703</c:v>
                </c:pt>
                <c:pt idx="272">
                  <c:v>0.18822211570247938</c:v>
                </c:pt>
                <c:pt idx="273">
                  <c:v>0.18841923966942153</c:v>
                </c:pt>
                <c:pt idx="274">
                  <c:v>0.18851309090909094</c:v>
                </c:pt>
                <c:pt idx="275">
                  <c:v>0.18935279338842978</c:v>
                </c:pt>
                <c:pt idx="276">
                  <c:v>0.18944142148760332</c:v>
                </c:pt>
                <c:pt idx="277">
                  <c:v>0.18918254545454546</c:v>
                </c:pt>
                <c:pt idx="278">
                  <c:v>0.18971834710743804</c:v>
                </c:pt>
                <c:pt idx="279">
                  <c:v>0.18979818181818184</c:v>
                </c:pt>
                <c:pt idx="280">
                  <c:v>0.19005186776859506</c:v>
                </c:pt>
                <c:pt idx="281">
                  <c:v>0.19100138842975212</c:v>
                </c:pt>
                <c:pt idx="282">
                  <c:v>0.19135943801652894</c:v>
                </c:pt>
                <c:pt idx="283">
                  <c:v>0.19162575206611573</c:v>
                </c:pt>
                <c:pt idx="284">
                  <c:v>0.19267768595041326</c:v>
                </c:pt>
                <c:pt idx="285">
                  <c:v>0.19218889256198349</c:v>
                </c:pt>
                <c:pt idx="286">
                  <c:v>0.19290085950413227</c:v>
                </c:pt>
                <c:pt idx="287">
                  <c:v>0.19263391735537194</c:v>
                </c:pt>
                <c:pt idx="288">
                  <c:v>0.19382016528925622</c:v>
                </c:pt>
                <c:pt idx="289">
                  <c:v>0.19393084297520663</c:v>
                </c:pt>
                <c:pt idx="290">
                  <c:v>0.19443672727272732</c:v>
                </c:pt>
                <c:pt idx="291">
                  <c:v>0.1950044628099174</c:v>
                </c:pt>
                <c:pt idx="292">
                  <c:v>0.19558611570247936</c:v>
                </c:pt>
                <c:pt idx="293">
                  <c:v>0.19602614876033059</c:v>
                </c:pt>
                <c:pt idx="294">
                  <c:v>0.19634657851239673</c:v>
                </c:pt>
                <c:pt idx="295">
                  <c:v>0.19614059504132234</c:v>
                </c:pt>
                <c:pt idx="296">
                  <c:v>0.19726234710743804</c:v>
                </c:pt>
                <c:pt idx="297">
                  <c:v>0.19848780165289259</c:v>
                </c:pt>
                <c:pt idx="298">
                  <c:v>0.19840528925619838</c:v>
                </c:pt>
                <c:pt idx="299">
                  <c:v>0.19958800000000002</c:v>
                </c:pt>
                <c:pt idx="300">
                  <c:v>0.19982082644628099</c:v>
                </c:pt>
                <c:pt idx="301">
                  <c:v>0.20004152066115705</c:v>
                </c:pt>
                <c:pt idx="302">
                  <c:v>0.20076396694214879</c:v>
                </c:pt>
                <c:pt idx="303">
                  <c:v>0.20125338842975207</c:v>
                </c:pt>
                <c:pt idx="304">
                  <c:v>0.2018658181818182</c:v>
                </c:pt>
                <c:pt idx="305">
                  <c:v>0.20290400000000003</c:v>
                </c:pt>
                <c:pt idx="306">
                  <c:v>0.20326158677685952</c:v>
                </c:pt>
                <c:pt idx="307">
                  <c:v>0.2038933884297521</c:v>
                </c:pt>
                <c:pt idx="308">
                  <c:v>0.2045626446280992</c:v>
                </c:pt>
                <c:pt idx="309">
                  <c:v>0.20497616528925622</c:v>
                </c:pt>
                <c:pt idx="310">
                  <c:v>0.20578512396694218</c:v>
                </c:pt>
                <c:pt idx="311">
                  <c:v>0.20595041322314053</c:v>
                </c:pt>
                <c:pt idx="312">
                  <c:v>0.20743801652892563</c:v>
                </c:pt>
                <c:pt idx="313">
                  <c:v>0.20690909090909093</c:v>
                </c:pt>
                <c:pt idx="314">
                  <c:v>0.20852892561983474</c:v>
                </c:pt>
                <c:pt idx="315">
                  <c:v>0.21004958677685953</c:v>
                </c:pt>
                <c:pt idx="316">
                  <c:v>0.20991735537190084</c:v>
                </c:pt>
                <c:pt idx="317">
                  <c:v>0.21176859504132234</c:v>
                </c:pt>
                <c:pt idx="318">
                  <c:v>0.21127272727272728</c:v>
                </c:pt>
                <c:pt idx="319">
                  <c:v>0.2124297520661157</c:v>
                </c:pt>
                <c:pt idx="320">
                  <c:v>0.21375206611570252</c:v>
                </c:pt>
                <c:pt idx="321">
                  <c:v>0.21391735537190085</c:v>
                </c:pt>
                <c:pt idx="322">
                  <c:v>0.2145123966942149</c:v>
                </c:pt>
                <c:pt idx="323">
                  <c:v>0.21616528925619838</c:v>
                </c:pt>
                <c:pt idx="324">
                  <c:v>0.21735537190082646</c:v>
                </c:pt>
                <c:pt idx="325">
                  <c:v>0.21758677685950414</c:v>
                </c:pt>
                <c:pt idx="326">
                  <c:v>0.21947107438016533</c:v>
                </c:pt>
                <c:pt idx="327">
                  <c:v>0.22076033057851241</c:v>
                </c:pt>
                <c:pt idx="328">
                  <c:v>0.22056198347107442</c:v>
                </c:pt>
                <c:pt idx="329">
                  <c:v>0.22148760330578515</c:v>
                </c:pt>
                <c:pt idx="330">
                  <c:v>0.22238016528925625</c:v>
                </c:pt>
                <c:pt idx="331">
                  <c:v>0.22519008264462814</c:v>
                </c:pt>
                <c:pt idx="332">
                  <c:v>0.22482644628099174</c:v>
                </c:pt>
                <c:pt idx="333">
                  <c:v>0.22641322314049592</c:v>
                </c:pt>
                <c:pt idx="334">
                  <c:v>0.22743801652892565</c:v>
                </c:pt>
                <c:pt idx="335">
                  <c:v>0.22806611570247937</c:v>
                </c:pt>
                <c:pt idx="336">
                  <c:v>0.23061157024793394</c:v>
                </c:pt>
                <c:pt idx="337">
                  <c:v>0.23315702479338846</c:v>
                </c:pt>
                <c:pt idx="338">
                  <c:v>0.23180165289256199</c:v>
                </c:pt>
                <c:pt idx="339">
                  <c:v>0.23471074380165294</c:v>
                </c:pt>
                <c:pt idx="340">
                  <c:v>0.2352727272727273</c:v>
                </c:pt>
                <c:pt idx="341">
                  <c:v>0.23646280991735541</c:v>
                </c:pt>
                <c:pt idx="342">
                  <c:v>0.23705785123966946</c:v>
                </c:pt>
                <c:pt idx="343">
                  <c:v>0.23983471074380169</c:v>
                </c:pt>
                <c:pt idx="344">
                  <c:v>0.24214876033057853</c:v>
                </c:pt>
                <c:pt idx="345">
                  <c:v>0.24320661157024798</c:v>
                </c:pt>
                <c:pt idx="346">
                  <c:v>0.24552066115702481</c:v>
                </c:pt>
                <c:pt idx="347">
                  <c:v>0.24631404958677688</c:v>
                </c:pt>
                <c:pt idx="348">
                  <c:v>0.24849586776859506</c:v>
                </c:pt>
                <c:pt idx="349">
                  <c:v>0.24955371900826448</c:v>
                </c:pt>
                <c:pt idx="350">
                  <c:v>0.25057851239669421</c:v>
                </c:pt>
                <c:pt idx="351">
                  <c:v>0.2532231404958678</c:v>
                </c:pt>
                <c:pt idx="352">
                  <c:v>0.25563636363636366</c:v>
                </c:pt>
                <c:pt idx="353">
                  <c:v>0.25804958677685952</c:v>
                </c:pt>
                <c:pt idx="354">
                  <c:v>0.25910743801652897</c:v>
                </c:pt>
                <c:pt idx="355">
                  <c:v>0.26042975206611574</c:v>
                </c:pt>
                <c:pt idx="356">
                  <c:v>0.26320661157024794</c:v>
                </c:pt>
                <c:pt idx="357">
                  <c:v>0.26585123966942154</c:v>
                </c:pt>
                <c:pt idx="358">
                  <c:v>0.26585123966942154</c:v>
                </c:pt>
                <c:pt idx="359">
                  <c:v>0.26915702479338843</c:v>
                </c:pt>
                <c:pt idx="360">
                  <c:v>0.27067768595041325</c:v>
                </c:pt>
                <c:pt idx="361">
                  <c:v>0.27130578512396697</c:v>
                </c:pt>
                <c:pt idx="362">
                  <c:v>0.27596694214876039</c:v>
                </c:pt>
                <c:pt idx="363">
                  <c:v>0.27788429752066124</c:v>
                </c:pt>
                <c:pt idx="364">
                  <c:v>0.2799338842975207</c:v>
                </c:pt>
                <c:pt idx="365">
                  <c:v>0.28125619834710747</c:v>
                </c:pt>
                <c:pt idx="366">
                  <c:v>0.28509090909090912</c:v>
                </c:pt>
                <c:pt idx="367">
                  <c:v>0.28806611570247936</c:v>
                </c:pt>
                <c:pt idx="368">
                  <c:v>0.29021487603305784</c:v>
                </c:pt>
                <c:pt idx="369">
                  <c:v>0.29150413223140498</c:v>
                </c:pt>
                <c:pt idx="370">
                  <c:v>0.29543801652892565</c:v>
                </c:pt>
                <c:pt idx="371">
                  <c:v>0.29682644628099175</c:v>
                </c:pt>
                <c:pt idx="372">
                  <c:v>0.29824793388429754</c:v>
                </c:pt>
                <c:pt idx="373">
                  <c:v>0.30357024793388432</c:v>
                </c:pt>
                <c:pt idx="374">
                  <c:v>0.30690909090909096</c:v>
                </c:pt>
                <c:pt idx="375">
                  <c:v>0.31054545454545457</c:v>
                </c:pt>
                <c:pt idx="376">
                  <c:v>0.3121983471074381</c:v>
                </c:pt>
                <c:pt idx="377">
                  <c:v>0.31609917355371908</c:v>
                </c:pt>
                <c:pt idx="378">
                  <c:v>0.31761983471074384</c:v>
                </c:pt>
                <c:pt idx="379">
                  <c:v>0.32290909090909092</c:v>
                </c:pt>
                <c:pt idx="380">
                  <c:v>0.3257851239669422</c:v>
                </c:pt>
                <c:pt idx="381">
                  <c:v>0.33041322314049593</c:v>
                </c:pt>
                <c:pt idx="382">
                  <c:v>0.33216528925619837</c:v>
                </c:pt>
                <c:pt idx="383">
                  <c:v>0.33682644628099179</c:v>
                </c:pt>
                <c:pt idx="384">
                  <c:v>0.34049586776859508</c:v>
                </c:pt>
                <c:pt idx="385">
                  <c:v>0.34525619834710747</c:v>
                </c:pt>
                <c:pt idx="386">
                  <c:v>0.34760330578512399</c:v>
                </c:pt>
                <c:pt idx="387">
                  <c:v>0.35494214876033059</c:v>
                </c:pt>
                <c:pt idx="388">
                  <c:v>0.35583471074380169</c:v>
                </c:pt>
                <c:pt idx="389">
                  <c:v>0.36254545454545462</c:v>
                </c:pt>
                <c:pt idx="390">
                  <c:v>0.36218181818181827</c:v>
                </c:pt>
                <c:pt idx="391">
                  <c:v>0.37024793388429755</c:v>
                </c:pt>
                <c:pt idx="392">
                  <c:v>0.37312396694214878</c:v>
                </c:pt>
                <c:pt idx="393">
                  <c:v>0.37927272727272732</c:v>
                </c:pt>
                <c:pt idx="394">
                  <c:v>0.38300826446280994</c:v>
                </c:pt>
                <c:pt idx="395">
                  <c:v>0.38776859504132233</c:v>
                </c:pt>
                <c:pt idx="396">
                  <c:v>0.39378512396694221</c:v>
                </c:pt>
                <c:pt idx="397">
                  <c:v>0.39705785123966941</c:v>
                </c:pt>
                <c:pt idx="398">
                  <c:v>0.40429752066115709</c:v>
                </c:pt>
                <c:pt idx="399">
                  <c:v>0.41183471074380168</c:v>
                </c:pt>
                <c:pt idx="400">
                  <c:v>0.41530578512396699</c:v>
                </c:pt>
                <c:pt idx="401">
                  <c:v>0.42125619834710748</c:v>
                </c:pt>
                <c:pt idx="402">
                  <c:v>0.42704132231404962</c:v>
                </c:pt>
                <c:pt idx="403">
                  <c:v>0.43133884297520669</c:v>
                </c:pt>
                <c:pt idx="404">
                  <c:v>0.43943801652892567</c:v>
                </c:pt>
                <c:pt idx="405">
                  <c:v>0.44396694214876037</c:v>
                </c:pt>
                <c:pt idx="406">
                  <c:v>0.45028099173553726</c:v>
                </c:pt>
                <c:pt idx="407">
                  <c:v>0.45507438016528923</c:v>
                </c:pt>
                <c:pt idx="408">
                  <c:v>0.46509090909090911</c:v>
                </c:pt>
                <c:pt idx="409">
                  <c:v>0.46919008264462819</c:v>
                </c:pt>
                <c:pt idx="410">
                  <c:v>0.47438016528925625</c:v>
                </c:pt>
                <c:pt idx="411">
                  <c:v>0.48257851239669425</c:v>
                </c:pt>
                <c:pt idx="412">
                  <c:v>0.48892561983471078</c:v>
                </c:pt>
                <c:pt idx="413">
                  <c:v>0.49943801652892567</c:v>
                </c:pt>
                <c:pt idx="414">
                  <c:v>0.50426446280991744</c:v>
                </c:pt>
                <c:pt idx="415">
                  <c:v>0.51391735537190086</c:v>
                </c:pt>
                <c:pt idx="416">
                  <c:v>0.51874380165289258</c:v>
                </c:pt>
                <c:pt idx="417">
                  <c:v>0.5292892561983471</c:v>
                </c:pt>
                <c:pt idx="418">
                  <c:v>0.5376859504132232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1140-4A85-AC64-9B6C3472E7DE}"/>
            </c:ext>
          </c:extLst>
        </c:ser>
        <c:ser>
          <c:idx val="2"/>
          <c:order val="2"/>
          <c:tx>
            <c:strRef>
              <c:f>Tpix3!$N$1</c:f>
              <c:strCache>
                <c:ptCount val="1"/>
                <c:pt idx="0">
                  <c:v>ANA Power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Tpix3!$B$2:$B$429</c:f>
              <c:numCache>
                <c:formatCode>General</c:formatCode>
                <c:ptCount val="428"/>
                <c:pt idx="0">
                  <c:v>1</c:v>
                </c:pt>
                <c:pt idx="1">
                  <c:v>1.0229999999999999</c:v>
                </c:pt>
                <c:pt idx="2">
                  <c:v>1.0470000000000002</c:v>
                </c:pt>
                <c:pt idx="3">
                  <c:v>1.0720000000000001</c:v>
                </c:pt>
                <c:pt idx="4">
                  <c:v>1.0959999999999999</c:v>
                </c:pt>
                <c:pt idx="5">
                  <c:v>1.1220000000000001</c:v>
                </c:pt>
                <c:pt idx="6">
                  <c:v>1.1480000000000001</c:v>
                </c:pt>
                <c:pt idx="7">
                  <c:v>1.175</c:v>
                </c:pt>
                <c:pt idx="8">
                  <c:v>1.2020000000000002</c:v>
                </c:pt>
                <c:pt idx="9">
                  <c:v>1.23</c:v>
                </c:pt>
                <c:pt idx="10">
                  <c:v>1.2589999999999999</c:v>
                </c:pt>
                <c:pt idx="11">
                  <c:v>1.288</c:v>
                </c:pt>
                <c:pt idx="12">
                  <c:v>1.3179999999999998</c:v>
                </c:pt>
                <c:pt idx="13">
                  <c:v>1.349</c:v>
                </c:pt>
                <c:pt idx="14">
                  <c:v>1.38</c:v>
                </c:pt>
                <c:pt idx="15">
                  <c:v>1.413</c:v>
                </c:pt>
                <c:pt idx="16">
                  <c:v>1.4449999999999998</c:v>
                </c:pt>
                <c:pt idx="17">
                  <c:v>1.4789999999999999</c:v>
                </c:pt>
                <c:pt idx="18">
                  <c:v>1.514</c:v>
                </c:pt>
                <c:pt idx="19">
                  <c:v>1.5489999999999999</c:v>
                </c:pt>
                <c:pt idx="20">
                  <c:v>1.585</c:v>
                </c:pt>
                <c:pt idx="21">
                  <c:v>1.6220000000000001</c:v>
                </c:pt>
                <c:pt idx="22">
                  <c:v>1.66</c:v>
                </c:pt>
                <c:pt idx="23">
                  <c:v>1.6980000000000002</c:v>
                </c:pt>
                <c:pt idx="24">
                  <c:v>1.738</c:v>
                </c:pt>
                <c:pt idx="25">
                  <c:v>1.778</c:v>
                </c:pt>
                <c:pt idx="26">
                  <c:v>1.8199999999999998</c:v>
                </c:pt>
                <c:pt idx="27">
                  <c:v>1.8619999999999999</c:v>
                </c:pt>
                <c:pt idx="28">
                  <c:v>1.905</c:v>
                </c:pt>
                <c:pt idx="29">
                  <c:v>1.95</c:v>
                </c:pt>
                <c:pt idx="30">
                  <c:v>1.9949999999999999</c:v>
                </c:pt>
                <c:pt idx="31">
                  <c:v>2.0420000000000003</c:v>
                </c:pt>
                <c:pt idx="32">
                  <c:v>2.089</c:v>
                </c:pt>
                <c:pt idx="33">
                  <c:v>2.1379999999999999</c:v>
                </c:pt>
                <c:pt idx="34">
                  <c:v>2.1880000000000002</c:v>
                </c:pt>
                <c:pt idx="35">
                  <c:v>2.2389999999999999</c:v>
                </c:pt>
                <c:pt idx="36">
                  <c:v>2.2910000000000004</c:v>
                </c:pt>
                <c:pt idx="37">
                  <c:v>2.3439999999999999</c:v>
                </c:pt>
                <c:pt idx="38">
                  <c:v>2.399</c:v>
                </c:pt>
                <c:pt idx="39">
                  <c:v>2.4550000000000001</c:v>
                </c:pt>
                <c:pt idx="40">
                  <c:v>2.512</c:v>
                </c:pt>
                <c:pt idx="41">
                  <c:v>2.57</c:v>
                </c:pt>
                <c:pt idx="42">
                  <c:v>2.63</c:v>
                </c:pt>
                <c:pt idx="43">
                  <c:v>2.6919999999999997</c:v>
                </c:pt>
                <c:pt idx="44">
                  <c:v>2.754</c:v>
                </c:pt>
                <c:pt idx="45">
                  <c:v>2.8180000000000001</c:v>
                </c:pt>
                <c:pt idx="46">
                  <c:v>2.8839999999999999</c:v>
                </c:pt>
                <c:pt idx="47">
                  <c:v>2.9510000000000001</c:v>
                </c:pt>
                <c:pt idx="48">
                  <c:v>3.02</c:v>
                </c:pt>
                <c:pt idx="49">
                  <c:v>3.09</c:v>
                </c:pt>
                <c:pt idx="50">
                  <c:v>3.1619999999999999</c:v>
                </c:pt>
                <c:pt idx="51">
                  <c:v>3.2360000000000002</c:v>
                </c:pt>
                <c:pt idx="52">
                  <c:v>3.3109999999999999</c:v>
                </c:pt>
                <c:pt idx="53">
                  <c:v>3.3879999999999999</c:v>
                </c:pt>
                <c:pt idx="54">
                  <c:v>3.4670000000000001</c:v>
                </c:pt>
                <c:pt idx="55">
                  <c:v>3.548</c:v>
                </c:pt>
                <c:pt idx="56">
                  <c:v>3.6310000000000002</c:v>
                </c:pt>
                <c:pt idx="57">
                  <c:v>3.7149999999999999</c:v>
                </c:pt>
                <c:pt idx="58">
                  <c:v>3.802</c:v>
                </c:pt>
                <c:pt idx="59">
                  <c:v>3.89</c:v>
                </c:pt>
                <c:pt idx="60">
                  <c:v>3.9809999999999999</c:v>
                </c:pt>
                <c:pt idx="61">
                  <c:v>4.0740000000000007</c:v>
                </c:pt>
                <c:pt idx="62">
                  <c:v>4.1690000000000005</c:v>
                </c:pt>
                <c:pt idx="63">
                  <c:v>4.266</c:v>
                </c:pt>
                <c:pt idx="64">
                  <c:v>4.3649999999999993</c:v>
                </c:pt>
                <c:pt idx="65">
                  <c:v>4.4669999999999996</c:v>
                </c:pt>
                <c:pt idx="66">
                  <c:v>4.5709999999999997</c:v>
                </c:pt>
                <c:pt idx="67">
                  <c:v>4.6770000000000005</c:v>
                </c:pt>
                <c:pt idx="68">
                  <c:v>4.7859999999999996</c:v>
                </c:pt>
                <c:pt idx="69">
                  <c:v>4.8980000000000006</c:v>
                </c:pt>
                <c:pt idx="70">
                  <c:v>5.0119999999999996</c:v>
                </c:pt>
                <c:pt idx="71">
                  <c:v>5.1290000000000004</c:v>
                </c:pt>
                <c:pt idx="72">
                  <c:v>5.2480000000000002</c:v>
                </c:pt>
                <c:pt idx="73">
                  <c:v>5.37</c:v>
                </c:pt>
                <c:pt idx="74">
                  <c:v>5.4950000000000001</c:v>
                </c:pt>
                <c:pt idx="75">
                  <c:v>5.6230000000000002</c:v>
                </c:pt>
                <c:pt idx="76">
                  <c:v>5.7540000000000004</c:v>
                </c:pt>
                <c:pt idx="77">
                  <c:v>5.8879999999999999</c:v>
                </c:pt>
                <c:pt idx="78">
                  <c:v>6.0260000000000007</c:v>
                </c:pt>
                <c:pt idx="79">
                  <c:v>6.1659999999999995</c:v>
                </c:pt>
                <c:pt idx="80">
                  <c:v>6.31</c:v>
                </c:pt>
                <c:pt idx="81">
                  <c:v>6.4569999999999999</c:v>
                </c:pt>
                <c:pt idx="82">
                  <c:v>6.6069999999999993</c:v>
                </c:pt>
                <c:pt idx="83">
                  <c:v>6.7610000000000001</c:v>
                </c:pt>
                <c:pt idx="84">
                  <c:v>6.9179999999999993</c:v>
                </c:pt>
                <c:pt idx="85">
                  <c:v>7.0790000000000006</c:v>
                </c:pt>
                <c:pt idx="86">
                  <c:v>7.2439999999999998</c:v>
                </c:pt>
                <c:pt idx="87">
                  <c:v>7.4130000000000003</c:v>
                </c:pt>
                <c:pt idx="88">
                  <c:v>7.5860000000000003</c:v>
                </c:pt>
                <c:pt idx="89">
                  <c:v>7.7619999999999996</c:v>
                </c:pt>
                <c:pt idx="90">
                  <c:v>7.9429999999999996</c:v>
                </c:pt>
                <c:pt idx="91">
                  <c:v>8.1280000000000001</c:v>
                </c:pt>
                <c:pt idx="92">
                  <c:v>8.3180000000000014</c:v>
                </c:pt>
                <c:pt idx="93">
                  <c:v>8.511000000000001</c:v>
                </c:pt>
                <c:pt idx="94">
                  <c:v>8.7099999999999991</c:v>
                </c:pt>
                <c:pt idx="95">
                  <c:v>8.9129999999999985</c:v>
                </c:pt>
                <c:pt idx="96">
                  <c:v>9.120000000000001</c:v>
                </c:pt>
                <c:pt idx="97">
                  <c:v>9.3330000000000002</c:v>
                </c:pt>
                <c:pt idx="98">
                  <c:v>9.5500000000000007</c:v>
                </c:pt>
                <c:pt idx="99">
                  <c:v>9.7720000000000002</c:v>
                </c:pt>
                <c:pt idx="100">
                  <c:v>10</c:v>
                </c:pt>
                <c:pt idx="101">
                  <c:v>10.233000000000001</c:v>
                </c:pt>
                <c:pt idx="102">
                  <c:v>10.471</c:v>
                </c:pt>
                <c:pt idx="103">
                  <c:v>10.715</c:v>
                </c:pt>
                <c:pt idx="104">
                  <c:v>10.965</c:v>
                </c:pt>
                <c:pt idx="105">
                  <c:v>11.219999999999999</c:v>
                </c:pt>
                <c:pt idx="106">
                  <c:v>11.481999999999999</c:v>
                </c:pt>
                <c:pt idx="107">
                  <c:v>11.749000000000001</c:v>
                </c:pt>
                <c:pt idx="108">
                  <c:v>12.023</c:v>
                </c:pt>
                <c:pt idx="109">
                  <c:v>12.303000000000001</c:v>
                </c:pt>
                <c:pt idx="110">
                  <c:v>12.588999999999999</c:v>
                </c:pt>
                <c:pt idx="111">
                  <c:v>12.882</c:v>
                </c:pt>
                <c:pt idx="112">
                  <c:v>13.183</c:v>
                </c:pt>
                <c:pt idx="113">
                  <c:v>13.49</c:v>
                </c:pt>
                <c:pt idx="114">
                  <c:v>13.804</c:v>
                </c:pt>
                <c:pt idx="115">
                  <c:v>14.125</c:v>
                </c:pt>
                <c:pt idx="116">
                  <c:v>14.453999999999999</c:v>
                </c:pt>
                <c:pt idx="117">
                  <c:v>14.791</c:v>
                </c:pt>
                <c:pt idx="118">
                  <c:v>15.136000000000001</c:v>
                </c:pt>
                <c:pt idx="119">
                  <c:v>15.488000000000001</c:v>
                </c:pt>
                <c:pt idx="120">
                  <c:v>15.849</c:v>
                </c:pt>
                <c:pt idx="121">
                  <c:v>16.218</c:v>
                </c:pt>
                <c:pt idx="122">
                  <c:v>16.596</c:v>
                </c:pt>
                <c:pt idx="123">
                  <c:v>16.981999999999999</c:v>
                </c:pt>
                <c:pt idx="124">
                  <c:v>17.378</c:v>
                </c:pt>
                <c:pt idx="125">
                  <c:v>17.782999999999998</c:v>
                </c:pt>
                <c:pt idx="126">
                  <c:v>18.196999999999999</c:v>
                </c:pt>
                <c:pt idx="127">
                  <c:v>18.620999999999999</c:v>
                </c:pt>
                <c:pt idx="128">
                  <c:v>19.055</c:v>
                </c:pt>
                <c:pt idx="129">
                  <c:v>19.497999999999998</c:v>
                </c:pt>
                <c:pt idx="130">
                  <c:v>19.952999999999999</c:v>
                </c:pt>
                <c:pt idx="131">
                  <c:v>20.417000000000002</c:v>
                </c:pt>
                <c:pt idx="132">
                  <c:v>20.893000000000001</c:v>
                </c:pt>
                <c:pt idx="133">
                  <c:v>21.38</c:v>
                </c:pt>
                <c:pt idx="134">
                  <c:v>21.878</c:v>
                </c:pt>
                <c:pt idx="135">
                  <c:v>22.387</c:v>
                </c:pt>
                <c:pt idx="136">
                  <c:v>22.908999999999999</c:v>
                </c:pt>
                <c:pt idx="137">
                  <c:v>23.442</c:v>
                </c:pt>
                <c:pt idx="138">
                  <c:v>23.988000000000003</c:v>
                </c:pt>
                <c:pt idx="139">
                  <c:v>24.547000000000001</c:v>
                </c:pt>
                <c:pt idx="140">
                  <c:v>25.119</c:v>
                </c:pt>
                <c:pt idx="141">
                  <c:v>25.704000000000001</c:v>
                </c:pt>
                <c:pt idx="142">
                  <c:v>26.302999999999997</c:v>
                </c:pt>
                <c:pt idx="143">
                  <c:v>26.914999999999999</c:v>
                </c:pt>
                <c:pt idx="144">
                  <c:v>27.542000000000002</c:v>
                </c:pt>
                <c:pt idx="145">
                  <c:v>28.184000000000001</c:v>
                </c:pt>
                <c:pt idx="146">
                  <c:v>28.84</c:v>
                </c:pt>
                <c:pt idx="147">
                  <c:v>29.512</c:v>
                </c:pt>
                <c:pt idx="148">
                  <c:v>30.2</c:v>
                </c:pt>
                <c:pt idx="149">
                  <c:v>30.902999999999999</c:v>
                </c:pt>
                <c:pt idx="150">
                  <c:v>31.622999999999998</c:v>
                </c:pt>
                <c:pt idx="151">
                  <c:v>32.359000000000002</c:v>
                </c:pt>
                <c:pt idx="152">
                  <c:v>33.113</c:v>
                </c:pt>
                <c:pt idx="153">
                  <c:v>33.884</c:v>
                </c:pt>
                <c:pt idx="154">
                  <c:v>34.673999999999999</c:v>
                </c:pt>
                <c:pt idx="155">
                  <c:v>35.481000000000002</c:v>
                </c:pt>
                <c:pt idx="156">
                  <c:v>36.308</c:v>
                </c:pt>
                <c:pt idx="157">
                  <c:v>37.153999999999996</c:v>
                </c:pt>
                <c:pt idx="158">
                  <c:v>38.019000000000005</c:v>
                </c:pt>
                <c:pt idx="159">
                  <c:v>38.905000000000001</c:v>
                </c:pt>
                <c:pt idx="160">
                  <c:v>39.811</c:v>
                </c:pt>
                <c:pt idx="161">
                  <c:v>40.738</c:v>
                </c:pt>
                <c:pt idx="162">
                  <c:v>41.687000000000005</c:v>
                </c:pt>
                <c:pt idx="163">
                  <c:v>42.657999999999994</c:v>
                </c:pt>
                <c:pt idx="164">
                  <c:v>43.652000000000001</c:v>
                </c:pt>
                <c:pt idx="165">
                  <c:v>44.667999999999999</c:v>
                </c:pt>
                <c:pt idx="166">
                  <c:v>45.708999999999996</c:v>
                </c:pt>
                <c:pt idx="167">
                  <c:v>46.774000000000001</c:v>
                </c:pt>
                <c:pt idx="168">
                  <c:v>47.863</c:v>
                </c:pt>
                <c:pt idx="169">
                  <c:v>48.977999999999994</c:v>
                </c:pt>
                <c:pt idx="170">
                  <c:v>50.119</c:v>
                </c:pt>
                <c:pt idx="171">
                  <c:v>51.286000000000001</c:v>
                </c:pt>
                <c:pt idx="172">
                  <c:v>52.481000000000002</c:v>
                </c:pt>
                <c:pt idx="173">
                  <c:v>53.702999999999996</c:v>
                </c:pt>
                <c:pt idx="174">
                  <c:v>54.954000000000001</c:v>
                </c:pt>
                <c:pt idx="175">
                  <c:v>56.233999999999995</c:v>
                </c:pt>
                <c:pt idx="176">
                  <c:v>57.544000000000004</c:v>
                </c:pt>
                <c:pt idx="177">
                  <c:v>58.884</c:v>
                </c:pt>
                <c:pt idx="178">
                  <c:v>60.256</c:v>
                </c:pt>
                <c:pt idx="179">
                  <c:v>61.660000000000004</c:v>
                </c:pt>
                <c:pt idx="180">
                  <c:v>63.095999999999997</c:v>
                </c:pt>
                <c:pt idx="181">
                  <c:v>64.564999999999998</c:v>
                </c:pt>
                <c:pt idx="182">
                  <c:v>66.068999999999988</c:v>
                </c:pt>
                <c:pt idx="183">
                  <c:v>67.60799999999999</c:v>
                </c:pt>
                <c:pt idx="184">
                  <c:v>69.183000000000007</c:v>
                </c:pt>
                <c:pt idx="185">
                  <c:v>70.795000000000002</c:v>
                </c:pt>
                <c:pt idx="186">
                  <c:v>72.444000000000003</c:v>
                </c:pt>
                <c:pt idx="187">
                  <c:v>74.131</c:v>
                </c:pt>
                <c:pt idx="188">
                  <c:v>75.858000000000004</c:v>
                </c:pt>
                <c:pt idx="189">
                  <c:v>77.625</c:v>
                </c:pt>
                <c:pt idx="190">
                  <c:v>79.432999999999993</c:v>
                </c:pt>
                <c:pt idx="191">
                  <c:v>81.283000000000001</c:v>
                </c:pt>
                <c:pt idx="192">
                  <c:v>83.176000000000002</c:v>
                </c:pt>
                <c:pt idx="193">
                  <c:v>85.114000000000004</c:v>
                </c:pt>
                <c:pt idx="194">
                  <c:v>87.095999999999989</c:v>
                </c:pt>
                <c:pt idx="195">
                  <c:v>89.125</c:v>
                </c:pt>
                <c:pt idx="196">
                  <c:v>91.200999999999993</c:v>
                </c:pt>
                <c:pt idx="197">
                  <c:v>93.325000000000003</c:v>
                </c:pt>
                <c:pt idx="198">
                  <c:v>95.498999999999995</c:v>
                </c:pt>
                <c:pt idx="199">
                  <c:v>97.724000000000004</c:v>
                </c:pt>
                <c:pt idx="200">
                  <c:v>100</c:v>
                </c:pt>
                <c:pt idx="201">
                  <c:v>102.32900000000001</c:v>
                </c:pt>
                <c:pt idx="202">
                  <c:v>104.71299999999999</c:v>
                </c:pt>
                <c:pt idx="203">
                  <c:v>107.15199999999999</c:v>
                </c:pt>
                <c:pt idx="204">
                  <c:v>109.64800000000001</c:v>
                </c:pt>
                <c:pt idx="205">
                  <c:v>112.202</c:v>
                </c:pt>
                <c:pt idx="206">
                  <c:v>114.815</c:v>
                </c:pt>
                <c:pt idx="207">
                  <c:v>117.49</c:v>
                </c:pt>
                <c:pt idx="208">
                  <c:v>120.226</c:v>
                </c:pt>
                <c:pt idx="209">
                  <c:v>123.027</c:v>
                </c:pt>
                <c:pt idx="210">
                  <c:v>125.893</c:v>
                </c:pt>
                <c:pt idx="211">
                  <c:v>128.82499999999999</c:v>
                </c:pt>
                <c:pt idx="212">
                  <c:v>131.82600000000002</c:v>
                </c:pt>
                <c:pt idx="213">
                  <c:v>134.89599999999999</c:v>
                </c:pt>
                <c:pt idx="214">
                  <c:v>138.03799999999998</c:v>
                </c:pt>
                <c:pt idx="215">
                  <c:v>141.25399999999999</c:v>
                </c:pt>
                <c:pt idx="216">
                  <c:v>144.54400000000001</c:v>
                </c:pt>
                <c:pt idx="217">
                  <c:v>147.911</c:v>
                </c:pt>
                <c:pt idx="218">
                  <c:v>151.35599999999999</c:v>
                </c:pt>
                <c:pt idx="219">
                  <c:v>154.88200000000001</c:v>
                </c:pt>
                <c:pt idx="220">
                  <c:v>158.489</c:v>
                </c:pt>
                <c:pt idx="221">
                  <c:v>162.18100000000001</c:v>
                </c:pt>
                <c:pt idx="222">
                  <c:v>165.959</c:v>
                </c:pt>
                <c:pt idx="223">
                  <c:v>169.82400000000001</c:v>
                </c:pt>
                <c:pt idx="224">
                  <c:v>173.78</c:v>
                </c:pt>
                <c:pt idx="225">
                  <c:v>177.828</c:v>
                </c:pt>
                <c:pt idx="226">
                  <c:v>181.97</c:v>
                </c:pt>
                <c:pt idx="227">
                  <c:v>186.209</c:v>
                </c:pt>
                <c:pt idx="228">
                  <c:v>190.54599999999999</c:v>
                </c:pt>
                <c:pt idx="229">
                  <c:v>194.98399999999998</c:v>
                </c:pt>
                <c:pt idx="230">
                  <c:v>199.52600000000001</c:v>
                </c:pt>
                <c:pt idx="231">
                  <c:v>204.17400000000001</c:v>
                </c:pt>
                <c:pt idx="232">
                  <c:v>208.93</c:v>
                </c:pt>
                <c:pt idx="233">
                  <c:v>213.79600000000002</c:v>
                </c:pt>
                <c:pt idx="234">
                  <c:v>218.77600000000001</c:v>
                </c:pt>
                <c:pt idx="235">
                  <c:v>223.87199999999999</c:v>
                </c:pt>
                <c:pt idx="236">
                  <c:v>229.08699999999999</c:v>
                </c:pt>
                <c:pt idx="237">
                  <c:v>234.423</c:v>
                </c:pt>
                <c:pt idx="238">
                  <c:v>239.88300000000001</c:v>
                </c:pt>
                <c:pt idx="239">
                  <c:v>245.47099999999998</c:v>
                </c:pt>
                <c:pt idx="240">
                  <c:v>251.18900000000002</c:v>
                </c:pt>
                <c:pt idx="241">
                  <c:v>257.03999999999996</c:v>
                </c:pt>
                <c:pt idx="242">
                  <c:v>263.02699999999999</c:v>
                </c:pt>
                <c:pt idx="243">
                  <c:v>269.15300000000002</c:v>
                </c:pt>
                <c:pt idx="244">
                  <c:v>275.423</c:v>
                </c:pt>
                <c:pt idx="245">
                  <c:v>281.83800000000002</c:v>
                </c:pt>
                <c:pt idx="246">
                  <c:v>288.40300000000002</c:v>
                </c:pt>
                <c:pt idx="247">
                  <c:v>295.12100000000004</c:v>
                </c:pt>
                <c:pt idx="248">
                  <c:v>301.995</c:v>
                </c:pt>
                <c:pt idx="249">
                  <c:v>309.03000000000003</c:v>
                </c:pt>
                <c:pt idx="250">
                  <c:v>316.22800000000001</c:v>
                </c:pt>
                <c:pt idx="251">
                  <c:v>323.59399999999999</c:v>
                </c:pt>
                <c:pt idx="252">
                  <c:v>331.13100000000003</c:v>
                </c:pt>
                <c:pt idx="253">
                  <c:v>338.84399999999999</c:v>
                </c:pt>
                <c:pt idx="254">
                  <c:v>346.73700000000002</c:v>
                </c:pt>
                <c:pt idx="255">
                  <c:v>354.81299999999999</c:v>
                </c:pt>
                <c:pt idx="256">
                  <c:v>363.07800000000003</c:v>
                </c:pt>
                <c:pt idx="257">
                  <c:v>371.53499999999997</c:v>
                </c:pt>
                <c:pt idx="258">
                  <c:v>380.18900000000002</c:v>
                </c:pt>
                <c:pt idx="259">
                  <c:v>389.04500000000002</c:v>
                </c:pt>
                <c:pt idx="260">
                  <c:v>398.10699999999997</c:v>
                </c:pt>
                <c:pt idx="261">
                  <c:v>407.38</c:v>
                </c:pt>
                <c:pt idx="262">
                  <c:v>416.86899999999997</c:v>
                </c:pt>
                <c:pt idx="263">
                  <c:v>426.58000000000004</c:v>
                </c:pt>
                <c:pt idx="264">
                  <c:v>436.51600000000002</c:v>
                </c:pt>
                <c:pt idx="265">
                  <c:v>446.68399999999997</c:v>
                </c:pt>
                <c:pt idx="266">
                  <c:v>457.08800000000002</c:v>
                </c:pt>
                <c:pt idx="267">
                  <c:v>467.73500000000001</c:v>
                </c:pt>
                <c:pt idx="268">
                  <c:v>478.63</c:v>
                </c:pt>
                <c:pt idx="269">
                  <c:v>489.779</c:v>
                </c:pt>
                <c:pt idx="270">
                  <c:v>501.18700000000007</c:v>
                </c:pt>
                <c:pt idx="271">
                  <c:v>512.86099999999999</c:v>
                </c:pt>
                <c:pt idx="272">
                  <c:v>524.80700000000002</c:v>
                </c:pt>
                <c:pt idx="273">
                  <c:v>537.03200000000004</c:v>
                </c:pt>
                <c:pt idx="274">
                  <c:v>549.54099999999994</c:v>
                </c:pt>
                <c:pt idx="275">
                  <c:v>562.34099999999989</c:v>
                </c:pt>
                <c:pt idx="276">
                  <c:v>575.43999999999994</c:v>
                </c:pt>
                <c:pt idx="277">
                  <c:v>588.84400000000005</c:v>
                </c:pt>
                <c:pt idx="278">
                  <c:v>602.56000000000006</c:v>
                </c:pt>
                <c:pt idx="279">
                  <c:v>616.59499999999991</c:v>
                </c:pt>
                <c:pt idx="280">
                  <c:v>630.95699999999999</c:v>
                </c:pt>
                <c:pt idx="281">
                  <c:v>645.654</c:v>
                </c:pt>
                <c:pt idx="282">
                  <c:v>660.69299999999998</c:v>
                </c:pt>
                <c:pt idx="283">
                  <c:v>676.08299999999997</c:v>
                </c:pt>
                <c:pt idx="284">
                  <c:v>691.8309999999999</c:v>
                </c:pt>
                <c:pt idx="285">
                  <c:v>707.94600000000003</c:v>
                </c:pt>
                <c:pt idx="286">
                  <c:v>724.43599999999992</c:v>
                </c:pt>
                <c:pt idx="287">
                  <c:v>741.31000000000006</c:v>
                </c:pt>
                <c:pt idx="288">
                  <c:v>758.57799999999997</c:v>
                </c:pt>
                <c:pt idx="289">
                  <c:v>776.24699999999996</c:v>
                </c:pt>
                <c:pt idx="290">
                  <c:v>794.32799999999997</c:v>
                </c:pt>
                <c:pt idx="291">
                  <c:v>812.83100000000002</c:v>
                </c:pt>
                <c:pt idx="292">
                  <c:v>831.76400000000001</c:v>
                </c:pt>
                <c:pt idx="293">
                  <c:v>851.13800000000003</c:v>
                </c:pt>
                <c:pt idx="294">
                  <c:v>870.96400000000006</c:v>
                </c:pt>
                <c:pt idx="295">
                  <c:v>891.25099999999998</c:v>
                </c:pt>
                <c:pt idx="296">
                  <c:v>912.01099999999997</c:v>
                </c:pt>
                <c:pt idx="297">
                  <c:v>933.25400000000002</c:v>
                </c:pt>
                <c:pt idx="298">
                  <c:v>954.99300000000005</c:v>
                </c:pt>
                <c:pt idx="299">
                  <c:v>977.23699999999997</c:v>
                </c:pt>
                <c:pt idx="300">
                  <c:v>1000</c:v>
                </c:pt>
                <c:pt idx="301">
                  <c:v>1023.293</c:v>
                </c:pt>
                <c:pt idx="302">
                  <c:v>1047.1289999999999</c:v>
                </c:pt>
                <c:pt idx="303">
                  <c:v>1071.519</c:v>
                </c:pt>
                <c:pt idx="304">
                  <c:v>1096.4779999999998</c:v>
                </c:pt>
                <c:pt idx="305">
                  <c:v>1122.018</c:v>
                </c:pt>
                <c:pt idx="306">
                  <c:v>1148.154</c:v>
                </c:pt>
                <c:pt idx="307">
                  <c:v>1174.8979999999999</c:v>
                </c:pt>
                <c:pt idx="308">
                  <c:v>1202.2639999999999</c:v>
                </c:pt>
                <c:pt idx="309">
                  <c:v>1230.269</c:v>
                </c:pt>
                <c:pt idx="310">
                  <c:v>1258.925</c:v>
                </c:pt>
                <c:pt idx="311">
                  <c:v>1288.25</c:v>
                </c:pt>
                <c:pt idx="312">
                  <c:v>1318.2570000000001</c:v>
                </c:pt>
                <c:pt idx="313">
                  <c:v>1348.963</c:v>
                </c:pt>
                <c:pt idx="314">
                  <c:v>1380.384</c:v>
                </c:pt>
                <c:pt idx="315">
                  <c:v>1412.538</c:v>
                </c:pt>
                <c:pt idx="316">
                  <c:v>1445.44</c:v>
                </c:pt>
                <c:pt idx="317">
                  <c:v>1479.1079999999999</c:v>
                </c:pt>
                <c:pt idx="318">
                  <c:v>1513.5610000000001</c:v>
                </c:pt>
                <c:pt idx="319">
                  <c:v>1548.817</c:v>
                </c:pt>
                <c:pt idx="320">
                  <c:v>1584.893</c:v>
                </c:pt>
                <c:pt idx="321">
                  <c:v>1621.81</c:v>
                </c:pt>
                <c:pt idx="322">
                  <c:v>1659.587</c:v>
                </c:pt>
                <c:pt idx="323">
                  <c:v>1698.2439999999999</c:v>
                </c:pt>
                <c:pt idx="324">
                  <c:v>1737.8009999999999</c:v>
                </c:pt>
                <c:pt idx="325">
                  <c:v>1778.279</c:v>
                </c:pt>
                <c:pt idx="326">
                  <c:v>1819.701</c:v>
                </c:pt>
                <c:pt idx="327">
                  <c:v>1862.087</c:v>
                </c:pt>
                <c:pt idx="328">
                  <c:v>1905.461</c:v>
                </c:pt>
                <c:pt idx="329">
                  <c:v>1949.845</c:v>
                </c:pt>
                <c:pt idx="330">
                  <c:v>1995.2619999999997</c:v>
                </c:pt>
                <c:pt idx="331">
                  <c:v>2041.7380000000001</c:v>
                </c:pt>
                <c:pt idx="332">
                  <c:v>2089.2959999999998</c:v>
                </c:pt>
                <c:pt idx="333">
                  <c:v>2137.962</c:v>
                </c:pt>
                <c:pt idx="334">
                  <c:v>2187.7620000000002</c:v>
                </c:pt>
                <c:pt idx="335">
                  <c:v>2238.721</c:v>
                </c:pt>
                <c:pt idx="336">
                  <c:v>2290.8679999999999</c:v>
                </c:pt>
                <c:pt idx="337">
                  <c:v>2344.2290000000003</c:v>
                </c:pt>
                <c:pt idx="338">
                  <c:v>2398.8330000000001</c:v>
                </c:pt>
                <c:pt idx="339">
                  <c:v>2454.7089999999998</c:v>
                </c:pt>
                <c:pt idx="340">
                  <c:v>2511.886</c:v>
                </c:pt>
                <c:pt idx="341">
                  <c:v>2570.3960000000002</c:v>
                </c:pt>
                <c:pt idx="342">
                  <c:v>2630.268</c:v>
                </c:pt>
                <c:pt idx="343">
                  <c:v>2691.5350000000003</c:v>
                </c:pt>
                <c:pt idx="344">
                  <c:v>2754.2289999999998</c:v>
                </c:pt>
                <c:pt idx="345">
                  <c:v>2818.3829999999998</c:v>
                </c:pt>
                <c:pt idx="346">
                  <c:v>2884.0319999999997</c:v>
                </c:pt>
                <c:pt idx="347">
                  <c:v>2951.2090000000003</c:v>
                </c:pt>
                <c:pt idx="348">
                  <c:v>3019.9519999999998</c:v>
                </c:pt>
                <c:pt idx="349">
                  <c:v>3090.2950000000001</c:v>
                </c:pt>
                <c:pt idx="350">
                  <c:v>3162.2780000000002</c:v>
                </c:pt>
                <c:pt idx="351">
                  <c:v>3235.9369999999999</c:v>
                </c:pt>
                <c:pt idx="352">
                  <c:v>3311.3110000000001</c:v>
                </c:pt>
                <c:pt idx="353">
                  <c:v>3388.442</c:v>
                </c:pt>
                <c:pt idx="354">
                  <c:v>3467.3690000000001</c:v>
                </c:pt>
                <c:pt idx="355">
                  <c:v>3548.134</c:v>
                </c:pt>
                <c:pt idx="356">
                  <c:v>3630.7809999999999</c:v>
                </c:pt>
                <c:pt idx="357">
                  <c:v>3715.3519999999999</c:v>
                </c:pt>
                <c:pt idx="358">
                  <c:v>3801.8940000000002</c:v>
                </c:pt>
                <c:pt idx="359">
                  <c:v>3890.451</c:v>
                </c:pt>
                <c:pt idx="360">
                  <c:v>3981.0720000000006</c:v>
                </c:pt>
                <c:pt idx="361">
                  <c:v>4073.8029999999999</c:v>
                </c:pt>
                <c:pt idx="362">
                  <c:v>4168.6939999999995</c:v>
                </c:pt>
                <c:pt idx="363">
                  <c:v>4265.7950000000001</c:v>
                </c:pt>
                <c:pt idx="364">
                  <c:v>4365.1580000000004</c:v>
                </c:pt>
                <c:pt idx="365">
                  <c:v>4466.8360000000002</c:v>
                </c:pt>
                <c:pt idx="366">
                  <c:v>4570.8820000000005</c:v>
                </c:pt>
                <c:pt idx="367">
                  <c:v>4677.3509999999997</c:v>
                </c:pt>
                <c:pt idx="368">
                  <c:v>4786.3009999999995</c:v>
                </c:pt>
                <c:pt idx="369">
                  <c:v>4897.7880000000005</c:v>
                </c:pt>
                <c:pt idx="370">
                  <c:v>5011.8719999999994</c:v>
                </c:pt>
                <c:pt idx="371">
                  <c:v>5128.6140000000005</c:v>
                </c:pt>
                <c:pt idx="372">
                  <c:v>5248.0749999999998</c:v>
                </c:pt>
                <c:pt idx="373">
                  <c:v>5370.3180000000002</c:v>
                </c:pt>
                <c:pt idx="374">
                  <c:v>5495.4089999999997</c:v>
                </c:pt>
                <c:pt idx="375">
                  <c:v>5623.4129999999996</c:v>
                </c:pt>
                <c:pt idx="376">
                  <c:v>5754.3990000000003</c:v>
                </c:pt>
                <c:pt idx="377">
                  <c:v>5888.4369999999999</c:v>
                </c:pt>
                <c:pt idx="378">
                  <c:v>6025.5960000000005</c:v>
                </c:pt>
                <c:pt idx="379">
                  <c:v>6165.95</c:v>
                </c:pt>
                <c:pt idx="380">
                  <c:v>6309.5729999999994</c:v>
                </c:pt>
                <c:pt idx="381">
                  <c:v>6456.5420000000004</c:v>
                </c:pt>
                <c:pt idx="382">
                  <c:v>6606.9340000000002</c:v>
                </c:pt>
                <c:pt idx="383">
                  <c:v>6760.83</c:v>
                </c:pt>
                <c:pt idx="384">
                  <c:v>6918.31</c:v>
                </c:pt>
                <c:pt idx="385">
                  <c:v>7079.4580000000005</c:v>
                </c:pt>
                <c:pt idx="386">
                  <c:v>7244.36</c:v>
                </c:pt>
                <c:pt idx="387">
                  <c:v>7413.1020000000008</c:v>
                </c:pt>
                <c:pt idx="388">
                  <c:v>7585.7759999999998</c:v>
                </c:pt>
                <c:pt idx="389">
                  <c:v>7762.4709999999995</c:v>
                </c:pt>
                <c:pt idx="390">
                  <c:v>7943.2819999999992</c:v>
                </c:pt>
                <c:pt idx="391">
                  <c:v>8128.3050000000003</c:v>
                </c:pt>
                <c:pt idx="392">
                  <c:v>8317.6380000000008</c:v>
                </c:pt>
                <c:pt idx="393">
                  <c:v>8511.380000000001</c:v>
                </c:pt>
                <c:pt idx="394">
                  <c:v>8709.6360000000004</c:v>
                </c:pt>
                <c:pt idx="395">
                  <c:v>8912.509</c:v>
                </c:pt>
                <c:pt idx="396">
                  <c:v>9120.1080000000002</c:v>
                </c:pt>
                <c:pt idx="397">
                  <c:v>9332.5429999999997</c:v>
                </c:pt>
                <c:pt idx="398">
                  <c:v>9549.9259999999995</c:v>
                </c:pt>
                <c:pt idx="399">
                  <c:v>9772.3719999999994</c:v>
                </c:pt>
                <c:pt idx="400">
                  <c:v>10000</c:v>
                </c:pt>
                <c:pt idx="401">
                  <c:v>10232.93</c:v>
                </c:pt>
                <c:pt idx="402">
                  <c:v>10471.285</c:v>
                </c:pt>
                <c:pt idx="403">
                  <c:v>10715.192999999999</c:v>
                </c:pt>
                <c:pt idx="404">
                  <c:v>10964.781999999999</c:v>
                </c:pt>
                <c:pt idx="405">
                  <c:v>11220.185000000001</c:v>
                </c:pt>
                <c:pt idx="406">
                  <c:v>11481.536</c:v>
                </c:pt>
                <c:pt idx="407">
                  <c:v>11748.975999999999</c:v>
                </c:pt>
                <c:pt idx="408">
                  <c:v>12022.644</c:v>
                </c:pt>
                <c:pt idx="409">
                  <c:v>12302.688</c:v>
                </c:pt>
                <c:pt idx="410">
                  <c:v>12589.253999999999</c:v>
                </c:pt>
                <c:pt idx="411">
                  <c:v>12882.495999999985</c:v>
                </c:pt>
                <c:pt idx="412">
                  <c:v>13182.566999999999</c:v>
                </c:pt>
                <c:pt idx="413">
                  <c:v>13489.628999999999</c:v>
                </c:pt>
                <c:pt idx="414">
                  <c:v>13803.842999999999</c:v>
                </c:pt>
                <c:pt idx="415">
                  <c:v>14125.375</c:v>
                </c:pt>
                <c:pt idx="416">
                  <c:v>14454.398000000001</c:v>
                </c:pt>
                <c:pt idx="417">
                  <c:v>14791.083999999999</c:v>
                </c:pt>
                <c:pt idx="418">
                  <c:v>15135.611999999999</c:v>
                </c:pt>
              </c:numCache>
            </c:numRef>
          </c:xVal>
          <c:yVal>
            <c:numRef>
              <c:f>Tpix3!$N$2:$N$429</c:f>
              <c:numCache>
                <c:formatCode>General</c:formatCode>
                <c:ptCount val="428"/>
                <c:pt idx="0">
                  <c:v>0.37831708419421489</c:v>
                </c:pt>
                <c:pt idx="1">
                  <c:v>0.37831708419421489</c:v>
                </c:pt>
                <c:pt idx="2">
                  <c:v>0.37831708419421489</c:v>
                </c:pt>
                <c:pt idx="3">
                  <c:v>0.37831708419421489</c:v>
                </c:pt>
                <c:pt idx="4">
                  <c:v>0.37831708419421489</c:v>
                </c:pt>
                <c:pt idx="5">
                  <c:v>0.37831708419421489</c:v>
                </c:pt>
                <c:pt idx="6">
                  <c:v>0.37831708419421489</c:v>
                </c:pt>
                <c:pt idx="7">
                  <c:v>0.37831708419421489</c:v>
                </c:pt>
                <c:pt idx="8">
                  <c:v>0.37831708419421489</c:v>
                </c:pt>
                <c:pt idx="9">
                  <c:v>0.37831708419421489</c:v>
                </c:pt>
                <c:pt idx="10">
                  <c:v>0.37831708419421489</c:v>
                </c:pt>
                <c:pt idx="11">
                  <c:v>0.37831708419421489</c:v>
                </c:pt>
                <c:pt idx="12">
                  <c:v>0.37831708419421489</c:v>
                </c:pt>
                <c:pt idx="13">
                  <c:v>0.37831708419421489</c:v>
                </c:pt>
                <c:pt idx="14">
                  <c:v>0.37831708419421489</c:v>
                </c:pt>
                <c:pt idx="15">
                  <c:v>0.37831708419421489</c:v>
                </c:pt>
                <c:pt idx="16">
                  <c:v>0.37831708419421489</c:v>
                </c:pt>
                <c:pt idx="17">
                  <c:v>0.37831708419421489</c:v>
                </c:pt>
                <c:pt idx="18">
                  <c:v>0.37831708419421489</c:v>
                </c:pt>
                <c:pt idx="19">
                  <c:v>0.37831708419421489</c:v>
                </c:pt>
                <c:pt idx="20">
                  <c:v>0.37831708419421489</c:v>
                </c:pt>
                <c:pt idx="21">
                  <c:v>0.37831708419421489</c:v>
                </c:pt>
                <c:pt idx="22">
                  <c:v>0.37831708419421489</c:v>
                </c:pt>
                <c:pt idx="23">
                  <c:v>0.37831708419421489</c:v>
                </c:pt>
                <c:pt idx="24">
                  <c:v>0.37831708419421489</c:v>
                </c:pt>
                <c:pt idx="25">
                  <c:v>0.37831708419421489</c:v>
                </c:pt>
                <c:pt idx="26">
                  <c:v>0.37831708419421489</c:v>
                </c:pt>
                <c:pt idx="27">
                  <c:v>0.37831708419421489</c:v>
                </c:pt>
                <c:pt idx="28">
                  <c:v>0.37831708419421489</c:v>
                </c:pt>
                <c:pt idx="29">
                  <c:v>0.37831708419421489</c:v>
                </c:pt>
                <c:pt idx="30">
                  <c:v>0.37831708419421489</c:v>
                </c:pt>
                <c:pt idx="31">
                  <c:v>0.37831708419421489</c:v>
                </c:pt>
                <c:pt idx="32">
                  <c:v>0.37831708419421489</c:v>
                </c:pt>
                <c:pt idx="33">
                  <c:v>0.37831708419421489</c:v>
                </c:pt>
                <c:pt idx="34">
                  <c:v>0.37831708419421489</c:v>
                </c:pt>
                <c:pt idx="35">
                  <c:v>0.37831708419421489</c:v>
                </c:pt>
                <c:pt idx="36">
                  <c:v>0.37831708419421489</c:v>
                </c:pt>
                <c:pt idx="37">
                  <c:v>0.37831708419421489</c:v>
                </c:pt>
                <c:pt idx="38">
                  <c:v>0.37831708419421489</c:v>
                </c:pt>
                <c:pt idx="39">
                  <c:v>0.37831708419421489</c:v>
                </c:pt>
                <c:pt idx="40">
                  <c:v>0.37831708419421489</c:v>
                </c:pt>
                <c:pt idx="41">
                  <c:v>0.37831708419421489</c:v>
                </c:pt>
                <c:pt idx="42">
                  <c:v>0.37831708419421489</c:v>
                </c:pt>
                <c:pt idx="43">
                  <c:v>0.37831708419421489</c:v>
                </c:pt>
                <c:pt idx="44">
                  <c:v>0.37831708419421489</c:v>
                </c:pt>
                <c:pt idx="45">
                  <c:v>0.37831708419421489</c:v>
                </c:pt>
                <c:pt idx="46">
                  <c:v>0.37831708419421489</c:v>
                </c:pt>
                <c:pt idx="47">
                  <c:v>0.37831708419421489</c:v>
                </c:pt>
                <c:pt idx="48">
                  <c:v>0.37831708419421489</c:v>
                </c:pt>
                <c:pt idx="49">
                  <c:v>0.37831708419421489</c:v>
                </c:pt>
                <c:pt idx="50">
                  <c:v>0.37831708419421489</c:v>
                </c:pt>
                <c:pt idx="51">
                  <c:v>0.37831708419421489</c:v>
                </c:pt>
                <c:pt idx="52">
                  <c:v>0.37831708419421489</c:v>
                </c:pt>
                <c:pt idx="53">
                  <c:v>0.37831708419421489</c:v>
                </c:pt>
                <c:pt idx="54">
                  <c:v>0.37831708419421489</c:v>
                </c:pt>
                <c:pt idx="55">
                  <c:v>0.37831708419421489</c:v>
                </c:pt>
                <c:pt idx="56">
                  <c:v>0.37831708419421489</c:v>
                </c:pt>
                <c:pt idx="57">
                  <c:v>0.37831708419421489</c:v>
                </c:pt>
                <c:pt idx="58">
                  <c:v>0.37831708419421489</c:v>
                </c:pt>
                <c:pt idx="59">
                  <c:v>0.37831708419421489</c:v>
                </c:pt>
                <c:pt idx="60">
                  <c:v>0.37831708419421489</c:v>
                </c:pt>
                <c:pt idx="61">
                  <c:v>0.37831708419421489</c:v>
                </c:pt>
                <c:pt idx="62">
                  <c:v>0.37831708419421489</c:v>
                </c:pt>
                <c:pt idx="63">
                  <c:v>0.37831708419421489</c:v>
                </c:pt>
                <c:pt idx="64">
                  <c:v>0.37831708419421489</c:v>
                </c:pt>
                <c:pt idx="65">
                  <c:v>0.37831708419421489</c:v>
                </c:pt>
                <c:pt idx="66">
                  <c:v>0.37831708419421489</c:v>
                </c:pt>
                <c:pt idx="67">
                  <c:v>0.37831708419421489</c:v>
                </c:pt>
                <c:pt idx="68">
                  <c:v>0.37831708419421489</c:v>
                </c:pt>
                <c:pt idx="69">
                  <c:v>0.37831708419421489</c:v>
                </c:pt>
                <c:pt idx="70">
                  <c:v>0.37831708419421489</c:v>
                </c:pt>
                <c:pt idx="71">
                  <c:v>0.37831708419421489</c:v>
                </c:pt>
                <c:pt idx="72">
                  <c:v>0.37831708419421489</c:v>
                </c:pt>
                <c:pt idx="73">
                  <c:v>0.37831708419421489</c:v>
                </c:pt>
                <c:pt idx="74">
                  <c:v>0.37831708419421489</c:v>
                </c:pt>
                <c:pt idx="75">
                  <c:v>0.37831708419421489</c:v>
                </c:pt>
                <c:pt idx="76">
                  <c:v>0.37831708419421489</c:v>
                </c:pt>
                <c:pt idx="77">
                  <c:v>0.37831708419421489</c:v>
                </c:pt>
                <c:pt idx="78">
                  <c:v>0.37831708419421489</c:v>
                </c:pt>
                <c:pt idx="79">
                  <c:v>0.37831708419421489</c:v>
                </c:pt>
                <c:pt idx="80">
                  <c:v>0.37831708419421489</c:v>
                </c:pt>
                <c:pt idx="81">
                  <c:v>0.37831708419421489</c:v>
                </c:pt>
                <c:pt idx="82">
                  <c:v>0.37831708419421489</c:v>
                </c:pt>
                <c:pt idx="83">
                  <c:v>0.37831708419421489</c:v>
                </c:pt>
                <c:pt idx="84">
                  <c:v>0.37831708419421489</c:v>
                </c:pt>
                <c:pt idx="85">
                  <c:v>0.37831708419421489</c:v>
                </c:pt>
                <c:pt idx="86">
                  <c:v>0.37831708419421489</c:v>
                </c:pt>
                <c:pt idx="87">
                  <c:v>0.37831708419421489</c:v>
                </c:pt>
                <c:pt idx="88">
                  <c:v>0.37831708419421489</c:v>
                </c:pt>
                <c:pt idx="89">
                  <c:v>0.37831708419421489</c:v>
                </c:pt>
                <c:pt idx="90">
                  <c:v>0.37831708419421489</c:v>
                </c:pt>
                <c:pt idx="91">
                  <c:v>0.37831708419421489</c:v>
                </c:pt>
                <c:pt idx="92">
                  <c:v>0.37831708419421489</c:v>
                </c:pt>
                <c:pt idx="93">
                  <c:v>0.37831708419421489</c:v>
                </c:pt>
                <c:pt idx="94">
                  <c:v>0.37831708419421489</c:v>
                </c:pt>
                <c:pt idx="95">
                  <c:v>0.37831708419421489</c:v>
                </c:pt>
                <c:pt idx="96">
                  <c:v>0.37831708419421489</c:v>
                </c:pt>
                <c:pt idx="97">
                  <c:v>0.37831708419421489</c:v>
                </c:pt>
                <c:pt idx="98">
                  <c:v>0.37831708419421489</c:v>
                </c:pt>
                <c:pt idx="99">
                  <c:v>0.37831708419421489</c:v>
                </c:pt>
                <c:pt idx="100">
                  <c:v>0.37831708419421489</c:v>
                </c:pt>
                <c:pt idx="101">
                  <c:v>0.37831708419421489</c:v>
                </c:pt>
                <c:pt idx="102">
                  <c:v>0.37831708419421489</c:v>
                </c:pt>
                <c:pt idx="103">
                  <c:v>0.37831708419421489</c:v>
                </c:pt>
                <c:pt idx="104">
                  <c:v>0.37831708419421489</c:v>
                </c:pt>
                <c:pt idx="105">
                  <c:v>0.37831708419421489</c:v>
                </c:pt>
                <c:pt idx="106">
                  <c:v>0.37831708419421489</c:v>
                </c:pt>
                <c:pt idx="107">
                  <c:v>0.37831708419421489</c:v>
                </c:pt>
                <c:pt idx="108">
                  <c:v>0.37831708419421489</c:v>
                </c:pt>
                <c:pt idx="109">
                  <c:v>0.37831708419421489</c:v>
                </c:pt>
                <c:pt idx="110">
                  <c:v>0.37831708419421489</c:v>
                </c:pt>
                <c:pt idx="111">
                  <c:v>0.37831708419421489</c:v>
                </c:pt>
                <c:pt idx="112">
                  <c:v>0.37831708419421489</c:v>
                </c:pt>
                <c:pt idx="113">
                  <c:v>0.37831708419421489</c:v>
                </c:pt>
                <c:pt idx="114">
                  <c:v>0.37831708419421489</c:v>
                </c:pt>
                <c:pt idx="115">
                  <c:v>0.37831708419421489</c:v>
                </c:pt>
                <c:pt idx="116">
                  <c:v>0.37831708419421489</c:v>
                </c:pt>
                <c:pt idx="117">
                  <c:v>0.37831708419421489</c:v>
                </c:pt>
                <c:pt idx="118">
                  <c:v>0.37831708419421489</c:v>
                </c:pt>
                <c:pt idx="119">
                  <c:v>0.37831708419421489</c:v>
                </c:pt>
                <c:pt idx="120">
                  <c:v>0.37831708419421489</c:v>
                </c:pt>
                <c:pt idx="121">
                  <c:v>0.37831708419421489</c:v>
                </c:pt>
                <c:pt idx="122">
                  <c:v>0.37831708419421489</c:v>
                </c:pt>
                <c:pt idx="123">
                  <c:v>0.37831708419421489</c:v>
                </c:pt>
                <c:pt idx="124">
                  <c:v>0.37831708419421489</c:v>
                </c:pt>
                <c:pt idx="125">
                  <c:v>0.37831708419421489</c:v>
                </c:pt>
                <c:pt idx="126">
                  <c:v>0.37831708419421489</c:v>
                </c:pt>
                <c:pt idx="127">
                  <c:v>0.37831708419421489</c:v>
                </c:pt>
                <c:pt idx="128">
                  <c:v>0.37831708419421489</c:v>
                </c:pt>
                <c:pt idx="129">
                  <c:v>0.37831708419421489</c:v>
                </c:pt>
                <c:pt idx="130">
                  <c:v>0.37831708419421489</c:v>
                </c:pt>
                <c:pt idx="131">
                  <c:v>0.37831708419421489</c:v>
                </c:pt>
                <c:pt idx="132">
                  <c:v>0.37831708419421489</c:v>
                </c:pt>
                <c:pt idx="133">
                  <c:v>0.37831708419421489</c:v>
                </c:pt>
                <c:pt idx="134">
                  <c:v>0.37831708419421489</c:v>
                </c:pt>
                <c:pt idx="135">
                  <c:v>0.37831708419421489</c:v>
                </c:pt>
                <c:pt idx="136">
                  <c:v>0.37831708419421489</c:v>
                </c:pt>
                <c:pt idx="137">
                  <c:v>0.37831708419421489</c:v>
                </c:pt>
                <c:pt idx="138">
                  <c:v>0.37831708419421489</c:v>
                </c:pt>
                <c:pt idx="139">
                  <c:v>0.37831708419421489</c:v>
                </c:pt>
                <c:pt idx="140">
                  <c:v>0.37831708419421489</c:v>
                </c:pt>
                <c:pt idx="141">
                  <c:v>0.37831708419421489</c:v>
                </c:pt>
                <c:pt idx="142">
                  <c:v>0.37831708419421489</c:v>
                </c:pt>
                <c:pt idx="143">
                  <c:v>0.37831708419421489</c:v>
                </c:pt>
                <c:pt idx="144">
                  <c:v>0.37831708419421489</c:v>
                </c:pt>
                <c:pt idx="145">
                  <c:v>0.37831708419421489</c:v>
                </c:pt>
                <c:pt idx="146">
                  <c:v>0.37831708419421489</c:v>
                </c:pt>
                <c:pt idx="147">
                  <c:v>0.37831708419421489</c:v>
                </c:pt>
                <c:pt idx="148">
                  <c:v>0.37831708419421489</c:v>
                </c:pt>
                <c:pt idx="149">
                  <c:v>0.37831708419421489</c:v>
                </c:pt>
                <c:pt idx="150">
                  <c:v>0.37831708419421489</c:v>
                </c:pt>
                <c:pt idx="151">
                  <c:v>0.37831708419421489</c:v>
                </c:pt>
                <c:pt idx="152">
                  <c:v>0.37831708419421489</c:v>
                </c:pt>
                <c:pt idx="153">
                  <c:v>0.37831708419421489</c:v>
                </c:pt>
                <c:pt idx="154">
                  <c:v>0.37831708419421489</c:v>
                </c:pt>
                <c:pt idx="155">
                  <c:v>0.37831708419421489</c:v>
                </c:pt>
                <c:pt idx="156">
                  <c:v>0.37831708419421489</c:v>
                </c:pt>
                <c:pt idx="157">
                  <c:v>0.37831708419421489</c:v>
                </c:pt>
                <c:pt idx="158">
                  <c:v>0.37831708419421489</c:v>
                </c:pt>
                <c:pt idx="159">
                  <c:v>0.37831708419421489</c:v>
                </c:pt>
                <c:pt idx="160">
                  <c:v>0.37831708419421489</c:v>
                </c:pt>
                <c:pt idx="161">
                  <c:v>0.37831708419421489</c:v>
                </c:pt>
                <c:pt idx="162">
                  <c:v>0.37831708419421489</c:v>
                </c:pt>
                <c:pt idx="163">
                  <c:v>0.37831708419421489</c:v>
                </c:pt>
                <c:pt idx="164">
                  <c:v>0.37831708419421489</c:v>
                </c:pt>
                <c:pt idx="165">
                  <c:v>0.37831708419421489</c:v>
                </c:pt>
                <c:pt idx="166">
                  <c:v>0.37831708419421489</c:v>
                </c:pt>
                <c:pt idx="167">
                  <c:v>0.37831708419421489</c:v>
                </c:pt>
                <c:pt idx="168">
                  <c:v>0.37831708419421489</c:v>
                </c:pt>
                <c:pt idx="169">
                  <c:v>0.37831708419421489</c:v>
                </c:pt>
                <c:pt idx="170">
                  <c:v>0.37831708419421489</c:v>
                </c:pt>
                <c:pt idx="171">
                  <c:v>0.37831708419421489</c:v>
                </c:pt>
                <c:pt idx="172">
                  <c:v>0.37831708419421489</c:v>
                </c:pt>
                <c:pt idx="173">
                  <c:v>0.37831708419421489</c:v>
                </c:pt>
                <c:pt idx="174">
                  <c:v>0.37831708419421489</c:v>
                </c:pt>
                <c:pt idx="175">
                  <c:v>0.37831708419421489</c:v>
                </c:pt>
                <c:pt idx="176">
                  <c:v>0.37831708419421489</c:v>
                </c:pt>
                <c:pt idx="177">
                  <c:v>0.37831708419421489</c:v>
                </c:pt>
                <c:pt idx="178">
                  <c:v>0.37831708419421489</c:v>
                </c:pt>
                <c:pt idx="179">
                  <c:v>0.37831708419421489</c:v>
                </c:pt>
                <c:pt idx="180">
                  <c:v>0.37831708419421489</c:v>
                </c:pt>
                <c:pt idx="181">
                  <c:v>0.37831708419421489</c:v>
                </c:pt>
                <c:pt idx="182">
                  <c:v>0.37831708419421489</c:v>
                </c:pt>
                <c:pt idx="183">
                  <c:v>0.37831708419421489</c:v>
                </c:pt>
                <c:pt idx="184">
                  <c:v>0.37831708419421489</c:v>
                </c:pt>
                <c:pt idx="185">
                  <c:v>0.37831708419421489</c:v>
                </c:pt>
                <c:pt idx="186">
                  <c:v>0.37831708419421489</c:v>
                </c:pt>
                <c:pt idx="187">
                  <c:v>0.37831708419421489</c:v>
                </c:pt>
                <c:pt idx="188">
                  <c:v>0.37831708419421489</c:v>
                </c:pt>
                <c:pt idx="189">
                  <c:v>0.37831708419421489</c:v>
                </c:pt>
                <c:pt idx="190">
                  <c:v>0.37831708419421489</c:v>
                </c:pt>
                <c:pt idx="191">
                  <c:v>0.37831708419421489</c:v>
                </c:pt>
                <c:pt idx="192">
                  <c:v>0.37831708419421489</c:v>
                </c:pt>
                <c:pt idx="193">
                  <c:v>0.37831708419421489</c:v>
                </c:pt>
                <c:pt idx="194">
                  <c:v>0.37831708419421489</c:v>
                </c:pt>
                <c:pt idx="195">
                  <c:v>0.37831708419421489</c:v>
                </c:pt>
                <c:pt idx="196">
                  <c:v>0.37831708419421489</c:v>
                </c:pt>
                <c:pt idx="197">
                  <c:v>0.37831708419421489</c:v>
                </c:pt>
                <c:pt idx="198">
                  <c:v>0.37831708419421489</c:v>
                </c:pt>
                <c:pt idx="199">
                  <c:v>0.37831708419421489</c:v>
                </c:pt>
                <c:pt idx="200">
                  <c:v>0.37831708419421489</c:v>
                </c:pt>
                <c:pt idx="201">
                  <c:v>0.37831708419421489</c:v>
                </c:pt>
                <c:pt idx="202">
                  <c:v>0.37831708419421489</c:v>
                </c:pt>
                <c:pt idx="203">
                  <c:v>0.37831708419421489</c:v>
                </c:pt>
                <c:pt idx="204">
                  <c:v>0.37831708419421489</c:v>
                </c:pt>
                <c:pt idx="205">
                  <c:v>0.37831708419421489</c:v>
                </c:pt>
                <c:pt idx="206">
                  <c:v>0.37831708419421489</c:v>
                </c:pt>
                <c:pt idx="207">
                  <c:v>0.37831708419421489</c:v>
                </c:pt>
                <c:pt idx="208">
                  <c:v>0.37831708419421489</c:v>
                </c:pt>
                <c:pt idx="209">
                  <c:v>0.37831708419421489</c:v>
                </c:pt>
                <c:pt idx="210">
                  <c:v>0.37831708419421489</c:v>
                </c:pt>
                <c:pt idx="211">
                  <c:v>0.37831708419421489</c:v>
                </c:pt>
                <c:pt idx="212">
                  <c:v>0.37831708419421489</c:v>
                </c:pt>
                <c:pt idx="213">
                  <c:v>0.37831708419421489</c:v>
                </c:pt>
                <c:pt idx="214">
                  <c:v>0.37831708419421489</c:v>
                </c:pt>
                <c:pt idx="215">
                  <c:v>0.37831708419421489</c:v>
                </c:pt>
                <c:pt idx="216">
                  <c:v>0.37831708419421489</c:v>
                </c:pt>
                <c:pt idx="217">
                  <c:v>0.37831708419421489</c:v>
                </c:pt>
                <c:pt idx="218">
                  <c:v>0.37831708419421489</c:v>
                </c:pt>
                <c:pt idx="219">
                  <c:v>0.37831708419421489</c:v>
                </c:pt>
                <c:pt idx="220">
                  <c:v>0.37831708419421489</c:v>
                </c:pt>
                <c:pt idx="221">
                  <c:v>0.37831708419421489</c:v>
                </c:pt>
                <c:pt idx="222">
                  <c:v>0.37831708419421489</c:v>
                </c:pt>
                <c:pt idx="223">
                  <c:v>0.37831708419421489</c:v>
                </c:pt>
                <c:pt idx="224">
                  <c:v>0.37831708419421489</c:v>
                </c:pt>
                <c:pt idx="225">
                  <c:v>0.37831708419421489</c:v>
                </c:pt>
                <c:pt idx="226">
                  <c:v>0.37831708419421489</c:v>
                </c:pt>
                <c:pt idx="227">
                  <c:v>0.37831708419421489</c:v>
                </c:pt>
                <c:pt idx="228">
                  <c:v>0.37831708419421489</c:v>
                </c:pt>
                <c:pt idx="229">
                  <c:v>0.37831708419421489</c:v>
                </c:pt>
                <c:pt idx="230">
                  <c:v>0.37831708419421489</c:v>
                </c:pt>
                <c:pt idx="231">
                  <c:v>0.37831708419421489</c:v>
                </c:pt>
                <c:pt idx="232">
                  <c:v>0.37831708419421489</c:v>
                </c:pt>
                <c:pt idx="233">
                  <c:v>0.37831708419421489</c:v>
                </c:pt>
                <c:pt idx="234">
                  <c:v>0.37831708419421489</c:v>
                </c:pt>
                <c:pt idx="235">
                  <c:v>0.37831708419421489</c:v>
                </c:pt>
                <c:pt idx="236">
                  <c:v>0.37831708419421489</c:v>
                </c:pt>
                <c:pt idx="237">
                  <c:v>0.37831708419421489</c:v>
                </c:pt>
                <c:pt idx="238">
                  <c:v>0.37831708419421489</c:v>
                </c:pt>
                <c:pt idx="239">
                  <c:v>0.37831708419421489</c:v>
                </c:pt>
                <c:pt idx="240">
                  <c:v>0.37831708419421489</c:v>
                </c:pt>
                <c:pt idx="241">
                  <c:v>0.37831708419421489</c:v>
                </c:pt>
                <c:pt idx="242">
                  <c:v>0.37831708419421489</c:v>
                </c:pt>
                <c:pt idx="243">
                  <c:v>0.37831708419421489</c:v>
                </c:pt>
                <c:pt idx="244">
                  <c:v>0.37831708419421489</c:v>
                </c:pt>
                <c:pt idx="245">
                  <c:v>0.37831708419421489</c:v>
                </c:pt>
                <c:pt idx="246">
                  <c:v>0.37831708419421489</c:v>
                </c:pt>
                <c:pt idx="247">
                  <c:v>0.37831708419421489</c:v>
                </c:pt>
                <c:pt idx="248">
                  <c:v>0.37831708419421489</c:v>
                </c:pt>
                <c:pt idx="249">
                  <c:v>0.37831708419421489</c:v>
                </c:pt>
                <c:pt idx="250">
                  <c:v>0.37831708419421489</c:v>
                </c:pt>
                <c:pt idx="251">
                  <c:v>0.37831708419421489</c:v>
                </c:pt>
                <c:pt idx="252">
                  <c:v>0.37831708419421489</c:v>
                </c:pt>
                <c:pt idx="253">
                  <c:v>0.37831708419421489</c:v>
                </c:pt>
                <c:pt idx="254">
                  <c:v>0.37831708419421489</c:v>
                </c:pt>
                <c:pt idx="255">
                  <c:v>0.37831708419421489</c:v>
                </c:pt>
                <c:pt idx="256">
                  <c:v>0.37831708419421489</c:v>
                </c:pt>
                <c:pt idx="257">
                  <c:v>0.37831708419421489</c:v>
                </c:pt>
                <c:pt idx="258">
                  <c:v>0.37831708419421489</c:v>
                </c:pt>
                <c:pt idx="259">
                  <c:v>0.37831708419421489</c:v>
                </c:pt>
                <c:pt idx="260">
                  <c:v>0.37831708419421489</c:v>
                </c:pt>
                <c:pt idx="261">
                  <c:v>0.37831708419421489</c:v>
                </c:pt>
                <c:pt idx="262">
                  <c:v>0.37831708419421489</c:v>
                </c:pt>
                <c:pt idx="263">
                  <c:v>0.37831708419421489</c:v>
                </c:pt>
                <c:pt idx="264">
                  <c:v>0.37831708419421489</c:v>
                </c:pt>
                <c:pt idx="265">
                  <c:v>0.37831708419421489</c:v>
                </c:pt>
                <c:pt idx="266">
                  <c:v>0.37831708419421489</c:v>
                </c:pt>
                <c:pt idx="267">
                  <c:v>0.37831708419421489</c:v>
                </c:pt>
                <c:pt idx="268">
                  <c:v>0.37831708419421489</c:v>
                </c:pt>
                <c:pt idx="269">
                  <c:v>0.37831708419421489</c:v>
                </c:pt>
                <c:pt idx="270">
                  <c:v>0.37831708419421489</c:v>
                </c:pt>
                <c:pt idx="271">
                  <c:v>0.37831708419421489</c:v>
                </c:pt>
                <c:pt idx="272">
                  <c:v>0.37831708419421489</c:v>
                </c:pt>
                <c:pt idx="273">
                  <c:v>0.37831708419421489</c:v>
                </c:pt>
                <c:pt idx="274">
                  <c:v>0.37831708419421489</c:v>
                </c:pt>
                <c:pt idx="275">
                  <c:v>0.37831708419421489</c:v>
                </c:pt>
                <c:pt idx="276">
                  <c:v>0.37831708419421489</c:v>
                </c:pt>
                <c:pt idx="277">
                  <c:v>0.37831708419421489</c:v>
                </c:pt>
                <c:pt idx="278">
                  <c:v>0.37831708419421489</c:v>
                </c:pt>
                <c:pt idx="279">
                  <c:v>0.37831708419421489</c:v>
                </c:pt>
                <c:pt idx="280">
                  <c:v>0.37831708419421489</c:v>
                </c:pt>
                <c:pt idx="281">
                  <c:v>0.37831708419421489</c:v>
                </c:pt>
                <c:pt idx="282">
                  <c:v>0.37831708419421489</c:v>
                </c:pt>
                <c:pt idx="283">
                  <c:v>0.37831708419421489</c:v>
                </c:pt>
                <c:pt idx="284">
                  <c:v>0.37831708419421489</c:v>
                </c:pt>
                <c:pt idx="285">
                  <c:v>0.37831708419421489</c:v>
                </c:pt>
                <c:pt idx="286">
                  <c:v>0.37831708419421489</c:v>
                </c:pt>
                <c:pt idx="287">
                  <c:v>0.37831708419421489</c:v>
                </c:pt>
                <c:pt idx="288">
                  <c:v>0.37831708419421489</c:v>
                </c:pt>
                <c:pt idx="289">
                  <c:v>0.37831708419421489</c:v>
                </c:pt>
                <c:pt idx="290">
                  <c:v>0.37831708419421489</c:v>
                </c:pt>
                <c:pt idx="291">
                  <c:v>0.37831708419421489</c:v>
                </c:pt>
                <c:pt idx="292">
                  <c:v>0.37831708419421489</c:v>
                </c:pt>
                <c:pt idx="293">
                  <c:v>0.37831708419421489</c:v>
                </c:pt>
                <c:pt idx="294">
                  <c:v>0.37831708419421489</c:v>
                </c:pt>
                <c:pt idx="295">
                  <c:v>0.37831708419421489</c:v>
                </c:pt>
                <c:pt idx="296">
                  <c:v>0.37831708419421489</c:v>
                </c:pt>
                <c:pt idx="297">
                  <c:v>0.37831708419421489</c:v>
                </c:pt>
                <c:pt idx="298">
                  <c:v>0.37831708419421489</c:v>
                </c:pt>
                <c:pt idx="299">
                  <c:v>0.37831708419421489</c:v>
                </c:pt>
                <c:pt idx="300">
                  <c:v>0.37831708419421489</c:v>
                </c:pt>
                <c:pt idx="301">
                  <c:v>0.37831708419421489</c:v>
                </c:pt>
                <c:pt idx="302">
                  <c:v>0.37831708419421489</c:v>
                </c:pt>
                <c:pt idx="303">
                  <c:v>0.37831708419421489</c:v>
                </c:pt>
                <c:pt idx="304">
                  <c:v>0.37831708419421489</c:v>
                </c:pt>
                <c:pt idx="305">
                  <c:v>0.37831708419421489</c:v>
                </c:pt>
                <c:pt idx="306">
                  <c:v>0.37831708419421489</c:v>
                </c:pt>
                <c:pt idx="307">
                  <c:v>0.37831708419421489</c:v>
                </c:pt>
                <c:pt idx="308">
                  <c:v>0.37831708419421489</c:v>
                </c:pt>
                <c:pt idx="309">
                  <c:v>0.37831708419421489</c:v>
                </c:pt>
                <c:pt idx="310">
                  <c:v>0.37831708419421489</c:v>
                </c:pt>
                <c:pt idx="311">
                  <c:v>0.37831708419421489</c:v>
                </c:pt>
                <c:pt idx="312">
                  <c:v>0.37831708419421489</c:v>
                </c:pt>
                <c:pt idx="313">
                  <c:v>0.37831708419421489</c:v>
                </c:pt>
                <c:pt idx="314">
                  <c:v>0.37831708419421489</c:v>
                </c:pt>
                <c:pt idx="315">
                  <c:v>0.37831708419421489</c:v>
                </c:pt>
                <c:pt idx="316">
                  <c:v>0.37831708419421489</c:v>
                </c:pt>
                <c:pt idx="317">
                  <c:v>0.37831708419421489</c:v>
                </c:pt>
                <c:pt idx="318">
                  <c:v>0.37831708419421489</c:v>
                </c:pt>
                <c:pt idx="319">
                  <c:v>0.37831708419421489</c:v>
                </c:pt>
                <c:pt idx="320">
                  <c:v>0.37831708419421489</c:v>
                </c:pt>
                <c:pt idx="321">
                  <c:v>0.37831708419421489</c:v>
                </c:pt>
                <c:pt idx="322">
                  <c:v>0.37831708419421489</c:v>
                </c:pt>
                <c:pt idx="323">
                  <c:v>0.37831708419421489</c:v>
                </c:pt>
                <c:pt idx="324">
                  <c:v>0.37831708419421489</c:v>
                </c:pt>
                <c:pt idx="325">
                  <c:v>0.37831708419421489</c:v>
                </c:pt>
                <c:pt idx="326">
                  <c:v>0.37831708419421489</c:v>
                </c:pt>
                <c:pt idx="327">
                  <c:v>0.37831708419421489</c:v>
                </c:pt>
                <c:pt idx="328">
                  <c:v>0.37831708419421489</c:v>
                </c:pt>
                <c:pt idx="329">
                  <c:v>0.37831708419421489</c:v>
                </c:pt>
                <c:pt idx="330">
                  <c:v>0.37831708419421489</c:v>
                </c:pt>
                <c:pt idx="331">
                  <c:v>0.37831708419421489</c:v>
                </c:pt>
                <c:pt idx="332">
                  <c:v>0.37831708419421489</c:v>
                </c:pt>
                <c:pt idx="333">
                  <c:v>0.37831708419421489</c:v>
                </c:pt>
                <c:pt idx="334">
                  <c:v>0.37831708419421489</c:v>
                </c:pt>
                <c:pt idx="335">
                  <c:v>0.37831708419421489</c:v>
                </c:pt>
                <c:pt idx="336">
                  <c:v>0.37831708419421489</c:v>
                </c:pt>
                <c:pt idx="337">
                  <c:v>0.37831708419421489</c:v>
                </c:pt>
                <c:pt idx="338">
                  <c:v>0.37831708419421489</c:v>
                </c:pt>
                <c:pt idx="339">
                  <c:v>0.37831708419421489</c:v>
                </c:pt>
                <c:pt idx="340">
                  <c:v>0.37831708419421489</c:v>
                </c:pt>
                <c:pt idx="341">
                  <c:v>0.37831708419421489</c:v>
                </c:pt>
                <c:pt idx="342">
                  <c:v>0.37831708419421489</c:v>
                </c:pt>
                <c:pt idx="343">
                  <c:v>0.37831708419421489</c:v>
                </c:pt>
                <c:pt idx="344">
                  <c:v>0.37831708419421489</c:v>
                </c:pt>
                <c:pt idx="345">
                  <c:v>0.37831708419421489</c:v>
                </c:pt>
                <c:pt idx="346">
                  <c:v>0.37831708419421489</c:v>
                </c:pt>
                <c:pt idx="347">
                  <c:v>0.37831708419421489</c:v>
                </c:pt>
                <c:pt idx="348">
                  <c:v>0.37831708419421489</c:v>
                </c:pt>
                <c:pt idx="349">
                  <c:v>0.37831708419421489</c:v>
                </c:pt>
                <c:pt idx="350">
                  <c:v>0.37831708419421489</c:v>
                </c:pt>
                <c:pt idx="351">
                  <c:v>0.37831708419421489</c:v>
                </c:pt>
                <c:pt idx="352">
                  <c:v>0.37831708419421489</c:v>
                </c:pt>
                <c:pt idx="353">
                  <c:v>0.37831708419421489</c:v>
                </c:pt>
                <c:pt idx="354">
                  <c:v>0.37831708419421489</c:v>
                </c:pt>
                <c:pt idx="355">
                  <c:v>0.37831708419421489</c:v>
                </c:pt>
                <c:pt idx="356">
                  <c:v>0.37831708419421489</c:v>
                </c:pt>
                <c:pt idx="357">
                  <c:v>0.37831708419421489</c:v>
                </c:pt>
                <c:pt idx="358">
                  <c:v>0.37831708419421489</c:v>
                </c:pt>
                <c:pt idx="359">
                  <c:v>0.37831708419421489</c:v>
                </c:pt>
                <c:pt idx="360">
                  <c:v>0.37831708419421489</c:v>
                </c:pt>
                <c:pt idx="361">
                  <c:v>0.37831708419421489</c:v>
                </c:pt>
                <c:pt idx="362">
                  <c:v>0.37831708419421489</c:v>
                </c:pt>
                <c:pt idx="363">
                  <c:v>0.37831708419421489</c:v>
                </c:pt>
                <c:pt idx="364">
                  <c:v>0.37831708419421489</c:v>
                </c:pt>
                <c:pt idx="365">
                  <c:v>0.37831708419421489</c:v>
                </c:pt>
                <c:pt idx="366">
                  <c:v>0.37831708419421489</c:v>
                </c:pt>
                <c:pt idx="367">
                  <c:v>0.37831708419421489</c:v>
                </c:pt>
                <c:pt idx="368">
                  <c:v>0.37831708419421489</c:v>
                </c:pt>
                <c:pt idx="369">
                  <c:v>0.37831708419421489</c:v>
                </c:pt>
                <c:pt idx="370">
                  <c:v>0.37831708419421489</c:v>
                </c:pt>
                <c:pt idx="371">
                  <c:v>0.37831708419421489</c:v>
                </c:pt>
                <c:pt idx="372">
                  <c:v>0.37831708419421489</c:v>
                </c:pt>
                <c:pt idx="373">
                  <c:v>0.37831708419421489</c:v>
                </c:pt>
                <c:pt idx="374">
                  <c:v>0.37831708419421489</c:v>
                </c:pt>
                <c:pt idx="375">
                  <c:v>0.37831708419421489</c:v>
                </c:pt>
                <c:pt idx="376">
                  <c:v>0.37831708419421489</c:v>
                </c:pt>
                <c:pt idx="377">
                  <c:v>0.37831708419421489</c:v>
                </c:pt>
                <c:pt idx="378">
                  <c:v>0.37831708419421489</c:v>
                </c:pt>
                <c:pt idx="379">
                  <c:v>0.37831708419421489</c:v>
                </c:pt>
                <c:pt idx="380">
                  <c:v>0.37831708419421489</c:v>
                </c:pt>
                <c:pt idx="381">
                  <c:v>0.37831708419421489</c:v>
                </c:pt>
                <c:pt idx="382">
                  <c:v>0.37831708419421489</c:v>
                </c:pt>
                <c:pt idx="383">
                  <c:v>0.37831708419421489</c:v>
                </c:pt>
                <c:pt idx="384">
                  <c:v>0.37831708419421489</c:v>
                </c:pt>
                <c:pt idx="385">
                  <c:v>0.37831708419421489</c:v>
                </c:pt>
                <c:pt idx="386">
                  <c:v>0.37831708419421489</c:v>
                </c:pt>
                <c:pt idx="387">
                  <c:v>0.37831708419421489</c:v>
                </c:pt>
                <c:pt idx="388">
                  <c:v>0.37831708419421489</c:v>
                </c:pt>
                <c:pt idx="389">
                  <c:v>0.37831708419421489</c:v>
                </c:pt>
                <c:pt idx="390">
                  <c:v>0.37831708419421489</c:v>
                </c:pt>
                <c:pt idx="391">
                  <c:v>0.37831708419421489</c:v>
                </c:pt>
                <c:pt idx="392">
                  <c:v>0.37831708419421489</c:v>
                </c:pt>
                <c:pt idx="393">
                  <c:v>0.37831708419421489</c:v>
                </c:pt>
                <c:pt idx="394">
                  <c:v>0.37831708419421489</c:v>
                </c:pt>
                <c:pt idx="395">
                  <c:v>0.37831708419421489</c:v>
                </c:pt>
                <c:pt idx="396">
                  <c:v>0.37831708419421489</c:v>
                </c:pt>
                <c:pt idx="397">
                  <c:v>0.37831708419421489</c:v>
                </c:pt>
                <c:pt idx="398">
                  <c:v>0.37831708419421489</c:v>
                </c:pt>
                <c:pt idx="399">
                  <c:v>0.37831708419421489</c:v>
                </c:pt>
                <c:pt idx="400">
                  <c:v>0.37831708419421489</c:v>
                </c:pt>
                <c:pt idx="401">
                  <c:v>0.37831708419421489</c:v>
                </c:pt>
                <c:pt idx="402">
                  <c:v>0.37831708419421489</c:v>
                </c:pt>
                <c:pt idx="403">
                  <c:v>0.37831708419421489</c:v>
                </c:pt>
                <c:pt idx="404">
                  <c:v>0.37831708419421489</c:v>
                </c:pt>
                <c:pt idx="405">
                  <c:v>0.37831708419421489</c:v>
                </c:pt>
                <c:pt idx="406">
                  <c:v>0.37831708419421489</c:v>
                </c:pt>
                <c:pt idx="407">
                  <c:v>0.37831708419421489</c:v>
                </c:pt>
                <c:pt idx="408">
                  <c:v>0.37831708419421489</c:v>
                </c:pt>
                <c:pt idx="409">
                  <c:v>0.37831708419421489</c:v>
                </c:pt>
                <c:pt idx="410">
                  <c:v>0.37831708419421489</c:v>
                </c:pt>
                <c:pt idx="411">
                  <c:v>0.37831708419421489</c:v>
                </c:pt>
                <c:pt idx="412">
                  <c:v>0.37831708419421489</c:v>
                </c:pt>
                <c:pt idx="413">
                  <c:v>0.37831708419421489</c:v>
                </c:pt>
                <c:pt idx="414">
                  <c:v>0.37831708419421489</c:v>
                </c:pt>
                <c:pt idx="415">
                  <c:v>0.37831708419421489</c:v>
                </c:pt>
                <c:pt idx="416">
                  <c:v>0.37831708419421489</c:v>
                </c:pt>
                <c:pt idx="417">
                  <c:v>0.37831708419421489</c:v>
                </c:pt>
                <c:pt idx="418">
                  <c:v>0.37831708419421489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1140-4A85-AC64-9B6C3472E7D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78027544"/>
        <c:axId val="578026888"/>
      </c:scatterChart>
      <c:valAx>
        <c:axId val="578027544"/>
        <c:scaling>
          <c:logBase val="10"/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000" b="0" i="0" baseline="0" dirty="0" smtClean="0">
                    <a:effectLst/>
                  </a:rPr>
                  <a:t>Pixel Hit Rate [Hz]</a:t>
                </a:r>
                <a:endParaRPr lang="en-GB" sz="400" dirty="0">
                  <a:effectLst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8026888"/>
        <c:crosses val="autoZero"/>
        <c:crossBetween val="midCat"/>
      </c:valAx>
      <c:valAx>
        <c:axId val="578026888"/>
        <c:scaling>
          <c:orientation val="minMax"/>
          <c:max val="1.8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000" b="0" i="0" baseline="0" dirty="0" smtClean="0">
                    <a:effectLst/>
                  </a:rPr>
                  <a:t>W/cm</a:t>
                </a:r>
                <a:r>
                  <a:rPr lang="en-GB" sz="1000" b="0" i="0" baseline="30000" dirty="0" smtClean="0">
                    <a:effectLst/>
                  </a:rPr>
                  <a:t>2</a:t>
                </a:r>
                <a:endParaRPr lang="en-GB" sz="1000" baseline="30000" dirty="0">
                  <a:effectLst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802754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1450238591376026"/>
          <c:y val="8.7399859055673032E-2"/>
          <c:w val="0.22354444444444443"/>
          <c:h val="0.178595"/>
        </c:manualLayout>
      </c:layout>
      <c:overlay val="0"/>
      <c:spPr>
        <a:solidFill>
          <a:schemeClr val="bg1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  <c:userShapes r:id="rId5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0.78049</cdr:x>
      <cdr:y>0.02419</cdr:y>
    </cdr:from>
    <cdr:to>
      <cdr:x>0.78049</cdr:x>
      <cdr:y>0.88836</cdr:y>
    </cdr:to>
    <cdr:cxnSp macro="">
      <cdr:nvCxnSpPr>
        <cdr:cNvPr id="3" name="Straight Connector 2"/>
        <cdr:cNvCxnSpPr/>
      </cdr:nvCxnSpPr>
      <cdr:spPr>
        <a:xfrm xmlns:a="http://schemas.openxmlformats.org/drawingml/2006/main">
          <a:off x="3456384" y="85814"/>
          <a:ext cx="0" cy="3065643"/>
        </a:xfrm>
        <a:prstGeom xmlns:a="http://schemas.openxmlformats.org/drawingml/2006/main" prst="line">
          <a:avLst/>
        </a:prstGeom>
        <a:ln xmlns:a="http://schemas.openxmlformats.org/drawingml/2006/main" w="28575">
          <a:solidFill>
            <a:srgbClr val="00B050"/>
          </a:solidFill>
          <a:prstDash val="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0.61105</cdr:x>
      <cdr:y>0.02336</cdr:y>
    </cdr:from>
    <cdr:to>
      <cdr:x>0.61105</cdr:x>
      <cdr:y>0.88753</cdr:y>
    </cdr:to>
    <cdr:cxnSp macro="">
      <cdr:nvCxnSpPr>
        <cdr:cNvPr id="3" name="Straight Connector 2"/>
        <cdr:cNvCxnSpPr/>
      </cdr:nvCxnSpPr>
      <cdr:spPr>
        <a:xfrm xmlns:a="http://schemas.openxmlformats.org/drawingml/2006/main">
          <a:off x="2772308" y="84093"/>
          <a:ext cx="0" cy="3111012"/>
        </a:xfrm>
        <a:prstGeom xmlns:a="http://schemas.openxmlformats.org/drawingml/2006/main" prst="line">
          <a:avLst/>
        </a:prstGeom>
        <a:ln xmlns:a="http://schemas.openxmlformats.org/drawingml/2006/main" w="28575">
          <a:solidFill>
            <a:srgbClr val="00B050"/>
          </a:solidFill>
          <a:prstDash val="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2BF98C-7565-4CE2-8963-201909985174}" type="datetimeFigureOut">
              <a:rPr lang="en-GB" smtClean="0"/>
              <a:t>17/01/2020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99416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51CA8A-2FDB-4A10-95C9-8D7659447252}" type="datetimeFigureOut">
              <a:rPr lang="en-US" smtClean="0"/>
              <a:pPr/>
              <a:t>17-Jan-20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AE91F1-3144-43FA-A31D-3E3A939B1C4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226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PlaceHolder 1"/>
          <p:cNvSpPr>
            <a:spLocks noGrp="1"/>
          </p:cNvSpPr>
          <p:nvPr>
            <p:ph type="body"/>
          </p:nvPr>
        </p:nvSpPr>
        <p:spPr>
          <a:xfrm>
            <a:off x="710640" y="4861440"/>
            <a:ext cx="5676840" cy="4604400"/>
          </a:xfrm>
          <a:prstGeom prst="rect">
            <a:avLst/>
          </a:prstGeom>
        </p:spPr>
        <p:txBody>
          <a:bodyPr lIns="101880" tIns="51120" rIns="101880" bIns="51120"/>
          <a:lstStyle/>
          <a:p>
            <a:endParaRPr lang="en-GB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39" name="CustomShape 2"/>
          <p:cNvSpPr/>
          <p:nvPr/>
        </p:nvSpPr>
        <p:spPr>
          <a:xfrm>
            <a:off x="4021200" y="9721080"/>
            <a:ext cx="3075480" cy="5108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40767699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695145C8-B015-485D-A999-772091AB2E7F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03400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AE91F1-3144-43FA-A31D-3E3A939B1C4B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0769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4"/>
          <p:cNvSpPr txBox="1">
            <a:spLocks/>
          </p:cNvSpPr>
          <p:nvPr userDrawn="1"/>
        </p:nvSpPr>
        <p:spPr>
          <a:xfrm>
            <a:off x="8428324" y="6581000"/>
            <a:ext cx="716184" cy="27215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80318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90308C2C-17B9-4868-8FF4-2093DC3D99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4793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90308C2C-17B9-4868-8FF4-2093DC3D99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00392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4293096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 bwMode="auto">
          <a:xfrm>
            <a:off x="0" y="2133600"/>
            <a:ext cx="9144000" cy="1752600"/>
          </a:xfrm>
          <a:prstGeom prst="rect">
            <a:avLst/>
          </a:prstGeom>
          <a:gradFill flip="none" rotWithShape="1">
            <a:gsLst>
              <a:gs pos="12000">
                <a:schemeClr val="bg1">
                  <a:lumMod val="65000"/>
                  <a:alpha val="31000"/>
                </a:schemeClr>
              </a:gs>
              <a:gs pos="85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dirty="0"/>
          </a:p>
        </p:txBody>
      </p:sp>
      <p:pic>
        <p:nvPicPr>
          <p:cNvPr id="9" name="Picture 8" descr="CERN logo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971800"/>
            <a:ext cx="622300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medipixlogo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2286000"/>
            <a:ext cx="622300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1676400" y="2133600"/>
            <a:ext cx="7010400" cy="17526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ct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428324" y="6581000"/>
            <a:ext cx="716184" cy="272157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42207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428324" y="6581000"/>
            <a:ext cx="716184" cy="272157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30470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4"/>
          <p:cNvSpPr txBox="1">
            <a:spLocks/>
          </p:cNvSpPr>
          <p:nvPr userDrawn="1"/>
        </p:nvSpPr>
        <p:spPr>
          <a:xfrm>
            <a:off x="8428324" y="6581000"/>
            <a:ext cx="716184" cy="27215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30257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Slide Number Placeholder 4"/>
          <p:cNvSpPr txBox="1">
            <a:spLocks/>
          </p:cNvSpPr>
          <p:nvPr userDrawn="1"/>
        </p:nvSpPr>
        <p:spPr>
          <a:xfrm>
            <a:off x="8428324" y="6581000"/>
            <a:ext cx="716184" cy="27215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78573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90308C2C-17B9-4868-8FF4-2093DC3D99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8205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4"/>
          <p:cNvSpPr txBox="1">
            <a:spLocks/>
          </p:cNvSpPr>
          <p:nvPr userDrawn="1"/>
        </p:nvSpPr>
        <p:spPr>
          <a:xfrm>
            <a:off x="8428324" y="6581000"/>
            <a:ext cx="716184" cy="27215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80766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 txBox="1">
            <a:spLocks/>
          </p:cNvSpPr>
          <p:nvPr userDrawn="1"/>
        </p:nvSpPr>
        <p:spPr>
          <a:xfrm>
            <a:off x="8428324" y="6581000"/>
            <a:ext cx="716184" cy="27215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68466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90308C2C-17B9-4868-8FF4-2093DC3D99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9268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90308C2C-17B9-4868-8FF4-2093DC3D99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9177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608" y="201404"/>
            <a:ext cx="7886700" cy="5272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7888" y="942860"/>
            <a:ext cx="7886700" cy="47903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6581775"/>
            <a:ext cx="9144000" cy="27622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 smtClean="0">
                <a:solidFill>
                  <a:schemeClr val="tx1"/>
                </a:solidFill>
                <a:latin typeface="+mn-lt"/>
              </a:rPr>
              <a:t>xavier.llopart@cern.ch</a:t>
            </a:r>
            <a:endParaRPr lang="en-US" sz="12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2209800" y="6581001"/>
            <a:ext cx="4724400" cy="27699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1200" dirty="0" smtClean="0"/>
              <a:t>RD51 Mini-Week - 11</a:t>
            </a:r>
            <a:r>
              <a:rPr lang="en-US" sz="1200" baseline="30000" dirty="0" smtClean="0"/>
              <a:t>th</a:t>
            </a:r>
            <a:r>
              <a:rPr lang="en-US" sz="1200" baseline="0" dirty="0" smtClean="0"/>
              <a:t> February 2020</a:t>
            </a:r>
            <a:endParaRPr lang="en-US" sz="1200" dirty="0" smtClean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72" y="24321"/>
            <a:ext cx="857274" cy="340805"/>
          </a:xfrm>
          <a:prstGeom prst="rect">
            <a:avLst/>
          </a:prstGeom>
          <a:solidFill>
            <a:srgbClr val="0070C0"/>
          </a:solidFill>
        </p:spPr>
      </p:pic>
      <p:sp>
        <p:nvSpPr>
          <p:cNvPr id="10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428324" y="6581000"/>
            <a:ext cx="716184" cy="272157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624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  <p:sldLayoutId id="2147483685" r:id="rId12"/>
    <p:sldLayoutId id="2147483742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685800" rtl="0" eaLnBrk="1" latinLnBrk="0" hangingPunct="1">
        <a:lnSpc>
          <a:spcPct val="90000"/>
        </a:lnSpc>
        <a:spcBef>
          <a:spcPct val="0"/>
        </a:spcBef>
        <a:buNone/>
        <a:defRPr sz="33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7.xml"/><Relationship Id="rId4" Type="http://schemas.openxmlformats.org/officeDocument/2006/relationships/chart" Target="../charts/char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3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788037/" TargetMode="Externa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medipix.web.cern.ch/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782801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png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.xml"/><Relationship Id="rId5" Type="http://schemas.openxmlformats.org/officeDocument/2006/relationships/image" Target="../media/image1.png"/><Relationship Id="rId4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 anchor="ctr">
            <a:normAutofit/>
          </a:bodyPr>
          <a:lstStyle/>
          <a:p>
            <a:r>
              <a:rPr lang="en-GB" sz="3200" dirty="0" smtClean="0"/>
              <a:t>The </a:t>
            </a:r>
            <a:r>
              <a:rPr lang="en-GB" sz="3200" dirty="0" smtClean="0"/>
              <a:t>Timepix4 design parameters </a:t>
            </a:r>
            <a:endParaRPr lang="en-U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anchor="ctr"/>
          <a:lstStyle/>
          <a:p>
            <a:pPr lvl="1"/>
            <a:r>
              <a:rPr lang="en-US" sz="2000" dirty="0" smtClean="0"/>
              <a:t>X. Llopart,</a:t>
            </a:r>
            <a:endParaRPr lang="en-US" sz="1800" dirty="0" smtClean="0"/>
          </a:p>
          <a:p>
            <a:pPr lvl="1"/>
            <a:r>
              <a:rPr lang="en-US" sz="1800" dirty="0" smtClean="0"/>
              <a:t>On behalf of the Medipix4 Collaboration</a:t>
            </a:r>
            <a:endParaRPr lang="en-US" sz="2000" dirty="0" smtClean="0"/>
          </a:p>
          <a:p>
            <a:r>
              <a:rPr lang="en-US" dirty="0" smtClean="0"/>
              <a:t>11</a:t>
            </a:r>
            <a:r>
              <a:rPr lang="en-US" sz="1800" baseline="30000" dirty="0" smtClean="0"/>
              <a:t>th</a:t>
            </a:r>
            <a:r>
              <a:rPr lang="en-US" sz="1800" dirty="0" smtClean="0"/>
              <a:t> February 2020</a:t>
            </a:r>
            <a:endParaRPr lang="en-US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820054" y="4310015"/>
            <a:ext cx="7200793" cy="431749"/>
            <a:chOff x="1871707" y="5444658"/>
            <a:chExt cx="7200793" cy="431749"/>
          </a:xfrm>
        </p:grpSpPr>
        <p:sp>
          <p:nvSpPr>
            <p:cNvPr id="364" name="Hexagon 363"/>
            <p:cNvSpPr/>
            <p:nvPr/>
          </p:nvSpPr>
          <p:spPr>
            <a:xfrm>
              <a:off x="3059832" y="5444831"/>
              <a:ext cx="6012668" cy="431576"/>
            </a:xfrm>
            <a:prstGeom prst="hexagon">
              <a:avLst>
                <a:gd name="adj" fmla="val 13521"/>
                <a:gd name="vf" fmla="val 115470"/>
              </a:avLst>
            </a:prstGeom>
            <a:ln>
              <a:solidFill>
                <a:srgbClr val="FF0000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GB" sz="1200" dirty="0" smtClean="0"/>
                <a:t>65534</a:t>
              </a:r>
              <a:endParaRPr lang="en-GB" sz="1200" dirty="0"/>
            </a:p>
          </p:txBody>
        </p:sp>
        <p:sp>
          <p:nvSpPr>
            <p:cNvPr id="372" name="Hexagon 371"/>
            <p:cNvSpPr/>
            <p:nvPr/>
          </p:nvSpPr>
          <p:spPr>
            <a:xfrm>
              <a:off x="1871707" y="5444658"/>
              <a:ext cx="1178551" cy="431576"/>
            </a:xfrm>
            <a:prstGeom prst="hexagon">
              <a:avLst>
                <a:gd name="adj" fmla="val 13521"/>
                <a:gd name="vf" fmla="val 115470"/>
              </a:avLst>
            </a:prstGeom>
            <a:ln>
              <a:solidFill>
                <a:srgbClr val="FF0000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200" dirty="0"/>
                <a:t>X</a:t>
              </a:r>
            </a:p>
          </p:txBody>
        </p:sp>
        <p:sp>
          <p:nvSpPr>
            <p:cNvPr id="373" name="Rounded Rectangular Callout 372"/>
            <p:cNvSpPr/>
            <p:nvPr/>
          </p:nvSpPr>
          <p:spPr>
            <a:xfrm>
              <a:off x="4427984" y="5498428"/>
              <a:ext cx="1628185" cy="324036"/>
            </a:xfrm>
            <a:prstGeom prst="wedgeRoundRectCallout">
              <a:avLst>
                <a:gd name="adj1" fmla="val -66566"/>
                <a:gd name="adj2" fmla="val -6834"/>
                <a:gd name="adj3" fmla="val 16667"/>
              </a:avLst>
            </a:prstGeom>
            <a:solidFill>
              <a:schemeClr val="bg1"/>
            </a:solidFill>
            <a:ln w="63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100" dirty="0"/>
                <a:t>TOA (</a:t>
              </a:r>
              <a:r>
                <a:rPr lang="en-GB" sz="1100" dirty="0" smtClean="0"/>
                <a:t>16 </a:t>
              </a:r>
              <a:r>
                <a:rPr lang="en-GB" sz="1100" dirty="0"/>
                <a:t>bits</a:t>
              </a:r>
              <a:r>
                <a:rPr lang="en-GB" sz="1100" dirty="0" smtClean="0"/>
                <a:t>)=65534</a:t>
              </a:r>
              <a:endParaRPr lang="en-GB" sz="1100" dirty="0"/>
            </a:p>
          </p:txBody>
        </p:sp>
      </p:grpSp>
      <p:cxnSp>
        <p:nvCxnSpPr>
          <p:cNvPr id="219" name="Curved Connector 218"/>
          <p:cNvCxnSpPr/>
          <p:nvPr/>
        </p:nvCxnSpPr>
        <p:spPr>
          <a:xfrm rot="16200000" flipH="1">
            <a:off x="6118690" y="3267915"/>
            <a:ext cx="800425" cy="42476"/>
          </a:xfrm>
          <a:prstGeom prst="curvedConnector3">
            <a:avLst/>
          </a:prstGeom>
          <a:ln w="28575">
            <a:solidFill>
              <a:schemeClr val="accent6">
                <a:lumMod val="50000"/>
              </a:schemeClr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Curved Connector 217"/>
          <p:cNvCxnSpPr/>
          <p:nvPr/>
        </p:nvCxnSpPr>
        <p:spPr>
          <a:xfrm rot="16200000" flipH="1">
            <a:off x="5052265" y="2943140"/>
            <a:ext cx="1455562" cy="20338"/>
          </a:xfrm>
          <a:prstGeom prst="curvedConnector3">
            <a:avLst/>
          </a:prstGeom>
          <a:ln w="28575">
            <a:solidFill>
              <a:schemeClr val="accent6">
                <a:lumMod val="50000"/>
              </a:schemeClr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4" name="Curved Connector 373"/>
          <p:cNvCxnSpPr/>
          <p:nvPr/>
        </p:nvCxnSpPr>
        <p:spPr>
          <a:xfrm rot="5400000">
            <a:off x="1943126" y="3964222"/>
            <a:ext cx="2179987" cy="28366"/>
          </a:xfrm>
          <a:prstGeom prst="curvedConnector3">
            <a:avLst>
              <a:gd name="adj1" fmla="val 50000"/>
            </a:avLst>
          </a:prstGeom>
          <a:ln w="28575">
            <a:solidFill>
              <a:schemeClr val="accent6">
                <a:lumMod val="50000"/>
              </a:schemeClr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>
            <a:off x="1763688" y="1628956"/>
            <a:ext cx="43204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7848364" y="1628956"/>
            <a:ext cx="105033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674569" y="1426507"/>
            <a:ext cx="7135014" cy="0"/>
          </a:xfrm>
          <a:prstGeom prst="line">
            <a:avLst/>
          </a:prstGeom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Straight Connector 208"/>
          <p:cNvCxnSpPr/>
          <p:nvPr/>
        </p:nvCxnSpPr>
        <p:spPr>
          <a:xfrm>
            <a:off x="3081443" y="1098314"/>
            <a:ext cx="1" cy="6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Arrow Connector 210"/>
          <p:cNvCxnSpPr/>
          <p:nvPr/>
        </p:nvCxnSpPr>
        <p:spPr>
          <a:xfrm>
            <a:off x="2213692" y="1314512"/>
            <a:ext cx="854522" cy="0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" name="Rounded Rectangular Callout 214"/>
          <p:cNvSpPr/>
          <p:nvPr/>
        </p:nvSpPr>
        <p:spPr>
          <a:xfrm>
            <a:off x="1506284" y="872716"/>
            <a:ext cx="1044116" cy="324036"/>
          </a:xfrm>
          <a:prstGeom prst="wedgeRoundRectCallout">
            <a:avLst>
              <a:gd name="adj1" fmla="val 68640"/>
              <a:gd name="adj2" fmla="val 50743"/>
              <a:gd name="adj3" fmla="val 16667"/>
            </a:avLst>
          </a:prstGeom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100" dirty="0" err="1"/>
              <a:t>Tpeak</a:t>
            </a:r>
            <a:r>
              <a:rPr lang="en-GB" sz="1100" dirty="0"/>
              <a:t> &lt; 25ns</a:t>
            </a:r>
          </a:p>
        </p:txBody>
      </p:sp>
      <p:sp>
        <p:nvSpPr>
          <p:cNvPr id="148" name="Title 14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Pixel Operation in </a:t>
            </a:r>
            <a:r>
              <a:rPr lang="en-GB" b="1" dirty="0"/>
              <a:t>TOA &amp; TOT </a:t>
            </a:r>
            <a:r>
              <a:rPr lang="en-GB" dirty="0"/>
              <a:t>[DD]</a:t>
            </a:r>
          </a:p>
        </p:txBody>
      </p:sp>
      <p:grpSp>
        <p:nvGrpSpPr>
          <p:cNvPr id="121" name="Group 120"/>
          <p:cNvGrpSpPr/>
          <p:nvPr/>
        </p:nvGrpSpPr>
        <p:grpSpPr>
          <a:xfrm>
            <a:off x="1763688" y="2457048"/>
            <a:ext cx="7135014" cy="432048"/>
            <a:chOff x="1763688" y="4581128"/>
            <a:chExt cx="7135014" cy="432048"/>
          </a:xfrm>
        </p:grpSpPr>
        <p:cxnSp>
          <p:nvCxnSpPr>
            <p:cNvPr id="63" name="Straight Connector 62"/>
            <p:cNvCxnSpPr/>
            <p:nvPr/>
          </p:nvCxnSpPr>
          <p:spPr>
            <a:xfrm>
              <a:off x="2186162" y="4581128"/>
              <a:ext cx="0" cy="432048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2195736" y="4581128"/>
              <a:ext cx="432048" cy="0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>
              <a:off x="2627784" y="4581128"/>
              <a:ext cx="0" cy="432048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>
              <a:off x="2627784" y="5013176"/>
              <a:ext cx="432048" cy="0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>
              <a:off x="3050258" y="4581128"/>
              <a:ext cx="0" cy="432048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>
              <a:off x="3059832" y="4581128"/>
              <a:ext cx="432048" cy="0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>
              <a:off x="3491880" y="4581128"/>
              <a:ext cx="0" cy="432048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Straight Connector 179"/>
            <p:cNvCxnSpPr/>
            <p:nvPr/>
          </p:nvCxnSpPr>
          <p:spPr>
            <a:xfrm>
              <a:off x="3491880" y="5013176"/>
              <a:ext cx="432048" cy="0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>
              <a:off x="3914354" y="4581128"/>
              <a:ext cx="0" cy="432048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>
              <a:off x="3923928" y="4581128"/>
              <a:ext cx="432048" cy="0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>
              <a:off x="4355976" y="4581128"/>
              <a:ext cx="0" cy="432048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>
              <a:off x="4355976" y="5013176"/>
              <a:ext cx="432048" cy="0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>
              <a:off x="4778450" y="4581128"/>
              <a:ext cx="0" cy="432048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Straight Connector 190"/>
            <p:cNvCxnSpPr/>
            <p:nvPr/>
          </p:nvCxnSpPr>
          <p:spPr>
            <a:xfrm>
              <a:off x="5220072" y="4581128"/>
              <a:ext cx="0" cy="432048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Straight Connector 195"/>
            <p:cNvCxnSpPr/>
            <p:nvPr/>
          </p:nvCxnSpPr>
          <p:spPr>
            <a:xfrm>
              <a:off x="5220072" y="5013176"/>
              <a:ext cx="432048" cy="0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Straight Connector 198"/>
            <p:cNvCxnSpPr/>
            <p:nvPr/>
          </p:nvCxnSpPr>
          <p:spPr>
            <a:xfrm>
              <a:off x="4788024" y="4581128"/>
              <a:ext cx="432048" cy="0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>
              <a:off x="1763688" y="5013176"/>
              <a:ext cx="432048" cy="0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3" name="Straight Connector 302"/>
            <p:cNvCxnSpPr/>
            <p:nvPr/>
          </p:nvCxnSpPr>
          <p:spPr>
            <a:xfrm>
              <a:off x="5642546" y="4581128"/>
              <a:ext cx="0" cy="432048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4" name="Straight Connector 303"/>
            <p:cNvCxnSpPr/>
            <p:nvPr/>
          </p:nvCxnSpPr>
          <p:spPr>
            <a:xfrm>
              <a:off x="6084168" y="4581128"/>
              <a:ext cx="0" cy="432048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5" name="Straight Connector 304"/>
            <p:cNvCxnSpPr/>
            <p:nvPr/>
          </p:nvCxnSpPr>
          <p:spPr>
            <a:xfrm>
              <a:off x="6084168" y="5013176"/>
              <a:ext cx="432048" cy="0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6" name="Straight Connector 305"/>
            <p:cNvCxnSpPr/>
            <p:nvPr/>
          </p:nvCxnSpPr>
          <p:spPr>
            <a:xfrm>
              <a:off x="5652120" y="4581128"/>
              <a:ext cx="432048" cy="0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>
              <a:off x="6506642" y="4581128"/>
              <a:ext cx="0" cy="432048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Straight Connector 307"/>
            <p:cNvCxnSpPr/>
            <p:nvPr/>
          </p:nvCxnSpPr>
          <p:spPr>
            <a:xfrm>
              <a:off x="6948264" y="4581128"/>
              <a:ext cx="0" cy="432048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Straight Connector 308"/>
            <p:cNvCxnSpPr/>
            <p:nvPr/>
          </p:nvCxnSpPr>
          <p:spPr>
            <a:xfrm>
              <a:off x="6948264" y="5013176"/>
              <a:ext cx="432048" cy="0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Straight Connector 309"/>
            <p:cNvCxnSpPr/>
            <p:nvPr/>
          </p:nvCxnSpPr>
          <p:spPr>
            <a:xfrm>
              <a:off x="6516216" y="4581128"/>
              <a:ext cx="432048" cy="0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Straight Connector 310"/>
            <p:cNvCxnSpPr/>
            <p:nvPr/>
          </p:nvCxnSpPr>
          <p:spPr>
            <a:xfrm>
              <a:off x="7380312" y="4581128"/>
              <a:ext cx="0" cy="432048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Straight Connector 311"/>
            <p:cNvCxnSpPr/>
            <p:nvPr/>
          </p:nvCxnSpPr>
          <p:spPr>
            <a:xfrm>
              <a:off x="7821934" y="4581128"/>
              <a:ext cx="0" cy="432048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Straight Connector 312"/>
            <p:cNvCxnSpPr/>
            <p:nvPr/>
          </p:nvCxnSpPr>
          <p:spPr>
            <a:xfrm>
              <a:off x="7821934" y="5013176"/>
              <a:ext cx="432048" cy="0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Straight Connector 313"/>
            <p:cNvCxnSpPr/>
            <p:nvPr/>
          </p:nvCxnSpPr>
          <p:spPr>
            <a:xfrm>
              <a:off x="7389886" y="4581128"/>
              <a:ext cx="432048" cy="0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Straight Connector 314"/>
            <p:cNvCxnSpPr/>
            <p:nvPr/>
          </p:nvCxnSpPr>
          <p:spPr>
            <a:xfrm>
              <a:off x="8270838" y="4581128"/>
              <a:ext cx="0" cy="432048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Straight Connector 315"/>
            <p:cNvCxnSpPr/>
            <p:nvPr/>
          </p:nvCxnSpPr>
          <p:spPr>
            <a:xfrm>
              <a:off x="8712460" y="4581128"/>
              <a:ext cx="0" cy="432048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Straight Connector 316"/>
            <p:cNvCxnSpPr/>
            <p:nvPr/>
          </p:nvCxnSpPr>
          <p:spPr>
            <a:xfrm>
              <a:off x="8712460" y="5013176"/>
              <a:ext cx="186242" cy="0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Straight Connector 317"/>
            <p:cNvCxnSpPr/>
            <p:nvPr/>
          </p:nvCxnSpPr>
          <p:spPr>
            <a:xfrm>
              <a:off x="8280412" y="4581128"/>
              <a:ext cx="432048" cy="0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8"/>
          <p:cNvGrpSpPr/>
          <p:nvPr/>
        </p:nvGrpSpPr>
        <p:grpSpPr>
          <a:xfrm>
            <a:off x="1720681" y="4905081"/>
            <a:ext cx="7135014" cy="432048"/>
            <a:chOff x="1763688" y="6048000"/>
            <a:chExt cx="7135014" cy="432048"/>
          </a:xfrm>
        </p:grpSpPr>
        <p:cxnSp>
          <p:nvCxnSpPr>
            <p:cNvPr id="321" name="Straight Connector 320"/>
            <p:cNvCxnSpPr/>
            <p:nvPr/>
          </p:nvCxnSpPr>
          <p:spPr>
            <a:xfrm>
              <a:off x="1763688" y="6480048"/>
              <a:ext cx="1296144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Straight Connector 321"/>
            <p:cNvCxnSpPr/>
            <p:nvPr/>
          </p:nvCxnSpPr>
          <p:spPr>
            <a:xfrm>
              <a:off x="3050258" y="6048000"/>
              <a:ext cx="0" cy="4320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Straight Connector 322"/>
            <p:cNvCxnSpPr/>
            <p:nvPr/>
          </p:nvCxnSpPr>
          <p:spPr>
            <a:xfrm>
              <a:off x="3059832" y="6048000"/>
              <a:ext cx="432048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Straight Connector 323"/>
            <p:cNvCxnSpPr/>
            <p:nvPr/>
          </p:nvCxnSpPr>
          <p:spPr>
            <a:xfrm>
              <a:off x="3491880" y="6048000"/>
              <a:ext cx="0" cy="4320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Straight Connector 324"/>
            <p:cNvCxnSpPr/>
            <p:nvPr/>
          </p:nvCxnSpPr>
          <p:spPr>
            <a:xfrm>
              <a:off x="3491880" y="6480048"/>
              <a:ext cx="432048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Straight Connector 325"/>
            <p:cNvCxnSpPr/>
            <p:nvPr/>
          </p:nvCxnSpPr>
          <p:spPr>
            <a:xfrm>
              <a:off x="3914354" y="6048000"/>
              <a:ext cx="0" cy="4320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7" name="Straight Connector 326"/>
            <p:cNvCxnSpPr/>
            <p:nvPr/>
          </p:nvCxnSpPr>
          <p:spPr>
            <a:xfrm>
              <a:off x="3923928" y="6048000"/>
              <a:ext cx="432048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8" name="Straight Connector 327"/>
            <p:cNvCxnSpPr/>
            <p:nvPr/>
          </p:nvCxnSpPr>
          <p:spPr>
            <a:xfrm>
              <a:off x="4355976" y="6048000"/>
              <a:ext cx="0" cy="4320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9" name="Straight Connector 328"/>
            <p:cNvCxnSpPr/>
            <p:nvPr/>
          </p:nvCxnSpPr>
          <p:spPr>
            <a:xfrm>
              <a:off x="4355976" y="6480048"/>
              <a:ext cx="432048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0" name="Straight Connector 329"/>
            <p:cNvCxnSpPr/>
            <p:nvPr/>
          </p:nvCxnSpPr>
          <p:spPr>
            <a:xfrm>
              <a:off x="4778450" y="6048000"/>
              <a:ext cx="0" cy="4320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1" name="Straight Connector 330"/>
            <p:cNvCxnSpPr/>
            <p:nvPr/>
          </p:nvCxnSpPr>
          <p:spPr>
            <a:xfrm>
              <a:off x="5220072" y="6048000"/>
              <a:ext cx="0" cy="4320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2" name="Straight Connector 331"/>
            <p:cNvCxnSpPr/>
            <p:nvPr/>
          </p:nvCxnSpPr>
          <p:spPr>
            <a:xfrm>
              <a:off x="5220072" y="6480048"/>
              <a:ext cx="432048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3" name="Straight Connector 332"/>
            <p:cNvCxnSpPr/>
            <p:nvPr/>
          </p:nvCxnSpPr>
          <p:spPr>
            <a:xfrm>
              <a:off x="4788024" y="6048000"/>
              <a:ext cx="432048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4" name="Straight Connector 333"/>
            <p:cNvCxnSpPr/>
            <p:nvPr/>
          </p:nvCxnSpPr>
          <p:spPr>
            <a:xfrm>
              <a:off x="5642546" y="6048000"/>
              <a:ext cx="0" cy="4320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5" name="Straight Connector 334"/>
            <p:cNvCxnSpPr/>
            <p:nvPr/>
          </p:nvCxnSpPr>
          <p:spPr>
            <a:xfrm>
              <a:off x="6084168" y="6048000"/>
              <a:ext cx="0" cy="4320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Straight Connector 335"/>
            <p:cNvCxnSpPr/>
            <p:nvPr/>
          </p:nvCxnSpPr>
          <p:spPr>
            <a:xfrm>
              <a:off x="5652120" y="6048000"/>
              <a:ext cx="432048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Straight Connector 336"/>
            <p:cNvCxnSpPr/>
            <p:nvPr/>
          </p:nvCxnSpPr>
          <p:spPr>
            <a:xfrm>
              <a:off x="6084168" y="6480048"/>
              <a:ext cx="2814534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9" name="Rounded Rectangular Callout 338"/>
            <p:cNvSpPr/>
            <p:nvPr/>
          </p:nvSpPr>
          <p:spPr>
            <a:xfrm>
              <a:off x="6444208" y="6084004"/>
              <a:ext cx="1278142" cy="324036"/>
            </a:xfrm>
            <a:prstGeom prst="wedgeRoundRectCallout">
              <a:avLst>
                <a:gd name="adj1" fmla="val -73673"/>
                <a:gd name="adj2" fmla="val 21348"/>
                <a:gd name="adj3" fmla="val 16667"/>
              </a:avLst>
            </a:prstGeom>
            <a:ln w="63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100" dirty="0"/>
                <a:t>TOT (10 bits) =4</a:t>
              </a:r>
            </a:p>
          </p:txBody>
        </p:sp>
      </p:grpSp>
      <p:cxnSp>
        <p:nvCxnSpPr>
          <p:cNvPr id="341" name="Straight Connector 340"/>
          <p:cNvCxnSpPr/>
          <p:nvPr/>
        </p:nvCxnSpPr>
        <p:spPr>
          <a:xfrm>
            <a:off x="2208948" y="1098314"/>
            <a:ext cx="16" cy="648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6" name="TextBox 345"/>
          <p:cNvSpPr txBox="1"/>
          <p:nvPr/>
        </p:nvSpPr>
        <p:spPr>
          <a:xfrm>
            <a:off x="71500" y="1295628"/>
            <a:ext cx="141759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/>
              <a:t>Preamp Out</a:t>
            </a:r>
          </a:p>
        </p:txBody>
      </p:sp>
      <p:sp>
        <p:nvSpPr>
          <p:cNvPr id="347" name="TextBox 346"/>
          <p:cNvSpPr txBox="1"/>
          <p:nvPr/>
        </p:nvSpPr>
        <p:spPr>
          <a:xfrm>
            <a:off x="71500" y="1907696"/>
            <a:ext cx="141759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/>
              <a:t>Disc Out</a:t>
            </a:r>
          </a:p>
        </p:txBody>
      </p:sp>
      <p:sp>
        <p:nvSpPr>
          <p:cNvPr id="348" name="TextBox 347"/>
          <p:cNvSpPr txBox="1"/>
          <p:nvPr/>
        </p:nvSpPr>
        <p:spPr>
          <a:xfrm>
            <a:off x="71500" y="2555768"/>
            <a:ext cx="141759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ClkRef</a:t>
            </a:r>
            <a:r>
              <a:rPr lang="en-US" sz="1200" dirty="0" smtClean="0"/>
              <a:t> </a:t>
            </a:r>
            <a:r>
              <a:rPr lang="en-US" sz="1200" dirty="0"/>
              <a:t>(40MHz)</a:t>
            </a:r>
          </a:p>
        </p:txBody>
      </p:sp>
      <p:sp>
        <p:nvSpPr>
          <p:cNvPr id="349" name="TextBox 348"/>
          <p:cNvSpPr txBox="1"/>
          <p:nvPr/>
        </p:nvSpPr>
        <p:spPr>
          <a:xfrm>
            <a:off x="71500" y="3779904"/>
            <a:ext cx="1885646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/>
              <a:t>VCO </a:t>
            </a:r>
            <a:r>
              <a:rPr lang="en-US" sz="1200" dirty="0" err="1"/>
              <a:t>Clk</a:t>
            </a:r>
            <a:r>
              <a:rPr lang="en-US" sz="1200" dirty="0"/>
              <a:t> (640MHz)</a:t>
            </a:r>
          </a:p>
        </p:txBody>
      </p:sp>
      <p:sp>
        <p:nvSpPr>
          <p:cNvPr id="350" name="TextBox 349"/>
          <p:cNvSpPr txBox="1"/>
          <p:nvPr/>
        </p:nvSpPr>
        <p:spPr>
          <a:xfrm>
            <a:off x="28493" y="5013093"/>
            <a:ext cx="1885646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/>
              <a:t>TOT </a:t>
            </a:r>
            <a:r>
              <a:rPr lang="en-US" sz="1200" dirty="0" err="1"/>
              <a:t>Clk</a:t>
            </a:r>
            <a:r>
              <a:rPr lang="en-US" sz="1200" dirty="0"/>
              <a:t> (40MHz)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1763688" y="1426506"/>
            <a:ext cx="7135014" cy="814518"/>
            <a:chOff x="1763688" y="2578478"/>
            <a:chExt cx="7135014" cy="814518"/>
          </a:xfrm>
        </p:grpSpPr>
        <p:cxnSp>
          <p:nvCxnSpPr>
            <p:cNvPr id="26" name="Straight Connector 25"/>
            <p:cNvCxnSpPr/>
            <p:nvPr/>
          </p:nvCxnSpPr>
          <p:spPr>
            <a:xfrm>
              <a:off x="5760132" y="2960948"/>
              <a:ext cx="0" cy="43204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Group 9"/>
            <p:cNvGrpSpPr/>
            <p:nvPr/>
          </p:nvGrpSpPr>
          <p:grpSpPr>
            <a:xfrm>
              <a:off x="1763688" y="2578478"/>
              <a:ext cx="7135014" cy="814518"/>
              <a:chOff x="1763688" y="2578478"/>
              <a:chExt cx="7135014" cy="814518"/>
            </a:xfrm>
          </p:grpSpPr>
          <p:grpSp>
            <p:nvGrpSpPr>
              <p:cNvPr id="2" name="Group 1"/>
              <p:cNvGrpSpPr/>
              <p:nvPr/>
            </p:nvGrpSpPr>
            <p:grpSpPr>
              <a:xfrm>
                <a:off x="1763688" y="2960948"/>
                <a:ext cx="7135014" cy="432048"/>
                <a:chOff x="1763688" y="2960948"/>
                <a:chExt cx="7135014" cy="432048"/>
              </a:xfrm>
            </p:grpSpPr>
            <p:cxnSp>
              <p:nvCxnSpPr>
                <p:cNvPr id="19" name="Straight Connector 18"/>
                <p:cNvCxnSpPr/>
                <p:nvPr/>
              </p:nvCxnSpPr>
              <p:spPr>
                <a:xfrm>
                  <a:off x="1763688" y="3392996"/>
                  <a:ext cx="828092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Connector 19"/>
                <p:cNvCxnSpPr/>
                <p:nvPr/>
              </p:nvCxnSpPr>
              <p:spPr>
                <a:xfrm>
                  <a:off x="2591780" y="2960948"/>
                  <a:ext cx="0" cy="432048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Connector 24"/>
                <p:cNvCxnSpPr/>
                <p:nvPr/>
              </p:nvCxnSpPr>
              <p:spPr>
                <a:xfrm>
                  <a:off x="2591780" y="2960948"/>
                  <a:ext cx="3168352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Connector 27"/>
                <p:cNvCxnSpPr/>
                <p:nvPr/>
              </p:nvCxnSpPr>
              <p:spPr>
                <a:xfrm>
                  <a:off x="5760132" y="3392996"/>
                  <a:ext cx="3138570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29" name="Curved Connector 128"/>
              <p:cNvCxnSpPr/>
              <p:nvPr/>
            </p:nvCxnSpPr>
            <p:spPr>
              <a:xfrm rot="16200000" flipH="1">
                <a:off x="2364911" y="2734078"/>
                <a:ext cx="382469" cy="71270"/>
              </a:xfrm>
              <a:prstGeom prst="curvedConnector3">
                <a:avLst/>
              </a:prstGeom>
              <a:ln w="28575">
                <a:solidFill>
                  <a:schemeClr val="accent6">
                    <a:lumMod val="50000"/>
                  </a:schemeClr>
                </a:solidFill>
                <a:headEnd type="oval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0" name="Curved Connector 359"/>
              <p:cNvCxnSpPr/>
              <p:nvPr/>
            </p:nvCxnSpPr>
            <p:spPr>
              <a:xfrm rot="16200000" flipH="1">
                <a:off x="5575247" y="2763363"/>
                <a:ext cx="382470" cy="12700"/>
              </a:xfrm>
              <a:prstGeom prst="curvedConnector3">
                <a:avLst/>
              </a:prstGeom>
              <a:ln w="28575">
                <a:solidFill>
                  <a:schemeClr val="accent6">
                    <a:lumMod val="50000"/>
                  </a:schemeClr>
                </a:solidFill>
                <a:headEnd type="oval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361" name="Curved Connector 360"/>
          <p:cNvCxnSpPr/>
          <p:nvPr/>
        </p:nvCxnSpPr>
        <p:spPr>
          <a:xfrm rot="16200000" flipH="1">
            <a:off x="1918015" y="2976202"/>
            <a:ext cx="1399538" cy="10426"/>
          </a:xfrm>
          <a:prstGeom prst="curvedConnector3">
            <a:avLst/>
          </a:prstGeom>
          <a:ln w="28575">
            <a:solidFill>
              <a:schemeClr val="accent6">
                <a:lumMod val="50000"/>
              </a:schemeClr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2" name="Curved Connector 361"/>
          <p:cNvCxnSpPr/>
          <p:nvPr/>
        </p:nvCxnSpPr>
        <p:spPr>
          <a:xfrm rot="16200000" flipH="1">
            <a:off x="2663194" y="3276163"/>
            <a:ext cx="792086" cy="17955"/>
          </a:xfrm>
          <a:prstGeom prst="curvedConnector3">
            <a:avLst/>
          </a:prstGeom>
          <a:ln w="28575">
            <a:solidFill>
              <a:schemeClr val="accent6">
                <a:lumMod val="50000"/>
              </a:schemeClr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3" name="Curved Connector 362"/>
          <p:cNvCxnSpPr/>
          <p:nvPr/>
        </p:nvCxnSpPr>
        <p:spPr>
          <a:xfrm rot="5400000">
            <a:off x="4320115" y="3474195"/>
            <a:ext cx="2664567" cy="197205"/>
          </a:xfrm>
          <a:prstGeom prst="curvedConnector3">
            <a:avLst>
              <a:gd name="adj1" fmla="val 50000"/>
            </a:avLst>
          </a:prstGeom>
          <a:ln w="28575">
            <a:solidFill>
              <a:schemeClr val="accent6">
                <a:lumMod val="50000"/>
              </a:schemeClr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1" name="TextBox 370"/>
          <p:cNvSpPr txBox="1"/>
          <p:nvPr/>
        </p:nvSpPr>
        <p:spPr>
          <a:xfrm>
            <a:off x="19847" y="4346019"/>
            <a:ext cx="146380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/>
              <a:t>TOA (</a:t>
            </a:r>
            <a:r>
              <a:rPr lang="en-US" sz="1200" dirty="0" smtClean="0"/>
              <a:t>16-bit</a:t>
            </a:r>
            <a:r>
              <a:rPr lang="en-US" sz="1200" dirty="0"/>
              <a:t>)</a:t>
            </a:r>
          </a:p>
        </p:txBody>
      </p:sp>
      <p:sp>
        <p:nvSpPr>
          <p:cNvPr id="139" name="Rectangle 138"/>
          <p:cNvSpPr/>
          <p:nvPr/>
        </p:nvSpPr>
        <p:spPr>
          <a:xfrm>
            <a:off x="8855695" y="4229014"/>
            <a:ext cx="245298" cy="60334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" name="Group 4"/>
          <p:cNvGrpSpPr/>
          <p:nvPr/>
        </p:nvGrpSpPr>
        <p:grpSpPr>
          <a:xfrm>
            <a:off x="1871708" y="3069116"/>
            <a:ext cx="6984768" cy="432614"/>
            <a:chOff x="1871708" y="4221088"/>
            <a:chExt cx="6984768" cy="432614"/>
          </a:xfrm>
        </p:grpSpPr>
        <p:sp>
          <p:nvSpPr>
            <p:cNvPr id="353" name="Hexagon 352"/>
            <p:cNvSpPr/>
            <p:nvPr/>
          </p:nvSpPr>
          <p:spPr>
            <a:xfrm>
              <a:off x="3617900" y="4221434"/>
              <a:ext cx="864096" cy="431576"/>
            </a:xfrm>
            <a:prstGeom prst="hexagon">
              <a:avLst>
                <a:gd name="adj" fmla="val 13521"/>
                <a:gd name="vf" fmla="val 115470"/>
              </a:avLst>
            </a:prstGeom>
            <a:ln>
              <a:solidFill>
                <a:srgbClr val="92D050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200" dirty="0"/>
                <a:t>65535 </a:t>
              </a:r>
            </a:p>
          </p:txBody>
        </p:sp>
        <p:sp>
          <p:nvSpPr>
            <p:cNvPr id="354" name="Hexagon 353"/>
            <p:cNvSpPr/>
            <p:nvPr/>
          </p:nvSpPr>
          <p:spPr>
            <a:xfrm>
              <a:off x="4499996" y="4221607"/>
              <a:ext cx="864096" cy="431576"/>
            </a:xfrm>
            <a:prstGeom prst="hexagon">
              <a:avLst>
                <a:gd name="adj" fmla="val 13521"/>
                <a:gd name="vf" fmla="val 115470"/>
              </a:avLst>
            </a:prstGeom>
            <a:ln>
              <a:solidFill>
                <a:srgbClr val="92D050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200" dirty="0"/>
                <a:t>0</a:t>
              </a:r>
            </a:p>
          </p:txBody>
        </p:sp>
        <p:sp>
          <p:nvSpPr>
            <p:cNvPr id="356" name="Hexagon 355"/>
            <p:cNvSpPr/>
            <p:nvPr/>
          </p:nvSpPr>
          <p:spPr>
            <a:xfrm>
              <a:off x="6246188" y="4221780"/>
              <a:ext cx="864096" cy="431576"/>
            </a:xfrm>
            <a:prstGeom prst="hexagon">
              <a:avLst>
                <a:gd name="adj" fmla="val 13521"/>
                <a:gd name="vf" fmla="val 115470"/>
              </a:avLst>
            </a:prstGeom>
            <a:ln>
              <a:solidFill>
                <a:srgbClr val="92D050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200" dirty="0"/>
                <a:t>2</a:t>
              </a:r>
            </a:p>
          </p:txBody>
        </p:sp>
        <p:sp>
          <p:nvSpPr>
            <p:cNvPr id="357" name="Hexagon 356"/>
            <p:cNvSpPr/>
            <p:nvPr/>
          </p:nvSpPr>
          <p:spPr>
            <a:xfrm>
              <a:off x="7110284" y="4221953"/>
              <a:ext cx="864096" cy="431576"/>
            </a:xfrm>
            <a:prstGeom prst="hexagon">
              <a:avLst>
                <a:gd name="adj" fmla="val 13521"/>
                <a:gd name="vf" fmla="val 115470"/>
              </a:avLst>
            </a:prstGeom>
            <a:ln>
              <a:solidFill>
                <a:srgbClr val="92D050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200" dirty="0"/>
                <a:t>3</a:t>
              </a:r>
            </a:p>
          </p:txBody>
        </p:sp>
        <p:sp>
          <p:nvSpPr>
            <p:cNvPr id="358" name="Hexagon 357"/>
            <p:cNvSpPr/>
            <p:nvPr/>
          </p:nvSpPr>
          <p:spPr>
            <a:xfrm>
              <a:off x="7992380" y="4222126"/>
              <a:ext cx="864096" cy="431576"/>
            </a:xfrm>
            <a:prstGeom prst="hexagon">
              <a:avLst>
                <a:gd name="adj" fmla="val 13521"/>
                <a:gd name="vf" fmla="val 115470"/>
              </a:avLst>
            </a:prstGeom>
            <a:ln>
              <a:solidFill>
                <a:srgbClr val="92D050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200" dirty="0"/>
                <a:t>4</a:t>
              </a:r>
            </a:p>
          </p:txBody>
        </p:sp>
        <p:sp>
          <p:nvSpPr>
            <p:cNvPr id="352" name="Hexagon 351"/>
            <p:cNvSpPr/>
            <p:nvPr/>
          </p:nvSpPr>
          <p:spPr>
            <a:xfrm>
              <a:off x="2753804" y="4221261"/>
              <a:ext cx="864096" cy="431576"/>
            </a:xfrm>
            <a:prstGeom prst="hexagon">
              <a:avLst>
                <a:gd name="adj" fmla="val 13521"/>
                <a:gd name="vf" fmla="val 115470"/>
              </a:avLst>
            </a:prstGeom>
            <a:ln>
              <a:solidFill>
                <a:srgbClr val="92D050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200" dirty="0"/>
                <a:t>65534</a:t>
              </a:r>
            </a:p>
          </p:txBody>
        </p:sp>
        <p:sp>
          <p:nvSpPr>
            <p:cNvPr id="351" name="Hexagon 350"/>
            <p:cNvSpPr/>
            <p:nvPr/>
          </p:nvSpPr>
          <p:spPr>
            <a:xfrm>
              <a:off x="1871708" y="4221088"/>
              <a:ext cx="864096" cy="431576"/>
            </a:xfrm>
            <a:prstGeom prst="hexagon">
              <a:avLst>
                <a:gd name="adj" fmla="val 13521"/>
                <a:gd name="vf" fmla="val 115470"/>
              </a:avLst>
            </a:prstGeom>
            <a:ln>
              <a:solidFill>
                <a:srgbClr val="92D050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200" dirty="0"/>
                <a:t>65533</a:t>
              </a:r>
            </a:p>
          </p:txBody>
        </p:sp>
        <p:sp>
          <p:nvSpPr>
            <p:cNvPr id="355" name="Hexagon 354"/>
            <p:cNvSpPr/>
            <p:nvPr/>
          </p:nvSpPr>
          <p:spPr>
            <a:xfrm>
              <a:off x="5364092" y="4221607"/>
              <a:ext cx="864096" cy="431576"/>
            </a:xfrm>
            <a:prstGeom prst="hexagon">
              <a:avLst>
                <a:gd name="adj" fmla="val 13521"/>
                <a:gd name="vf" fmla="val 115470"/>
              </a:avLst>
            </a:prstGeom>
            <a:ln>
              <a:solidFill>
                <a:srgbClr val="92D050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200" dirty="0"/>
                <a:t>1</a:t>
              </a:r>
            </a:p>
          </p:txBody>
        </p:sp>
      </p:grpSp>
      <p:sp>
        <p:nvSpPr>
          <p:cNvPr id="359" name="TextBox 358"/>
          <p:cNvSpPr txBox="1"/>
          <p:nvPr/>
        </p:nvSpPr>
        <p:spPr>
          <a:xfrm>
            <a:off x="71500" y="3095828"/>
            <a:ext cx="198022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/>
              <a:t>Global TOA (16-bit)</a:t>
            </a:r>
          </a:p>
        </p:txBody>
      </p:sp>
      <p:cxnSp>
        <p:nvCxnSpPr>
          <p:cNvPr id="6" name="Straight Connector 5"/>
          <p:cNvCxnSpPr/>
          <p:nvPr/>
        </p:nvCxnSpPr>
        <p:spPr>
          <a:xfrm flipH="1" flipV="1">
            <a:off x="3063473" y="1135086"/>
            <a:ext cx="4784891" cy="50393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 flipV="1">
            <a:off x="2195736" y="1138257"/>
            <a:ext cx="872478" cy="49069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5" name="Picture 13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71" y="24321"/>
            <a:ext cx="956729" cy="380343"/>
          </a:xfrm>
          <a:prstGeom prst="rect">
            <a:avLst/>
          </a:prstGeom>
          <a:solidFill>
            <a:srgbClr val="0070C0"/>
          </a:solidFill>
        </p:spPr>
      </p:pic>
      <p:grpSp>
        <p:nvGrpSpPr>
          <p:cNvPr id="8" name="Group 7"/>
          <p:cNvGrpSpPr/>
          <p:nvPr/>
        </p:nvGrpSpPr>
        <p:grpSpPr>
          <a:xfrm>
            <a:off x="1763688" y="3681088"/>
            <a:ext cx="7135014" cy="432144"/>
            <a:chOff x="1763688" y="3681088"/>
            <a:chExt cx="7135014" cy="432144"/>
          </a:xfrm>
        </p:grpSpPr>
        <p:cxnSp>
          <p:nvCxnSpPr>
            <p:cNvPr id="200" name="Straight Connector 199"/>
            <p:cNvCxnSpPr/>
            <p:nvPr/>
          </p:nvCxnSpPr>
          <p:spPr>
            <a:xfrm>
              <a:off x="2627784" y="3681184"/>
              <a:ext cx="0" cy="4320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Straight Connector 201"/>
            <p:cNvCxnSpPr/>
            <p:nvPr/>
          </p:nvCxnSpPr>
          <p:spPr>
            <a:xfrm>
              <a:off x="2627784" y="3689568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Straight Connector 202"/>
            <p:cNvCxnSpPr/>
            <p:nvPr/>
          </p:nvCxnSpPr>
          <p:spPr>
            <a:xfrm>
              <a:off x="2663788" y="3681184"/>
              <a:ext cx="0" cy="432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Straight Connector 203"/>
            <p:cNvCxnSpPr/>
            <p:nvPr/>
          </p:nvCxnSpPr>
          <p:spPr>
            <a:xfrm>
              <a:off x="2663792" y="4113232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Straight Connector 204"/>
            <p:cNvCxnSpPr/>
            <p:nvPr/>
          </p:nvCxnSpPr>
          <p:spPr>
            <a:xfrm>
              <a:off x="2699792" y="3681184"/>
              <a:ext cx="0" cy="4320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Straight Connector 207"/>
            <p:cNvCxnSpPr/>
            <p:nvPr/>
          </p:nvCxnSpPr>
          <p:spPr>
            <a:xfrm>
              <a:off x="2699792" y="3689568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>
              <a:off x="2735796" y="3681184"/>
              <a:ext cx="0" cy="432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>
              <a:off x="2735800" y="4113232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>
              <a:off x="2780184" y="3681184"/>
              <a:ext cx="0" cy="4320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>
              <a:off x="2780184" y="3689568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>
              <a:off x="2816188" y="3681184"/>
              <a:ext cx="0" cy="432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>
              <a:off x="2816192" y="4113232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>
              <a:off x="2852192" y="3681184"/>
              <a:ext cx="0" cy="4320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>
              <a:off x="2852192" y="3689568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>
              <a:off x="2888196" y="3681184"/>
              <a:ext cx="0" cy="432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>
              <a:off x="2888200" y="4113232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>
              <a:off x="2915816" y="3681184"/>
              <a:ext cx="0" cy="4320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>
              <a:off x="2915816" y="3689568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>
              <a:off x="2951820" y="3681184"/>
              <a:ext cx="0" cy="432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>
              <a:off x="2951824" y="4113232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>
              <a:off x="2987824" y="3681184"/>
              <a:ext cx="0" cy="4320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>
              <a:off x="2987824" y="3689568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>
              <a:off x="3023828" y="3681184"/>
              <a:ext cx="0" cy="432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>
              <a:off x="3023832" y="4113232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>
              <a:off x="3068216" y="3681184"/>
              <a:ext cx="0" cy="4320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Straight Connector 262"/>
            <p:cNvCxnSpPr/>
            <p:nvPr/>
          </p:nvCxnSpPr>
          <p:spPr>
            <a:xfrm>
              <a:off x="3068216" y="3689568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>
              <a:off x="3104220" y="3681184"/>
              <a:ext cx="0" cy="432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flipV="1">
              <a:off x="3104224" y="4113136"/>
              <a:ext cx="2683528" cy="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>
              <a:off x="1763688" y="4113184"/>
              <a:ext cx="864064" cy="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8" name="Rounded Rectangular Callout 337"/>
            <p:cNvSpPr/>
            <p:nvPr/>
          </p:nvSpPr>
          <p:spPr>
            <a:xfrm>
              <a:off x="3473877" y="3681184"/>
              <a:ext cx="1445283" cy="324036"/>
            </a:xfrm>
            <a:prstGeom prst="wedgeRoundRectCallout">
              <a:avLst>
                <a:gd name="adj1" fmla="val -73673"/>
                <a:gd name="adj2" fmla="val 21348"/>
                <a:gd name="adj3" fmla="val 16667"/>
              </a:avLst>
            </a:prstGeom>
            <a:ln w="63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100" dirty="0" smtClean="0"/>
                <a:t>FTOA_RISE </a:t>
              </a:r>
              <a:r>
                <a:rPr lang="en-GB" sz="1100" dirty="0"/>
                <a:t>(4 bits)=7</a:t>
              </a:r>
            </a:p>
          </p:txBody>
        </p:sp>
        <p:cxnSp>
          <p:nvCxnSpPr>
            <p:cNvPr id="167" name="Straight Connector 166"/>
            <p:cNvCxnSpPr/>
            <p:nvPr/>
          </p:nvCxnSpPr>
          <p:spPr>
            <a:xfrm>
              <a:off x="5787752" y="3681136"/>
              <a:ext cx="0" cy="4320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/>
            <p:cNvCxnSpPr/>
            <p:nvPr/>
          </p:nvCxnSpPr>
          <p:spPr>
            <a:xfrm>
              <a:off x="5787752" y="3689520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>
              <a:off x="5823756" y="3681136"/>
              <a:ext cx="0" cy="432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/>
            <p:cNvCxnSpPr/>
            <p:nvPr/>
          </p:nvCxnSpPr>
          <p:spPr>
            <a:xfrm>
              <a:off x="5823760" y="4113184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/>
            <p:cNvCxnSpPr/>
            <p:nvPr/>
          </p:nvCxnSpPr>
          <p:spPr>
            <a:xfrm>
              <a:off x="5859760" y="3681136"/>
              <a:ext cx="0" cy="4320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/>
            <p:cNvCxnSpPr/>
            <p:nvPr/>
          </p:nvCxnSpPr>
          <p:spPr>
            <a:xfrm>
              <a:off x="5859760" y="3689520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>
              <a:off x="5895764" y="3681136"/>
              <a:ext cx="0" cy="432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/>
            <p:cNvCxnSpPr/>
            <p:nvPr/>
          </p:nvCxnSpPr>
          <p:spPr>
            <a:xfrm>
              <a:off x="5895768" y="4113184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Connector 174"/>
            <p:cNvCxnSpPr/>
            <p:nvPr/>
          </p:nvCxnSpPr>
          <p:spPr>
            <a:xfrm>
              <a:off x="5940152" y="3681136"/>
              <a:ext cx="0" cy="4320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Straight Connector 175"/>
            <p:cNvCxnSpPr/>
            <p:nvPr/>
          </p:nvCxnSpPr>
          <p:spPr>
            <a:xfrm>
              <a:off x="5940152" y="3689520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Straight Connector 178"/>
            <p:cNvCxnSpPr/>
            <p:nvPr/>
          </p:nvCxnSpPr>
          <p:spPr>
            <a:xfrm>
              <a:off x="5976156" y="3681136"/>
              <a:ext cx="0" cy="432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>
              <a:off x="5976160" y="4113184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>
              <a:off x="6012160" y="3681136"/>
              <a:ext cx="0" cy="4320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>
              <a:off x="6012160" y="3689520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>
              <a:off x="6048164" y="3681136"/>
              <a:ext cx="0" cy="432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>
              <a:off x="6048168" y="4113184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Straight Connector 191"/>
            <p:cNvCxnSpPr/>
            <p:nvPr/>
          </p:nvCxnSpPr>
          <p:spPr>
            <a:xfrm>
              <a:off x="6075784" y="3681136"/>
              <a:ext cx="0" cy="4320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Straight Connector 192"/>
            <p:cNvCxnSpPr/>
            <p:nvPr/>
          </p:nvCxnSpPr>
          <p:spPr>
            <a:xfrm>
              <a:off x="6075784" y="3689520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Straight Connector 193"/>
            <p:cNvCxnSpPr/>
            <p:nvPr/>
          </p:nvCxnSpPr>
          <p:spPr>
            <a:xfrm>
              <a:off x="6111788" y="3681136"/>
              <a:ext cx="0" cy="432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Straight Connector 194"/>
            <p:cNvCxnSpPr/>
            <p:nvPr/>
          </p:nvCxnSpPr>
          <p:spPr>
            <a:xfrm>
              <a:off x="6111792" y="4113184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Straight Connector 196"/>
            <p:cNvCxnSpPr/>
            <p:nvPr/>
          </p:nvCxnSpPr>
          <p:spPr>
            <a:xfrm>
              <a:off x="6147792" y="3681136"/>
              <a:ext cx="0" cy="4320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Straight Connector 197"/>
            <p:cNvCxnSpPr/>
            <p:nvPr/>
          </p:nvCxnSpPr>
          <p:spPr>
            <a:xfrm>
              <a:off x="6147792" y="3689520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Straight Connector 200"/>
            <p:cNvCxnSpPr/>
            <p:nvPr/>
          </p:nvCxnSpPr>
          <p:spPr>
            <a:xfrm>
              <a:off x="6183796" y="3681136"/>
              <a:ext cx="0" cy="432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Straight Connector 205"/>
            <p:cNvCxnSpPr/>
            <p:nvPr/>
          </p:nvCxnSpPr>
          <p:spPr>
            <a:xfrm>
              <a:off x="6183800" y="4113184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Straight Connector 206"/>
            <p:cNvCxnSpPr/>
            <p:nvPr/>
          </p:nvCxnSpPr>
          <p:spPr>
            <a:xfrm>
              <a:off x="6228184" y="3681136"/>
              <a:ext cx="0" cy="4320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>
              <a:off x="6228184" y="3689520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>
              <a:off x="6264188" y="3681136"/>
              <a:ext cx="0" cy="432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>
              <a:off x="6255808" y="4113136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Straight Connector 255"/>
            <p:cNvCxnSpPr/>
            <p:nvPr/>
          </p:nvCxnSpPr>
          <p:spPr>
            <a:xfrm>
              <a:off x="6300192" y="3681088"/>
              <a:ext cx="0" cy="4320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>
              <a:off x="6300192" y="3689472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>
              <a:off x="6336196" y="3681088"/>
              <a:ext cx="0" cy="432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>
              <a:off x="6336200" y="4113136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Straight Connector 268"/>
            <p:cNvCxnSpPr/>
            <p:nvPr/>
          </p:nvCxnSpPr>
          <p:spPr>
            <a:xfrm>
              <a:off x="6372200" y="3681088"/>
              <a:ext cx="0" cy="4320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>
              <a:off x="6372200" y="3689472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Straight Connector 271"/>
            <p:cNvCxnSpPr/>
            <p:nvPr/>
          </p:nvCxnSpPr>
          <p:spPr>
            <a:xfrm>
              <a:off x="6408204" y="3681088"/>
              <a:ext cx="0" cy="432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Straight Connector 272"/>
            <p:cNvCxnSpPr/>
            <p:nvPr/>
          </p:nvCxnSpPr>
          <p:spPr>
            <a:xfrm>
              <a:off x="6408208" y="4113136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Straight Connector 273"/>
            <p:cNvCxnSpPr/>
            <p:nvPr/>
          </p:nvCxnSpPr>
          <p:spPr>
            <a:xfrm>
              <a:off x="6435824" y="3681088"/>
              <a:ext cx="0" cy="4320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Straight Connector 274"/>
            <p:cNvCxnSpPr/>
            <p:nvPr/>
          </p:nvCxnSpPr>
          <p:spPr>
            <a:xfrm>
              <a:off x="6435824" y="3689472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Straight Connector 275"/>
            <p:cNvCxnSpPr/>
            <p:nvPr/>
          </p:nvCxnSpPr>
          <p:spPr>
            <a:xfrm>
              <a:off x="6471828" y="3681088"/>
              <a:ext cx="0" cy="432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Straight Connector 276"/>
            <p:cNvCxnSpPr/>
            <p:nvPr/>
          </p:nvCxnSpPr>
          <p:spPr>
            <a:xfrm>
              <a:off x="6471832" y="4113136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>
              <a:off x="6507832" y="3681088"/>
              <a:ext cx="0" cy="4320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Straight Connector 278"/>
            <p:cNvCxnSpPr/>
            <p:nvPr/>
          </p:nvCxnSpPr>
          <p:spPr>
            <a:xfrm>
              <a:off x="6507832" y="3689472"/>
              <a:ext cx="36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Straight Connector 279"/>
            <p:cNvCxnSpPr/>
            <p:nvPr/>
          </p:nvCxnSpPr>
          <p:spPr>
            <a:xfrm>
              <a:off x="6543836" y="3681088"/>
              <a:ext cx="0" cy="432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1" name="Straight Connector 280"/>
            <p:cNvCxnSpPr/>
            <p:nvPr/>
          </p:nvCxnSpPr>
          <p:spPr>
            <a:xfrm flipV="1">
              <a:off x="6543840" y="4113088"/>
              <a:ext cx="2354862" cy="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5" name="Rounded Rectangular Callout 284"/>
            <p:cNvSpPr/>
            <p:nvPr/>
          </p:nvSpPr>
          <p:spPr>
            <a:xfrm>
              <a:off x="6903260" y="3683391"/>
              <a:ext cx="1557171" cy="324036"/>
            </a:xfrm>
            <a:prstGeom prst="wedgeRoundRectCallout">
              <a:avLst>
                <a:gd name="adj1" fmla="val -73673"/>
                <a:gd name="adj2" fmla="val 21348"/>
                <a:gd name="adj3" fmla="val 16667"/>
              </a:avLst>
            </a:prstGeom>
            <a:ln w="63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100" dirty="0" smtClean="0"/>
                <a:t>FTOA_FALL </a:t>
              </a:r>
              <a:r>
                <a:rPr lang="en-GB" sz="1100" dirty="0"/>
                <a:t>(4 bits)=11</a:t>
              </a:r>
            </a:p>
          </p:txBody>
        </p:sp>
      </p:grpSp>
      <p:grpSp>
        <p:nvGrpSpPr>
          <p:cNvPr id="286" name="Group 285"/>
          <p:cNvGrpSpPr/>
          <p:nvPr/>
        </p:nvGrpSpPr>
        <p:grpSpPr>
          <a:xfrm>
            <a:off x="1820054" y="5466880"/>
            <a:ext cx="6937874" cy="431749"/>
            <a:chOff x="1871708" y="4221088"/>
            <a:chExt cx="6937874" cy="431749"/>
          </a:xfrm>
        </p:grpSpPr>
        <p:sp>
          <p:nvSpPr>
            <p:cNvPr id="292" name="Hexagon 291"/>
            <p:cNvSpPr/>
            <p:nvPr/>
          </p:nvSpPr>
          <p:spPr>
            <a:xfrm>
              <a:off x="2753803" y="4221261"/>
              <a:ext cx="6055779" cy="431576"/>
            </a:xfrm>
            <a:prstGeom prst="hexagon">
              <a:avLst>
                <a:gd name="adj" fmla="val 13521"/>
                <a:gd name="vf" fmla="val 115470"/>
              </a:avLst>
            </a:prstGeom>
            <a:ln>
              <a:solidFill>
                <a:srgbClr val="FF0000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200" dirty="0"/>
                <a:t>0</a:t>
              </a:r>
            </a:p>
          </p:txBody>
        </p:sp>
        <p:sp>
          <p:nvSpPr>
            <p:cNvPr id="293" name="Hexagon 292"/>
            <p:cNvSpPr/>
            <p:nvPr/>
          </p:nvSpPr>
          <p:spPr>
            <a:xfrm>
              <a:off x="1871708" y="4221088"/>
              <a:ext cx="864096" cy="431576"/>
            </a:xfrm>
            <a:prstGeom prst="hexagon">
              <a:avLst>
                <a:gd name="adj" fmla="val 13521"/>
                <a:gd name="vf" fmla="val 115470"/>
              </a:avLst>
            </a:prstGeom>
            <a:ln>
              <a:solidFill>
                <a:srgbClr val="FF0000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200" dirty="0"/>
                <a:t>X</a:t>
              </a:r>
            </a:p>
          </p:txBody>
        </p:sp>
      </p:grpSp>
      <p:sp>
        <p:nvSpPr>
          <p:cNvPr id="295" name="TextBox 294"/>
          <p:cNvSpPr txBox="1"/>
          <p:nvPr/>
        </p:nvSpPr>
        <p:spPr>
          <a:xfrm>
            <a:off x="28585" y="5527108"/>
            <a:ext cx="165618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err="1"/>
              <a:t>UFTOA_Start</a:t>
            </a:r>
            <a:r>
              <a:rPr lang="en-US" sz="1200" dirty="0"/>
              <a:t> (4-bits)</a:t>
            </a:r>
          </a:p>
        </p:txBody>
      </p:sp>
      <p:grpSp>
        <p:nvGrpSpPr>
          <p:cNvPr id="296" name="Group 295"/>
          <p:cNvGrpSpPr/>
          <p:nvPr/>
        </p:nvGrpSpPr>
        <p:grpSpPr>
          <a:xfrm>
            <a:off x="1820054" y="5971408"/>
            <a:ext cx="6937874" cy="431749"/>
            <a:chOff x="1871708" y="4221088"/>
            <a:chExt cx="6937874" cy="431749"/>
          </a:xfrm>
        </p:grpSpPr>
        <p:sp>
          <p:nvSpPr>
            <p:cNvPr id="297" name="Hexagon 296"/>
            <p:cNvSpPr/>
            <p:nvPr/>
          </p:nvSpPr>
          <p:spPr>
            <a:xfrm>
              <a:off x="3104216" y="4221261"/>
              <a:ext cx="5705366" cy="431576"/>
            </a:xfrm>
            <a:prstGeom prst="hexagon">
              <a:avLst>
                <a:gd name="adj" fmla="val 13521"/>
                <a:gd name="vf" fmla="val 115470"/>
              </a:avLst>
            </a:prstGeom>
            <a:ln>
              <a:solidFill>
                <a:srgbClr val="FF0000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200" dirty="0"/>
                <a:t>8</a:t>
              </a:r>
            </a:p>
          </p:txBody>
        </p:sp>
        <p:sp>
          <p:nvSpPr>
            <p:cNvPr id="298" name="Hexagon 297"/>
            <p:cNvSpPr/>
            <p:nvPr/>
          </p:nvSpPr>
          <p:spPr>
            <a:xfrm>
              <a:off x="1871708" y="4221088"/>
              <a:ext cx="1232508" cy="431576"/>
            </a:xfrm>
            <a:prstGeom prst="hexagon">
              <a:avLst>
                <a:gd name="adj" fmla="val 13521"/>
                <a:gd name="vf" fmla="val 115470"/>
              </a:avLst>
            </a:prstGeom>
            <a:ln>
              <a:solidFill>
                <a:srgbClr val="FF0000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200" dirty="0"/>
                <a:t>X</a:t>
              </a:r>
            </a:p>
          </p:txBody>
        </p:sp>
      </p:grpSp>
      <p:sp>
        <p:nvSpPr>
          <p:cNvPr id="299" name="TextBox 298"/>
          <p:cNvSpPr txBox="1"/>
          <p:nvPr/>
        </p:nvSpPr>
        <p:spPr>
          <a:xfrm>
            <a:off x="28585" y="6031636"/>
            <a:ext cx="165618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err="1"/>
              <a:t>UFTOA_Stop</a:t>
            </a:r>
            <a:r>
              <a:rPr lang="en-US" sz="1200" dirty="0"/>
              <a:t> (4-bits)</a:t>
            </a:r>
          </a:p>
        </p:txBody>
      </p:sp>
    </p:spTree>
    <p:extLst>
      <p:ext uri="{BB962C8B-B14F-4D97-AF65-F5344CB8AC3E}">
        <p14:creationId xmlns:p14="http://schemas.microsoft.com/office/powerpoint/2010/main" val="2914460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Timepix4 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9532" y="942860"/>
            <a:ext cx="8565056" cy="4790396"/>
          </a:xfrm>
        </p:spPr>
        <p:txBody>
          <a:bodyPr/>
          <a:lstStyle/>
          <a:p>
            <a:r>
              <a:rPr lang="en-GB" dirty="0" smtClean="0"/>
              <a:t>The Timepix4 chip front-end has to be versatile in order to be used:</a:t>
            </a:r>
          </a:p>
          <a:p>
            <a:pPr lvl="1"/>
            <a:r>
              <a:rPr lang="en-GB" dirty="0" smtClean="0"/>
              <a:t>With different types of sensors:</a:t>
            </a:r>
            <a:r>
              <a:rPr lang="en-GB" dirty="0" smtClean="0">
                <a:sym typeface="Wingdings" panose="05000000000000000000" pitchFamily="2" charset="2"/>
              </a:rPr>
              <a:t> </a:t>
            </a:r>
          </a:p>
          <a:p>
            <a:pPr lvl="2"/>
            <a:r>
              <a:rPr lang="en-GB" dirty="0" smtClean="0">
                <a:sym typeface="Wingdings" panose="05000000000000000000" pitchFamily="2" charset="2"/>
              </a:rPr>
              <a:t>Bipolar detection and &lt;10nA leakage currents (high-Z materials)</a:t>
            </a:r>
            <a:endParaRPr lang="en-GB" dirty="0" smtClean="0"/>
          </a:p>
          <a:p>
            <a:pPr lvl="1"/>
            <a:r>
              <a:rPr lang="en-GB" dirty="0" smtClean="0"/>
              <a:t>In tracking and as well in imaging:</a:t>
            </a:r>
          </a:p>
          <a:p>
            <a:pPr lvl="2"/>
            <a:r>
              <a:rPr lang="en-GB" b="1" dirty="0" smtClean="0"/>
              <a:t>Imaging at high rates </a:t>
            </a:r>
            <a:r>
              <a:rPr lang="en-GB" dirty="0" smtClean="0"/>
              <a:t>(e.g. synchrotrons) imposes a minimum pulse width. In order to be at the state of the art in terms of rate capability, the dead time of the front-end should be smaller than ~200ns.   </a:t>
            </a:r>
          </a:p>
          <a:p>
            <a:pPr lvl="2"/>
            <a:r>
              <a:rPr lang="en-GB" b="1" dirty="0" smtClean="0"/>
              <a:t>Tracking applications </a:t>
            </a:r>
            <a:r>
              <a:rPr lang="en-GB" dirty="0" smtClean="0"/>
              <a:t>impose an input jitter in the front-end below 50 </a:t>
            </a:r>
            <a:r>
              <a:rPr lang="en-GB" dirty="0" err="1" smtClean="0"/>
              <a:t>ps</a:t>
            </a:r>
            <a:r>
              <a:rPr lang="en-GB" baseline="-25000" dirty="0" err="1" smtClean="0"/>
              <a:t>rms</a:t>
            </a:r>
            <a:r>
              <a:rPr lang="en-GB" baseline="-25000" dirty="0" smtClean="0"/>
              <a:t> </a:t>
            </a:r>
            <a:r>
              <a:rPr lang="en-GB" dirty="0" smtClean="0"/>
              <a:t>(time bin 195 </a:t>
            </a:r>
            <a:r>
              <a:rPr lang="en-GB" dirty="0" err="1" smtClean="0"/>
              <a:t>ps</a:t>
            </a:r>
            <a:r>
              <a:rPr lang="en-GB" dirty="0" smtClean="0"/>
              <a:t>)</a:t>
            </a:r>
          </a:p>
          <a:p>
            <a:pPr marL="685800" lvl="2" indent="0">
              <a:buNone/>
            </a:pPr>
            <a:endParaRPr lang="en-GB" dirty="0" smtClean="0"/>
          </a:p>
          <a:p>
            <a:r>
              <a:rPr lang="en-GB" dirty="0" smtClean="0"/>
              <a:t>FE architecture follows the “classic” Medipix approach (</a:t>
            </a:r>
            <a:r>
              <a:rPr lang="en-GB" dirty="0" err="1" smtClean="0"/>
              <a:t>Krummenacher</a:t>
            </a:r>
            <a:r>
              <a:rPr lang="en-GB" dirty="0" smtClean="0"/>
              <a:t> FE)</a:t>
            </a:r>
          </a:p>
          <a:p>
            <a:pPr lvl="1"/>
            <a:r>
              <a:rPr lang="en-GB" dirty="0" smtClean="0"/>
              <a:t>Gain adjustment (log gain in hole collection)</a:t>
            </a:r>
          </a:p>
          <a:p>
            <a:pPr lvl="1"/>
            <a:r>
              <a:rPr lang="en-GB" dirty="0" smtClean="0"/>
              <a:t>Improved for low jitter and fast count-rate when required </a:t>
            </a:r>
            <a:r>
              <a:rPr lang="en-GB" dirty="0" smtClean="0">
                <a:sym typeface="Wingdings" panose="05000000000000000000" pitchFamily="2" charset="2"/>
              </a:rPr>
              <a:t> power</a:t>
            </a:r>
            <a:r>
              <a:rPr lang="en-GB" dirty="0" smtClean="0"/>
              <a:t> 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676" y="4349088"/>
            <a:ext cx="2845600" cy="213584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1820" y="4253024"/>
            <a:ext cx="2758663" cy="232797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/>
          <a:srcRect r="34361" b="29272"/>
          <a:stretch/>
        </p:blipFill>
        <p:spPr>
          <a:xfrm>
            <a:off x="5400092" y="4253025"/>
            <a:ext cx="3856577" cy="240116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560384" y="4617132"/>
            <a:ext cx="180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Q</a:t>
            </a:r>
            <a:r>
              <a:rPr lang="en-GB" baseline="-25000" dirty="0"/>
              <a:t>in</a:t>
            </a:r>
            <a:r>
              <a:rPr lang="en-GB" dirty="0"/>
              <a:t>=2.2ke</a:t>
            </a:r>
            <a:r>
              <a:rPr lang="en-GB" baseline="30000" dirty="0"/>
              <a:t>-</a:t>
            </a:r>
          </a:p>
          <a:p>
            <a:r>
              <a:rPr lang="en-GB" dirty="0"/>
              <a:t>I</a:t>
            </a:r>
            <a:r>
              <a:rPr lang="en-GB" baseline="-25000" dirty="0"/>
              <a:t>KRUM</a:t>
            </a:r>
            <a:r>
              <a:rPr lang="en-GB" dirty="0"/>
              <a:t>=20nA</a:t>
            </a:r>
          </a:p>
          <a:p>
            <a:r>
              <a:rPr lang="en-GB" dirty="0"/>
              <a:t>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560332" y="218780"/>
            <a:ext cx="1364256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R. </a:t>
            </a:r>
            <a:r>
              <a:rPr lang="en-US" dirty="0" err="1" smtClean="0"/>
              <a:t>Ballabriga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2677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Timepix4 Slow control and Readout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9532" y="942860"/>
            <a:ext cx="8565056" cy="536646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Timepix4 has separated readout and control data paths</a:t>
            </a:r>
          </a:p>
          <a:p>
            <a:endParaRPr lang="en-US" dirty="0" smtClean="0"/>
          </a:p>
          <a:p>
            <a:r>
              <a:rPr lang="en-US" b="1" dirty="0" smtClean="0"/>
              <a:t>Slow </a:t>
            </a:r>
            <a:r>
              <a:rPr lang="en-US" b="1" dirty="0" smtClean="0"/>
              <a:t>control (SC)</a:t>
            </a:r>
            <a:r>
              <a:rPr lang="en-US" dirty="0" smtClean="0"/>
              <a:t>:</a:t>
            </a:r>
            <a:endParaRPr lang="en-US" dirty="0" smtClean="0"/>
          </a:p>
          <a:p>
            <a:pPr lvl="1"/>
            <a:r>
              <a:rPr lang="en-US" dirty="0" smtClean="0"/>
              <a:t>Protocols:</a:t>
            </a:r>
          </a:p>
          <a:p>
            <a:pPr lvl="2"/>
            <a:r>
              <a:rPr lang="en-US" dirty="0" smtClean="0"/>
              <a:t>I2C protocol</a:t>
            </a:r>
            <a:endParaRPr lang="en-US" dirty="0" smtClean="0">
              <a:sym typeface="Wingdings" panose="05000000000000000000" pitchFamily="2" charset="2"/>
            </a:endParaRP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Custom serial slow control protocol (&lt; 40 MHz)</a:t>
            </a:r>
          </a:p>
          <a:p>
            <a:pPr lvl="1"/>
            <a:r>
              <a:rPr lang="en-US" dirty="0" smtClean="0"/>
              <a:t>Slow control operation can be done from any of the 3 available peripheries</a:t>
            </a:r>
          </a:p>
          <a:p>
            <a:pPr lvl="1"/>
            <a:r>
              <a:rPr lang="en-US" dirty="0" smtClean="0"/>
              <a:t>Registers:</a:t>
            </a:r>
          </a:p>
          <a:p>
            <a:pPr lvl="2"/>
            <a:r>
              <a:rPr lang="en-US" dirty="0" smtClean="0"/>
              <a:t>Pixel matrix configuration &gt; 2 Mb (8-bit/pixel + 24-bit/</a:t>
            </a:r>
            <a:r>
              <a:rPr lang="en-US" dirty="0" err="1" smtClean="0"/>
              <a:t>spgroup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Peripheral registers (DAC settings, operation modes, e-fuses, ….)</a:t>
            </a:r>
          </a:p>
          <a:p>
            <a:endParaRPr lang="en-US" dirty="0" smtClean="0"/>
          </a:p>
          <a:p>
            <a:r>
              <a:rPr lang="en-US" b="1" dirty="0" smtClean="0"/>
              <a:t>Data </a:t>
            </a:r>
            <a:r>
              <a:rPr lang="en-US" b="1" dirty="0" smtClean="0"/>
              <a:t>readout (DAQ)</a:t>
            </a:r>
            <a:r>
              <a:rPr lang="en-US" dirty="0" smtClean="0"/>
              <a:t>:</a:t>
            </a:r>
            <a:endParaRPr lang="en-US" dirty="0" smtClean="0"/>
          </a:p>
          <a:p>
            <a:pPr lvl="1"/>
            <a:r>
              <a:rPr lang="en-US" dirty="0" smtClean="0"/>
              <a:t>Each half matrix readout through its correspondent edge periphery</a:t>
            </a:r>
          </a:p>
          <a:p>
            <a:pPr lvl="2"/>
            <a:r>
              <a:rPr lang="en-US" dirty="0" smtClean="0"/>
              <a:t>8 </a:t>
            </a:r>
            <a:r>
              <a:rPr lang="en-US" dirty="0" err="1" smtClean="0"/>
              <a:t>serializers</a:t>
            </a:r>
            <a:r>
              <a:rPr lang="en-US" dirty="0" smtClean="0"/>
              <a:t> in each periphery with &lt; 81.92 </a:t>
            </a:r>
            <a:r>
              <a:rPr lang="en-US" dirty="0" err="1" smtClean="0"/>
              <a:t>Gbps</a:t>
            </a:r>
            <a:endParaRPr lang="en-US" dirty="0" smtClean="0"/>
          </a:p>
          <a:p>
            <a:pPr lvl="1"/>
            <a:r>
              <a:rPr lang="en-US" dirty="0" smtClean="0"/>
              <a:t>Uses a 64/66b standard protocol</a:t>
            </a:r>
          </a:p>
          <a:p>
            <a:pPr lvl="1"/>
            <a:r>
              <a:rPr lang="en-US" dirty="0" smtClean="0"/>
              <a:t>Zero-suppressed and data driven readout </a:t>
            </a:r>
            <a:r>
              <a:rPr lang="en-US" dirty="0" smtClean="0">
                <a:sym typeface="Wingdings" panose="05000000000000000000" pitchFamily="2" charset="2"/>
              </a:rPr>
              <a:t> 64-bit data packet/hit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TOA/TOT mode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24b data-driven Photon Counting (PC) mode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Full frame with Continuous-Read-Write (CRW):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8-bit or 16-bit Photon Counting (PC) mode</a:t>
            </a:r>
          </a:p>
          <a:p>
            <a:pPr lvl="2"/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1989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Timepix4 Readout Modes : Data-Driven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6213" y="942860"/>
            <a:ext cx="8169012" cy="1482535"/>
          </a:xfrm>
        </p:spPr>
        <p:txBody>
          <a:bodyPr>
            <a:normAutofit/>
          </a:bodyPr>
          <a:lstStyle/>
          <a:p>
            <a:r>
              <a:rPr lang="en-GB" dirty="0" smtClean="0"/>
              <a:t>Zero-suppressed continuous data-driven</a:t>
            </a:r>
          </a:p>
          <a:p>
            <a:pPr lvl="1"/>
            <a:r>
              <a:rPr lang="en-GB" dirty="0" smtClean="0"/>
              <a:t>Output bandwidth from 40 Mbps (2.6 Hz/pixel) to 160 </a:t>
            </a:r>
            <a:r>
              <a:rPr lang="en-GB" dirty="0" err="1" smtClean="0"/>
              <a:t>Gbps</a:t>
            </a:r>
            <a:r>
              <a:rPr lang="en-GB" dirty="0" smtClean="0"/>
              <a:t> (10.8 KHz/pixel)</a:t>
            </a:r>
          </a:p>
          <a:p>
            <a:pPr lvl="1"/>
            <a:r>
              <a:rPr lang="en-GB" dirty="0" smtClean="0"/>
              <a:t>Uses 64b/66b standard encoding communication protocol </a:t>
            </a:r>
          </a:p>
          <a:p>
            <a:pPr marL="342900" lvl="1" indent="0">
              <a:buNone/>
            </a:pPr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2115082" y="2350468"/>
            <a:ext cx="4242245" cy="3048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Acquisition time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245962" y="3585785"/>
            <a:ext cx="8608962" cy="1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225324" y="2655268"/>
            <a:ext cx="1891346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2115082" y="2348880"/>
            <a:ext cx="4242246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5400000">
            <a:off x="1963476" y="2500486"/>
            <a:ext cx="304800" cy="158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5400000">
            <a:off x="6205722" y="2502074"/>
            <a:ext cx="304800" cy="158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6358916" y="2653680"/>
            <a:ext cx="2496008" cy="158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271044" y="3219903"/>
            <a:ext cx="858388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1596924" y="2945824"/>
            <a:ext cx="0" cy="274320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2739924" y="2945824"/>
            <a:ext cx="0" cy="274320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3806724" y="2945824"/>
            <a:ext cx="0" cy="274320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5182516" y="2945824"/>
            <a:ext cx="0" cy="274320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6097484" y="2945824"/>
            <a:ext cx="0" cy="274320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5686150" y="2945824"/>
            <a:ext cx="0" cy="274320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7195528" y="2945824"/>
            <a:ext cx="0" cy="274320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Hexagon 24"/>
          <p:cNvSpPr/>
          <p:nvPr/>
        </p:nvSpPr>
        <p:spPr>
          <a:xfrm>
            <a:off x="2968525" y="3468569"/>
            <a:ext cx="457199" cy="234433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200" dirty="0" smtClean="0"/>
              <a:t>64bit</a:t>
            </a:r>
            <a:endParaRPr lang="en-US" sz="1200" dirty="0"/>
          </a:p>
        </p:txBody>
      </p:sp>
      <p:cxnSp>
        <p:nvCxnSpPr>
          <p:cNvPr id="26" name="Curved Connector 240"/>
          <p:cNvCxnSpPr>
            <a:endCxn id="25" idx="3"/>
          </p:cNvCxnSpPr>
          <p:nvPr/>
        </p:nvCxnSpPr>
        <p:spPr>
          <a:xfrm rot="16200000" flipH="1">
            <a:off x="2671284" y="3288544"/>
            <a:ext cx="365883" cy="228600"/>
          </a:xfrm>
          <a:prstGeom prst="curvedConnector2">
            <a:avLst/>
          </a:prstGeom>
          <a:ln w="19050">
            <a:solidFill>
              <a:srgbClr val="FF000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Hexagon 26"/>
          <p:cNvSpPr/>
          <p:nvPr/>
        </p:nvSpPr>
        <p:spPr>
          <a:xfrm>
            <a:off x="4035325" y="3480239"/>
            <a:ext cx="457199" cy="234433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200" dirty="0" smtClean="0"/>
              <a:t>64bit</a:t>
            </a:r>
            <a:endParaRPr lang="en-US" sz="1200" dirty="0"/>
          </a:p>
        </p:txBody>
      </p:sp>
      <p:cxnSp>
        <p:nvCxnSpPr>
          <p:cNvPr id="28" name="Curved Connector 240"/>
          <p:cNvCxnSpPr>
            <a:endCxn id="27" idx="3"/>
          </p:cNvCxnSpPr>
          <p:nvPr/>
        </p:nvCxnSpPr>
        <p:spPr>
          <a:xfrm rot="16200000" flipH="1">
            <a:off x="3732248" y="3294379"/>
            <a:ext cx="377554" cy="228600"/>
          </a:xfrm>
          <a:prstGeom prst="curvedConnector2">
            <a:avLst/>
          </a:prstGeom>
          <a:ln w="19050">
            <a:solidFill>
              <a:srgbClr val="FF000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Hexagon 28"/>
          <p:cNvSpPr/>
          <p:nvPr/>
        </p:nvSpPr>
        <p:spPr>
          <a:xfrm>
            <a:off x="5519129" y="3480239"/>
            <a:ext cx="457199" cy="234433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200" dirty="0" smtClean="0"/>
              <a:t>64bit</a:t>
            </a:r>
            <a:endParaRPr lang="en-US" sz="1200" dirty="0"/>
          </a:p>
        </p:txBody>
      </p:sp>
      <p:cxnSp>
        <p:nvCxnSpPr>
          <p:cNvPr id="30" name="Curved Connector 240"/>
          <p:cNvCxnSpPr>
            <a:endCxn id="29" idx="3"/>
          </p:cNvCxnSpPr>
          <p:nvPr/>
        </p:nvCxnSpPr>
        <p:spPr>
          <a:xfrm rot="16200000" flipH="1">
            <a:off x="5162166" y="3240493"/>
            <a:ext cx="377312" cy="336613"/>
          </a:xfrm>
          <a:prstGeom prst="curvedConnector2">
            <a:avLst/>
          </a:prstGeom>
          <a:ln w="19050">
            <a:solidFill>
              <a:srgbClr val="FF000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Hexagon 30"/>
          <p:cNvSpPr/>
          <p:nvPr/>
        </p:nvSpPr>
        <p:spPr>
          <a:xfrm>
            <a:off x="5976329" y="3468569"/>
            <a:ext cx="457199" cy="234433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200" dirty="0" smtClean="0"/>
              <a:t>64bit</a:t>
            </a:r>
            <a:endParaRPr lang="en-US" sz="1200" dirty="0"/>
          </a:p>
        </p:txBody>
      </p:sp>
      <p:cxnSp>
        <p:nvCxnSpPr>
          <p:cNvPr id="32" name="Curved Connector 240"/>
          <p:cNvCxnSpPr>
            <a:endCxn id="31" idx="3"/>
          </p:cNvCxnSpPr>
          <p:nvPr/>
        </p:nvCxnSpPr>
        <p:spPr>
          <a:xfrm rot="16200000" flipH="1">
            <a:off x="5648507" y="3257964"/>
            <a:ext cx="365886" cy="289757"/>
          </a:xfrm>
          <a:prstGeom prst="curvedConnector2">
            <a:avLst/>
          </a:prstGeom>
          <a:ln w="19050">
            <a:solidFill>
              <a:srgbClr val="FF000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Hexagon 32"/>
          <p:cNvSpPr/>
          <p:nvPr/>
        </p:nvSpPr>
        <p:spPr>
          <a:xfrm>
            <a:off x="6433528" y="3468569"/>
            <a:ext cx="457199" cy="234433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200" dirty="0" smtClean="0"/>
              <a:t>64bit</a:t>
            </a:r>
            <a:endParaRPr lang="en-US" sz="1200" dirty="0"/>
          </a:p>
        </p:txBody>
      </p:sp>
      <p:cxnSp>
        <p:nvCxnSpPr>
          <p:cNvPr id="34" name="Curved Connector 240"/>
          <p:cNvCxnSpPr>
            <a:endCxn id="33" idx="3"/>
          </p:cNvCxnSpPr>
          <p:nvPr/>
        </p:nvCxnSpPr>
        <p:spPr>
          <a:xfrm rot="16200000" flipH="1">
            <a:off x="6079136" y="3231393"/>
            <a:ext cx="365885" cy="342899"/>
          </a:xfrm>
          <a:prstGeom prst="curvedConnector2">
            <a:avLst/>
          </a:prstGeom>
          <a:ln w="19050">
            <a:solidFill>
              <a:srgbClr val="FF000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Hexagon 40"/>
          <p:cNvSpPr/>
          <p:nvPr/>
        </p:nvSpPr>
        <p:spPr>
          <a:xfrm>
            <a:off x="6889141" y="3468569"/>
            <a:ext cx="457199" cy="234433"/>
          </a:xfrm>
          <a:prstGeom prst="hexagon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200" dirty="0" smtClean="0"/>
              <a:t>64bit</a:t>
            </a:r>
            <a:endParaRPr lang="en-US" sz="1200" dirty="0"/>
          </a:p>
        </p:txBody>
      </p:sp>
      <p:cxnSp>
        <p:nvCxnSpPr>
          <p:cNvPr id="42" name="Curved Connector 240"/>
          <p:cNvCxnSpPr>
            <a:endCxn id="41" idx="3"/>
          </p:cNvCxnSpPr>
          <p:nvPr/>
        </p:nvCxnSpPr>
        <p:spPr>
          <a:xfrm rot="16200000" flipH="1">
            <a:off x="6157181" y="2853826"/>
            <a:ext cx="932106" cy="531813"/>
          </a:xfrm>
          <a:prstGeom prst="curvedConnector2">
            <a:avLst/>
          </a:prstGeom>
          <a:ln w="19050">
            <a:solidFill>
              <a:srgbClr val="FF000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-4863" y="2387854"/>
            <a:ext cx="12954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Shutter</a:t>
            </a:r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-3276" y="2887960"/>
            <a:ext cx="12954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Qin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15" y="3434716"/>
            <a:ext cx="12954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/>
              <a:t>DataOut</a:t>
            </a:r>
            <a:endParaRPr lang="en-US" dirty="0"/>
          </a:p>
        </p:txBody>
      </p:sp>
      <p:sp>
        <p:nvSpPr>
          <p:cNvPr id="58" name="AutoShape 4" descr="https://gitlab.cern.ch/medipix-git/timepix4/raw/master/docs/specs/fig/packet-data-driven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60" name="Picture 5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2080" y="4151411"/>
            <a:ext cx="4341160" cy="2234978"/>
          </a:xfrm>
          <a:prstGeom prst="rect">
            <a:avLst/>
          </a:prstGeom>
        </p:spPr>
      </p:pic>
      <p:sp>
        <p:nvSpPr>
          <p:cNvPr id="61" name="Right Brace 60"/>
          <p:cNvSpPr/>
          <p:nvPr/>
        </p:nvSpPr>
        <p:spPr>
          <a:xfrm>
            <a:off x="6727601" y="4512762"/>
            <a:ext cx="153671" cy="664100"/>
          </a:xfrm>
          <a:prstGeom prst="rightBrace">
            <a:avLst>
              <a:gd name="adj1" fmla="val 62328"/>
              <a:gd name="adj2" fmla="val 50000"/>
            </a:avLst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TextBox 61"/>
          <p:cNvSpPr txBox="1"/>
          <p:nvPr/>
        </p:nvSpPr>
        <p:spPr>
          <a:xfrm>
            <a:off x="7015633" y="4660146"/>
            <a:ext cx="1908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Address: 18 bits </a:t>
            </a:r>
            <a:endParaRPr lang="en-GB" dirty="0"/>
          </a:p>
        </p:txBody>
      </p:sp>
      <p:sp>
        <p:nvSpPr>
          <p:cNvPr id="63" name="Right Brace 62"/>
          <p:cNvSpPr/>
          <p:nvPr/>
        </p:nvSpPr>
        <p:spPr>
          <a:xfrm>
            <a:off x="6731953" y="5215852"/>
            <a:ext cx="149319" cy="568720"/>
          </a:xfrm>
          <a:prstGeom prst="rightBrace">
            <a:avLst>
              <a:gd name="adj1" fmla="val 62328"/>
              <a:gd name="adj2" fmla="val 50000"/>
            </a:avLst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TextBox 63"/>
          <p:cNvSpPr txBox="1"/>
          <p:nvPr/>
        </p:nvSpPr>
        <p:spPr>
          <a:xfrm>
            <a:off x="7044274" y="5359868"/>
            <a:ext cx="1854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Time: 29 bits </a:t>
            </a:r>
            <a:endParaRPr lang="en-GB" dirty="0"/>
          </a:p>
        </p:txBody>
      </p:sp>
      <p:sp>
        <p:nvSpPr>
          <p:cNvPr id="65" name="Right Brace 64"/>
          <p:cNvSpPr/>
          <p:nvPr/>
        </p:nvSpPr>
        <p:spPr>
          <a:xfrm flipH="1">
            <a:off x="2026395" y="5729200"/>
            <a:ext cx="86971" cy="446743"/>
          </a:xfrm>
          <a:prstGeom prst="rightBrace">
            <a:avLst>
              <a:gd name="adj1" fmla="val 62328"/>
              <a:gd name="adj2" fmla="val 50000"/>
            </a:avLst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TextBox 65"/>
          <p:cNvSpPr txBox="1"/>
          <p:nvPr/>
        </p:nvSpPr>
        <p:spPr>
          <a:xfrm>
            <a:off x="32840" y="5766548"/>
            <a:ext cx="1854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/>
              <a:t>Energy: 21 bits 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8257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Timepix4 Readout Modes : Frame-based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5575" y="1052734"/>
            <a:ext cx="8880921" cy="2717575"/>
          </a:xfrm>
        </p:spPr>
        <p:txBody>
          <a:bodyPr>
            <a:normAutofit/>
          </a:bodyPr>
          <a:lstStyle/>
          <a:p>
            <a:r>
              <a:rPr lang="en-GB" sz="2400" dirty="0" smtClean="0"/>
              <a:t>Full frame readout with continuous </a:t>
            </a:r>
            <a:r>
              <a:rPr lang="en-GB" sz="2400" dirty="0" smtClean="0"/>
              <a:t>read-write (CRW):</a:t>
            </a:r>
            <a:endParaRPr lang="en-GB" sz="2400" dirty="0" smtClean="0"/>
          </a:p>
          <a:p>
            <a:pPr lvl="1"/>
            <a:r>
              <a:rPr lang="en-US" sz="2000" dirty="0" smtClean="0"/>
              <a:t>No zero-suppressed </a:t>
            </a:r>
            <a:r>
              <a:rPr lang="en-US" sz="2000" dirty="0" smtClean="0">
                <a:sym typeface="Wingdings" panose="05000000000000000000" pitchFamily="2" charset="2"/>
              </a:rPr>
              <a:t> </a:t>
            </a:r>
            <a:r>
              <a:rPr lang="en-US" sz="2000" dirty="0" smtClean="0"/>
              <a:t>no pixel address sent</a:t>
            </a:r>
            <a:endParaRPr lang="en-GB" sz="2000" dirty="0" smtClean="0"/>
          </a:p>
          <a:p>
            <a:pPr lvl="1"/>
            <a:r>
              <a:rPr lang="en-GB" sz="2000" dirty="0" smtClean="0"/>
              <a:t>8-bits or 16-bit counter depth</a:t>
            </a:r>
          </a:p>
          <a:p>
            <a:pPr lvl="1"/>
            <a:r>
              <a:rPr lang="en-GB" sz="2000" dirty="0" smtClean="0"/>
              <a:t>Uses 64b/66b standard encoding communication protocol </a:t>
            </a:r>
          </a:p>
          <a:p>
            <a:pPr lvl="1"/>
            <a:r>
              <a:rPr lang="en-GB" sz="2000" dirty="0" smtClean="0"/>
              <a:t>Frame rate limited by bandwidth:</a:t>
            </a:r>
          </a:p>
          <a:p>
            <a:pPr lvl="2"/>
            <a:r>
              <a:rPr lang="en-US" sz="1800" b="1" dirty="0"/>
              <a:t>16-bit @ </a:t>
            </a:r>
            <a:r>
              <a:rPr lang="en-US" sz="1800" b="1" dirty="0" smtClean="0"/>
              <a:t>8Ghits/mm</a:t>
            </a:r>
            <a:r>
              <a:rPr lang="en-US" sz="1800" b="1" baseline="30000" dirty="0" smtClean="0"/>
              <a:t>2</a:t>
            </a:r>
            <a:r>
              <a:rPr lang="en-US" sz="1800" b="1" dirty="0" smtClean="0"/>
              <a:t>/s &gt; 1.28 </a:t>
            </a:r>
            <a:r>
              <a:rPr lang="en-US" sz="1800" b="1" dirty="0" err="1" smtClean="0"/>
              <a:t>Gbps</a:t>
            </a:r>
            <a:r>
              <a:rPr lang="en-US" sz="1800" b="1" dirty="0" smtClean="0"/>
              <a:t>  </a:t>
            </a:r>
            <a:r>
              <a:rPr lang="en-US" sz="1800" b="1" dirty="0" smtClean="0">
                <a:sym typeface="Wingdings" panose="05000000000000000000" pitchFamily="2" charset="2"/>
              </a:rPr>
              <a:t> ~370 fps up to 44.6 </a:t>
            </a:r>
            <a:r>
              <a:rPr lang="en-US" sz="1800" b="1" dirty="0" err="1" smtClean="0">
                <a:sym typeface="Wingdings" panose="05000000000000000000" pitchFamily="2" charset="2"/>
              </a:rPr>
              <a:t>Kfps</a:t>
            </a:r>
            <a:r>
              <a:rPr lang="en-US" sz="1800" b="1" dirty="0" smtClean="0">
                <a:sym typeface="Wingdings" panose="05000000000000000000" pitchFamily="2" charset="2"/>
              </a:rPr>
              <a:t> @ 163.84 </a:t>
            </a:r>
            <a:r>
              <a:rPr lang="en-US" sz="1800" b="1" dirty="0" err="1" smtClean="0">
                <a:sym typeface="Wingdings" panose="05000000000000000000" pitchFamily="2" charset="2"/>
              </a:rPr>
              <a:t>Gbps</a:t>
            </a:r>
            <a:endParaRPr lang="en-US" sz="1800" b="1" dirty="0" smtClean="0">
              <a:sym typeface="Wingdings" panose="05000000000000000000" pitchFamily="2" charset="2"/>
            </a:endParaRPr>
          </a:p>
          <a:p>
            <a:pPr lvl="2"/>
            <a:r>
              <a:rPr lang="en-US" sz="1800" b="1" dirty="0"/>
              <a:t>8</a:t>
            </a:r>
            <a:r>
              <a:rPr lang="en-US" sz="1800" b="1" dirty="0" smtClean="0"/>
              <a:t>-bit </a:t>
            </a:r>
            <a:r>
              <a:rPr lang="en-US" sz="1800" b="1" dirty="0"/>
              <a:t>@ </a:t>
            </a:r>
            <a:r>
              <a:rPr lang="en-US" sz="1800" b="1" dirty="0" smtClean="0"/>
              <a:t>1Ghits/mm</a:t>
            </a:r>
            <a:r>
              <a:rPr lang="en-US" sz="1800" b="1" baseline="30000" dirty="0" smtClean="0"/>
              <a:t>2</a:t>
            </a:r>
            <a:r>
              <a:rPr lang="en-US" sz="1800" b="1" dirty="0" smtClean="0"/>
              <a:t>/s &gt; 20.48 </a:t>
            </a:r>
            <a:r>
              <a:rPr lang="en-US" sz="1800" b="1" dirty="0" err="1"/>
              <a:t>Gbps</a:t>
            </a:r>
            <a:r>
              <a:rPr lang="en-US" sz="1800" b="1" dirty="0"/>
              <a:t>  </a:t>
            </a:r>
            <a:r>
              <a:rPr lang="en-US" sz="1800" b="1" dirty="0">
                <a:sym typeface="Wingdings" panose="05000000000000000000" pitchFamily="2" charset="2"/>
              </a:rPr>
              <a:t> </a:t>
            </a:r>
            <a:r>
              <a:rPr lang="en-US" sz="1800" b="1" dirty="0" smtClean="0">
                <a:sym typeface="Wingdings" panose="05000000000000000000" pitchFamily="2" charset="2"/>
              </a:rPr>
              <a:t>~11.8 </a:t>
            </a:r>
            <a:r>
              <a:rPr lang="en-US" sz="1800" b="1" dirty="0" err="1" smtClean="0">
                <a:sym typeface="Wingdings" panose="05000000000000000000" pitchFamily="2" charset="2"/>
              </a:rPr>
              <a:t>Kfps</a:t>
            </a:r>
            <a:r>
              <a:rPr lang="en-US" sz="1800" b="1" dirty="0">
                <a:sym typeface="Wingdings" panose="05000000000000000000" pitchFamily="2" charset="2"/>
              </a:rPr>
              <a:t> </a:t>
            </a:r>
            <a:r>
              <a:rPr lang="en-US" sz="1800" b="1" dirty="0" smtClean="0">
                <a:sym typeface="Wingdings" panose="05000000000000000000" pitchFamily="2" charset="2"/>
              </a:rPr>
              <a:t>up to 89.2 </a:t>
            </a:r>
            <a:r>
              <a:rPr lang="en-US" sz="1800" b="1" dirty="0" err="1" smtClean="0">
                <a:sym typeface="Wingdings" panose="05000000000000000000" pitchFamily="2" charset="2"/>
              </a:rPr>
              <a:t>Kfps</a:t>
            </a:r>
            <a:r>
              <a:rPr lang="en-US" sz="1800" b="1" dirty="0" smtClean="0">
                <a:sym typeface="Wingdings" panose="05000000000000000000" pitchFamily="2" charset="2"/>
              </a:rPr>
              <a:t> </a:t>
            </a:r>
            <a:r>
              <a:rPr lang="en-US" sz="1800" b="1" dirty="0">
                <a:sym typeface="Wingdings" panose="05000000000000000000" pitchFamily="2" charset="2"/>
              </a:rPr>
              <a:t>@ 163.84 </a:t>
            </a:r>
            <a:r>
              <a:rPr lang="en-US" sz="1800" b="1" dirty="0" err="1">
                <a:sym typeface="Wingdings" panose="05000000000000000000" pitchFamily="2" charset="2"/>
              </a:rPr>
              <a:t>Gbps</a:t>
            </a:r>
            <a:endParaRPr lang="en-US" sz="1800" b="1" dirty="0" smtClean="0">
              <a:sym typeface="Wingdings" panose="05000000000000000000" pitchFamily="2" charset="2"/>
            </a:endParaRPr>
          </a:p>
          <a:p>
            <a:pPr lvl="2"/>
            <a:endParaRPr lang="en-GB" sz="1800" b="1" dirty="0"/>
          </a:p>
          <a:p>
            <a:pPr lvl="2"/>
            <a:endParaRPr lang="en-GB" sz="1600" dirty="0" smtClean="0"/>
          </a:p>
          <a:p>
            <a:pPr lvl="1"/>
            <a:endParaRPr lang="en-GB" sz="2000" dirty="0" smtClean="0"/>
          </a:p>
          <a:p>
            <a:pPr marL="342900" lvl="1" indent="0">
              <a:buNone/>
            </a:pPr>
            <a:endParaRPr lang="en-GB" sz="2000" dirty="0" smtClean="0"/>
          </a:p>
          <a:p>
            <a:endParaRPr lang="en-GB" sz="2400" dirty="0" smtClean="0"/>
          </a:p>
          <a:p>
            <a:endParaRPr lang="en-GB" sz="2400" dirty="0"/>
          </a:p>
          <a:p>
            <a:endParaRPr lang="en-GB" sz="2400" dirty="0" smtClean="0"/>
          </a:p>
          <a:p>
            <a:pPr marL="0" indent="0">
              <a:buNone/>
            </a:pPr>
            <a:endParaRPr lang="en-GB" sz="2400" dirty="0"/>
          </a:p>
        </p:txBody>
      </p:sp>
      <p:sp>
        <p:nvSpPr>
          <p:cNvPr id="58" name="AutoShape 4" descr="https://gitlab.cern.ch/medipix-git/timepix4/raw/master/docs/specs/fig/packet-data-driven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/>
          <a:srcRect l="-1277" t="18227" r="51668" b="25408"/>
          <a:stretch/>
        </p:blipFill>
        <p:spPr>
          <a:xfrm>
            <a:off x="122991" y="4302667"/>
            <a:ext cx="4465268" cy="1365267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 rotWithShape="1">
          <a:blip r:embed="rId2"/>
          <a:srcRect l="53347" t="18232" r="1199" b="1897"/>
          <a:stretch/>
        </p:blipFill>
        <p:spPr>
          <a:xfrm>
            <a:off x="4693944" y="4338672"/>
            <a:ext cx="4091281" cy="193464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259632" y="3978632"/>
            <a:ext cx="2022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16-bit frame</a:t>
            </a:r>
            <a:endParaRPr lang="en-GB" dirty="0"/>
          </a:p>
        </p:txBody>
      </p:sp>
      <p:sp>
        <p:nvSpPr>
          <p:cNvPr id="47" name="TextBox 46"/>
          <p:cNvSpPr txBox="1"/>
          <p:nvPr/>
        </p:nvSpPr>
        <p:spPr>
          <a:xfrm>
            <a:off x="5946613" y="3978632"/>
            <a:ext cx="2022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8-bit frame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5928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5136119"/>
              </p:ext>
            </p:extLst>
          </p:nvPr>
        </p:nvGraphicFramePr>
        <p:xfrm>
          <a:off x="179512" y="1664804"/>
          <a:ext cx="4500000" cy="48735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14414028"/>
              </p:ext>
            </p:extLst>
          </p:nvPr>
        </p:nvGraphicFramePr>
        <p:xfrm>
          <a:off x="4730612" y="1697027"/>
          <a:ext cx="4500000" cy="48735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9612" y="189271"/>
            <a:ext cx="7886700" cy="52729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On-pixel TDC </a:t>
            </a:r>
            <a:r>
              <a:rPr lang="en-US" dirty="0"/>
              <a:t>simulations </a:t>
            </a: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GB" dirty="0" smtClean="0"/>
              <a:t> </a:t>
            </a:r>
            <a:r>
              <a:rPr lang="en-GB" dirty="0"/>
              <a:t>TOA resolution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429512" y="4653136"/>
                <a:ext cx="1818952" cy="369332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 smtClean="0"/>
                  <a:t>~</a:t>
                </a:r>
                <a:r>
                  <a:rPr lang="en-GB" dirty="0"/>
                  <a:t>451 </a:t>
                </a:r>
                <a:r>
                  <a:rPr lang="en-GB" dirty="0" err="1"/>
                  <a:t>ps</a:t>
                </a:r>
                <a:r>
                  <a:rPr lang="en-GB" baseline="-25000" dirty="0" err="1"/>
                  <a:t>rms</a:t>
                </a:r>
                <a:r>
                  <a:rPr lang="en-GB" dirty="0" smtClean="0"/>
                  <a:t> 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2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25</m:t>
                        </m:r>
                      </m:num>
                      <m:den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16∗</m:t>
                        </m:r>
                        <m:rad>
                          <m:radPr>
                            <m:degHide m:val="on"/>
                            <m:ctrlPr>
                              <a:rPr lang="en-GB" sz="1200" b="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GB" sz="1200" b="0" i="1" smtClean="0">
                                <a:latin typeface="Cambria Math" panose="02040503050406030204" pitchFamily="18" charset="0"/>
                              </a:rPr>
                              <m:t>12</m:t>
                            </m:r>
                          </m:e>
                        </m:rad>
                      </m:den>
                    </m:f>
                  </m:oMath>
                </a14:m>
                <a:r>
                  <a:rPr lang="en-GB" dirty="0" smtClean="0"/>
                  <a:t>)</a:t>
                </a:r>
                <a:endParaRPr lang="en-GB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9512" y="4653136"/>
                <a:ext cx="1818952" cy="369332"/>
              </a:xfrm>
              <a:prstGeom prst="rect">
                <a:avLst/>
              </a:prstGeom>
              <a:blipFill>
                <a:blip r:embed="rId4"/>
                <a:stretch>
                  <a:fillRect l="-333" t="-11111" b="-17460"/>
                </a:stretch>
              </a:blipFill>
              <a:ln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6929512" y="4756192"/>
                <a:ext cx="1818952" cy="369332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 smtClean="0"/>
                  <a:t>~56 </a:t>
                </a:r>
                <a:r>
                  <a:rPr lang="en-GB" dirty="0" err="1" smtClean="0"/>
                  <a:t>ps</a:t>
                </a:r>
                <a:r>
                  <a:rPr lang="en-GB" baseline="-25000" dirty="0" err="1" smtClean="0"/>
                  <a:t>rms</a:t>
                </a:r>
                <a:r>
                  <a:rPr lang="en-GB" dirty="0" smtClean="0"/>
                  <a:t> 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2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25</m:t>
                        </m:r>
                      </m:num>
                      <m:den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128∗</m:t>
                        </m:r>
                        <m:rad>
                          <m:radPr>
                            <m:degHide m:val="on"/>
                            <m:ctrlPr>
                              <a:rPr lang="en-GB" sz="1200" b="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GB" sz="1200" b="0" i="1" smtClean="0">
                                <a:latin typeface="Cambria Math" panose="02040503050406030204" pitchFamily="18" charset="0"/>
                              </a:rPr>
                              <m:t>12</m:t>
                            </m:r>
                          </m:e>
                        </m:rad>
                      </m:den>
                    </m:f>
                  </m:oMath>
                </a14:m>
                <a:r>
                  <a:rPr lang="en-GB" dirty="0" smtClean="0"/>
                  <a:t>)</a:t>
                </a:r>
                <a:endParaRPr lang="en-GB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29512" y="4756192"/>
                <a:ext cx="1818952" cy="369332"/>
              </a:xfrm>
              <a:prstGeom prst="rect">
                <a:avLst/>
              </a:prstGeom>
              <a:blipFill>
                <a:blip r:embed="rId5"/>
                <a:stretch>
                  <a:fillRect t="-11111" b="-17460"/>
                </a:stretch>
              </a:blipFill>
              <a:ln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Straight Arrow Connector 8"/>
          <p:cNvCxnSpPr>
            <a:stCxn id="8" idx="2"/>
          </p:cNvCxnSpPr>
          <p:nvPr/>
        </p:nvCxnSpPr>
        <p:spPr>
          <a:xfrm flipH="1">
            <a:off x="7812360" y="5125524"/>
            <a:ext cx="26628" cy="4997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7" idx="2"/>
          </p:cNvCxnSpPr>
          <p:nvPr/>
        </p:nvCxnSpPr>
        <p:spPr>
          <a:xfrm>
            <a:off x="3338988" y="5022468"/>
            <a:ext cx="0" cy="3179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1037888" y="942860"/>
            <a:ext cx="7886700" cy="4790396"/>
          </a:xfrm>
        </p:spPr>
        <p:txBody>
          <a:bodyPr>
            <a:normAutofit/>
          </a:bodyPr>
          <a:lstStyle/>
          <a:p>
            <a:r>
              <a:rPr lang="en-US" sz="2000" dirty="0" smtClean="0"/>
              <a:t>Threshold set at 500 e</a:t>
            </a:r>
            <a:r>
              <a:rPr lang="en-US" sz="2000" baseline="30000" dirty="0" smtClean="0"/>
              <a:t>-  </a:t>
            </a:r>
            <a:r>
              <a:rPr lang="en-US" sz="2000" dirty="0" smtClean="0"/>
              <a:t>and FE with ENC 60 e</a:t>
            </a:r>
            <a:r>
              <a:rPr lang="en-US" sz="2000" baseline="30000" dirty="0" smtClean="0"/>
              <a:t>-</a:t>
            </a:r>
            <a:r>
              <a:rPr lang="en-US" sz="2000" baseline="-25000" dirty="0" err="1" smtClean="0"/>
              <a:t>rms</a:t>
            </a:r>
            <a:endParaRPr lang="en-GB" sz="2000" baseline="-25000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5851305" y="3227970"/>
            <a:ext cx="3073283" cy="909857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>
            <a:normAutofit lnSpcReduction="1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Timepix4 TOA resolution limited by TDC when </a:t>
            </a:r>
            <a:r>
              <a:rPr lang="en-US" sz="2000" dirty="0"/>
              <a:t> </a:t>
            </a:r>
            <a:r>
              <a:rPr lang="en-US" sz="2000" dirty="0" smtClean="0"/>
              <a:t>  </a:t>
            </a:r>
            <a:r>
              <a:rPr lang="en-US" sz="2000" b="1" dirty="0" smtClean="0"/>
              <a:t>Qin &gt; ~10 </a:t>
            </a:r>
            <a:r>
              <a:rPr lang="en-US" sz="2000" b="1" dirty="0" err="1" smtClean="0"/>
              <a:t>ke</a:t>
            </a:r>
            <a:r>
              <a:rPr lang="en-US" sz="2000" b="1" baseline="30000" dirty="0" smtClean="0"/>
              <a:t>-</a:t>
            </a:r>
            <a:endParaRPr lang="en-GB" sz="1700" b="1" baseline="-25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5497450" y="1697027"/>
            <a:ext cx="1304599" cy="372666"/>
          </a:xfrm>
          <a:prstGeom prst="rect">
            <a:avLst/>
          </a:prstGeom>
          <a:solidFill>
            <a:srgbClr val="FFC000"/>
          </a:solidFill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dirty="0" smtClean="0"/>
              <a:t>Timepix4</a:t>
            </a:r>
            <a:endParaRPr lang="en-GB" sz="1700" b="1" baseline="-25000" dirty="0"/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1002040" y="1697027"/>
            <a:ext cx="1304599" cy="372666"/>
          </a:xfrm>
          <a:prstGeom prst="rect">
            <a:avLst/>
          </a:prstGeom>
          <a:solidFill>
            <a:srgbClr val="FFC000"/>
          </a:solidFill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dirty="0" smtClean="0"/>
              <a:t>Timepix3</a:t>
            </a:r>
            <a:endParaRPr lang="en-GB" sz="1700" b="1" baseline="-25000" dirty="0"/>
          </a:p>
        </p:txBody>
      </p:sp>
    </p:spTree>
    <p:extLst>
      <p:ext uri="{BB962C8B-B14F-4D97-AF65-F5344CB8AC3E}">
        <p14:creationId xmlns:p14="http://schemas.microsoft.com/office/powerpoint/2010/main" val="1716164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On-pixel TDC </a:t>
            </a:r>
            <a:r>
              <a:rPr lang="en-US" dirty="0" smtClean="0"/>
              <a:t>simulations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smtClean="0"/>
              <a:t>TOT resolution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Qin =1 .2 </a:t>
            </a:r>
            <a:r>
              <a:rPr lang="en-US" sz="2000" dirty="0" err="1" smtClean="0"/>
              <a:t>Ke</a:t>
            </a:r>
            <a:r>
              <a:rPr lang="en-US" sz="2000" baseline="30000" dirty="0" smtClean="0"/>
              <a:t>-</a:t>
            </a:r>
            <a:r>
              <a:rPr lang="en-US" sz="2000" dirty="0" smtClean="0"/>
              <a:t>, RZ=25ns/</a:t>
            </a:r>
            <a:r>
              <a:rPr lang="en-US" sz="2000" dirty="0"/>
              <a:t> </a:t>
            </a:r>
            <a:r>
              <a:rPr lang="en-US" sz="2000" dirty="0" err="1"/>
              <a:t>Ke</a:t>
            </a:r>
            <a:r>
              <a:rPr lang="en-US" sz="2000" baseline="30000" dirty="0"/>
              <a:t>- </a:t>
            </a:r>
            <a:r>
              <a:rPr lang="en-US" sz="2000" baseline="30000" dirty="0" smtClean="0"/>
              <a:t> </a:t>
            </a:r>
            <a:r>
              <a:rPr lang="en-US" sz="2000" dirty="0" smtClean="0"/>
              <a:t>and FE with ENC 60 e</a:t>
            </a:r>
            <a:r>
              <a:rPr lang="en-US" sz="2000" baseline="30000" dirty="0" smtClean="0"/>
              <a:t>-</a:t>
            </a:r>
            <a:r>
              <a:rPr lang="en-US" sz="2000" baseline="-25000" dirty="0" err="1" smtClean="0"/>
              <a:t>rms</a:t>
            </a:r>
            <a:endParaRPr lang="en-GB" sz="2000" baseline="-25000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62870217"/>
              </p:ext>
            </p:extLst>
          </p:nvPr>
        </p:nvGraphicFramePr>
        <p:xfrm>
          <a:off x="107504" y="1357839"/>
          <a:ext cx="8856000" cy="136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90165396"/>
              </p:ext>
            </p:extLst>
          </p:nvPr>
        </p:nvGraphicFramePr>
        <p:xfrm>
          <a:off x="4572000" y="4141447"/>
          <a:ext cx="4140460" cy="23955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07956929"/>
              </p:ext>
            </p:extLst>
          </p:nvPr>
        </p:nvGraphicFramePr>
        <p:xfrm>
          <a:off x="254470" y="2725839"/>
          <a:ext cx="8856000" cy="136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9" name="Content Placeholder 2"/>
          <p:cNvSpPr txBox="1">
            <a:spLocks/>
          </p:cNvSpPr>
          <p:nvPr/>
        </p:nvSpPr>
        <p:spPr>
          <a:xfrm>
            <a:off x="254470" y="4739341"/>
            <a:ext cx="4105401" cy="978800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/>
              <a:t>Timepix4 TOT measurement dominated by ENC and not by sampling error:</a:t>
            </a:r>
          </a:p>
          <a:p>
            <a:r>
              <a:rPr lang="en-US" sz="1600" b="1" dirty="0" smtClean="0"/>
              <a:t>~</a:t>
            </a:r>
            <a:r>
              <a:rPr lang="en-US" sz="1600" b="1" dirty="0"/>
              <a:t>700 e</a:t>
            </a:r>
            <a:r>
              <a:rPr lang="en-US" sz="1600" b="1" baseline="30000" dirty="0"/>
              <a:t>-</a:t>
            </a:r>
            <a:r>
              <a:rPr lang="en-US" sz="1600" b="1" dirty="0" smtClean="0"/>
              <a:t> FWHM </a:t>
            </a:r>
            <a:r>
              <a:rPr lang="en-US" sz="1600" dirty="0" smtClean="0"/>
              <a:t>in Si </a:t>
            </a:r>
            <a:r>
              <a:rPr lang="en-US" sz="1600" dirty="0"/>
              <a:t>Sensor </a:t>
            </a:r>
            <a:r>
              <a:rPr lang="en-US" sz="1600" dirty="0" smtClean="0"/>
              <a:t>@</a:t>
            </a:r>
            <a:r>
              <a:rPr lang="en-US" sz="1800" dirty="0" smtClean="0"/>
              <a:t>ENC 60</a:t>
            </a:r>
            <a:r>
              <a:rPr lang="en-US" sz="1600" dirty="0" smtClean="0"/>
              <a:t> </a:t>
            </a:r>
            <a:r>
              <a:rPr lang="en-US" sz="1600" dirty="0"/>
              <a:t>e</a:t>
            </a:r>
            <a:r>
              <a:rPr lang="en-US" sz="1600" baseline="30000" dirty="0"/>
              <a:t>-</a:t>
            </a:r>
            <a:r>
              <a:rPr lang="en-US" sz="1600" baseline="-25000" dirty="0" err="1"/>
              <a:t>rms</a:t>
            </a:r>
            <a:endParaRPr lang="en-GB" sz="1400" baseline="-250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479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12254442"/>
              </p:ext>
            </p:extLst>
          </p:nvPr>
        </p:nvGraphicFramePr>
        <p:xfrm>
          <a:off x="4581198" y="2840851"/>
          <a:ext cx="4536000" cy="36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654050"/>
          </a:xfrm>
        </p:spPr>
        <p:txBody>
          <a:bodyPr>
            <a:noAutofit/>
          </a:bodyPr>
          <a:lstStyle/>
          <a:p>
            <a:r>
              <a:rPr lang="en-GB" sz="2800" dirty="0" smtClean="0"/>
              <a:t>Digital (dynamic) Power Consumption </a:t>
            </a:r>
            <a:br>
              <a:rPr lang="en-GB" sz="2800" dirty="0" smtClean="0"/>
            </a:br>
            <a:r>
              <a:rPr lang="en-GB" sz="2800" dirty="0" smtClean="0"/>
              <a:t>[data-driven]</a:t>
            </a:r>
            <a:endParaRPr lang="en-GB" sz="2800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728311" y="1071372"/>
            <a:ext cx="7886700" cy="4472391"/>
          </a:xfrm>
        </p:spPr>
        <p:txBody>
          <a:bodyPr>
            <a:normAutofit/>
          </a:bodyPr>
          <a:lstStyle/>
          <a:p>
            <a:r>
              <a:rPr lang="en-GB" sz="1800" dirty="0" smtClean="0"/>
              <a:t>Simulated power consumption density to be ~20 % less of Timepix3:</a:t>
            </a:r>
          </a:p>
          <a:p>
            <a:pPr lvl="1"/>
            <a:r>
              <a:rPr lang="en-GB" sz="1500" dirty="0" smtClean="0"/>
              <a:t>Digital power consumption 25% less</a:t>
            </a:r>
          </a:p>
          <a:p>
            <a:pPr lvl="2"/>
            <a:r>
              <a:rPr lang="en-GB" sz="1100" dirty="0" smtClean="0"/>
              <a:t>Improved pixel matrix clock distribution (DDLL)</a:t>
            </a:r>
          </a:p>
          <a:p>
            <a:pPr lvl="2"/>
            <a:r>
              <a:rPr lang="en-GB" sz="1100" dirty="0" smtClean="0"/>
              <a:t>130nm </a:t>
            </a:r>
            <a:r>
              <a:rPr lang="en-GB" sz="1100" dirty="0" smtClean="0">
                <a:sym typeface="Wingdings" panose="05000000000000000000" pitchFamily="2" charset="2"/>
              </a:rPr>
              <a:t> 65nm</a:t>
            </a:r>
          </a:p>
          <a:p>
            <a:pPr lvl="1"/>
            <a:r>
              <a:rPr lang="en-GB" sz="1500" dirty="0" smtClean="0">
                <a:sym typeface="Wingdings" panose="05000000000000000000" pitchFamily="2" charset="2"/>
              </a:rPr>
              <a:t>Analog consumption is ~5% more</a:t>
            </a:r>
          </a:p>
          <a:p>
            <a:pPr lvl="2"/>
            <a:r>
              <a:rPr lang="en-GB" sz="1200" dirty="0" smtClean="0">
                <a:sym typeface="Wingdings" panose="05000000000000000000" pitchFamily="2" charset="2"/>
              </a:rPr>
              <a:t>Minimize jitter  &lt; 50ps</a:t>
            </a:r>
            <a:r>
              <a:rPr lang="en-GB" sz="1200" baseline="-25000" dirty="0" smtClean="0">
                <a:sym typeface="Wingdings" panose="05000000000000000000" pitchFamily="2" charset="2"/>
              </a:rPr>
              <a:t>rms</a:t>
            </a:r>
          </a:p>
          <a:p>
            <a:pPr lvl="2"/>
            <a:r>
              <a:rPr lang="en-GB" sz="1200" dirty="0" smtClean="0">
                <a:sym typeface="Wingdings" panose="05000000000000000000" pitchFamily="2" charset="2"/>
              </a:rPr>
              <a:t>Compensate increase in input capacitance</a:t>
            </a:r>
            <a:endParaRPr lang="en-GB" sz="1200" dirty="0"/>
          </a:p>
        </p:txBody>
      </p:sp>
      <p:graphicFrame>
        <p:nvGraphicFramePr>
          <p:cNvPr id="13" name="Chart 12"/>
          <p:cNvGraphicFramePr>
            <a:graphicFrameLocks/>
          </p:cNvGraphicFramePr>
          <p:nvPr>
            <p:extLst/>
          </p:nvPr>
        </p:nvGraphicFramePr>
        <p:xfrm>
          <a:off x="143508" y="2840851"/>
          <a:ext cx="4536984" cy="36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798904" y="4159388"/>
            <a:ext cx="1252816" cy="40011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Timepix3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5481696" y="4159388"/>
            <a:ext cx="1224136" cy="40011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Timepix4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71" y="24321"/>
            <a:ext cx="956729" cy="380343"/>
          </a:xfrm>
          <a:prstGeom prst="rect">
            <a:avLst/>
          </a:prstGeom>
          <a:solidFill>
            <a:srgbClr val="0070C0"/>
          </a:solidFill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1773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77" t="1843" r="7559" b="1927"/>
          <a:stretch/>
        </p:blipFill>
        <p:spPr>
          <a:xfrm rot="5400000">
            <a:off x="3222000" y="774000"/>
            <a:ext cx="6300000" cy="5184000"/>
          </a:xfrm>
          <a:prstGeom prst="rect">
            <a:avLst/>
          </a:prstGeom>
        </p:spPr>
      </p:pic>
      <p:cxnSp>
        <p:nvCxnSpPr>
          <p:cNvPr id="29" name="Straight Arrow Connector 28"/>
          <p:cNvCxnSpPr/>
          <p:nvPr/>
        </p:nvCxnSpPr>
        <p:spPr>
          <a:xfrm>
            <a:off x="3797459" y="88095"/>
            <a:ext cx="5161874" cy="0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9053718" y="214492"/>
            <a:ext cx="0" cy="6228000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 rot="5400000">
            <a:off x="8611873" y="3235296"/>
            <a:ext cx="879587" cy="18466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200" dirty="0" smtClean="0"/>
              <a:t>29960 </a:t>
            </a:r>
            <a:r>
              <a:rPr lang="en-GB" sz="1200" dirty="0"/>
              <a:t>µm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201404"/>
            <a:ext cx="2664296" cy="52729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Timepix4 (2019) </a:t>
            </a:r>
            <a:endParaRPr lang="en-GB" dirty="0"/>
          </a:p>
        </p:txBody>
      </p:sp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2705770"/>
              </p:ext>
            </p:extLst>
          </p:nvPr>
        </p:nvGraphicFramePr>
        <p:xfrm>
          <a:off x="551114" y="894472"/>
          <a:ext cx="2601375" cy="3657600"/>
        </p:xfrm>
        <a:graphic>
          <a:graphicData uri="http://schemas.openxmlformats.org/drawingml/2006/table">
            <a:tbl>
              <a:tblPr firstCol="1" bandRow="1">
                <a:tableStyleId>{69CF1AB2-1976-4502-BF36-3FF5EA218861}</a:tableStyleId>
              </a:tblPr>
              <a:tblGrid>
                <a:gridCol w="1691248">
                  <a:extLst>
                    <a:ext uri="{9D8B030D-6E8A-4147-A177-3AD203B41FA5}">
                      <a16:colId xmlns:a16="http://schemas.microsoft.com/office/drawing/2014/main" val="2926965686"/>
                    </a:ext>
                  </a:extLst>
                </a:gridCol>
                <a:gridCol w="910127">
                  <a:extLst>
                    <a:ext uri="{9D8B030D-6E8A-4147-A177-3AD203B41FA5}">
                      <a16:colId xmlns:a16="http://schemas.microsoft.com/office/drawing/2014/main" val="290856665"/>
                    </a:ext>
                  </a:extLst>
                </a:gridCol>
              </a:tblGrid>
              <a:tr h="165765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Pixel size 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55 x 55 µm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0590354"/>
                  </a:ext>
                </a:extLst>
              </a:tr>
              <a:tr h="165765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Array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512 x 448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8228140"/>
                  </a:ext>
                </a:extLst>
              </a:tr>
              <a:tr h="165765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Pixels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229376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1127676"/>
                  </a:ext>
                </a:extLst>
              </a:tr>
              <a:tr h="165765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APLL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19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262906"/>
                  </a:ext>
                </a:extLst>
              </a:tr>
              <a:tr h="165765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ADLL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16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6151736"/>
                  </a:ext>
                </a:extLst>
              </a:tr>
              <a:tr h="165765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10 </a:t>
                      </a:r>
                      <a:r>
                        <a:rPr lang="en-GB" sz="1400" dirty="0" err="1" smtClean="0"/>
                        <a:t>Gbps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baseline="0" dirty="0" err="1" smtClean="0"/>
                        <a:t>serializers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16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8622328"/>
                  </a:ext>
                </a:extLst>
              </a:tr>
              <a:tr h="165765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On-pixel VCO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28672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9446106"/>
                  </a:ext>
                </a:extLst>
              </a:tr>
              <a:tr h="165765"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dDLL</a:t>
                      </a:r>
                      <a:r>
                        <a:rPr lang="en-GB" sz="1400" dirty="0" smtClean="0"/>
                        <a:t> Columns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448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8321349"/>
                  </a:ext>
                </a:extLst>
              </a:tr>
              <a:tr h="165765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Biasing DACs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13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1857208"/>
                  </a:ext>
                </a:extLst>
              </a:tr>
              <a:tr h="165765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ADC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1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0549131"/>
                  </a:ext>
                </a:extLst>
              </a:tr>
              <a:tr h="165765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Transistors in pixel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~6000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0252869"/>
                  </a:ext>
                </a:extLst>
              </a:tr>
              <a:tr h="165765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Transistors in chip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~1.5 </a:t>
                      </a:r>
                      <a:r>
                        <a:rPr lang="en-GB" sz="1200" dirty="0" err="1" smtClean="0"/>
                        <a:t>bn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9902120"/>
                  </a:ext>
                </a:extLst>
              </a:tr>
            </a:tbl>
          </a:graphicData>
        </a:graphic>
      </p:graphicFrame>
      <p:pic>
        <p:nvPicPr>
          <p:cNvPr id="27" name="Picture 2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71" y="24321"/>
            <a:ext cx="956729" cy="380343"/>
          </a:xfrm>
          <a:prstGeom prst="rect">
            <a:avLst/>
          </a:prstGeom>
          <a:solidFill>
            <a:srgbClr val="0070C0"/>
          </a:solidFill>
        </p:spPr>
      </p:pic>
      <p:sp>
        <p:nvSpPr>
          <p:cNvPr id="37" name="TextBox 36"/>
          <p:cNvSpPr txBox="1"/>
          <p:nvPr/>
        </p:nvSpPr>
        <p:spPr>
          <a:xfrm>
            <a:off x="5992198" y="8620"/>
            <a:ext cx="954205" cy="18466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200" dirty="0" smtClean="0"/>
              <a:t>24700 </a:t>
            </a:r>
            <a:r>
              <a:rPr lang="en-GB" sz="1200" dirty="0"/>
              <a:t>µm</a:t>
            </a:r>
          </a:p>
        </p:txBody>
      </p:sp>
      <p:sp>
        <p:nvSpPr>
          <p:cNvPr id="5" name="Rectangle 4"/>
          <p:cNvSpPr/>
          <p:nvPr/>
        </p:nvSpPr>
        <p:spPr>
          <a:xfrm>
            <a:off x="8676456" y="2091470"/>
            <a:ext cx="144016" cy="43743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8410613" y="2528900"/>
            <a:ext cx="409860" cy="346156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H="1" flipV="1">
            <a:off x="8404000" y="947630"/>
            <a:ext cx="416473" cy="114384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14"/>
          <p:cNvGrpSpPr/>
          <p:nvPr/>
        </p:nvGrpSpPr>
        <p:grpSpPr>
          <a:xfrm>
            <a:off x="6101991" y="947630"/>
            <a:ext cx="2286433" cy="5042835"/>
            <a:chOff x="6065987" y="947630"/>
            <a:chExt cx="2286433" cy="5042835"/>
          </a:xfrm>
        </p:grpSpPr>
        <p:pic>
          <p:nvPicPr>
            <p:cNvPr id="16" name="Content Placeholder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 rot="16200000">
              <a:off x="4687786" y="2325831"/>
              <a:ext cx="5042835" cy="2286433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</p:spPr>
        </p:pic>
        <p:cxnSp>
          <p:nvCxnSpPr>
            <p:cNvPr id="17" name="Straight Arrow Connector 16"/>
            <p:cNvCxnSpPr/>
            <p:nvPr/>
          </p:nvCxnSpPr>
          <p:spPr>
            <a:xfrm>
              <a:off x="6800640" y="1468354"/>
              <a:ext cx="0" cy="72000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>
              <a:off x="6282011" y="1235662"/>
              <a:ext cx="0" cy="66960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 rot="16200000">
              <a:off x="6656625" y="1766798"/>
              <a:ext cx="288029" cy="123111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800" dirty="0" smtClean="0"/>
                <a:t>55 µm</a:t>
              </a:r>
              <a:endParaRPr lang="en-GB" sz="800" dirty="0"/>
            </a:p>
          </p:txBody>
        </p:sp>
        <p:sp>
          <p:nvSpPr>
            <p:cNvPr id="20" name="TextBox 19"/>
            <p:cNvSpPr txBox="1"/>
            <p:nvPr/>
          </p:nvSpPr>
          <p:spPr>
            <a:xfrm rot="16200000">
              <a:off x="6096610" y="1508906"/>
              <a:ext cx="370802" cy="123111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800" dirty="0" smtClean="0"/>
                <a:t>51.4 µm</a:t>
              </a:r>
              <a:endParaRPr lang="en-GB" sz="800" dirty="0"/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 rot="5400000">
              <a:off x="7152220" y="1119404"/>
              <a:ext cx="0" cy="72000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7008205" y="1417848"/>
              <a:ext cx="288029" cy="123111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800" dirty="0" smtClean="0"/>
                <a:t>55 µm</a:t>
              </a:r>
              <a:endParaRPr lang="en-GB" sz="800" dirty="0"/>
            </a:p>
          </p:txBody>
        </p:sp>
        <p:sp>
          <p:nvSpPr>
            <p:cNvPr id="23" name="TextBox 22"/>
            <p:cNvSpPr txBox="1"/>
            <p:nvPr/>
          </p:nvSpPr>
          <p:spPr>
            <a:xfrm rot="16200000">
              <a:off x="7539398" y="5450883"/>
              <a:ext cx="591443" cy="153888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000" b="1" dirty="0" smtClean="0"/>
                <a:t>ANALOG</a:t>
              </a:r>
              <a:endParaRPr lang="en-GB" sz="1000" b="1" dirty="0"/>
            </a:p>
          </p:txBody>
        </p:sp>
        <p:sp>
          <p:nvSpPr>
            <p:cNvPr id="24" name="TextBox 23"/>
            <p:cNvSpPr txBox="1"/>
            <p:nvPr/>
          </p:nvSpPr>
          <p:spPr>
            <a:xfrm rot="16200000">
              <a:off x="6892045" y="5468196"/>
              <a:ext cx="591443" cy="153888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000" b="1" dirty="0" smtClean="0"/>
                <a:t>DIGITAL</a:t>
              </a:r>
              <a:endParaRPr lang="en-GB" sz="1000" b="1" dirty="0"/>
            </a:p>
          </p:txBody>
        </p:sp>
        <p:sp>
          <p:nvSpPr>
            <p:cNvPr id="25" name="TextBox 24"/>
            <p:cNvSpPr txBox="1"/>
            <p:nvPr/>
          </p:nvSpPr>
          <p:spPr>
            <a:xfrm rot="16200000">
              <a:off x="7139737" y="4639682"/>
              <a:ext cx="375419" cy="153888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000" b="1" dirty="0" smtClean="0"/>
                <a:t>VCO</a:t>
              </a:r>
              <a:endParaRPr lang="en-GB" sz="1000" b="1" dirty="0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7054751" y="4552072"/>
              <a:ext cx="185412" cy="32434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TextBox 33"/>
            <p:cNvSpPr txBox="1"/>
            <p:nvPr/>
          </p:nvSpPr>
          <p:spPr>
            <a:xfrm rot="16200000">
              <a:off x="7129398" y="2061464"/>
              <a:ext cx="375419" cy="153888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000" b="1" dirty="0" smtClean="0"/>
                <a:t>VCO</a:t>
              </a:r>
              <a:endParaRPr lang="en-GB" sz="1000" b="1" dirty="0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7044412" y="1973854"/>
              <a:ext cx="185412" cy="32434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TextBox 38"/>
            <p:cNvSpPr txBox="1"/>
            <p:nvPr/>
          </p:nvSpPr>
          <p:spPr>
            <a:xfrm rot="16200000">
              <a:off x="6925462" y="3323662"/>
              <a:ext cx="772951" cy="153888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000" b="1" dirty="0" smtClean="0"/>
                <a:t>ADB Station</a:t>
              </a:r>
              <a:endParaRPr lang="en-GB" sz="1000" b="1" dirty="0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7054751" y="3100789"/>
              <a:ext cx="164734" cy="632488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53" name="Picture 5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848" t="79332" r="11610" b="8800"/>
          <a:stretch/>
        </p:blipFill>
        <p:spPr>
          <a:xfrm rot="5400000">
            <a:off x="3107881" y="4468017"/>
            <a:ext cx="2664296" cy="684077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sp>
        <p:nvSpPr>
          <p:cNvPr id="54" name="Rectangle 53"/>
          <p:cNvSpPr/>
          <p:nvPr/>
        </p:nvSpPr>
        <p:spPr>
          <a:xfrm>
            <a:off x="3707904" y="6142204"/>
            <a:ext cx="180020" cy="3797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3501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ull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0" t="1327" r="4484" b="2153"/>
          <a:stretch/>
        </p:blipFill>
        <p:spPr bwMode="auto">
          <a:xfrm>
            <a:off x="2665654" y="239188"/>
            <a:ext cx="5110317" cy="6178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9" name="Straight Arrow Connector 28"/>
          <p:cNvCxnSpPr/>
          <p:nvPr/>
        </p:nvCxnSpPr>
        <p:spPr>
          <a:xfrm>
            <a:off x="2645331" y="88095"/>
            <a:ext cx="5161874" cy="0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7901590" y="214492"/>
            <a:ext cx="0" cy="6228000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 rot="5400000">
            <a:off x="7459745" y="3235296"/>
            <a:ext cx="879587" cy="18466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200" dirty="0" smtClean="0"/>
              <a:t>29960 </a:t>
            </a:r>
            <a:r>
              <a:rPr lang="en-GB" sz="1200" dirty="0"/>
              <a:t>µm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78805" y="2491815"/>
            <a:ext cx="4761266" cy="1189213"/>
          </a:xfrm>
          <a:solidFill>
            <a:srgbClr val="FFFF00"/>
          </a:solidFill>
        </p:spPr>
        <p:txBody>
          <a:bodyPr/>
          <a:lstStyle/>
          <a:p>
            <a:r>
              <a:rPr lang="en-US" dirty="0"/>
              <a:t>6 wafers received at the end of </a:t>
            </a:r>
            <a:r>
              <a:rPr lang="en-US" dirty="0" smtClean="0"/>
              <a:t>January</a:t>
            </a:r>
          </a:p>
          <a:p>
            <a:r>
              <a:rPr lang="en-US" dirty="0" smtClean="0"/>
              <a:t>First diced chips available last week</a:t>
            </a:r>
          </a:p>
          <a:p>
            <a:r>
              <a:rPr lang="en-US" dirty="0" smtClean="0"/>
              <a:t>First in the coming days in Nikhef</a:t>
            </a:r>
            <a:endParaRPr lang="en-US" dirty="0"/>
          </a:p>
          <a:p>
            <a:endParaRPr lang="en-GB" dirty="0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71" y="24321"/>
            <a:ext cx="956729" cy="380343"/>
          </a:xfrm>
          <a:prstGeom prst="rect">
            <a:avLst/>
          </a:prstGeom>
          <a:solidFill>
            <a:srgbClr val="0070C0"/>
          </a:solidFill>
        </p:spPr>
      </p:pic>
      <p:sp>
        <p:nvSpPr>
          <p:cNvPr id="37" name="TextBox 36"/>
          <p:cNvSpPr txBox="1"/>
          <p:nvPr/>
        </p:nvSpPr>
        <p:spPr>
          <a:xfrm>
            <a:off x="4840070" y="8620"/>
            <a:ext cx="954205" cy="18466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200" dirty="0" smtClean="0"/>
              <a:t>24700 </a:t>
            </a:r>
            <a:r>
              <a:rPr lang="en-GB" sz="1200" dirty="0"/>
              <a:t>µm</a:t>
            </a:r>
          </a:p>
        </p:txBody>
      </p:sp>
      <p:pic>
        <p:nvPicPr>
          <p:cNvPr id="3076" name="Picture 4" descr="top_left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20" t="8551" r="18559"/>
          <a:stretch/>
        </p:blipFill>
        <p:spPr bwMode="auto">
          <a:xfrm>
            <a:off x="1115616" y="196874"/>
            <a:ext cx="2016224" cy="1925449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top_right_zoomed_hdr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5775" y="382971"/>
            <a:ext cx="3339819" cy="2504864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bot_left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21" t="1" r="9377" b="2361"/>
          <a:stretch/>
        </p:blipFill>
        <p:spPr bwMode="auto">
          <a:xfrm>
            <a:off x="1115616" y="4420852"/>
            <a:ext cx="2016224" cy="2044871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bot_right_pixels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96" r="5555"/>
          <a:stretch/>
        </p:blipFill>
        <p:spPr bwMode="auto">
          <a:xfrm>
            <a:off x="6305449" y="4257092"/>
            <a:ext cx="2138860" cy="199648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4009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Medipix4 Collaboration (from 2016)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44108" y="1232756"/>
            <a:ext cx="3736008" cy="4734272"/>
          </a:xfrm>
        </p:spPr>
        <p:txBody>
          <a:bodyPr>
            <a:normAutofit lnSpcReduction="10000"/>
          </a:bodyPr>
          <a:lstStyle/>
          <a:p>
            <a:pPr indent="-180000"/>
            <a:r>
              <a:rPr lang="en-GB" sz="1400" dirty="0" smtClean="0"/>
              <a:t>CEA, Paris, France </a:t>
            </a:r>
          </a:p>
          <a:p>
            <a:pPr indent="-180000"/>
            <a:r>
              <a:rPr lang="en-GB" sz="1400" dirty="0" smtClean="0"/>
              <a:t>CERN, Geneva, Switzerland, </a:t>
            </a:r>
          </a:p>
          <a:p>
            <a:pPr indent="-180000"/>
            <a:r>
              <a:rPr lang="en-GB" sz="1400" dirty="0" smtClean="0"/>
              <a:t>DESY-Hamburg, Germany </a:t>
            </a:r>
          </a:p>
          <a:p>
            <a:pPr indent="-180000"/>
            <a:r>
              <a:rPr lang="en-GB" sz="1400" dirty="0" smtClean="0"/>
              <a:t>Diamond Light Source, Oxfordshire, England, UK</a:t>
            </a:r>
          </a:p>
          <a:p>
            <a:pPr indent="-180000"/>
            <a:r>
              <a:rPr lang="en-GB" sz="1400" dirty="0" smtClean="0"/>
              <a:t>IEAP, Czech Technical University, Prague, Czech Republic</a:t>
            </a:r>
          </a:p>
          <a:p>
            <a:pPr indent="-180000"/>
            <a:r>
              <a:rPr lang="en-GB" sz="1400" dirty="0" smtClean="0"/>
              <a:t>JINR, </a:t>
            </a:r>
            <a:r>
              <a:rPr lang="en-GB" sz="1400" dirty="0" err="1" smtClean="0"/>
              <a:t>Dubna</a:t>
            </a:r>
            <a:r>
              <a:rPr lang="en-GB" sz="1400" dirty="0" smtClean="0"/>
              <a:t>, Russian Federation</a:t>
            </a:r>
          </a:p>
          <a:p>
            <a:pPr indent="-180000"/>
            <a:r>
              <a:rPr lang="en-GB" sz="1400" dirty="0" smtClean="0"/>
              <a:t>NIKHEF, Amsterdam, The Netherlands </a:t>
            </a:r>
          </a:p>
          <a:p>
            <a:pPr indent="-180000"/>
            <a:r>
              <a:rPr lang="en-GB" sz="1400" dirty="0" smtClean="0"/>
              <a:t>University of California, Berkeley, USA </a:t>
            </a:r>
          </a:p>
          <a:p>
            <a:pPr indent="-180000"/>
            <a:r>
              <a:rPr lang="de-DE" sz="1400" dirty="0" smtClean="0"/>
              <a:t>University of Houston, USA</a:t>
            </a:r>
          </a:p>
          <a:p>
            <a:pPr indent="-180000"/>
            <a:r>
              <a:rPr lang="en-GB" sz="1400" dirty="0" smtClean="0"/>
              <a:t>University of Maastricht, The Netherlands</a:t>
            </a:r>
          </a:p>
          <a:p>
            <a:pPr indent="-180000"/>
            <a:r>
              <a:rPr lang="en-GB" sz="1400" dirty="0" smtClean="0"/>
              <a:t>University of Canterbury, New Zealand</a:t>
            </a:r>
          </a:p>
          <a:p>
            <a:pPr indent="-180000"/>
            <a:r>
              <a:rPr lang="en-GB" sz="1400" dirty="0" smtClean="0"/>
              <a:t>University of Oxford, England, UK</a:t>
            </a:r>
          </a:p>
          <a:p>
            <a:pPr indent="-180000"/>
            <a:r>
              <a:rPr lang="en-GB" sz="1400" dirty="0" smtClean="0"/>
              <a:t>University of Geneva, Switzerland</a:t>
            </a:r>
          </a:p>
          <a:p>
            <a:pPr indent="-180000"/>
            <a:r>
              <a:rPr lang="en-GB" sz="1400" dirty="0" smtClean="0"/>
              <a:t>IFAE, Barcelona, Spain</a:t>
            </a:r>
          </a:p>
          <a:p>
            <a:pPr indent="-180000"/>
            <a:r>
              <a:rPr lang="en-US" sz="1400" dirty="0" smtClean="0"/>
              <a:t>University of Glasgow, UK</a:t>
            </a:r>
            <a:endParaRPr lang="en-US" sz="1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71" y="24321"/>
            <a:ext cx="956729" cy="380343"/>
          </a:xfrm>
          <a:prstGeom prst="rect">
            <a:avLst/>
          </a:prstGeom>
          <a:solidFill>
            <a:srgbClr val="0070C0"/>
          </a:solidFill>
        </p:spPr>
      </p:pic>
      <p:sp>
        <p:nvSpPr>
          <p:cNvPr id="6" name="TextBox 5"/>
          <p:cNvSpPr txBox="1"/>
          <p:nvPr/>
        </p:nvSpPr>
        <p:spPr>
          <a:xfrm>
            <a:off x="6156176" y="5669474"/>
            <a:ext cx="2267744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15 members</a:t>
            </a:r>
            <a:endParaRPr lang="en-US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1224961"/>
            <a:ext cx="5563672" cy="343119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70434" y="4960227"/>
            <a:ext cx="527367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/>
              <a:t>Timepix4</a:t>
            </a:r>
            <a:r>
              <a:rPr lang="en-GB" dirty="0"/>
              <a:t>: A 4-side tillable </a:t>
            </a:r>
            <a:r>
              <a:rPr lang="en-GB" dirty="0" smtClean="0"/>
              <a:t>large single </a:t>
            </a:r>
            <a:r>
              <a:rPr lang="en-GB" dirty="0"/>
              <a:t>threshold particle </a:t>
            </a:r>
            <a:r>
              <a:rPr lang="en-GB" dirty="0" smtClean="0"/>
              <a:t>tracking detector </a:t>
            </a:r>
            <a:r>
              <a:rPr lang="en-GB" dirty="0"/>
              <a:t>chip with improved energy </a:t>
            </a:r>
            <a:r>
              <a:rPr lang="en-GB" dirty="0" smtClean="0"/>
              <a:t>and time </a:t>
            </a:r>
            <a:r>
              <a:rPr lang="en-GB" dirty="0"/>
              <a:t>resolution and with high-rate imaging capabilities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0498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836712"/>
            <a:ext cx="8160994" cy="5508612"/>
          </a:xfrm>
        </p:spPr>
        <p:txBody>
          <a:bodyPr>
            <a:normAutofit lnSpcReduction="10000"/>
          </a:bodyPr>
          <a:lstStyle/>
          <a:p>
            <a:pPr>
              <a:lnSpc>
                <a:spcPct val="120000"/>
              </a:lnSpc>
            </a:pPr>
            <a:r>
              <a:rPr lang="en-US" dirty="0" smtClean="0"/>
              <a:t>Timepix4 is the new particle-tracker and photon counting hybrid pixel detector designed with the support of the Medipix4 collaboration: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Large area hybrid pixel detector with </a:t>
            </a:r>
            <a:r>
              <a:rPr lang="en-US" b="1" dirty="0" smtClean="0"/>
              <a:t>6.93 cm</a:t>
            </a:r>
            <a:r>
              <a:rPr lang="en-US" b="1" baseline="30000" dirty="0" smtClean="0"/>
              <a:t>2</a:t>
            </a:r>
            <a:r>
              <a:rPr lang="en-US" dirty="0" smtClean="0"/>
              <a:t> sensitive area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4-side </a:t>
            </a:r>
            <a:r>
              <a:rPr lang="en-US" dirty="0" err="1" smtClean="0"/>
              <a:t>buttable</a:t>
            </a:r>
            <a:r>
              <a:rPr lang="en-US" dirty="0" smtClean="0"/>
              <a:t> with </a:t>
            </a:r>
            <a:r>
              <a:rPr lang="en-US" b="1" dirty="0" smtClean="0"/>
              <a:t>&lt;0.5% dead area </a:t>
            </a:r>
            <a:r>
              <a:rPr lang="en-US" dirty="0" smtClean="0"/>
              <a:t>(not sensitive)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TOA: </a:t>
            </a:r>
            <a:r>
              <a:rPr lang="en-US" b="1" dirty="0" smtClean="0"/>
              <a:t>23-bit dynamic range (1.6ms) with 195 </a:t>
            </a:r>
            <a:r>
              <a:rPr lang="en-US" b="1" dirty="0" err="1" smtClean="0"/>
              <a:t>ps</a:t>
            </a:r>
            <a:r>
              <a:rPr lang="en-US" b="1" dirty="0" smtClean="0"/>
              <a:t> LSB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TOT: </a:t>
            </a:r>
            <a:r>
              <a:rPr lang="en-US" b="1" dirty="0" smtClean="0"/>
              <a:t>15-bit dynamic range with 60-100 e- LSB</a:t>
            </a:r>
            <a:r>
              <a:rPr lang="en-US" b="1" dirty="0" smtClean="0">
                <a:sym typeface="Wingdings" panose="05000000000000000000" pitchFamily="2" charset="2"/>
              </a:rPr>
              <a:t> </a:t>
            </a:r>
            <a:endParaRPr lang="en-US" b="1" dirty="0" smtClean="0"/>
          </a:p>
          <a:p>
            <a:pPr lvl="1">
              <a:lnSpc>
                <a:spcPct val="120000"/>
              </a:lnSpc>
            </a:pPr>
            <a:r>
              <a:rPr lang="en-US" dirty="0" smtClean="0"/>
              <a:t>PC: </a:t>
            </a:r>
            <a:r>
              <a:rPr lang="en-US" b="1" dirty="0" smtClean="0"/>
              <a:t>8-bit or 16-bit CRW up to 8*10</a:t>
            </a:r>
            <a:r>
              <a:rPr lang="en-US" b="1" baseline="30000" dirty="0" smtClean="0"/>
              <a:t>9</a:t>
            </a:r>
            <a:r>
              <a:rPr lang="en-US" b="1" dirty="0" smtClean="0"/>
              <a:t> hits/mm</a:t>
            </a:r>
            <a:r>
              <a:rPr lang="en-US" b="1" baseline="30000" dirty="0" smtClean="0"/>
              <a:t>2</a:t>
            </a:r>
            <a:r>
              <a:rPr lang="en-US" b="1" dirty="0" smtClean="0"/>
              <a:t>/s</a:t>
            </a:r>
          </a:p>
          <a:p>
            <a:pPr lvl="1">
              <a:lnSpc>
                <a:spcPct val="120000"/>
              </a:lnSpc>
            </a:pPr>
            <a:r>
              <a:rPr lang="en-US" b="1" dirty="0" smtClean="0"/>
              <a:t>Very configurable architecture </a:t>
            </a:r>
            <a:r>
              <a:rPr lang="en-US" dirty="0" smtClean="0"/>
              <a:t>to accommodate a large number of different applications</a:t>
            </a:r>
          </a:p>
          <a:p>
            <a:pPr lvl="1">
              <a:lnSpc>
                <a:spcPct val="120000"/>
              </a:lnSpc>
            </a:pPr>
            <a:endParaRPr lang="en-GB" dirty="0" smtClean="0"/>
          </a:p>
          <a:p>
            <a:pPr>
              <a:lnSpc>
                <a:spcPct val="120000"/>
              </a:lnSpc>
            </a:pPr>
            <a:r>
              <a:rPr lang="en-US" dirty="0" smtClean="0"/>
              <a:t>Total design time of ~3 years with 9 engineers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smtClean="0"/>
              <a:t>~13 year FTE</a:t>
            </a:r>
          </a:p>
          <a:p>
            <a:pPr>
              <a:lnSpc>
                <a:spcPct val="120000"/>
              </a:lnSpc>
            </a:pPr>
            <a:endParaRPr lang="en-US" dirty="0" smtClean="0"/>
          </a:p>
          <a:p>
            <a:pPr>
              <a:lnSpc>
                <a:spcPct val="120000"/>
              </a:lnSpc>
            </a:pPr>
            <a:r>
              <a:rPr lang="en-US" dirty="0" smtClean="0"/>
              <a:t>Timepix4 was submitted to fabrication on the 7th of </a:t>
            </a:r>
            <a:r>
              <a:rPr lang="en-US" dirty="0" smtClean="0"/>
              <a:t>November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First tests in the coming days @ Nikhef</a:t>
            </a:r>
            <a:endParaRPr lang="en-US" dirty="0" smtClean="0"/>
          </a:p>
          <a:p>
            <a:pPr>
              <a:lnSpc>
                <a:spcPct val="120000"/>
              </a:lnSpc>
            </a:pPr>
            <a:endParaRPr lang="en-US" dirty="0" smtClean="0"/>
          </a:p>
          <a:p>
            <a:pPr lvl="1">
              <a:lnSpc>
                <a:spcPct val="120000"/>
              </a:lnSpc>
            </a:pPr>
            <a:endParaRPr lang="en-US" dirty="0" smtClean="0"/>
          </a:p>
          <a:p>
            <a:pPr lvl="2">
              <a:lnSpc>
                <a:spcPct val="120000"/>
              </a:lnSpc>
            </a:pPr>
            <a:endParaRPr lang="en-US" dirty="0" smtClean="0"/>
          </a:p>
          <a:p>
            <a:pPr lvl="2">
              <a:lnSpc>
                <a:spcPct val="120000"/>
              </a:lnSpc>
            </a:pPr>
            <a:endParaRPr lang="en-US" dirty="0" smtClean="0"/>
          </a:p>
          <a:p>
            <a:pPr lvl="2">
              <a:lnSpc>
                <a:spcPct val="120000"/>
              </a:lnSpc>
            </a:pPr>
            <a:endParaRPr lang="en-US" dirty="0" smtClean="0"/>
          </a:p>
          <a:p>
            <a:pPr>
              <a:lnSpc>
                <a:spcPct val="120000"/>
              </a:lnSpc>
            </a:pPr>
            <a:endParaRPr lang="en-US" dirty="0" smtClean="0"/>
          </a:p>
          <a:p>
            <a:pPr>
              <a:lnSpc>
                <a:spcPct val="120000"/>
              </a:lnSpc>
            </a:pP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5712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8" t="2502" b="1709"/>
          <a:stretch/>
        </p:blipFill>
        <p:spPr>
          <a:xfrm>
            <a:off x="2087724" y="854262"/>
            <a:ext cx="5652628" cy="43933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Thank you !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5052" y="5373216"/>
            <a:ext cx="8493048" cy="936104"/>
          </a:xfrm>
        </p:spPr>
        <p:txBody>
          <a:bodyPr/>
          <a:lstStyle/>
          <a:p>
            <a:r>
              <a:rPr lang="en-US" dirty="0" smtClean="0"/>
              <a:t>More detailed information in: </a:t>
            </a:r>
            <a:r>
              <a:rPr lang="en-GB" dirty="0" smtClean="0">
                <a:hlinkClick r:id="rId3"/>
              </a:rPr>
              <a:t>https</a:t>
            </a:r>
            <a:r>
              <a:rPr lang="en-GB" dirty="0">
                <a:hlinkClick r:id="rId3"/>
              </a:rPr>
              <a:t>://indico.cern.ch/event/788037</a:t>
            </a:r>
            <a:r>
              <a:rPr lang="en-GB" dirty="0" smtClean="0">
                <a:hlinkClick r:id="rId3"/>
              </a:rPr>
              <a:t>/</a:t>
            </a:r>
            <a:endParaRPr lang="en-GB" dirty="0" smtClean="0"/>
          </a:p>
          <a:p>
            <a:r>
              <a:rPr lang="en-GB" dirty="0">
                <a:hlinkClick r:id="rId4"/>
              </a:rPr>
              <a:t>http://medipix.web.cern.ch/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294292" y="2681626"/>
            <a:ext cx="10441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Timepix4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084168" y="3789040"/>
            <a:ext cx="10441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Timepix2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5955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SPARE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014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Analog (static) power supply distribution</a:t>
            </a:r>
            <a:endParaRPr lang="en-GB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/>
          </p:nvPr>
        </p:nvGraphicFramePr>
        <p:xfrm>
          <a:off x="683568" y="1160748"/>
          <a:ext cx="7488834" cy="148590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836204">
                  <a:extLst>
                    <a:ext uri="{9D8B030D-6E8A-4147-A177-3AD203B41FA5}">
                      <a16:colId xmlns:a16="http://schemas.microsoft.com/office/drawing/2014/main" val="910347476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458272896"/>
                    </a:ext>
                  </a:extLst>
                </a:gridCol>
                <a:gridCol w="1476164">
                  <a:extLst>
                    <a:ext uri="{9D8B030D-6E8A-4147-A177-3AD203B41FA5}">
                      <a16:colId xmlns:a16="http://schemas.microsoft.com/office/drawing/2014/main" val="2731010971"/>
                    </a:ext>
                  </a:extLst>
                </a:gridCol>
                <a:gridCol w="984110">
                  <a:extLst>
                    <a:ext uri="{9D8B030D-6E8A-4147-A177-3AD203B41FA5}">
                      <a16:colId xmlns:a16="http://schemas.microsoft.com/office/drawing/2014/main" val="47883166"/>
                    </a:ext>
                  </a:extLst>
                </a:gridCol>
                <a:gridCol w="984110">
                  <a:extLst>
                    <a:ext uri="{9D8B030D-6E8A-4147-A177-3AD203B41FA5}">
                      <a16:colId xmlns:a16="http://schemas.microsoft.com/office/drawing/2014/main" val="4205156434"/>
                    </a:ext>
                  </a:extLst>
                </a:gridCol>
                <a:gridCol w="984110">
                  <a:extLst>
                    <a:ext uri="{9D8B030D-6E8A-4147-A177-3AD203B41FA5}">
                      <a16:colId xmlns:a16="http://schemas.microsoft.com/office/drawing/2014/main" val="1473710037"/>
                    </a:ext>
                  </a:extLst>
                </a:gridCol>
              </a:tblGrid>
              <a:tr h="12786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r>
                        <a:rPr lang="en-US" baseline="0" dirty="0" smtClean="0"/>
                        <a:t> I (chip)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1 WB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 WB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 TSV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04402291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r>
                        <a:rPr lang="en-GB" b="1" dirty="0" smtClean="0"/>
                        <a:t>Nominal Analog</a:t>
                      </a:r>
                      <a:r>
                        <a:rPr lang="en-GB" b="1" baseline="0" dirty="0" smtClean="0"/>
                        <a:t> Power </a:t>
                      </a:r>
                    </a:p>
                    <a:p>
                      <a:r>
                        <a:rPr lang="en-GB" b="1" baseline="0" dirty="0" smtClean="0"/>
                        <a:t>[</a:t>
                      </a:r>
                      <a:r>
                        <a:rPr lang="en-GB" sz="1400" b="1" dirty="0" smtClean="0"/>
                        <a:t>10 µA/pixel]</a:t>
                      </a:r>
                      <a:endParaRPr lang="en-GB" b="1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~2300 mA</a:t>
                      </a:r>
                      <a:endParaRPr lang="en-GB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 err="1" smtClean="0"/>
                        <a:t>V</a:t>
                      </a:r>
                      <a:r>
                        <a:rPr lang="en-GB" baseline="-25000" dirty="0" err="1" smtClean="0"/>
                        <a:t>drop</a:t>
                      </a:r>
                      <a:r>
                        <a:rPr lang="en-GB" baseline="0" dirty="0" smtClean="0"/>
                        <a:t> [max-min]</a:t>
                      </a:r>
                      <a:endParaRPr lang="en-GB" dirty="0"/>
                    </a:p>
                  </a:txBody>
                  <a:tcPr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68 mV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chemeClr val="accent2"/>
                          </a:solidFill>
                        </a:rPr>
                        <a:t>19.6 mV</a:t>
                      </a:r>
                      <a:endParaRPr lang="en-GB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00B050"/>
                          </a:solidFill>
                        </a:rPr>
                        <a:t>6.9 mV</a:t>
                      </a:r>
                      <a:endParaRPr lang="en-GB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170213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 smtClean="0"/>
                        <a:t>Imax</a:t>
                      </a:r>
                      <a:r>
                        <a:rPr lang="en-GB" baseline="0" dirty="0" smtClean="0"/>
                        <a:t> pad</a:t>
                      </a:r>
                      <a:endParaRPr lang="en-GB" dirty="0"/>
                    </a:p>
                  </a:txBody>
                  <a:tcPr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118 mA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00B050"/>
                          </a:solidFill>
                        </a:rPr>
                        <a:t>60 mA</a:t>
                      </a:r>
                      <a:endParaRPr lang="en-GB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00B050"/>
                          </a:solidFill>
                        </a:rPr>
                        <a:t>57 mA</a:t>
                      </a:r>
                      <a:endParaRPr lang="en-GB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267784830"/>
                  </a:ext>
                </a:extLst>
              </a:tr>
              <a:tr h="157639">
                <a:tc rowSpan="2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/>
                        <a:t>Low Analog </a:t>
                      </a:r>
                      <a:r>
                        <a:rPr lang="en-GB" b="1" baseline="0" dirty="0" smtClean="0"/>
                        <a:t>Power 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baseline="0" dirty="0" smtClean="0"/>
                        <a:t>[</a:t>
                      </a:r>
                      <a:r>
                        <a:rPr lang="en-GB" sz="1400" b="1" dirty="0" smtClean="0"/>
                        <a:t>1 µA/pixel]</a:t>
                      </a:r>
                      <a:endParaRPr lang="en-GB" b="1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~230 mA</a:t>
                      </a:r>
                      <a:endParaRPr lang="en-GB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 err="1" smtClean="0"/>
                        <a:t>V</a:t>
                      </a:r>
                      <a:r>
                        <a:rPr lang="en-GB" baseline="-25000" dirty="0" err="1" smtClean="0"/>
                        <a:t>drop</a:t>
                      </a:r>
                      <a:r>
                        <a:rPr lang="en-GB" baseline="0" dirty="0" smtClean="0"/>
                        <a:t> [max-min]</a:t>
                      </a:r>
                      <a:endParaRPr lang="en-GB" dirty="0"/>
                    </a:p>
                  </a:txBody>
                  <a:tcPr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>
                          <a:solidFill>
                            <a:srgbClr val="00B050"/>
                          </a:solidFill>
                        </a:rPr>
                        <a:t>6.8 mV</a:t>
                      </a:r>
                      <a:endParaRPr lang="en-GB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00B050"/>
                          </a:solidFill>
                        </a:rPr>
                        <a:t>1.96mV</a:t>
                      </a:r>
                      <a:endParaRPr lang="en-GB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00B050"/>
                          </a:solidFill>
                        </a:rPr>
                        <a:t>0.69mV</a:t>
                      </a:r>
                      <a:endParaRPr lang="en-GB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0801728"/>
                  </a:ext>
                </a:extLst>
              </a:tr>
              <a:tr h="15763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 smtClean="0"/>
                        <a:t>Imax</a:t>
                      </a:r>
                      <a:r>
                        <a:rPr lang="en-GB" baseline="0" dirty="0" smtClean="0"/>
                        <a:t> pad</a:t>
                      </a:r>
                      <a:endParaRPr lang="en-GB" dirty="0"/>
                    </a:p>
                  </a:txBody>
                  <a:tcPr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00B050"/>
                          </a:solidFill>
                        </a:rPr>
                        <a:t>11.8 mA</a:t>
                      </a:r>
                      <a:endParaRPr lang="en-GB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00B050"/>
                          </a:solidFill>
                        </a:rPr>
                        <a:t>6 mA</a:t>
                      </a:r>
                      <a:endParaRPr lang="en-GB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00B050"/>
                          </a:solidFill>
                        </a:rPr>
                        <a:t>5.7 mA</a:t>
                      </a:r>
                      <a:endParaRPr lang="en-GB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659191739"/>
                  </a:ext>
                </a:extLst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516" y="3289001"/>
            <a:ext cx="2699537" cy="262298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6082" y="3284984"/>
            <a:ext cx="2699536" cy="262299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36648" y="3284984"/>
            <a:ext cx="2699536" cy="262299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87624" y="5959792"/>
            <a:ext cx="756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 WB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4247582" y="5959792"/>
            <a:ext cx="756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 WB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7208374" y="5949612"/>
            <a:ext cx="756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3 TSV</a:t>
            </a:r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395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Timepix4 applications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7888" y="942860"/>
            <a:ext cx="7886700" cy="5150436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Data-Driven applications:</a:t>
            </a:r>
          </a:p>
          <a:p>
            <a:pPr lvl="1"/>
            <a:r>
              <a:rPr lang="en-US" dirty="0" smtClean="0"/>
              <a:t>HEP: </a:t>
            </a:r>
          </a:p>
          <a:p>
            <a:pPr lvl="2"/>
            <a:r>
              <a:rPr lang="en-GB" dirty="0"/>
              <a:t>Very high rate pixel telescope</a:t>
            </a:r>
          </a:p>
          <a:p>
            <a:pPr lvl="2"/>
            <a:r>
              <a:rPr lang="en-GB" dirty="0"/>
              <a:t>Sensor studies (high speed) </a:t>
            </a:r>
          </a:p>
          <a:p>
            <a:pPr lvl="2"/>
            <a:r>
              <a:rPr lang="en-GB" dirty="0"/>
              <a:t>Beam gas interaction (PS SPS/LHC?)</a:t>
            </a:r>
          </a:p>
          <a:p>
            <a:pPr lvl="2"/>
            <a:r>
              <a:rPr lang="en-GB" dirty="0" err="1" smtClean="0"/>
              <a:t>AeGIS</a:t>
            </a:r>
            <a:r>
              <a:rPr lang="en-GB" dirty="0" smtClean="0"/>
              <a:t>/ASACUSA</a:t>
            </a:r>
            <a:endParaRPr lang="en-GB" dirty="0"/>
          </a:p>
          <a:p>
            <a:pPr lvl="2"/>
            <a:r>
              <a:rPr lang="en-GB" dirty="0"/>
              <a:t>ATLAS background rad monitor and TRD detector</a:t>
            </a:r>
          </a:p>
          <a:p>
            <a:pPr lvl="2"/>
            <a:r>
              <a:rPr lang="en-GB" dirty="0"/>
              <a:t>MOEDAL</a:t>
            </a:r>
          </a:p>
          <a:p>
            <a:pPr lvl="2"/>
            <a:r>
              <a:rPr lang="en-GB" dirty="0"/>
              <a:t>GEMPIX / large area </a:t>
            </a:r>
            <a:r>
              <a:rPr lang="en-GB" dirty="0" smtClean="0"/>
              <a:t>TPC</a:t>
            </a:r>
          </a:p>
          <a:p>
            <a:pPr lvl="2"/>
            <a:r>
              <a:rPr lang="en-US" dirty="0" smtClean="0"/>
              <a:t>Test </a:t>
            </a:r>
            <a:r>
              <a:rPr lang="en-US" dirty="0"/>
              <a:t>vehicle for next gen LHCb-VELO with tens of </a:t>
            </a:r>
            <a:r>
              <a:rPr lang="en-US" dirty="0" err="1"/>
              <a:t>ps</a:t>
            </a:r>
            <a:r>
              <a:rPr lang="en-US" dirty="0"/>
              <a:t> time resolution</a:t>
            </a:r>
          </a:p>
          <a:p>
            <a:pPr lvl="1"/>
            <a:r>
              <a:rPr lang="en-US" dirty="0" smtClean="0"/>
              <a:t>Time-of-flight mass spectrometry</a:t>
            </a:r>
          </a:p>
          <a:p>
            <a:pPr lvl="1"/>
            <a:r>
              <a:rPr lang="en-US" dirty="0" smtClean="0"/>
              <a:t>Neutron time-of-flight imaging</a:t>
            </a:r>
          </a:p>
          <a:p>
            <a:pPr lvl="1"/>
            <a:r>
              <a:rPr lang="en-US" dirty="0" smtClean="0"/>
              <a:t>Radiation monitors</a:t>
            </a:r>
          </a:p>
          <a:p>
            <a:pPr lvl="1"/>
            <a:r>
              <a:rPr lang="en-US" dirty="0" smtClean="0"/>
              <a:t>Electron microscopy</a:t>
            </a:r>
          </a:p>
          <a:p>
            <a:pPr lvl="1"/>
            <a:r>
              <a:rPr lang="en-US" dirty="0" smtClean="0"/>
              <a:t>X-ray and powder diffraction</a:t>
            </a:r>
          </a:p>
          <a:p>
            <a:pPr lvl="1"/>
            <a:r>
              <a:rPr lang="en-US" dirty="0" smtClean="0"/>
              <a:t>Compton camera for medical diagnostics</a:t>
            </a:r>
          </a:p>
          <a:p>
            <a:pPr lvl="1"/>
            <a:r>
              <a:rPr lang="en-US" dirty="0" smtClean="0"/>
              <a:t>Sub-pixel resolution imaging </a:t>
            </a:r>
          </a:p>
          <a:p>
            <a:pPr lvl="1"/>
            <a:r>
              <a:rPr lang="en-GB" dirty="0" smtClean="0"/>
              <a:t>Gamma and neutron imaging for nuclear industry and Homeland Security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Frame-based imaging applications:</a:t>
            </a:r>
          </a:p>
          <a:p>
            <a:pPr lvl="1"/>
            <a:r>
              <a:rPr lang="en-US" dirty="0" smtClean="0"/>
              <a:t>X-ray imaging in synchrotrons with extreme high rates &gt; 10</a:t>
            </a:r>
            <a:r>
              <a:rPr lang="en-US" baseline="30000" dirty="0" smtClean="0"/>
              <a:t>9</a:t>
            </a:r>
            <a:r>
              <a:rPr lang="en-US" dirty="0" smtClean="0"/>
              <a:t> particles/mm</a:t>
            </a:r>
            <a:r>
              <a:rPr lang="en-US" baseline="30000" dirty="0" smtClean="0"/>
              <a:t>2</a:t>
            </a:r>
            <a:r>
              <a:rPr lang="en-US" dirty="0" smtClean="0"/>
              <a:t>/s</a:t>
            </a:r>
          </a:p>
          <a:p>
            <a:pPr lvl="1"/>
            <a:endParaRPr lang="en-US" dirty="0" smtClean="0"/>
          </a:p>
          <a:p>
            <a:r>
              <a:rPr lang="en-GB" dirty="0" smtClean="0"/>
              <a:t>20th Anniversary Symposium on Medipix and </a:t>
            </a:r>
            <a:r>
              <a:rPr lang="en-GB" dirty="0" err="1" smtClean="0"/>
              <a:t>Timepix</a:t>
            </a:r>
            <a:endParaRPr lang="en-GB" dirty="0" smtClean="0"/>
          </a:p>
          <a:p>
            <a:pPr lvl="1"/>
            <a:r>
              <a:rPr lang="en-GB" dirty="0" smtClean="0">
                <a:hlinkClick r:id="rId2"/>
              </a:rPr>
              <a:t>https://indico.cern.ch/event/782801/</a:t>
            </a:r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8958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Timepix4 main requirements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942860"/>
            <a:ext cx="8097004" cy="5222444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Use of a commercial 65nm CMOS process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Build a </a:t>
            </a:r>
            <a:r>
              <a:rPr lang="en-US" dirty="0"/>
              <a:t>4-side </a:t>
            </a:r>
            <a:r>
              <a:rPr lang="en-US" dirty="0" err="1" smtClean="0"/>
              <a:t>buttable</a:t>
            </a:r>
            <a:r>
              <a:rPr lang="en-US" dirty="0" smtClean="0"/>
              <a:t> “as large as possible” pixel array</a:t>
            </a:r>
          </a:p>
          <a:p>
            <a:endParaRPr lang="en-US" dirty="0" smtClean="0"/>
          </a:p>
          <a:p>
            <a:r>
              <a:rPr lang="en-US" dirty="0" smtClean="0"/>
              <a:t>Particle </a:t>
            </a:r>
            <a:r>
              <a:rPr lang="en-US" dirty="0"/>
              <a:t>identification and tracking (Data-driven and zero suppressed)</a:t>
            </a:r>
          </a:p>
          <a:p>
            <a:pPr lvl="1"/>
            <a:r>
              <a:rPr lang="en-US" dirty="0"/>
              <a:t>Sub-ns time binning </a:t>
            </a:r>
          </a:p>
          <a:p>
            <a:pPr lvl="1"/>
            <a:r>
              <a:rPr lang="en-US" dirty="0"/>
              <a:t>Improve the energy resolution</a:t>
            </a:r>
          </a:p>
          <a:p>
            <a:endParaRPr lang="en-US" dirty="0" smtClean="0"/>
          </a:p>
          <a:p>
            <a:r>
              <a:rPr lang="en-US" dirty="0" smtClean="0"/>
              <a:t>Imaging </a:t>
            </a:r>
            <a:r>
              <a:rPr lang="en-US" dirty="0"/>
              <a:t>(frame based with CRW sequential readout)</a:t>
            </a:r>
          </a:p>
          <a:p>
            <a:pPr lvl="1"/>
            <a:r>
              <a:rPr lang="en-US" dirty="0" smtClean="0"/>
              <a:t>Increase particle count rate</a:t>
            </a:r>
          </a:p>
          <a:p>
            <a:endParaRPr lang="en-US" dirty="0" smtClean="0"/>
          </a:p>
          <a:p>
            <a:r>
              <a:rPr lang="en-US" dirty="0" smtClean="0"/>
              <a:t>Designers:</a:t>
            </a:r>
          </a:p>
          <a:p>
            <a:pPr lvl="1"/>
            <a:r>
              <a:rPr lang="en-US" dirty="0" smtClean="0"/>
              <a:t>CERN: R. </a:t>
            </a:r>
            <a:r>
              <a:rPr lang="en-US" dirty="0" err="1" smtClean="0"/>
              <a:t>Ballabriga</a:t>
            </a:r>
            <a:r>
              <a:rPr lang="en-US" dirty="0" smtClean="0"/>
              <a:t>, T. Poikela, E. Santin, V. Sriskaran, N. Egidos and </a:t>
            </a:r>
            <a:r>
              <a:rPr lang="en-US" dirty="0"/>
              <a:t>X. </a:t>
            </a:r>
            <a:r>
              <a:rPr lang="en-US" dirty="0" smtClean="0"/>
              <a:t>Llopart</a:t>
            </a:r>
          </a:p>
          <a:p>
            <a:pPr lvl="1"/>
            <a:r>
              <a:rPr lang="en-US" dirty="0" smtClean="0"/>
              <a:t>Nikhef: V. </a:t>
            </a:r>
            <a:r>
              <a:rPr lang="en-US" dirty="0" err="1" smtClean="0"/>
              <a:t>Gromov</a:t>
            </a:r>
            <a:r>
              <a:rPr lang="en-US" dirty="0"/>
              <a:t> </a:t>
            </a:r>
            <a:r>
              <a:rPr lang="en-US" dirty="0" smtClean="0"/>
              <a:t>and A. Vitkovskiy</a:t>
            </a:r>
          </a:p>
          <a:p>
            <a:pPr lvl="1"/>
            <a:r>
              <a:rPr lang="en-US" dirty="0" smtClean="0"/>
              <a:t>IFAE: R. Casanova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4035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Timepix3 </a:t>
            </a:r>
            <a:r>
              <a:rPr lang="en-GB" dirty="0" smtClean="0">
                <a:sym typeface="Wingdings" panose="05000000000000000000" pitchFamily="2" charset="2"/>
              </a:rPr>
              <a:t> Timepix4</a:t>
            </a:r>
            <a:endParaRPr lang="en-GB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3629454"/>
              </p:ext>
            </p:extLst>
          </p:nvPr>
        </p:nvGraphicFramePr>
        <p:xfrm>
          <a:off x="283189" y="1124744"/>
          <a:ext cx="8586789" cy="5175718"/>
        </p:xfrm>
        <a:graphic>
          <a:graphicData uri="http://schemas.openxmlformats.org/drawingml/2006/table">
            <a:tbl>
              <a:tblPr firstRow="1" firstCol="1" bandRow="1">
                <a:tableStyleId>{69CF1AB2-1976-4502-BF36-3FF5EA218861}</a:tableStyleId>
              </a:tblPr>
              <a:tblGrid>
                <a:gridCol w="3903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57500">
                  <a:extLst>
                    <a:ext uri="{9D8B030D-6E8A-4147-A177-3AD203B41FA5}">
                      <a16:colId xmlns:a16="http://schemas.microsoft.com/office/drawing/2014/main" val="4240013848"/>
                    </a:ext>
                  </a:extLst>
                </a:gridCol>
                <a:gridCol w="25957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946998">
                  <a:extLst>
                    <a:ext uri="{9D8B030D-6E8A-4147-A177-3AD203B41FA5}">
                      <a16:colId xmlns:a16="http://schemas.microsoft.com/office/drawing/2014/main" val="3413543060"/>
                    </a:ext>
                  </a:extLst>
                </a:gridCol>
              </a:tblGrid>
              <a:tr h="319051">
                <a:tc gridSpan="3"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GB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Timepix3 (2013)</a:t>
                      </a:r>
                      <a:endParaRPr lang="en-GB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Timepix4 (</a:t>
                      </a:r>
                      <a:r>
                        <a:rPr lang="en-US" sz="1800" dirty="0" smtClean="0">
                          <a:effectLst/>
                        </a:rPr>
                        <a:t>2019</a:t>
                      </a:r>
                      <a:r>
                        <a:rPr lang="en-US" sz="1800" dirty="0">
                          <a:effectLst/>
                        </a:rPr>
                        <a:t>)</a:t>
                      </a:r>
                      <a:endParaRPr lang="en-GB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3601">
                <a:tc gridSpan="3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Technology</a:t>
                      </a:r>
                    </a:p>
                  </a:txBody>
                  <a:tcPr marL="51435" marR="51435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130nm </a:t>
                      </a:r>
                      <a:r>
                        <a:rPr lang="en-GB" sz="16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– 8 metal</a:t>
                      </a: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65nm </a:t>
                      </a:r>
                      <a:r>
                        <a:rPr lang="en-GB" sz="16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– 10 metal</a:t>
                      </a: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3601">
                <a:tc gridSpan="3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Pixel Size</a:t>
                      </a:r>
                      <a:endParaRPr lang="en-GB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+mn-lt"/>
                        </a:rPr>
                        <a:t>55 x 55 µm</a:t>
                      </a:r>
                      <a:endParaRPr lang="en-GB" sz="160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55 x 55 µm</a:t>
                      </a:r>
                      <a:endParaRPr lang="en-GB" sz="16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7202">
                <a:tc gridSpan="3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Pixel arrangement</a:t>
                      </a:r>
                      <a:endParaRPr lang="en-GB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>
                          <a:effectLst/>
                          <a:latin typeface="+mn-lt"/>
                        </a:rPr>
                        <a:t>3-side </a:t>
                      </a:r>
                      <a:r>
                        <a:rPr lang="en-GB" sz="1600" err="1">
                          <a:effectLst/>
                          <a:latin typeface="+mn-lt"/>
                        </a:rPr>
                        <a:t>buttable</a:t>
                      </a:r>
                      <a:endParaRPr lang="en-US" sz="1600">
                        <a:effectLst/>
                        <a:latin typeface="+mn-lt"/>
                      </a:endParaRPr>
                    </a:p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+mn-lt"/>
                        </a:rPr>
                        <a:t>256 x 256</a:t>
                      </a:r>
                      <a:endParaRPr lang="en-GB" sz="160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+mn-lt"/>
                        </a:rPr>
                        <a:t>4-side buttable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>
                          <a:effectLst/>
                          <a:latin typeface="+mn-lt"/>
                        </a:rPr>
                        <a:t>512 x 448</a:t>
                      </a:r>
                      <a:endParaRPr lang="en-GB" sz="160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3601">
                <a:tc gridSpan="3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Sensitive area</a:t>
                      </a:r>
                    </a:p>
                  </a:txBody>
                  <a:tcPr marL="51435" marR="51435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1.98</a:t>
                      </a:r>
                      <a:r>
                        <a:rPr lang="en-GB" sz="1600" baseline="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GB" sz="16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cm</a:t>
                      </a:r>
                      <a:r>
                        <a:rPr lang="en-GB" sz="1600" baseline="300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2</a:t>
                      </a:r>
                      <a:endParaRPr lang="en-GB" sz="16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6.94</a:t>
                      </a:r>
                      <a:r>
                        <a:rPr lang="en-GB" sz="1600" b="1" baseline="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GB" sz="1600" b="1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cm</a:t>
                      </a:r>
                      <a:r>
                        <a:rPr lang="en-GB" sz="1600" b="1" baseline="300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2</a:t>
                      </a:r>
                      <a:endParaRPr lang="en-GB" sz="1600" b="1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3098437675"/>
                  </a:ext>
                </a:extLst>
              </a:tr>
              <a:tr h="283601">
                <a:tc rowSpan="7"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Readout Modes</a:t>
                      </a:r>
                      <a:endParaRPr lang="en-GB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vert="vert270"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rowSpan="4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Data driven</a:t>
                      </a:r>
                    </a:p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(Tracking)</a:t>
                      </a:r>
                      <a:endParaRPr lang="en-GB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Mode</a:t>
                      </a: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>
                          <a:effectLst/>
                          <a:latin typeface="+mn-lt"/>
                        </a:rPr>
                        <a:t>TOT and TOA</a:t>
                      </a:r>
                      <a:endParaRPr lang="en-GB" sz="160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360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Event Packet</a:t>
                      </a: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>
                          <a:effectLst/>
                          <a:latin typeface="+mn-lt"/>
                        </a:rPr>
                        <a:t>48-bit</a:t>
                      </a:r>
                      <a:endParaRPr lang="en-GB" sz="1600">
                        <a:effectLst/>
                        <a:latin typeface="+mn-lt"/>
                      </a:endParaRPr>
                    </a:p>
                  </a:txBody>
                  <a:tcPr marL="51435" marR="51435" marT="0" marB="0"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>
                          <a:effectLst/>
                          <a:latin typeface="+mn-lt"/>
                        </a:rPr>
                        <a:t>64-bit</a:t>
                      </a:r>
                      <a:endParaRPr lang="en-GB" sz="1600">
                        <a:effectLst/>
                        <a:latin typeface="+mn-lt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360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Max rate</a:t>
                      </a: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0.43x10</a:t>
                      </a:r>
                      <a:r>
                        <a:rPr lang="en-GB" sz="1600" baseline="300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6</a:t>
                      </a:r>
                      <a:r>
                        <a:rPr lang="en-GB" sz="1600" baseline="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GB" sz="16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hits/mm</a:t>
                      </a:r>
                      <a:r>
                        <a:rPr lang="en-GB" sz="1600" baseline="300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GB" sz="16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/s</a:t>
                      </a:r>
                      <a:endParaRPr lang="en-GB" sz="1600" baseline="30000" dirty="0" smtClean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3.58x10</a:t>
                      </a:r>
                      <a:r>
                        <a:rPr lang="en-GB" sz="1600" b="1" baseline="30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6</a:t>
                      </a:r>
                      <a:r>
                        <a:rPr lang="en-GB" sz="1600" b="1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GB" sz="16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hits/mm</a:t>
                      </a:r>
                      <a:r>
                        <a:rPr lang="en-GB" sz="1600" b="1" baseline="30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GB" sz="16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/s</a:t>
                      </a:r>
                      <a:endParaRPr lang="en-GB" sz="1600" b="1" baseline="300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51308996"/>
                  </a:ext>
                </a:extLst>
              </a:tr>
              <a:tr h="28360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Max </a:t>
                      </a:r>
                      <a:r>
                        <a:rPr lang="en-GB" sz="1600" err="1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Pix</a:t>
                      </a:r>
                      <a:r>
                        <a:rPr lang="en-GB" sz="160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rate</a:t>
                      </a: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baseline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1.3 </a:t>
                      </a:r>
                      <a:r>
                        <a:rPr lang="en-GB" sz="1600" b="0" baseline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KHz</a:t>
                      </a:r>
                      <a:r>
                        <a:rPr lang="en-GB" sz="1600" b="0" baseline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/pixel</a:t>
                      </a:r>
                    </a:p>
                  </a:txBody>
                  <a:tcPr marL="51435" marR="51435" marT="0" marB="0"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10.8 KHz/pixel</a:t>
                      </a: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289774497"/>
                  </a:ext>
                </a:extLst>
              </a:tr>
              <a:tr h="283601">
                <a:tc vMerge="1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tc rowSpan="3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Frame based</a:t>
                      </a:r>
                    </a:p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(Imaging)</a:t>
                      </a:r>
                      <a:endParaRPr lang="en-GB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Mode</a:t>
                      </a:r>
                      <a:endParaRPr lang="en-GB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>
                          <a:effectLst/>
                          <a:latin typeface="+mn-lt"/>
                        </a:rPr>
                        <a:t>PC (10-bit) and </a:t>
                      </a:r>
                      <a:r>
                        <a:rPr lang="en-US" sz="1600" err="1">
                          <a:effectLst/>
                          <a:latin typeface="+mn-lt"/>
                        </a:rPr>
                        <a:t>iTOT</a:t>
                      </a:r>
                      <a:r>
                        <a:rPr lang="en-US" sz="1600">
                          <a:effectLst/>
                          <a:latin typeface="+mn-lt"/>
                        </a:rPr>
                        <a:t> (14-bit)</a:t>
                      </a:r>
                      <a:endParaRPr lang="en-GB" sz="1600">
                        <a:effectLst/>
                        <a:latin typeface="+mn-lt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>
                          <a:effectLst/>
                          <a:latin typeface="+mn-lt"/>
                        </a:rPr>
                        <a:t>CRW: PC (8 or 16-bit)</a:t>
                      </a:r>
                      <a:endParaRPr lang="en-GB" sz="1600">
                        <a:effectLst/>
                        <a:latin typeface="+mn-lt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905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endParaRPr lang="en-GB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Frame </a:t>
                      </a: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  <a:latin typeface="+mn-lt"/>
                          <a:sym typeface="Wingdings" panose="05000000000000000000" pitchFamily="2" charset="2"/>
                        </a:rPr>
                        <a:t>Zero-suppressed </a:t>
                      </a:r>
                      <a:r>
                        <a:rPr lang="en-US" sz="1200">
                          <a:effectLst/>
                          <a:latin typeface="+mn-lt"/>
                          <a:sym typeface="Wingdings" panose="05000000000000000000" pitchFamily="2" charset="2"/>
                        </a:rPr>
                        <a:t>(with pixel </a:t>
                      </a:r>
                      <a:r>
                        <a:rPr lang="en-US" sz="1200" err="1">
                          <a:effectLst/>
                          <a:latin typeface="+mn-lt"/>
                          <a:sym typeface="Wingdings" panose="05000000000000000000" pitchFamily="2" charset="2"/>
                        </a:rPr>
                        <a:t>addr</a:t>
                      </a:r>
                      <a:r>
                        <a:rPr lang="en-US" sz="1200">
                          <a:effectLst/>
                          <a:latin typeface="+mn-lt"/>
                          <a:sym typeface="Wingdings" panose="05000000000000000000" pitchFamily="2" charset="2"/>
                        </a:rPr>
                        <a:t>)</a:t>
                      </a:r>
                      <a:endParaRPr lang="en-US" sz="1600">
                        <a:latin typeface="+mn-lt"/>
                      </a:endParaRPr>
                    </a:p>
                  </a:txBody>
                  <a:tcPr marL="51435" marR="51435" marT="0" marB="0" anchor="ctr"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  <a:latin typeface="+mn-lt"/>
                          <a:sym typeface="Wingdings" panose="05000000000000000000" pitchFamily="2" charset="2"/>
                        </a:rPr>
                        <a:t>Full Frame </a:t>
                      </a:r>
                      <a:r>
                        <a:rPr lang="en-US" sz="1200">
                          <a:effectLst/>
                          <a:latin typeface="+mn-lt"/>
                          <a:sym typeface="Wingdings" panose="05000000000000000000" pitchFamily="2" charset="2"/>
                        </a:rPr>
                        <a:t>(without pixel addr)</a:t>
                      </a:r>
                      <a:endParaRPr lang="en-US" sz="1600">
                        <a:latin typeface="+mn-lt"/>
                      </a:endParaRPr>
                    </a:p>
                  </a:txBody>
                  <a:tcPr marL="51435" marR="51435" marT="0" marB="0" anchor="ctr"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360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Max count</a:t>
                      </a:r>
                      <a:r>
                        <a:rPr lang="en-GB" sz="1600" baseline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r</a:t>
                      </a:r>
                      <a:r>
                        <a:rPr lang="en-GB" sz="16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ate</a:t>
                      </a: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effectLst/>
                          <a:latin typeface="+mn-lt"/>
                          <a:ea typeface="Times New Roman"/>
                          <a:cs typeface="Times New Roman"/>
                          <a:sym typeface="Wingdings" panose="05000000000000000000" pitchFamily="2" charset="2"/>
                        </a:rPr>
                        <a:t>~0.82 x 10</a:t>
                      </a:r>
                      <a:r>
                        <a:rPr lang="en-US" sz="1600" baseline="30000" dirty="0" smtClean="0">
                          <a:effectLst/>
                          <a:latin typeface="+mn-lt"/>
                          <a:ea typeface="Times New Roman"/>
                          <a:cs typeface="Times New Roman"/>
                          <a:sym typeface="Wingdings" panose="05000000000000000000" pitchFamily="2" charset="2"/>
                        </a:rPr>
                        <a:t>9</a:t>
                      </a:r>
                      <a:r>
                        <a:rPr lang="en-US" sz="1600" dirty="0" smtClean="0">
                          <a:effectLst/>
                          <a:latin typeface="+mn-lt"/>
                          <a:ea typeface="Times New Roman"/>
                          <a:cs typeface="Times New Roman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hits</a:t>
                      </a: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/mm</a:t>
                      </a:r>
                      <a:r>
                        <a:rPr kumimoji="0" lang="en-US" sz="1600" b="0" i="0" u="none" strike="noStrike" kern="1200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/s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effectLst/>
                          <a:latin typeface="+mn-lt"/>
                          <a:ea typeface="Times New Roman"/>
                          <a:cs typeface="Times New Roman"/>
                          <a:sym typeface="Wingdings" panose="05000000000000000000" pitchFamily="2" charset="2"/>
                        </a:rPr>
                        <a:t>~5 x 10</a:t>
                      </a:r>
                      <a:r>
                        <a:rPr lang="en-US" sz="1600" baseline="30000" dirty="0" smtClean="0">
                          <a:effectLst/>
                          <a:latin typeface="+mn-lt"/>
                          <a:ea typeface="Times New Roman"/>
                          <a:cs typeface="Times New Roman"/>
                          <a:sym typeface="Wingdings" panose="05000000000000000000" pitchFamily="2" charset="2"/>
                        </a:rPr>
                        <a:t>9</a:t>
                      </a:r>
                      <a:r>
                        <a:rPr lang="en-US" sz="1600" dirty="0" smtClean="0">
                          <a:effectLst/>
                          <a:latin typeface="+mn-lt"/>
                          <a:ea typeface="Times New Roman"/>
                          <a:cs typeface="Times New Roman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hits</a:t>
                      </a: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/mm</a:t>
                      </a:r>
                      <a:r>
                        <a:rPr kumimoji="0" lang="en-US" sz="1600" b="0" i="0" u="none" strike="noStrike" kern="1200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/s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659288567"/>
                  </a:ext>
                </a:extLst>
              </a:tr>
              <a:tr h="283601">
                <a:tc gridSpan="3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TOT energy resolution</a:t>
                      </a:r>
                      <a:endParaRPr lang="en-GB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+mn-lt"/>
                        </a:rPr>
                        <a:t>&lt; 2KeV</a:t>
                      </a:r>
                      <a:endParaRPr lang="en-GB" sz="160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+mn-lt"/>
                        </a:rPr>
                        <a:t>&lt; </a:t>
                      </a:r>
                      <a:r>
                        <a:rPr lang="en-US" sz="1600" b="1">
                          <a:effectLst/>
                          <a:latin typeface="+mn-lt"/>
                        </a:rPr>
                        <a:t>1Kev</a:t>
                      </a:r>
                      <a:endParaRPr lang="en-GB" sz="160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3601">
                <a:tc gridSpan="3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TOA binning resolution</a:t>
                      </a:r>
                      <a:endParaRPr lang="en-GB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+mn-lt"/>
                        </a:rPr>
                        <a:t>1.56ns</a:t>
                      </a:r>
                      <a:endParaRPr lang="en-GB" sz="160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  <a:latin typeface="+mn-lt"/>
                          <a:sym typeface="Wingdings" panose="05000000000000000000" pitchFamily="2" charset="2"/>
                        </a:rPr>
                        <a:t>195ps</a:t>
                      </a:r>
                      <a:endParaRPr lang="en-GB" sz="16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83601">
                <a:tc gridSpan="3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TOA dynamic range</a:t>
                      </a:r>
                      <a:endParaRPr lang="en-GB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409.6 µs </a:t>
                      </a:r>
                      <a:r>
                        <a:rPr lang="en-US" sz="12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(14-bits @ 40MHz)</a:t>
                      </a:r>
                      <a:endParaRPr lang="en-GB" sz="12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1.6384 </a:t>
                      </a:r>
                      <a:r>
                        <a:rPr lang="en-US" sz="1600" b="1" dirty="0" err="1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ms</a:t>
                      </a:r>
                      <a:r>
                        <a:rPr lang="en-US" sz="1600" b="1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2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(16-bits @ 40MHz)</a:t>
                      </a:r>
                      <a:endParaRPr lang="en-GB" sz="1200" dirty="0" smtClean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2178243915"/>
                  </a:ext>
                </a:extLst>
              </a:tr>
              <a:tr h="283601">
                <a:tc gridSpan="3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Readout bandwidth</a:t>
                      </a:r>
                      <a:endParaRPr lang="en-GB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≤5.12Gb </a:t>
                      </a:r>
                      <a:r>
                        <a:rPr lang="en-US" sz="1200" dirty="0">
                          <a:effectLst/>
                          <a:latin typeface="+mn-lt"/>
                        </a:rPr>
                        <a:t>(8x SLVS@640 Mbps)</a:t>
                      </a:r>
                      <a:endParaRPr lang="en-GB" sz="12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≤163.84 </a:t>
                      </a:r>
                      <a:r>
                        <a:rPr lang="en-US" sz="1600" b="1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Gbps</a:t>
                      </a: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(16x @10.24 </a:t>
                      </a:r>
                      <a:r>
                        <a:rPr lang="en-US" sz="1200" b="1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Gbps</a:t>
                      </a: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)</a:t>
                      </a: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83601">
                <a:tc gridSpan="3"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Target</a:t>
                      </a:r>
                      <a:r>
                        <a:rPr lang="en-GB" sz="1600" baseline="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global minimum threshold</a:t>
                      </a:r>
                      <a:endParaRPr lang="en-GB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&lt;500 e</a:t>
                      </a:r>
                      <a:r>
                        <a:rPr lang="en-GB" sz="1600" baseline="3000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-</a:t>
                      </a:r>
                      <a:endParaRPr lang="en-GB" sz="160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&lt;500 e</a:t>
                      </a:r>
                      <a:r>
                        <a:rPr lang="en-GB" sz="1600" baseline="300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-</a:t>
                      </a:r>
                      <a:endParaRPr lang="en-GB" sz="16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13" name="Rounded Rectangle 12"/>
          <p:cNvSpPr/>
          <p:nvPr/>
        </p:nvSpPr>
        <p:spPr>
          <a:xfrm>
            <a:off x="3328202" y="2018038"/>
            <a:ext cx="5541776" cy="828093"/>
          </a:xfrm>
          <a:prstGeom prst="roundRect">
            <a:avLst>
              <a:gd name="adj" fmla="val 9341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r"/>
            <a:r>
              <a:rPr lang="en-GB" b="1">
                <a:solidFill>
                  <a:srgbClr val="FF0000"/>
                </a:solidFill>
              </a:rPr>
              <a:t>3.5x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3328582" y="3444369"/>
            <a:ext cx="5519934" cy="562705"/>
          </a:xfrm>
          <a:prstGeom prst="roundRect">
            <a:avLst>
              <a:gd name="adj" fmla="val 9896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b="1">
                <a:solidFill>
                  <a:srgbClr val="FF0000"/>
                </a:solidFill>
              </a:rPr>
              <a:t>8x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3328582" y="4592620"/>
            <a:ext cx="5519934" cy="286772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b="1" dirty="0">
                <a:solidFill>
                  <a:srgbClr val="FF0000"/>
                </a:solidFill>
              </a:rPr>
              <a:t>5</a:t>
            </a:r>
            <a:r>
              <a:rPr lang="en-GB" b="1" dirty="0" smtClean="0">
                <a:solidFill>
                  <a:srgbClr val="FF0000"/>
                </a:solidFill>
              </a:rPr>
              <a:t>x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3328424" y="4879393"/>
            <a:ext cx="5529042" cy="275574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b="1" dirty="0">
                <a:solidFill>
                  <a:srgbClr val="FF0000"/>
                </a:solidFill>
              </a:rPr>
              <a:t>2</a:t>
            </a:r>
            <a:r>
              <a:rPr lang="en-GB" b="1" dirty="0" smtClean="0">
                <a:solidFill>
                  <a:srgbClr val="FF0000"/>
                </a:solidFill>
              </a:rPr>
              <a:t>x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3337532" y="3144964"/>
            <a:ext cx="5519934" cy="299403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b="1">
                <a:solidFill>
                  <a:srgbClr val="FF0000"/>
                </a:solidFill>
              </a:rPr>
              <a:t>33%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71" y="24321"/>
            <a:ext cx="956729" cy="380343"/>
          </a:xfrm>
          <a:prstGeom prst="rect">
            <a:avLst/>
          </a:prstGeom>
          <a:solidFill>
            <a:srgbClr val="0070C0"/>
          </a:solidFill>
        </p:spPr>
      </p:pic>
      <p:sp>
        <p:nvSpPr>
          <p:cNvPr id="20" name="Rounded Rectangle 19"/>
          <p:cNvSpPr/>
          <p:nvPr/>
        </p:nvSpPr>
        <p:spPr>
          <a:xfrm>
            <a:off x="3330148" y="5154967"/>
            <a:ext cx="5529042" cy="286943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b="1">
                <a:solidFill>
                  <a:srgbClr val="FF0000"/>
                </a:solidFill>
              </a:rPr>
              <a:t>8x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3319360" y="5440771"/>
            <a:ext cx="5550618" cy="286943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b="1" dirty="0">
                <a:solidFill>
                  <a:srgbClr val="FF0000"/>
                </a:solidFill>
              </a:rPr>
              <a:t>4</a:t>
            </a:r>
            <a:r>
              <a:rPr lang="en-GB" b="1" dirty="0" smtClean="0">
                <a:solidFill>
                  <a:srgbClr val="FF0000"/>
                </a:solidFill>
              </a:rPr>
              <a:t>x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3305009" y="5727144"/>
            <a:ext cx="5550618" cy="286943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b="1" dirty="0" smtClean="0">
                <a:solidFill>
                  <a:srgbClr val="FF0000"/>
                </a:solidFill>
              </a:rPr>
              <a:t>32x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5937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8" grpId="0" animBg="1"/>
      <p:bldP spid="20" grpId="0" animBg="1"/>
      <p:bldP spid="17" grpId="0" animBg="1"/>
      <p:bldP spid="2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Timepix4 floorplan arrangement</a:t>
            </a:r>
            <a:endParaRPr lang="en-GB" dirty="0"/>
          </a:p>
        </p:txBody>
      </p:sp>
      <p:sp>
        <p:nvSpPr>
          <p:cNvPr id="115" name="Content Placeholder 114"/>
          <p:cNvSpPr>
            <a:spLocks noGrp="1"/>
          </p:cNvSpPr>
          <p:nvPr>
            <p:ph idx="1"/>
          </p:nvPr>
        </p:nvSpPr>
        <p:spPr>
          <a:xfrm>
            <a:off x="70927" y="836712"/>
            <a:ext cx="5447919" cy="5873957"/>
          </a:xfrm>
        </p:spPr>
        <p:txBody>
          <a:bodyPr>
            <a:normAutofit fontScale="92500" lnSpcReduction="20000"/>
          </a:bodyPr>
          <a:lstStyle/>
          <a:p>
            <a:pPr indent="-180000"/>
            <a:r>
              <a:rPr lang="en-GB" sz="1400" dirty="0" smtClean="0"/>
              <a:t>512 x 448 of 55 x 55 µm pixels</a:t>
            </a:r>
          </a:p>
          <a:p>
            <a:pPr indent="-180000"/>
            <a:endParaRPr lang="en-GB" sz="1400" dirty="0" smtClean="0"/>
          </a:p>
          <a:p>
            <a:pPr indent="-180000"/>
            <a:r>
              <a:rPr lang="en-GB" sz="1400" dirty="0" smtClean="0"/>
              <a:t>3 “hidden” peripheries with TSV (Through-Silicon-</a:t>
            </a:r>
            <a:r>
              <a:rPr lang="en-GB" sz="1400" dirty="0" err="1" smtClean="0"/>
              <a:t>Vias</a:t>
            </a:r>
            <a:r>
              <a:rPr lang="en-GB" sz="1400" dirty="0" smtClean="0"/>
              <a:t>):</a:t>
            </a:r>
          </a:p>
          <a:p>
            <a:pPr lvl="1" indent="-180000"/>
            <a:r>
              <a:rPr lang="en-GB" sz="1200" dirty="0" smtClean="0"/>
              <a:t>TOP Edge: Data Readout &amp; Slow Control</a:t>
            </a:r>
          </a:p>
          <a:p>
            <a:pPr lvl="2" indent="-180000"/>
            <a:r>
              <a:rPr lang="en-US" sz="1200" dirty="0"/>
              <a:t>147 </a:t>
            </a:r>
            <a:r>
              <a:rPr lang="en-US" sz="1200" dirty="0" smtClean="0"/>
              <a:t>TSVs/WBs: 106 </a:t>
            </a:r>
            <a:r>
              <a:rPr lang="en-US" sz="1200" dirty="0"/>
              <a:t>POWER/GND and </a:t>
            </a:r>
            <a:r>
              <a:rPr lang="en-US" sz="1200" dirty="0" smtClean="0"/>
              <a:t>41 IO</a:t>
            </a:r>
          </a:p>
          <a:p>
            <a:pPr lvl="1" indent="-180000"/>
            <a:r>
              <a:rPr lang="en-GB" sz="1200" dirty="0" smtClean="0"/>
              <a:t>BOTTOM Edge: </a:t>
            </a:r>
            <a:r>
              <a:rPr lang="en-GB" sz="1200" dirty="0"/>
              <a:t>Data Readout &amp; Slow </a:t>
            </a:r>
            <a:r>
              <a:rPr lang="en-GB" sz="1200" dirty="0" smtClean="0"/>
              <a:t>Control:</a:t>
            </a:r>
            <a:endParaRPr lang="en-GB" sz="1200" dirty="0"/>
          </a:p>
          <a:p>
            <a:pPr lvl="2" indent="-180000"/>
            <a:r>
              <a:rPr lang="en-US" sz="1200" dirty="0" smtClean="0"/>
              <a:t>147 </a:t>
            </a:r>
            <a:r>
              <a:rPr lang="en-US" sz="1200" dirty="0"/>
              <a:t>TSVs/WBs: 106 POWER/GND and 41 IO</a:t>
            </a:r>
          </a:p>
          <a:p>
            <a:pPr lvl="1" indent="-180000"/>
            <a:r>
              <a:rPr lang="en-GB" sz="1200" dirty="0" smtClean="0"/>
              <a:t>CENTER: Slow Control and Analog Blocks (DACs, ADC, Band-Gaps…)</a:t>
            </a:r>
          </a:p>
          <a:p>
            <a:pPr lvl="2" indent="-180000"/>
            <a:r>
              <a:rPr lang="en-US" sz="1200" dirty="0" smtClean="0"/>
              <a:t>147 TSVs: 124 POWER/GND and 23 IO</a:t>
            </a:r>
            <a:endParaRPr lang="en-GB" sz="1200" dirty="0" smtClean="0"/>
          </a:p>
          <a:p>
            <a:pPr indent="-180000"/>
            <a:endParaRPr lang="en-GB" sz="1200" dirty="0" smtClean="0"/>
          </a:p>
          <a:p>
            <a:pPr indent="-180000"/>
            <a:r>
              <a:rPr lang="en-GB" sz="1400" dirty="0" smtClean="0"/>
              <a:t>On-chip bump to pixel redistribution layer (RDL) </a:t>
            </a:r>
          </a:p>
          <a:p>
            <a:pPr indent="-180000"/>
            <a:endParaRPr lang="en-US" sz="1400" dirty="0" smtClean="0"/>
          </a:p>
          <a:p>
            <a:pPr indent="-180000"/>
            <a:r>
              <a:rPr lang="en-US" sz="1400" dirty="0" smtClean="0"/>
              <a:t>Chip size:</a:t>
            </a:r>
          </a:p>
          <a:p>
            <a:pPr lvl="1" indent="-180000"/>
            <a:r>
              <a:rPr lang="en-US" sz="1200" dirty="0" smtClean="0"/>
              <a:t>With WB (</a:t>
            </a:r>
            <a:r>
              <a:rPr lang="en-US" sz="1200" dirty="0" err="1" smtClean="0"/>
              <a:t>wirebonds</a:t>
            </a:r>
            <a:r>
              <a:rPr lang="en-US" sz="1200" dirty="0" smtClean="0"/>
              <a:t> extenders): </a:t>
            </a:r>
            <a:r>
              <a:rPr lang="en-GB" sz="1200" dirty="0" smtClean="0"/>
              <a:t>29.96 mm </a:t>
            </a:r>
            <a:r>
              <a:rPr lang="en-GB" sz="1200" dirty="0"/>
              <a:t>x </a:t>
            </a:r>
            <a:r>
              <a:rPr lang="en-GB" sz="1200" dirty="0" smtClean="0"/>
              <a:t>24.7 mm</a:t>
            </a:r>
          </a:p>
          <a:p>
            <a:pPr lvl="2" indent="-180000"/>
            <a:r>
              <a:rPr lang="en-GB" sz="1200" b="1" dirty="0">
                <a:sym typeface="Wingdings" panose="05000000000000000000" pitchFamily="2" charset="2"/>
              </a:rPr>
              <a:t>&gt;</a:t>
            </a:r>
            <a:r>
              <a:rPr lang="en-GB" sz="1200" b="1" dirty="0" smtClean="0">
                <a:sym typeface="Wingdings" panose="05000000000000000000" pitchFamily="2" charset="2"/>
              </a:rPr>
              <a:t>93.7%</a:t>
            </a:r>
            <a:r>
              <a:rPr lang="en-GB" sz="1200" dirty="0" smtClean="0">
                <a:sym typeface="Wingdings" panose="05000000000000000000" pitchFamily="2" charset="2"/>
              </a:rPr>
              <a:t> </a:t>
            </a:r>
            <a:r>
              <a:rPr lang="en-GB" sz="1200" dirty="0">
                <a:sym typeface="Wingdings" panose="05000000000000000000" pitchFamily="2" charset="2"/>
              </a:rPr>
              <a:t>active area (28.16mm x 24.64mm)</a:t>
            </a:r>
            <a:endParaRPr lang="en-GB" sz="1200" dirty="0"/>
          </a:p>
          <a:p>
            <a:pPr lvl="1" indent="-180000"/>
            <a:r>
              <a:rPr lang="en-US" sz="1200" dirty="0" smtClean="0"/>
              <a:t>Without WB (TSV Only) : </a:t>
            </a:r>
            <a:r>
              <a:rPr lang="en-GB" sz="1200" dirty="0" smtClean="0"/>
              <a:t>28.22 mm </a:t>
            </a:r>
            <a:r>
              <a:rPr lang="en-GB" sz="1200" dirty="0"/>
              <a:t>x 24.7 </a:t>
            </a:r>
            <a:r>
              <a:rPr lang="en-GB" sz="1200" dirty="0" smtClean="0"/>
              <a:t>mm</a:t>
            </a:r>
            <a:endParaRPr lang="en-GB" sz="1200" dirty="0" smtClean="0">
              <a:sym typeface="Wingdings" panose="05000000000000000000" pitchFamily="2" charset="2"/>
            </a:endParaRPr>
          </a:p>
          <a:p>
            <a:pPr lvl="2" indent="-180000"/>
            <a:r>
              <a:rPr lang="en-GB" sz="1200" b="1" dirty="0" smtClean="0">
                <a:sym typeface="Wingdings" panose="05000000000000000000" pitchFamily="2" charset="2"/>
              </a:rPr>
              <a:t>&gt;99.5%</a:t>
            </a:r>
            <a:r>
              <a:rPr lang="en-GB" sz="1200" dirty="0" smtClean="0">
                <a:sym typeface="Wingdings" panose="05000000000000000000" pitchFamily="2" charset="2"/>
              </a:rPr>
              <a:t> active area (28.16mm x 24.64mm)</a:t>
            </a:r>
            <a:endParaRPr lang="en-GB" sz="1200" dirty="0" smtClean="0"/>
          </a:p>
          <a:p>
            <a:pPr indent="-180000"/>
            <a:endParaRPr lang="en-GB" sz="1400" dirty="0" smtClean="0"/>
          </a:p>
          <a:p>
            <a:pPr indent="-180000"/>
            <a:r>
              <a:rPr lang="en-GB" sz="1400" dirty="0" smtClean="0"/>
              <a:t>Control architecture allows to operated Timepix4 from any of the 3 peripheries:</a:t>
            </a:r>
          </a:p>
          <a:p>
            <a:pPr lvl="1" indent="-180000"/>
            <a:r>
              <a:rPr lang="en-GB" sz="1200" dirty="0" smtClean="0"/>
              <a:t>i2C protocol</a:t>
            </a:r>
          </a:p>
          <a:p>
            <a:pPr lvl="1" indent="-180000"/>
            <a:r>
              <a:rPr lang="en-GB" sz="1200" dirty="0" smtClean="0"/>
              <a:t>Custom Slow Control protocol</a:t>
            </a:r>
          </a:p>
          <a:p>
            <a:pPr lvl="1" indent="-180000"/>
            <a:r>
              <a:rPr lang="en-GB" sz="1200" dirty="0" smtClean="0"/>
              <a:t>Interface to DAQ:</a:t>
            </a:r>
          </a:p>
          <a:p>
            <a:pPr lvl="2" indent="-180000"/>
            <a:r>
              <a:rPr lang="en-GB" sz="1200" dirty="0" smtClean="0"/>
              <a:t>Through 3xTSVs</a:t>
            </a:r>
          </a:p>
          <a:p>
            <a:pPr lvl="2" indent="-180000"/>
            <a:r>
              <a:rPr lang="en-GB" sz="1200" dirty="0" smtClean="0"/>
              <a:t>Through 2xWB</a:t>
            </a:r>
          </a:p>
          <a:p>
            <a:pPr indent="-180000"/>
            <a:endParaRPr lang="en-GB" sz="1400" dirty="0" smtClean="0"/>
          </a:p>
          <a:p>
            <a:pPr indent="-180000"/>
            <a:r>
              <a:rPr lang="en-GB" sz="1400" dirty="0" smtClean="0"/>
              <a:t>Fast readout requires at least 1 serial link enabled in each edge periphery:</a:t>
            </a:r>
          </a:p>
          <a:p>
            <a:pPr lvl="1" indent="-180000"/>
            <a:r>
              <a:rPr lang="en-US" sz="1200" dirty="0" smtClean="0"/>
              <a:t>Serial links are highly configurable 40MBps </a:t>
            </a:r>
            <a:r>
              <a:rPr lang="en-US" sz="1200" dirty="0" smtClean="0">
                <a:sym typeface="Wingdings" panose="05000000000000000000" pitchFamily="2" charset="2"/>
              </a:rPr>
              <a:t> 10GBps</a:t>
            </a:r>
            <a:endParaRPr lang="en-GB" sz="1200" dirty="0" smtClean="0"/>
          </a:p>
          <a:p>
            <a:pPr indent="-180000"/>
            <a:endParaRPr lang="en-GB" sz="1400" dirty="0" smtClean="0"/>
          </a:p>
          <a:p>
            <a:pPr indent="-180000"/>
            <a:endParaRPr lang="en-GB" sz="1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71" y="24321"/>
            <a:ext cx="956729" cy="380343"/>
          </a:xfrm>
          <a:prstGeom prst="rect">
            <a:avLst/>
          </a:prstGeom>
          <a:solidFill>
            <a:srgbClr val="0070C0"/>
          </a:solidFill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9837" t="733" r="18842"/>
          <a:stretch/>
        </p:blipFill>
        <p:spPr>
          <a:xfrm>
            <a:off x="5580112" y="1268760"/>
            <a:ext cx="3132348" cy="487523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27890" y="1484784"/>
            <a:ext cx="3067249" cy="435648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627627" y="1196752"/>
            <a:ext cx="3067249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5616116" y="5863307"/>
            <a:ext cx="3168352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7" name="Group 16"/>
          <p:cNvGrpSpPr/>
          <p:nvPr/>
        </p:nvGrpSpPr>
        <p:grpSpPr>
          <a:xfrm>
            <a:off x="5645210" y="991471"/>
            <a:ext cx="3067249" cy="169277"/>
            <a:chOff x="5501194" y="1216038"/>
            <a:chExt cx="3067249" cy="169277"/>
          </a:xfrm>
        </p:grpSpPr>
        <p:cxnSp>
          <p:nvCxnSpPr>
            <p:cNvPr id="11" name="Straight Arrow Connector 10"/>
            <p:cNvCxnSpPr/>
            <p:nvPr/>
          </p:nvCxnSpPr>
          <p:spPr>
            <a:xfrm>
              <a:off x="5501194" y="1305903"/>
              <a:ext cx="3067249" cy="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arrow" w="med" len="sm"/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6444208" y="1216038"/>
              <a:ext cx="1516183" cy="1692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36000" tIns="0" rIns="36000" bIns="0" rtlCol="0">
              <a:spAutoFit/>
            </a:bodyPr>
            <a:lstStyle/>
            <a:p>
              <a:pPr algn="ctr"/>
              <a:r>
                <a:rPr lang="en-GB" sz="1100" b="1" dirty="0" smtClean="0"/>
                <a:t>24.7 </a:t>
              </a:r>
              <a:r>
                <a:rPr lang="en-GB" sz="1100" b="1" dirty="0"/>
                <a:t>mm (448 pixels)</a:t>
              </a: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8929963" y="1484784"/>
            <a:ext cx="169277" cy="4356485"/>
            <a:chOff x="8604448" y="1484784"/>
            <a:chExt cx="169277" cy="4356485"/>
          </a:xfrm>
        </p:grpSpPr>
        <p:cxnSp>
          <p:nvCxnSpPr>
            <p:cNvPr id="12" name="Straight Arrow Connector 11"/>
            <p:cNvCxnSpPr/>
            <p:nvPr/>
          </p:nvCxnSpPr>
          <p:spPr>
            <a:xfrm flipV="1">
              <a:off x="8676456" y="1484784"/>
              <a:ext cx="0" cy="4356485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arrow" w="med" len="sm"/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 rot="5400000">
              <a:off x="7996508" y="3621738"/>
              <a:ext cx="1385158" cy="1692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36000" tIns="0" rIns="36000" bIns="0" rtlCol="0">
              <a:spAutoFit/>
            </a:bodyPr>
            <a:lstStyle/>
            <a:p>
              <a:pPr algn="ctr"/>
              <a:r>
                <a:rPr lang="en-GB" sz="1100" b="1" dirty="0" smtClean="0"/>
                <a:t>28.22 </a:t>
              </a:r>
              <a:r>
                <a:rPr lang="en-GB" sz="1100" b="1" dirty="0"/>
                <a:t>mm (</a:t>
              </a:r>
              <a:r>
                <a:rPr lang="en-GB" sz="1100" b="1" dirty="0" smtClean="0"/>
                <a:t>512 </a:t>
              </a:r>
              <a:r>
                <a:rPr lang="en-GB" sz="1100" b="1" dirty="0"/>
                <a:t>pixels)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8928484" y="1268760"/>
            <a:ext cx="169277" cy="4788532"/>
            <a:chOff x="8850679" y="1268760"/>
            <a:chExt cx="169277" cy="4788532"/>
          </a:xfrm>
        </p:grpSpPr>
        <p:cxnSp>
          <p:nvCxnSpPr>
            <p:cNvPr id="19" name="Straight Arrow Connector 18"/>
            <p:cNvCxnSpPr/>
            <p:nvPr/>
          </p:nvCxnSpPr>
          <p:spPr>
            <a:xfrm flipV="1">
              <a:off x="8924166" y="1268760"/>
              <a:ext cx="0" cy="4788532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arrow" w="med" len="sm"/>
              <a:tailEnd type="arrow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 rot="5400000">
              <a:off x="8242739" y="3621738"/>
              <a:ext cx="1385158" cy="1692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36000" tIns="0" rIns="36000" bIns="0" rtlCol="0">
              <a:spAutoFit/>
            </a:bodyPr>
            <a:lstStyle/>
            <a:p>
              <a:pPr algn="ctr"/>
              <a:r>
                <a:rPr lang="en-GB" sz="1100" b="1" dirty="0" smtClean="0"/>
                <a:t>29.96 </a:t>
              </a:r>
              <a:r>
                <a:rPr lang="en-GB" sz="1100" b="1" dirty="0"/>
                <a:t>mm (</a:t>
              </a:r>
              <a:r>
                <a:rPr lang="en-GB" sz="1100" b="1" dirty="0" smtClean="0"/>
                <a:t>512 </a:t>
              </a:r>
              <a:r>
                <a:rPr lang="en-GB" sz="1100" b="1" dirty="0"/>
                <a:t>pixels)</a:t>
              </a: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719572" y="3609020"/>
            <a:ext cx="2880320" cy="216024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ounded Rectangle 21"/>
          <p:cNvSpPr/>
          <p:nvPr/>
        </p:nvSpPr>
        <p:spPr>
          <a:xfrm>
            <a:off x="719572" y="3933056"/>
            <a:ext cx="2880320" cy="216024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6753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0" grpId="0" animBg="1"/>
      <p:bldP spid="8" grpId="0" animBg="1"/>
      <p:bldP spid="2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CustomShape 2"/>
          <p:cNvSpPr/>
          <p:nvPr/>
        </p:nvSpPr>
        <p:spPr>
          <a:xfrm>
            <a:off x="6553080" y="6308640"/>
            <a:ext cx="2132640" cy="240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4-side </a:t>
            </a:r>
            <a:r>
              <a:rPr lang="en-GB" dirty="0" err="1" smtClean="0"/>
              <a:t>buttable</a:t>
            </a:r>
            <a:r>
              <a:rPr lang="en-GB" dirty="0" smtClean="0"/>
              <a:t> pixel arrangement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24288" y="5222773"/>
            <a:ext cx="8503688" cy="870523"/>
          </a:xfrm>
        </p:spPr>
        <p:txBody>
          <a:bodyPr/>
          <a:lstStyle/>
          <a:p>
            <a:r>
              <a:rPr lang="en-GB" sz="2000" dirty="0" smtClean="0"/>
              <a:t>Target to build </a:t>
            </a:r>
            <a:r>
              <a:rPr lang="en-GB" sz="2000" b="1" dirty="0"/>
              <a:t>large area detectors </a:t>
            </a:r>
            <a:r>
              <a:rPr lang="en-GB" sz="2000" dirty="0"/>
              <a:t>by combining smaller </a:t>
            </a:r>
            <a:r>
              <a:rPr lang="en-GB" sz="2000" dirty="0" smtClean="0"/>
              <a:t>modules</a:t>
            </a:r>
          </a:p>
          <a:p>
            <a:r>
              <a:rPr lang="en-GB" sz="2000" dirty="0"/>
              <a:t>The through-silicon </a:t>
            </a:r>
            <a:r>
              <a:rPr lang="en-GB" sz="2000" dirty="0" err="1"/>
              <a:t>vias</a:t>
            </a:r>
            <a:r>
              <a:rPr lang="en-GB" sz="2000" dirty="0"/>
              <a:t> (TSVs) </a:t>
            </a:r>
            <a:r>
              <a:rPr lang="en-GB" sz="2000" dirty="0" smtClean="0"/>
              <a:t>is </a:t>
            </a:r>
            <a:r>
              <a:rPr lang="en-GB" sz="2000" dirty="0"/>
              <a:t>the key technology for this paradigm shift</a:t>
            </a:r>
          </a:p>
          <a:p>
            <a:endParaRPr lang="en-GB" sz="2000" dirty="0"/>
          </a:p>
          <a:p>
            <a:endParaRPr lang="en-GB" sz="2000" dirty="0"/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71" y="24321"/>
            <a:ext cx="956729" cy="380343"/>
          </a:xfrm>
          <a:prstGeom prst="rect">
            <a:avLst/>
          </a:prstGeom>
          <a:solidFill>
            <a:srgbClr val="0070C0"/>
          </a:solidFill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8024" y="2794618"/>
            <a:ext cx="4227621" cy="212846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9010" y="1088740"/>
            <a:ext cx="5406633" cy="2487690"/>
          </a:xfrm>
          <a:prstGeom prst="rect">
            <a:avLst/>
          </a:prstGeom>
        </p:spPr>
      </p:pic>
      <p:sp>
        <p:nvSpPr>
          <p:cNvPr id="31" name="CustomShape 57"/>
          <p:cNvSpPr/>
          <p:nvPr/>
        </p:nvSpPr>
        <p:spPr>
          <a:xfrm>
            <a:off x="1595974" y="1412644"/>
            <a:ext cx="1262520" cy="333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GB" sz="1600" b="0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Sensor</a:t>
            </a:r>
            <a:endParaRPr lang="en-GB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CustomShape 58"/>
          <p:cNvSpPr/>
          <p:nvPr/>
        </p:nvSpPr>
        <p:spPr>
          <a:xfrm>
            <a:off x="127639" y="2255777"/>
            <a:ext cx="1942200" cy="333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GB" sz="1600" b="0" strike="noStrike" spc="-1" dirty="0" smtClean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ASIC</a:t>
            </a:r>
            <a:endParaRPr lang="en-GB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" name="CustomShape 93"/>
          <p:cNvSpPr/>
          <p:nvPr/>
        </p:nvSpPr>
        <p:spPr>
          <a:xfrm>
            <a:off x="3108750" y="1309460"/>
            <a:ext cx="127440" cy="24516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solidFill>
              <a:srgbClr val="FF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5" name="CustomShape 94"/>
          <p:cNvSpPr/>
          <p:nvPr/>
        </p:nvSpPr>
        <p:spPr>
          <a:xfrm>
            <a:off x="3183990" y="1221620"/>
            <a:ext cx="1262520" cy="333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GB" sz="1600" b="0" strike="noStrike" spc="-1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FC</a:t>
            </a:r>
            <a:endParaRPr lang="en-GB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" name="CustomShape 95"/>
          <p:cNvSpPr/>
          <p:nvPr/>
        </p:nvSpPr>
        <p:spPr>
          <a:xfrm>
            <a:off x="1705062" y="2945846"/>
            <a:ext cx="1127264" cy="2239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GB" sz="1200" b="0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Wire Bonding</a:t>
            </a:r>
            <a:endParaRPr lang="en-GB" sz="1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" name="CustomShape 96"/>
          <p:cNvSpPr/>
          <p:nvPr/>
        </p:nvSpPr>
        <p:spPr>
          <a:xfrm>
            <a:off x="525232" y="3243430"/>
            <a:ext cx="694440" cy="333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GB" sz="1600" b="0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PCB</a:t>
            </a:r>
            <a:endParaRPr lang="en-GB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" name="Right Arrow 6"/>
          <p:cNvSpPr/>
          <p:nvPr/>
        </p:nvSpPr>
        <p:spPr>
          <a:xfrm>
            <a:off x="2672131" y="2644888"/>
            <a:ext cx="324036" cy="227784"/>
          </a:xfrm>
          <a:prstGeom prst="rightArrow">
            <a:avLst>
              <a:gd name="adj1" fmla="val 25422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CustomShape 93"/>
          <p:cNvSpPr/>
          <p:nvPr/>
        </p:nvSpPr>
        <p:spPr>
          <a:xfrm>
            <a:off x="5516447" y="1298949"/>
            <a:ext cx="127440" cy="24516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solidFill>
              <a:srgbClr val="FF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0" name="CustomShape 94"/>
          <p:cNvSpPr/>
          <p:nvPr/>
        </p:nvSpPr>
        <p:spPr>
          <a:xfrm>
            <a:off x="5591687" y="1211109"/>
            <a:ext cx="556020" cy="333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GB" sz="1600" b="0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FC</a:t>
            </a:r>
            <a:endParaRPr lang="en-GB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" name="CustomShape 93"/>
          <p:cNvSpPr/>
          <p:nvPr/>
        </p:nvSpPr>
        <p:spPr>
          <a:xfrm>
            <a:off x="5516447" y="1682838"/>
            <a:ext cx="127440" cy="24516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solidFill>
              <a:srgbClr val="FF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2" name="CustomShape 94"/>
          <p:cNvSpPr/>
          <p:nvPr/>
        </p:nvSpPr>
        <p:spPr>
          <a:xfrm>
            <a:off x="5591687" y="1594998"/>
            <a:ext cx="636497" cy="333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GB" sz="1600" b="0" strike="noStrike" spc="-1" dirty="0" smtClean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BGA</a:t>
            </a:r>
            <a:endParaRPr lang="en-GB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494873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201404"/>
            <a:ext cx="5758951" cy="52729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Expected Timepix4 Yield </a:t>
            </a:r>
            <a:endParaRPr lang="en-GB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53965292"/>
              </p:ext>
            </p:extLst>
          </p:nvPr>
        </p:nvGraphicFramePr>
        <p:xfrm>
          <a:off x="116114" y="1629280"/>
          <a:ext cx="4284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Rounded Rectangular Callout 6"/>
          <p:cNvSpPr/>
          <p:nvPr/>
        </p:nvSpPr>
        <p:spPr>
          <a:xfrm>
            <a:off x="2242457" y="2213365"/>
            <a:ext cx="1734458" cy="549956"/>
          </a:xfrm>
          <a:prstGeom prst="wedgeRoundRectCallout">
            <a:avLst>
              <a:gd name="adj1" fmla="val -73471"/>
              <a:gd name="adj2" fmla="val 39385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400" dirty="0" smtClean="0"/>
              <a:t>Timepix3/Medipix3</a:t>
            </a:r>
          </a:p>
          <a:p>
            <a:r>
              <a:rPr lang="en-GB" sz="1400" dirty="0" smtClean="0"/>
              <a:t>Yield=73%</a:t>
            </a:r>
            <a:endParaRPr lang="en-GB" sz="1400" dirty="0"/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77464162"/>
              </p:ext>
            </p:extLst>
          </p:nvPr>
        </p:nvGraphicFramePr>
        <p:xfrm>
          <a:off x="4463142" y="1629280"/>
          <a:ext cx="4284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Rounded Rectangular Callout 8"/>
          <p:cNvSpPr/>
          <p:nvPr/>
        </p:nvSpPr>
        <p:spPr>
          <a:xfrm>
            <a:off x="5920450" y="2762008"/>
            <a:ext cx="1734458" cy="375232"/>
          </a:xfrm>
          <a:prstGeom prst="wedgeRoundRectCallout">
            <a:avLst>
              <a:gd name="adj1" fmla="val -43764"/>
              <a:gd name="adj2" fmla="val 231410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200" dirty="0" smtClean="0"/>
              <a:t>Timepix3/Medipix3</a:t>
            </a:r>
          </a:p>
          <a:p>
            <a:r>
              <a:rPr lang="en-GB" sz="1200" dirty="0" smtClean="0"/>
              <a:t>192/261 good dies</a:t>
            </a:r>
            <a:endParaRPr lang="en-GB" sz="1200" dirty="0"/>
          </a:p>
        </p:txBody>
      </p:sp>
      <p:sp>
        <p:nvSpPr>
          <p:cNvPr id="10" name="Oval 9"/>
          <p:cNvSpPr/>
          <p:nvPr/>
        </p:nvSpPr>
        <p:spPr>
          <a:xfrm>
            <a:off x="5963304" y="3852809"/>
            <a:ext cx="72000" cy="612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ounded Rectangular Callout 10"/>
          <p:cNvSpPr/>
          <p:nvPr/>
        </p:nvSpPr>
        <p:spPr>
          <a:xfrm>
            <a:off x="2509139" y="4317936"/>
            <a:ext cx="1018286" cy="549956"/>
          </a:xfrm>
          <a:prstGeom prst="wedgeRoundRectCallout">
            <a:avLst>
              <a:gd name="adj1" fmla="val 57275"/>
              <a:gd name="adj2" fmla="val -85976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400" dirty="0" smtClean="0"/>
              <a:t>Timepix4</a:t>
            </a:r>
          </a:p>
          <a:p>
            <a:r>
              <a:rPr lang="en-GB" sz="1400" dirty="0" smtClean="0"/>
              <a:t>Yield=37%</a:t>
            </a:r>
            <a:endParaRPr lang="en-GB" sz="1400" dirty="0"/>
          </a:p>
        </p:txBody>
      </p:sp>
      <p:sp>
        <p:nvSpPr>
          <p:cNvPr id="15" name="Rounded Rectangular Callout 14"/>
          <p:cNvSpPr/>
          <p:nvPr/>
        </p:nvSpPr>
        <p:spPr>
          <a:xfrm>
            <a:off x="7172728" y="4035456"/>
            <a:ext cx="1431002" cy="398576"/>
          </a:xfrm>
          <a:prstGeom prst="wedgeRoundRectCallout">
            <a:avLst>
              <a:gd name="adj1" fmla="val -6097"/>
              <a:gd name="adj2" fmla="val 135539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200" dirty="0" smtClean="0"/>
              <a:t>Timepix4</a:t>
            </a:r>
          </a:p>
          <a:p>
            <a:r>
              <a:rPr lang="en-GB" sz="1200" dirty="0" smtClean="0"/>
              <a:t>30</a:t>
            </a:r>
            <a:r>
              <a:rPr lang="en-GB" sz="1200" dirty="0" smtClean="0"/>
              <a:t>/73 </a:t>
            </a:r>
            <a:r>
              <a:rPr lang="en-GB" sz="1200" dirty="0" smtClean="0"/>
              <a:t>good dies</a:t>
            </a:r>
            <a:endParaRPr lang="en-GB" sz="1200" dirty="0"/>
          </a:p>
        </p:txBody>
      </p:sp>
      <p:sp>
        <p:nvSpPr>
          <p:cNvPr id="16" name="Oval 15"/>
          <p:cNvSpPr/>
          <p:nvPr/>
        </p:nvSpPr>
        <p:spPr>
          <a:xfrm>
            <a:off x="7852229" y="4754156"/>
            <a:ext cx="72000" cy="612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5-Point Star 17"/>
          <p:cNvSpPr/>
          <p:nvPr/>
        </p:nvSpPr>
        <p:spPr>
          <a:xfrm>
            <a:off x="1682061" y="2685628"/>
            <a:ext cx="108000" cy="108000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5-Point Star 18"/>
          <p:cNvSpPr/>
          <p:nvPr/>
        </p:nvSpPr>
        <p:spPr>
          <a:xfrm>
            <a:off x="3626319" y="4035456"/>
            <a:ext cx="108000" cy="108000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609025" y="5981926"/>
            <a:ext cx="61935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*Based in the foundry yield model for perfect dies   </a:t>
            </a:r>
            <a:endParaRPr lang="en-GB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71" y="24321"/>
            <a:ext cx="956729" cy="380343"/>
          </a:xfrm>
          <a:prstGeom prst="rect">
            <a:avLst/>
          </a:prstGeom>
          <a:solidFill>
            <a:srgbClr val="0070C0"/>
          </a:solidFill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96236" y="9363"/>
            <a:ext cx="2447529" cy="2447529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630767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3" name="Straight Arrow Connector 212"/>
          <p:cNvCxnSpPr/>
          <p:nvPr/>
        </p:nvCxnSpPr>
        <p:spPr>
          <a:xfrm>
            <a:off x="7949702" y="1362986"/>
            <a:ext cx="1086286" cy="0"/>
          </a:xfrm>
          <a:prstGeom prst="straightConnector1">
            <a:avLst/>
          </a:prstGeom>
          <a:noFill/>
          <a:ln w="38100" cap="flat" cmpd="sng" algn="ctr">
            <a:solidFill>
              <a:schemeClr val="bg2">
                <a:lumMod val="75000"/>
              </a:schemeClr>
            </a:solidFill>
            <a:prstDash val="solid"/>
            <a:headEnd type="arrow"/>
            <a:tailEnd type="arrow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cxnSp>
        <p:nvCxnSpPr>
          <p:cNvPr id="153" name="Straight Connector 152"/>
          <p:cNvCxnSpPr/>
          <p:nvPr/>
        </p:nvCxnSpPr>
        <p:spPr>
          <a:xfrm flipV="1">
            <a:off x="6172292" y="1654167"/>
            <a:ext cx="0" cy="3740427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ysDash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96" name="Straight Arrow Connector 195"/>
          <p:cNvCxnSpPr>
            <a:stCxn id="29" idx="1"/>
          </p:cNvCxnSpPr>
          <p:nvPr/>
        </p:nvCxnSpPr>
        <p:spPr>
          <a:xfrm flipH="1" flipV="1">
            <a:off x="6128749" y="3400947"/>
            <a:ext cx="2207929" cy="2347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headEnd type="none" w="med" len="med"/>
            <a:tailEnd type="arrow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223" name="Straight Connector 222"/>
          <p:cNvCxnSpPr/>
          <p:nvPr/>
        </p:nvCxnSpPr>
        <p:spPr>
          <a:xfrm flipV="1">
            <a:off x="8280412" y="1269220"/>
            <a:ext cx="0" cy="4223041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headEnd type="none" w="med" len="med"/>
            <a:tailEnd type="arrow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Timepix4 Pixel Schematic</a:t>
            </a:r>
            <a:endParaRPr lang="en-GB" dirty="0"/>
          </a:p>
        </p:txBody>
      </p:sp>
      <p:sp>
        <p:nvSpPr>
          <p:cNvPr id="95" name="Isosceles Triangle 94"/>
          <p:cNvSpPr/>
          <p:nvPr/>
        </p:nvSpPr>
        <p:spPr>
          <a:xfrm rot="5400000">
            <a:off x="1379312" y="3649874"/>
            <a:ext cx="533400" cy="533400"/>
          </a:xfrm>
          <a:prstGeom prst="triangle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kern="0" smtClean="0">
              <a:solidFill>
                <a:prstClr val="white"/>
              </a:solidFill>
              <a:latin typeface="Calibri"/>
              <a:ea typeface="Microsoft YaHei"/>
            </a:endParaRPr>
          </a:p>
        </p:txBody>
      </p:sp>
      <p:cxnSp>
        <p:nvCxnSpPr>
          <p:cNvPr id="122" name="Straight Connector 121"/>
          <p:cNvCxnSpPr/>
          <p:nvPr/>
        </p:nvCxnSpPr>
        <p:spPr>
          <a:xfrm>
            <a:off x="1409792" y="3474532"/>
            <a:ext cx="228600" cy="0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23" name="Straight Connector 122"/>
          <p:cNvCxnSpPr/>
          <p:nvPr/>
        </p:nvCxnSpPr>
        <p:spPr>
          <a:xfrm flipV="1">
            <a:off x="1638392" y="3322132"/>
            <a:ext cx="0" cy="304800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31" name="Straight Connector 130"/>
          <p:cNvCxnSpPr/>
          <p:nvPr/>
        </p:nvCxnSpPr>
        <p:spPr>
          <a:xfrm>
            <a:off x="1714592" y="3474532"/>
            <a:ext cx="228600" cy="0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33" name="Straight Connector 132"/>
          <p:cNvCxnSpPr/>
          <p:nvPr/>
        </p:nvCxnSpPr>
        <p:spPr>
          <a:xfrm flipV="1">
            <a:off x="1714592" y="3322132"/>
            <a:ext cx="0" cy="304800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35" name="Straight Connector 134"/>
          <p:cNvCxnSpPr/>
          <p:nvPr/>
        </p:nvCxnSpPr>
        <p:spPr>
          <a:xfrm>
            <a:off x="1943192" y="3474532"/>
            <a:ext cx="350520" cy="0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36" name="Straight Connector 135"/>
          <p:cNvCxnSpPr/>
          <p:nvPr/>
        </p:nvCxnSpPr>
        <p:spPr>
          <a:xfrm>
            <a:off x="2293712" y="3268874"/>
            <a:ext cx="0" cy="647699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tailEnd type="oval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37" name="Straight Connector 136"/>
          <p:cNvCxnSpPr>
            <a:endCxn id="95" idx="0"/>
          </p:cNvCxnSpPr>
          <p:nvPr/>
        </p:nvCxnSpPr>
        <p:spPr>
          <a:xfrm flipH="1">
            <a:off x="1912712" y="3916573"/>
            <a:ext cx="381000" cy="1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39" name="Straight Connector 138"/>
          <p:cNvCxnSpPr/>
          <p:nvPr/>
        </p:nvCxnSpPr>
        <p:spPr>
          <a:xfrm>
            <a:off x="998312" y="3268874"/>
            <a:ext cx="0" cy="647699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40" name="Straight Connector 139"/>
          <p:cNvCxnSpPr>
            <a:endCxn id="95" idx="3"/>
          </p:cNvCxnSpPr>
          <p:nvPr/>
        </p:nvCxnSpPr>
        <p:spPr>
          <a:xfrm>
            <a:off x="998312" y="3916574"/>
            <a:ext cx="381000" cy="0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41" name="Isosceles Triangle 140"/>
          <p:cNvSpPr/>
          <p:nvPr/>
        </p:nvSpPr>
        <p:spPr>
          <a:xfrm rot="5400000">
            <a:off x="2643057" y="3785830"/>
            <a:ext cx="533400" cy="533400"/>
          </a:xfrm>
          <a:prstGeom prst="triangle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kern="0" smtClean="0">
              <a:solidFill>
                <a:prstClr val="white"/>
              </a:solidFill>
              <a:latin typeface="Calibri"/>
              <a:ea typeface="Microsoft YaHei"/>
            </a:endParaRPr>
          </a:p>
        </p:txBody>
      </p:sp>
      <p:cxnSp>
        <p:nvCxnSpPr>
          <p:cNvPr id="142" name="Straight Connector 141"/>
          <p:cNvCxnSpPr/>
          <p:nvPr/>
        </p:nvCxnSpPr>
        <p:spPr>
          <a:xfrm>
            <a:off x="2293712" y="3916573"/>
            <a:ext cx="349345" cy="47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43" name="Straight Arrow Connector 142"/>
          <p:cNvCxnSpPr/>
          <p:nvPr/>
        </p:nvCxnSpPr>
        <p:spPr>
          <a:xfrm>
            <a:off x="2467092" y="4183274"/>
            <a:ext cx="175965" cy="0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44" name="TextBox 143"/>
          <p:cNvSpPr txBox="1"/>
          <p:nvPr/>
        </p:nvSpPr>
        <p:spPr>
          <a:xfrm>
            <a:off x="1786530" y="5599687"/>
            <a:ext cx="1256626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200" dirty="0" smtClean="0">
                <a:solidFill>
                  <a:prstClr val="black"/>
                </a:solidFill>
                <a:latin typeface="Calibri"/>
                <a:ea typeface="Microsoft YaHei"/>
              </a:rPr>
              <a:t>Global threshold </a:t>
            </a:r>
          </a:p>
        </p:txBody>
      </p:sp>
      <p:cxnSp>
        <p:nvCxnSpPr>
          <p:cNvPr id="145" name="Elbow Connector 144"/>
          <p:cNvCxnSpPr/>
          <p:nvPr/>
        </p:nvCxnSpPr>
        <p:spPr>
          <a:xfrm rot="10800000" flipV="1">
            <a:off x="2696406" y="3957278"/>
            <a:ext cx="217715" cy="190501"/>
          </a:xfrm>
          <a:prstGeom prst="bentConnector3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47" name="Straight Connector 146"/>
          <p:cNvCxnSpPr/>
          <p:nvPr/>
        </p:nvCxnSpPr>
        <p:spPr>
          <a:xfrm>
            <a:off x="464912" y="3916573"/>
            <a:ext cx="533400" cy="0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tailEnd type="oval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49" name="Straight Connector 148"/>
          <p:cNvCxnSpPr/>
          <p:nvPr/>
        </p:nvCxnSpPr>
        <p:spPr>
          <a:xfrm flipH="1" flipV="1">
            <a:off x="3239852" y="1663066"/>
            <a:ext cx="0" cy="3731528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ysDash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52" name="Straight Connector 151"/>
          <p:cNvCxnSpPr>
            <a:stCxn id="141" idx="0"/>
          </p:cNvCxnSpPr>
          <p:nvPr/>
        </p:nvCxnSpPr>
        <p:spPr>
          <a:xfrm flipV="1">
            <a:off x="3176457" y="4052528"/>
            <a:ext cx="298747" cy="2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55" name="Straight Connector 154"/>
          <p:cNvCxnSpPr/>
          <p:nvPr/>
        </p:nvCxnSpPr>
        <p:spPr>
          <a:xfrm>
            <a:off x="3657692" y="5232486"/>
            <a:ext cx="2514600" cy="0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ysDash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56" name="Straight Connector 155"/>
          <p:cNvCxnSpPr/>
          <p:nvPr/>
        </p:nvCxnSpPr>
        <p:spPr>
          <a:xfrm flipH="1">
            <a:off x="76292" y="5232486"/>
            <a:ext cx="3581400" cy="0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ysDash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57" name="TextBox 156"/>
          <p:cNvSpPr txBox="1"/>
          <p:nvPr/>
        </p:nvSpPr>
        <p:spPr>
          <a:xfrm>
            <a:off x="1088520" y="1619508"/>
            <a:ext cx="1114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dirty="0" smtClean="0">
                <a:solidFill>
                  <a:prstClr val="black"/>
                </a:solidFill>
                <a:latin typeface="Calibri"/>
                <a:ea typeface="Microsoft YaHei"/>
              </a:rPr>
              <a:t>Front-end</a:t>
            </a:r>
            <a:endParaRPr lang="en-GB" dirty="0">
              <a:solidFill>
                <a:prstClr val="black"/>
              </a:solidFill>
              <a:latin typeface="Calibri"/>
              <a:ea typeface="Microsoft YaHei"/>
            </a:endParaRPr>
          </a:p>
        </p:txBody>
      </p:sp>
      <p:sp>
        <p:nvSpPr>
          <p:cNvPr id="164" name="TextBox 163"/>
          <p:cNvSpPr txBox="1"/>
          <p:nvPr/>
        </p:nvSpPr>
        <p:spPr>
          <a:xfrm>
            <a:off x="1308385" y="2319263"/>
            <a:ext cx="780983" cy="461665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800" kern="0" dirty="0" smtClean="0">
                <a:solidFill>
                  <a:prstClr val="white"/>
                </a:solidFill>
                <a:latin typeface="Calibri"/>
                <a:ea typeface="Microsoft YaHei"/>
              </a:rPr>
              <a:t>Leakage</a:t>
            </a:r>
          </a:p>
          <a:p>
            <a:pPr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800" kern="0" dirty="0" smtClean="0">
                <a:solidFill>
                  <a:prstClr val="white"/>
                </a:solidFill>
                <a:latin typeface="Calibri"/>
                <a:ea typeface="Microsoft YaHei"/>
              </a:rPr>
              <a:t>Current</a:t>
            </a:r>
          </a:p>
          <a:p>
            <a:pPr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800" kern="0" dirty="0" smtClean="0">
                <a:solidFill>
                  <a:prstClr val="white"/>
                </a:solidFill>
                <a:latin typeface="Calibri"/>
                <a:ea typeface="Microsoft YaHei"/>
              </a:rPr>
              <a:t>compensation</a:t>
            </a:r>
            <a:endParaRPr lang="en-GB" sz="800" kern="0" dirty="0" smtClean="0">
              <a:solidFill>
                <a:prstClr val="white"/>
              </a:solidFill>
              <a:latin typeface="Calibri"/>
              <a:ea typeface="Microsoft YaHei"/>
            </a:endParaRPr>
          </a:p>
        </p:txBody>
      </p:sp>
      <p:cxnSp>
        <p:nvCxnSpPr>
          <p:cNvPr id="165" name="Straight Connector 164"/>
          <p:cNvCxnSpPr/>
          <p:nvPr/>
        </p:nvCxnSpPr>
        <p:spPr>
          <a:xfrm flipV="1">
            <a:off x="998312" y="2528900"/>
            <a:ext cx="0" cy="945632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headEnd type="oval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66" name="Straight Connector 165"/>
          <p:cNvCxnSpPr/>
          <p:nvPr/>
        </p:nvCxnSpPr>
        <p:spPr>
          <a:xfrm>
            <a:off x="998312" y="2528900"/>
            <a:ext cx="310073" cy="1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67" name="Straight Connector 166"/>
          <p:cNvCxnSpPr/>
          <p:nvPr/>
        </p:nvCxnSpPr>
        <p:spPr>
          <a:xfrm flipV="1">
            <a:off x="2293712" y="2528900"/>
            <a:ext cx="0" cy="945632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headEnd type="oval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68" name="Straight Connector 167"/>
          <p:cNvCxnSpPr/>
          <p:nvPr/>
        </p:nvCxnSpPr>
        <p:spPr>
          <a:xfrm flipH="1">
            <a:off x="2089368" y="2528900"/>
            <a:ext cx="204344" cy="1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69" name="TextBox 168"/>
          <p:cNvSpPr txBox="1"/>
          <p:nvPr/>
        </p:nvSpPr>
        <p:spPr>
          <a:xfrm>
            <a:off x="1314964" y="3770948"/>
            <a:ext cx="6303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050" dirty="0" smtClean="0">
                <a:solidFill>
                  <a:schemeClr val="bg1"/>
                </a:solidFill>
                <a:latin typeface="Calibri"/>
                <a:ea typeface="Microsoft YaHei"/>
              </a:rPr>
              <a:t>Preamp</a:t>
            </a:r>
            <a:endParaRPr lang="en-GB" sz="1050" dirty="0">
              <a:solidFill>
                <a:schemeClr val="bg1"/>
              </a:solidFill>
              <a:latin typeface="Calibri"/>
              <a:ea typeface="Microsoft YaHei"/>
            </a:endParaRPr>
          </a:p>
        </p:txBody>
      </p:sp>
      <p:sp>
        <p:nvSpPr>
          <p:cNvPr id="175" name="TextBox 174"/>
          <p:cNvSpPr txBox="1"/>
          <p:nvPr/>
        </p:nvSpPr>
        <p:spPr>
          <a:xfrm>
            <a:off x="35496" y="3199656"/>
            <a:ext cx="5741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400" dirty="0" smtClean="0">
                <a:solidFill>
                  <a:prstClr val="black"/>
                </a:solidFill>
                <a:latin typeface="Calibri"/>
                <a:ea typeface="Microsoft YaHei"/>
              </a:rPr>
              <a:t>Input</a:t>
            </a:r>
          </a:p>
          <a:p>
            <a:pPr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400" dirty="0" smtClean="0">
                <a:solidFill>
                  <a:prstClr val="black"/>
                </a:solidFill>
                <a:latin typeface="Calibri"/>
                <a:ea typeface="Microsoft YaHei"/>
              </a:rPr>
              <a:t>pad</a:t>
            </a:r>
            <a:endParaRPr lang="en-GB" sz="1400" dirty="0">
              <a:solidFill>
                <a:prstClr val="black"/>
              </a:solidFill>
              <a:latin typeface="Calibri"/>
              <a:ea typeface="Microsoft YaHei"/>
            </a:endParaRPr>
          </a:p>
        </p:txBody>
      </p:sp>
      <p:cxnSp>
        <p:nvCxnSpPr>
          <p:cNvPr id="184" name="Straight Arrow Connector 183"/>
          <p:cNvCxnSpPr/>
          <p:nvPr/>
        </p:nvCxnSpPr>
        <p:spPr>
          <a:xfrm>
            <a:off x="160112" y="1369690"/>
            <a:ext cx="6012180" cy="0"/>
          </a:xfrm>
          <a:prstGeom prst="straightConnector1">
            <a:avLst/>
          </a:prstGeom>
          <a:noFill/>
          <a:ln w="38100" cap="flat" cmpd="sng" algn="ctr">
            <a:solidFill>
              <a:schemeClr val="accent1"/>
            </a:solidFill>
            <a:prstDash val="solid"/>
            <a:headEnd type="arrow"/>
            <a:tailEnd type="arrow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sp>
        <p:nvSpPr>
          <p:cNvPr id="185" name="TextBox 184"/>
          <p:cNvSpPr txBox="1"/>
          <p:nvPr/>
        </p:nvSpPr>
        <p:spPr>
          <a:xfrm>
            <a:off x="2942970" y="876195"/>
            <a:ext cx="662361" cy="307777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rPr>
              <a:t>1 pixel</a:t>
            </a:r>
            <a:endParaRPr kumimoji="0" lang="en-GB" sz="1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cxnSp>
        <p:nvCxnSpPr>
          <p:cNvPr id="191" name="Straight Connector 190"/>
          <p:cNvCxnSpPr/>
          <p:nvPr/>
        </p:nvCxnSpPr>
        <p:spPr>
          <a:xfrm>
            <a:off x="2467092" y="4194471"/>
            <a:ext cx="0" cy="1317261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88" name="Straight Arrow Connector 187"/>
          <p:cNvCxnSpPr/>
          <p:nvPr/>
        </p:nvCxnSpPr>
        <p:spPr>
          <a:xfrm flipV="1">
            <a:off x="5530725" y="4275004"/>
            <a:ext cx="4025" cy="424501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headEnd type="none" w="med" len="med"/>
            <a:tailEnd type="arrow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54" name="TextBox 153"/>
          <p:cNvSpPr txBox="1"/>
          <p:nvPr/>
        </p:nvSpPr>
        <p:spPr>
          <a:xfrm>
            <a:off x="6256323" y="4264576"/>
            <a:ext cx="728023" cy="794403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lIns="0" tIns="180000" rIns="0" bIns="180000" rtlCol="0" anchor="ctr">
            <a:spAutoFit/>
          </a:bodyPr>
          <a:lstStyle/>
          <a:p>
            <a:pPr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600" kern="0" dirty="0" smtClean="0">
                <a:solidFill>
                  <a:prstClr val="white"/>
                </a:solidFill>
                <a:latin typeface="Calibri"/>
                <a:ea typeface="Microsoft YaHei"/>
              </a:rPr>
              <a:t>VCO</a:t>
            </a:r>
          </a:p>
          <a:p>
            <a:pPr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200" kern="0" dirty="0" smtClean="0">
                <a:solidFill>
                  <a:prstClr val="white"/>
                </a:solidFill>
                <a:latin typeface="Calibri"/>
                <a:ea typeface="Microsoft YaHei"/>
              </a:rPr>
              <a:t>@640MHz</a:t>
            </a:r>
            <a:endParaRPr lang="en-GB" sz="1200" kern="0" dirty="0" smtClean="0">
              <a:solidFill>
                <a:prstClr val="white"/>
              </a:solidFill>
              <a:latin typeface="Calibri"/>
              <a:ea typeface="Microsoft YaHei"/>
            </a:endParaRPr>
          </a:p>
        </p:txBody>
      </p:sp>
      <p:sp>
        <p:nvSpPr>
          <p:cNvPr id="159" name="TextBox 158"/>
          <p:cNvSpPr txBox="1"/>
          <p:nvPr/>
        </p:nvSpPr>
        <p:spPr>
          <a:xfrm>
            <a:off x="6580621" y="1619508"/>
            <a:ext cx="1271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dirty="0">
                <a:solidFill>
                  <a:prstClr val="black"/>
                </a:solidFill>
                <a:latin typeface="Calibri"/>
                <a:ea typeface="Microsoft YaHei"/>
              </a:rPr>
              <a:t>S</a:t>
            </a:r>
            <a:r>
              <a:rPr lang="en-US" dirty="0" smtClean="0">
                <a:solidFill>
                  <a:prstClr val="black"/>
                </a:solidFill>
                <a:latin typeface="Calibri"/>
                <a:ea typeface="Microsoft YaHei"/>
              </a:rPr>
              <a:t>uper pixel </a:t>
            </a:r>
          </a:p>
        </p:txBody>
      </p:sp>
      <p:cxnSp>
        <p:nvCxnSpPr>
          <p:cNvPr id="172" name="Straight Arrow Connector 171"/>
          <p:cNvCxnSpPr/>
          <p:nvPr/>
        </p:nvCxnSpPr>
        <p:spPr>
          <a:xfrm>
            <a:off x="4152991" y="4951914"/>
            <a:ext cx="2111406" cy="0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73" name="Straight Connector 172"/>
          <p:cNvCxnSpPr>
            <a:endCxn id="154" idx="1"/>
          </p:cNvCxnSpPr>
          <p:nvPr/>
        </p:nvCxnSpPr>
        <p:spPr>
          <a:xfrm flipV="1">
            <a:off x="5534750" y="4681171"/>
            <a:ext cx="721573" cy="0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82" name="Straight Arrow Connector 181"/>
          <p:cNvCxnSpPr/>
          <p:nvPr/>
        </p:nvCxnSpPr>
        <p:spPr>
          <a:xfrm flipV="1">
            <a:off x="6631204" y="5074623"/>
            <a:ext cx="0" cy="442394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83" name="TextBox 182"/>
          <p:cNvSpPr txBox="1"/>
          <p:nvPr/>
        </p:nvSpPr>
        <p:spPr>
          <a:xfrm>
            <a:off x="6322126" y="5518393"/>
            <a:ext cx="60946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100" dirty="0" smtClean="0">
                <a:solidFill>
                  <a:prstClr val="black"/>
                </a:solidFill>
                <a:latin typeface="Calibri"/>
              </a:rPr>
              <a:t>Control</a:t>
            </a:r>
          </a:p>
          <a:p>
            <a:pPr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100" dirty="0" smtClean="0">
                <a:solidFill>
                  <a:prstClr val="black"/>
                </a:solidFill>
                <a:latin typeface="Calibri"/>
              </a:rPr>
              <a:t>voltage</a:t>
            </a:r>
            <a:endParaRPr lang="en-GB" sz="1100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186" name="Straight Arrow Connector 185"/>
          <p:cNvCxnSpPr/>
          <p:nvPr/>
        </p:nvCxnSpPr>
        <p:spPr>
          <a:xfrm>
            <a:off x="6172292" y="1369690"/>
            <a:ext cx="1762746" cy="0"/>
          </a:xfrm>
          <a:prstGeom prst="straightConnector1">
            <a:avLst/>
          </a:prstGeom>
          <a:noFill/>
          <a:ln w="38100" cap="flat" cmpd="sng" algn="ctr">
            <a:solidFill>
              <a:srgbClr val="92D050"/>
            </a:solidFill>
            <a:prstDash val="solid"/>
            <a:headEnd type="arrow"/>
            <a:tailEnd type="arrow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sp>
        <p:nvSpPr>
          <p:cNvPr id="187" name="TextBox 186"/>
          <p:cNvSpPr txBox="1"/>
          <p:nvPr/>
        </p:nvSpPr>
        <p:spPr>
          <a:xfrm>
            <a:off x="6488797" y="945070"/>
            <a:ext cx="1173613" cy="307777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rPr>
              <a:t>8 pixels</a:t>
            </a:r>
            <a:endParaRPr kumimoji="0" lang="en-GB" sz="1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78" name="TextBox 177"/>
          <p:cNvSpPr txBox="1"/>
          <p:nvPr/>
        </p:nvSpPr>
        <p:spPr>
          <a:xfrm>
            <a:off x="5284302" y="4571412"/>
            <a:ext cx="531162" cy="234286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36000" rIns="36000" bIns="3600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640MHz</a:t>
            </a:r>
            <a:endParaRPr kumimoji="0" lang="en-GB" sz="1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cxnSp>
        <p:nvCxnSpPr>
          <p:cNvPr id="171" name="Straight Connector 170"/>
          <p:cNvCxnSpPr/>
          <p:nvPr/>
        </p:nvCxnSpPr>
        <p:spPr>
          <a:xfrm>
            <a:off x="4152992" y="4436347"/>
            <a:ext cx="0" cy="504821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3" name="Octagon 2"/>
          <p:cNvSpPr/>
          <p:nvPr/>
        </p:nvSpPr>
        <p:spPr>
          <a:xfrm>
            <a:off x="91160" y="3723098"/>
            <a:ext cx="388620" cy="387044"/>
          </a:xfrm>
          <a:prstGeom prst="oct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1" name="Straight Connector 90"/>
          <p:cNvCxnSpPr/>
          <p:nvPr/>
        </p:nvCxnSpPr>
        <p:spPr>
          <a:xfrm rot="16200000">
            <a:off x="731612" y="4694104"/>
            <a:ext cx="228600" cy="0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92" name="Straight Connector 91"/>
          <p:cNvCxnSpPr/>
          <p:nvPr/>
        </p:nvCxnSpPr>
        <p:spPr>
          <a:xfrm rot="16200000" flipV="1">
            <a:off x="845912" y="4427404"/>
            <a:ext cx="0" cy="304800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94" name="Straight Connector 93"/>
          <p:cNvCxnSpPr/>
          <p:nvPr/>
        </p:nvCxnSpPr>
        <p:spPr>
          <a:xfrm rot="16200000">
            <a:off x="731612" y="4389304"/>
            <a:ext cx="228600" cy="0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96" name="Straight Connector 95"/>
          <p:cNvCxnSpPr/>
          <p:nvPr/>
        </p:nvCxnSpPr>
        <p:spPr>
          <a:xfrm rot="16200000" flipV="1">
            <a:off x="845912" y="4351204"/>
            <a:ext cx="0" cy="304800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97" name="Straight Arrow Connector 96"/>
          <p:cNvCxnSpPr/>
          <p:nvPr/>
        </p:nvCxnSpPr>
        <p:spPr>
          <a:xfrm flipV="1">
            <a:off x="693512" y="4978130"/>
            <a:ext cx="0" cy="540000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98" name="Straight Arrow Connector 97"/>
          <p:cNvCxnSpPr/>
          <p:nvPr/>
        </p:nvCxnSpPr>
        <p:spPr>
          <a:xfrm flipV="1">
            <a:off x="1026376" y="4978129"/>
            <a:ext cx="0" cy="540000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99" name="TextBox 98"/>
          <p:cNvSpPr txBox="1"/>
          <p:nvPr/>
        </p:nvSpPr>
        <p:spPr>
          <a:xfrm>
            <a:off x="462545" y="5507354"/>
            <a:ext cx="420371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GB" sz="1200" dirty="0" err="1" smtClean="0">
                <a:solidFill>
                  <a:prstClr val="black"/>
                </a:solidFill>
                <a:latin typeface="Calibri"/>
              </a:rPr>
              <a:t>TpA</a:t>
            </a:r>
            <a:endParaRPr lang="en-GB" sz="12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816190" y="5507354"/>
            <a:ext cx="413959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GB" sz="1200" dirty="0" err="1" smtClean="0">
                <a:solidFill>
                  <a:prstClr val="black"/>
                </a:solidFill>
                <a:latin typeface="Calibri"/>
              </a:rPr>
              <a:t>TpB</a:t>
            </a:r>
            <a:endParaRPr lang="en-GB" sz="1200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101" name="Straight Arrow Connector 100"/>
          <p:cNvCxnSpPr/>
          <p:nvPr/>
        </p:nvCxnSpPr>
        <p:spPr>
          <a:xfrm flipH="1" flipV="1">
            <a:off x="849834" y="4799237"/>
            <a:ext cx="176542" cy="178894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9" name="Arc 18"/>
          <p:cNvSpPr/>
          <p:nvPr/>
        </p:nvSpPr>
        <p:spPr>
          <a:xfrm rot="6582075">
            <a:off x="707704" y="4630948"/>
            <a:ext cx="332864" cy="267855"/>
          </a:xfrm>
          <a:prstGeom prst="arc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4" name="Straight Arrow Connector 103"/>
          <p:cNvCxnSpPr/>
          <p:nvPr/>
        </p:nvCxnSpPr>
        <p:spPr>
          <a:xfrm flipH="1" flipV="1">
            <a:off x="845912" y="4092268"/>
            <a:ext cx="92193" cy="152914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06" name="Straight Arrow Connector 105"/>
          <p:cNvCxnSpPr/>
          <p:nvPr/>
        </p:nvCxnSpPr>
        <p:spPr>
          <a:xfrm flipV="1">
            <a:off x="845911" y="3916573"/>
            <a:ext cx="0" cy="175695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headEnd type="none" w="med" len="med"/>
            <a:tailEnd type="oval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18" name="Straight Arrow Connector 117"/>
          <p:cNvCxnSpPr/>
          <p:nvPr/>
        </p:nvCxnSpPr>
        <p:spPr>
          <a:xfrm flipV="1">
            <a:off x="3475576" y="3916573"/>
            <a:ext cx="143644" cy="135958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71" name="Rectangular Callout 70"/>
          <p:cNvSpPr/>
          <p:nvPr/>
        </p:nvSpPr>
        <p:spPr>
          <a:xfrm>
            <a:off x="126832" y="4185084"/>
            <a:ext cx="571500" cy="189332"/>
          </a:xfrm>
          <a:prstGeom prst="wedgeRectCallout">
            <a:avLst>
              <a:gd name="adj1" fmla="val 72109"/>
              <a:gd name="adj2" fmla="val -32715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b="1" dirty="0" err="1" smtClean="0"/>
              <a:t>TestBit</a:t>
            </a:r>
            <a:endParaRPr lang="en-GB" sz="1000" b="1" dirty="0"/>
          </a:p>
        </p:txBody>
      </p:sp>
      <p:sp>
        <p:nvSpPr>
          <p:cNvPr id="132" name="Rectangular Callout 131"/>
          <p:cNvSpPr/>
          <p:nvPr/>
        </p:nvSpPr>
        <p:spPr>
          <a:xfrm>
            <a:off x="3048950" y="4213502"/>
            <a:ext cx="684942" cy="145704"/>
          </a:xfrm>
          <a:prstGeom prst="wedgeRectCallout">
            <a:avLst>
              <a:gd name="adj1" fmla="val 19202"/>
              <a:gd name="adj2" fmla="val -138978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b="1" dirty="0" err="1" smtClean="0"/>
              <a:t>MaskBit</a:t>
            </a:r>
            <a:endParaRPr lang="en-GB" sz="1000" b="1" dirty="0"/>
          </a:p>
        </p:txBody>
      </p:sp>
      <p:cxnSp>
        <p:nvCxnSpPr>
          <p:cNvPr id="179" name="Straight Connector 178"/>
          <p:cNvCxnSpPr/>
          <p:nvPr/>
        </p:nvCxnSpPr>
        <p:spPr>
          <a:xfrm>
            <a:off x="6172292" y="5232486"/>
            <a:ext cx="2438400" cy="0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ysDash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48" name="Rectangle 147"/>
          <p:cNvSpPr/>
          <p:nvPr/>
        </p:nvSpPr>
        <p:spPr>
          <a:xfrm>
            <a:off x="3810092" y="3537887"/>
            <a:ext cx="685800" cy="718716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kern="0" smtClean="0">
              <a:solidFill>
                <a:prstClr val="white"/>
              </a:solidFill>
              <a:latin typeface="Calibri"/>
              <a:ea typeface="Microsoft YaHei"/>
            </a:endParaRPr>
          </a:p>
        </p:txBody>
      </p:sp>
      <p:cxnSp>
        <p:nvCxnSpPr>
          <p:cNvPr id="125" name="Straight Connector 124"/>
          <p:cNvCxnSpPr/>
          <p:nvPr/>
        </p:nvCxnSpPr>
        <p:spPr>
          <a:xfrm flipV="1">
            <a:off x="3619220" y="3834994"/>
            <a:ext cx="180000" cy="2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83" name="L-Shape 82"/>
          <p:cNvSpPr/>
          <p:nvPr/>
        </p:nvSpPr>
        <p:spPr>
          <a:xfrm rot="10800000">
            <a:off x="3511208" y="2338217"/>
            <a:ext cx="2556284" cy="1908509"/>
          </a:xfrm>
          <a:prstGeom prst="corner">
            <a:avLst>
              <a:gd name="adj1" fmla="val 58943"/>
              <a:gd name="adj2" fmla="val 7823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1" name="Straight Connector 150"/>
          <p:cNvCxnSpPr/>
          <p:nvPr/>
        </p:nvCxnSpPr>
        <p:spPr>
          <a:xfrm>
            <a:off x="4495892" y="3839213"/>
            <a:ext cx="203449" cy="0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headEnd type="none" w="med" len="med"/>
            <a:tailEnd type="arrow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58" name="TextBox 157"/>
          <p:cNvSpPr txBox="1"/>
          <p:nvPr/>
        </p:nvSpPr>
        <p:spPr>
          <a:xfrm>
            <a:off x="4162275" y="1619508"/>
            <a:ext cx="11678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dirty="0" smtClean="0">
                <a:solidFill>
                  <a:prstClr val="black"/>
                </a:solidFill>
                <a:latin typeface="Calibri"/>
                <a:ea typeface="Microsoft YaHei"/>
              </a:rPr>
              <a:t>Front-end </a:t>
            </a:r>
            <a:endParaRPr lang="en-GB" dirty="0">
              <a:solidFill>
                <a:prstClr val="black"/>
              </a:solidFill>
              <a:latin typeface="Calibri"/>
              <a:ea typeface="Microsoft YaHei"/>
            </a:endParaRPr>
          </a:p>
        </p:txBody>
      </p:sp>
      <p:sp>
        <p:nvSpPr>
          <p:cNvPr id="177" name="TextBox 176"/>
          <p:cNvSpPr txBox="1"/>
          <p:nvPr/>
        </p:nvSpPr>
        <p:spPr>
          <a:xfrm>
            <a:off x="3675732" y="2504820"/>
            <a:ext cx="958237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200" dirty="0" smtClean="0">
                <a:solidFill>
                  <a:prstClr val="white"/>
                </a:solidFill>
                <a:latin typeface="Calibri"/>
                <a:ea typeface="Microsoft YaHei"/>
              </a:rPr>
              <a:t>Counters </a:t>
            </a:r>
          </a:p>
          <a:p>
            <a:pPr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200" dirty="0" smtClean="0">
                <a:solidFill>
                  <a:prstClr val="white"/>
                </a:solidFill>
                <a:latin typeface="Calibri"/>
                <a:ea typeface="Microsoft YaHei"/>
              </a:rPr>
              <a:t>&amp; </a:t>
            </a:r>
          </a:p>
          <a:p>
            <a:pPr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200" dirty="0" smtClean="0">
                <a:solidFill>
                  <a:prstClr val="white"/>
                </a:solidFill>
                <a:latin typeface="Calibri"/>
                <a:ea typeface="Microsoft YaHei"/>
              </a:rPr>
              <a:t>Latches</a:t>
            </a:r>
            <a:endParaRPr lang="en-GB" sz="1200" dirty="0">
              <a:solidFill>
                <a:prstClr val="white"/>
              </a:solidFill>
              <a:latin typeface="Calibri"/>
              <a:ea typeface="Microsoft YaHei"/>
            </a:endParaRPr>
          </a:p>
        </p:txBody>
      </p:sp>
      <p:sp>
        <p:nvSpPr>
          <p:cNvPr id="194" name="TextBox 193"/>
          <p:cNvSpPr txBox="1"/>
          <p:nvPr/>
        </p:nvSpPr>
        <p:spPr>
          <a:xfrm>
            <a:off x="4555324" y="5439498"/>
            <a:ext cx="916854" cy="30685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GB" sz="1200" dirty="0" smtClean="0">
                <a:solidFill>
                  <a:prstClr val="black"/>
                </a:solidFill>
                <a:latin typeface="Calibri"/>
              </a:rPr>
              <a:t>Time stamp</a:t>
            </a:r>
          </a:p>
        </p:txBody>
      </p:sp>
      <p:sp>
        <p:nvSpPr>
          <p:cNvPr id="227" name="Down Arrow 226"/>
          <p:cNvSpPr/>
          <p:nvPr/>
        </p:nvSpPr>
        <p:spPr>
          <a:xfrm rot="10800000">
            <a:off x="4875973" y="4236881"/>
            <a:ext cx="252077" cy="1280135"/>
          </a:xfrm>
          <a:prstGeom prst="downArrow">
            <a:avLst/>
          </a:prstGeom>
          <a:gradFill rotWithShape="1">
            <a:gsLst>
              <a:gs pos="0">
                <a:sysClr val="windowText" lastClr="000000">
                  <a:shade val="51000"/>
                  <a:satMod val="130000"/>
                </a:sysClr>
              </a:gs>
              <a:gs pos="80000">
                <a:sysClr val="windowText" lastClr="000000">
                  <a:shade val="93000"/>
                  <a:satMod val="130000"/>
                </a:sysClr>
              </a:gs>
              <a:gs pos="100000">
                <a:sysClr val="windowText" lastClr="000000">
                  <a:shade val="94000"/>
                  <a:satMod val="135000"/>
                </a:sys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vert270" lIns="0" tIns="0" rIns="0" bIns="0" rtlCol="0" anchor="ctr"/>
          <a:lstStyle/>
          <a:p>
            <a:pPr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sz="1050" b="1" kern="0" dirty="0" smtClean="0">
                <a:solidFill>
                  <a:prstClr val="white"/>
                </a:solidFill>
                <a:latin typeface="Calibri"/>
                <a:ea typeface="Microsoft YaHei"/>
              </a:rPr>
              <a:t>16-bits</a:t>
            </a:r>
          </a:p>
        </p:txBody>
      </p:sp>
      <p:sp>
        <p:nvSpPr>
          <p:cNvPr id="176" name="TextBox 175"/>
          <p:cNvSpPr txBox="1"/>
          <p:nvPr/>
        </p:nvSpPr>
        <p:spPr>
          <a:xfrm>
            <a:off x="3756889" y="3611547"/>
            <a:ext cx="792205" cy="5625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900" dirty="0" smtClean="0">
                <a:solidFill>
                  <a:prstClr val="white"/>
                </a:solidFill>
                <a:latin typeface="Calibri"/>
                <a:ea typeface="Microsoft YaHei"/>
              </a:rPr>
              <a:t>Synchronizer</a:t>
            </a:r>
          </a:p>
          <a:p>
            <a:pPr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900" dirty="0" smtClean="0">
                <a:solidFill>
                  <a:prstClr val="white"/>
                </a:solidFill>
                <a:latin typeface="Calibri"/>
                <a:ea typeface="Microsoft YaHei"/>
              </a:rPr>
              <a:t>&amp;</a:t>
            </a:r>
          </a:p>
          <a:p>
            <a:pPr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900" dirty="0" smtClean="0">
                <a:solidFill>
                  <a:prstClr val="white"/>
                </a:solidFill>
                <a:latin typeface="Calibri"/>
                <a:ea typeface="Microsoft YaHei"/>
              </a:rPr>
              <a:t>Clock gating</a:t>
            </a:r>
            <a:endParaRPr lang="en-GB" sz="900" dirty="0">
              <a:solidFill>
                <a:prstClr val="white"/>
              </a:solidFill>
              <a:latin typeface="Calibri"/>
              <a:ea typeface="Microsoft YaHei"/>
            </a:endParaRPr>
          </a:p>
        </p:txBody>
      </p:sp>
      <p:sp>
        <p:nvSpPr>
          <p:cNvPr id="231" name="TextBox 230"/>
          <p:cNvSpPr txBox="1"/>
          <p:nvPr/>
        </p:nvSpPr>
        <p:spPr>
          <a:xfrm>
            <a:off x="5491428" y="5492261"/>
            <a:ext cx="772969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GB" sz="1200" dirty="0" smtClean="0">
                <a:solidFill>
                  <a:prstClr val="black"/>
                </a:solidFill>
                <a:latin typeface="Calibri"/>
              </a:rPr>
              <a:t>OP Mode</a:t>
            </a:r>
          </a:p>
        </p:txBody>
      </p:sp>
      <p:sp>
        <p:nvSpPr>
          <p:cNvPr id="88" name="Trapezoid 87"/>
          <p:cNvSpPr/>
          <p:nvPr/>
        </p:nvSpPr>
        <p:spPr>
          <a:xfrm rot="5400000">
            <a:off x="5589076" y="2819322"/>
            <a:ext cx="608330" cy="171502"/>
          </a:xfrm>
          <a:prstGeom prst="trapezoid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28" name="Straight Arrow Connector 227"/>
          <p:cNvCxnSpPr>
            <a:stCxn id="231" idx="0"/>
            <a:endCxn id="88" idx="3"/>
          </p:cNvCxnSpPr>
          <p:nvPr/>
        </p:nvCxnSpPr>
        <p:spPr>
          <a:xfrm flipV="1">
            <a:off x="5877913" y="3187800"/>
            <a:ext cx="15328" cy="2304461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244" name="Straight Arrow Connector 243"/>
          <p:cNvCxnSpPr/>
          <p:nvPr/>
        </p:nvCxnSpPr>
        <p:spPr>
          <a:xfrm>
            <a:off x="5981106" y="2905548"/>
            <a:ext cx="180000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Rectangular Callout 119"/>
          <p:cNvSpPr/>
          <p:nvPr/>
        </p:nvSpPr>
        <p:spPr>
          <a:xfrm>
            <a:off x="2215064" y="4473116"/>
            <a:ext cx="801466" cy="343702"/>
          </a:xfrm>
          <a:prstGeom prst="wedgeRectCallout">
            <a:avLst>
              <a:gd name="adj1" fmla="val 15878"/>
              <a:gd name="adj2" fmla="val -95325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prstClr val="black"/>
                </a:solidFill>
              </a:rPr>
              <a:t>5</a:t>
            </a:r>
            <a:r>
              <a:rPr lang="en-GB" sz="1000" b="1" dirty="0" smtClean="0">
                <a:solidFill>
                  <a:prstClr val="black"/>
                </a:solidFill>
              </a:rPr>
              <a:t>-bit </a:t>
            </a:r>
            <a:r>
              <a:rPr lang="en-GB" sz="1000" b="1" dirty="0">
                <a:solidFill>
                  <a:prstClr val="black"/>
                </a:solidFill>
              </a:rPr>
              <a:t>Local</a:t>
            </a:r>
          </a:p>
          <a:p>
            <a:pPr algn="ctr"/>
            <a:r>
              <a:rPr lang="en-GB" sz="1000" b="1" dirty="0">
                <a:solidFill>
                  <a:prstClr val="black"/>
                </a:solidFill>
              </a:rPr>
              <a:t>Threshold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1188632" y="4237347"/>
            <a:ext cx="9904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400" dirty="0" smtClean="0">
                <a:solidFill>
                  <a:prstClr val="black"/>
                </a:solidFill>
                <a:latin typeface="Calibri"/>
                <a:ea typeface="Microsoft YaHei"/>
              </a:rPr>
              <a:t>~50mV/</a:t>
            </a:r>
            <a:r>
              <a:rPr lang="en-US" sz="1400" dirty="0" err="1" smtClean="0">
                <a:solidFill>
                  <a:prstClr val="black"/>
                </a:solidFill>
                <a:latin typeface="Calibri"/>
                <a:ea typeface="Microsoft YaHei"/>
              </a:rPr>
              <a:t>ke</a:t>
            </a:r>
            <a:r>
              <a:rPr lang="en-US" sz="1400" baseline="30000" dirty="0" smtClean="0">
                <a:solidFill>
                  <a:prstClr val="black"/>
                </a:solidFill>
                <a:latin typeface="Calibri"/>
                <a:ea typeface="Microsoft YaHei"/>
              </a:rPr>
              <a:t>-</a:t>
            </a:r>
            <a:endParaRPr lang="en-GB" sz="1400" baseline="30000" dirty="0">
              <a:solidFill>
                <a:prstClr val="black"/>
              </a:solidFill>
              <a:latin typeface="Calibri"/>
              <a:ea typeface="Microsoft YaHei"/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1674031" y="3203764"/>
            <a:ext cx="6605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400" dirty="0" smtClean="0">
                <a:solidFill>
                  <a:prstClr val="black"/>
                </a:solidFill>
                <a:latin typeface="Calibri"/>
                <a:ea typeface="Microsoft YaHei"/>
              </a:rPr>
              <a:t>2.5fF</a:t>
            </a:r>
            <a:endParaRPr lang="en-GB" sz="1400" baseline="30000" dirty="0">
              <a:solidFill>
                <a:prstClr val="black"/>
              </a:solidFill>
              <a:latin typeface="Calibri"/>
              <a:ea typeface="Microsoft YaHei"/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450868" y="4525379"/>
            <a:ext cx="4680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400" dirty="0" smtClean="0">
                <a:solidFill>
                  <a:prstClr val="black"/>
                </a:solidFill>
                <a:latin typeface="Calibri"/>
                <a:ea typeface="Microsoft YaHei"/>
              </a:rPr>
              <a:t>3fF</a:t>
            </a:r>
            <a:endParaRPr lang="en-GB" sz="1400" baseline="30000" dirty="0">
              <a:solidFill>
                <a:prstClr val="black"/>
              </a:solidFill>
              <a:latin typeface="Calibri"/>
              <a:ea typeface="Microsoft YaHei"/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6926365" y="3108372"/>
            <a:ext cx="808075" cy="1086099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400" kern="0" dirty="0" smtClean="0">
                <a:solidFill>
                  <a:prstClr val="white"/>
                </a:solidFill>
                <a:latin typeface="Calibri"/>
                <a:ea typeface="Microsoft YaHei"/>
              </a:rPr>
              <a:t>Sync</a:t>
            </a:r>
          </a:p>
          <a:p>
            <a:pPr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400" kern="0" dirty="0" smtClean="0">
                <a:solidFill>
                  <a:prstClr val="white"/>
                </a:solidFill>
                <a:latin typeface="Calibri"/>
                <a:ea typeface="Microsoft YaHei"/>
              </a:rPr>
              <a:t>Readout</a:t>
            </a:r>
            <a:endParaRPr lang="en-GB" sz="1400" kern="0" dirty="0" smtClean="0">
              <a:solidFill>
                <a:prstClr val="white"/>
              </a:solidFill>
              <a:latin typeface="Calibri"/>
              <a:ea typeface="Microsoft YaHei"/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6940984" y="5433070"/>
            <a:ext cx="9940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dirty="0" smtClean="0">
                <a:solidFill>
                  <a:prstClr val="black"/>
                </a:solidFill>
                <a:latin typeface="Calibri"/>
                <a:ea typeface="Microsoft YaHei"/>
              </a:rPr>
              <a:t>Data out</a:t>
            </a:r>
          </a:p>
          <a:p>
            <a:pPr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dirty="0" smtClean="0">
                <a:solidFill>
                  <a:prstClr val="black"/>
                </a:solidFill>
                <a:latin typeface="Calibri"/>
                <a:ea typeface="Microsoft YaHei"/>
              </a:rPr>
              <a:t>to EOC</a:t>
            </a:r>
            <a:endParaRPr lang="en-GB" dirty="0">
              <a:solidFill>
                <a:prstClr val="black"/>
              </a:solidFill>
              <a:latin typeface="Calibri"/>
              <a:ea typeface="Microsoft YaHei"/>
            </a:endParaRPr>
          </a:p>
        </p:txBody>
      </p:sp>
      <p:sp>
        <p:nvSpPr>
          <p:cNvPr id="180" name="Down Arrow 179"/>
          <p:cNvSpPr/>
          <p:nvPr/>
        </p:nvSpPr>
        <p:spPr>
          <a:xfrm>
            <a:off x="7258159" y="4262053"/>
            <a:ext cx="224518" cy="1254510"/>
          </a:xfrm>
          <a:prstGeom prst="downArrow">
            <a:avLst/>
          </a:prstGeom>
          <a:gradFill rotWithShape="1">
            <a:gsLst>
              <a:gs pos="0">
                <a:sysClr val="windowText" lastClr="000000">
                  <a:shade val="51000"/>
                  <a:satMod val="130000"/>
                </a:sysClr>
              </a:gs>
              <a:gs pos="80000">
                <a:sysClr val="windowText" lastClr="000000">
                  <a:shade val="93000"/>
                  <a:satMod val="130000"/>
                </a:sysClr>
              </a:gs>
              <a:gs pos="100000">
                <a:sysClr val="windowText" lastClr="000000">
                  <a:shade val="94000"/>
                  <a:satMod val="135000"/>
                </a:sys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vert270" lIns="0" tIns="0" rIns="0" bIns="0" rtlCol="0" anchor="ctr"/>
          <a:lstStyle/>
          <a:p>
            <a:pPr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sz="1050" b="1" kern="0" dirty="0" smtClean="0">
                <a:solidFill>
                  <a:prstClr val="white"/>
                </a:solidFill>
                <a:latin typeface="Calibri"/>
                <a:ea typeface="Microsoft YaHei"/>
              </a:rPr>
              <a:t>8-bits</a:t>
            </a:r>
          </a:p>
        </p:txBody>
      </p:sp>
      <p:cxnSp>
        <p:nvCxnSpPr>
          <p:cNvPr id="195" name="Straight Connector 194"/>
          <p:cNvCxnSpPr>
            <a:stCxn id="198" idx="0"/>
            <a:endCxn id="29" idx="3"/>
          </p:cNvCxnSpPr>
          <p:nvPr/>
        </p:nvCxnSpPr>
        <p:spPr>
          <a:xfrm flipH="1" flipV="1">
            <a:off x="8497923" y="3777261"/>
            <a:ext cx="0" cy="1728000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headEnd type="none" w="med" len="med"/>
            <a:tailEnd type="arrow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98" name="TextBox 197"/>
          <p:cNvSpPr txBox="1"/>
          <p:nvPr/>
        </p:nvSpPr>
        <p:spPr>
          <a:xfrm>
            <a:off x="8139611" y="5450177"/>
            <a:ext cx="7232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GB" sz="1200" dirty="0" smtClean="0">
                <a:solidFill>
                  <a:prstClr val="black"/>
                </a:solidFill>
                <a:latin typeface="Calibri"/>
              </a:rPr>
              <a:t>clock</a:t>
            </a:r>
          </a:p>
          <a:p>
            <a:pPr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GB" sz="1200" dirty="0" smtClean="0">
                <a:solidFill>
                  <a:prstClr val="black"/>
                </a:solidFill>
                <a:latin typeface="Calibri"/>
              </a:rPr>
              <a:t>(40MHz)</a:t>
            </a:r>
            <a:endParaRPr lang="en-GB" sz="12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9" name="Down Arrow 198"/>
          <p:cNvSpPr/>
          <p:nvPr/>
        </p:nvSpPr>
        <p:spPr>
          <a:xfrm>
            <a:off x="7216533" y="2178044"/>
            <a:ext cx="221477" cy="580304"/>
          </a:xfrm>
          <a:prstGeom prst="downArrow">
            <a:avLst/>
          </a:prstGeom>
          <a:gradFill rotWithShape="1">
            <a:gsLst>
              <a:gs pos="0">
                <a:sysClr val="windowText" lastClr="000000">
                  <a:shade val="51000"/>
                  <a:satMod val="130000"/>
                </a:sysClr>
              </a:gs>
              <a:gs pos="80000">
                <a:sysClr val="windowText" lastClr="000000">
                  <a:shade val="93000"/>
                  <a:satMod val="130000"/>
                </a:sysClr>
              </a:gs>
              <a:gs pos="100000">
                <a:sysClr val="windowText" lastClr="000000">
                  <a:shade val="94000"/>
                  <a:satMod val="135000"/>
                </a:sys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vert270" lIns="0" tIns="0" rIns="0" bIns="0" rtlCol="0" anchor="ctr"/>
          <a:lstStyle/>
          <a:p>
            <a:pPr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sz="1050" b="1" kern="0" dirty="0">
                <a:solidFill>
                  <a:prstClr val="white"/>
                </a:solidFill>
                <a:latin typeface="Calibri"/>
                <a:ea typeface="Microsoft YaHei"/>
              </a:rPr>
              <a:t>8</a:t>
            </a:r>
            <a:r>
              <a:rPr lang="en-GB" sz="1050" b="1" kern="0" dirty="0" smtClean="0">
                <a:solidFill>
                  <a:prstClr val="white"/>
                </a:solidFill>
                <a:latin typeface="Calibri"/>
                <a:ea typeface="Microsoft YaHei"/>
              </a:rPr>
              <a:t>-bits</a:t>
            </a:r>
          </a:p>
        </p:txBody>
      </p:sp>
      <p:pic>
        <p:nvPicPr>
          <p:cNvPr id="170" name="Picture 169"/>
          <p:cNvPicPr>
            <a:picLocks noChangeAspect="1"/>
          </p:cNvPicPr>
          <p:nvPr/>
        </p:nvPicPr>
        <p:blipFill rotWithShape="1">
          <a:blip r:embed="rId4"/>
          <a:srcRect l="82194" t="65811" r="11854" b="26501"/>
          <a:stretch/>
        </p:blipFill>
        <p:spPr>
          <a:xfrm>
            <a:off x="1348954" y="2783204"/>
            <a:ext cx="542195" cy="474997"/>
          </a:xfrm>
          <a:prstGeom prst="rect">
            <a:avLst/>
          </a:prstGeom>
        </p:spPr>
      </p:pic>
      <p:cxnSp>
        <p:nvCxnSpPr>
          <p:cNvPr id="189" name="Straight Connector 188"/>
          <p:cNvCxnSpPr/>
          <p:nvPr/>
        </p:nvCxnSpPr>
        <p:spPr>
          <a:xfrm flipV="1">
            <a:off x="1866992" y="3020702"/>
            <a:ext cx="426720" cy="0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93" name="Straight Connector 192"/>
          <p:cNvCxnSpPr/>
          <p:nvPr/>
        </p:nvCxnSpPr>
        <p:spPr>
          <a:xfrm>
            <a:off x="988131" y="3029325"/>
            <a:ext cx="200501" cy="0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200" name="Straight Arrow Connector 199"/>
          <p:cNvCxnSpPr/>
          <p:nvPr/>
        </p:nvCxnSpPr>
        <p:spPr>
          <a:xfrm flipV="1">
            <a:off x="1180666" y="2901934"/>
            <a:ext cx="143644" cy="135958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201" name="Straight Connector 200"/>
          <p:cNvCxnSpPr/>
          <p:nvPr/>
        </p:nvCxnSpPr>
        <p:spPr>
          <a:xfrm>
            <a:off x="1002172" y="3471368"/>
            <a:ext cx="200501" cy="0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202" name="Straight Arrow Connector 201"/>
          <p:cNvCxnSpPr/>
          <p:nvPr/>
        </p:nvCxnSpPr>
        <p:spPr>
          <a:xfrm flipV="1">
            <a:off x="1194707" y="3343977"/>
            <a:ext cx="143644" cy="135958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206" name="Straight Arrow Connector 205"/>
          <p:cNvCxnSpPr/>
          <p:nvPr/>
        </p:nvCxnSpPr>
        <p:spPr>
          <a:xfrm flipV="1">
            <a:off x="5447031" y="4424856"/>
            <a:ext cx="171361" cy="88915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207" name="TextBox 206"/>
          <p:cNvSpPr txBox="1"/>
          <p:nvPr/>
        </p:nvSpPr>
        <p:spPr>
          <a:xfrm>
            <a:off x="5601086" y="4352170"/>
            <a:ext cx="141633" cy="234286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36000" rIns="36000" bIns="3600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4</a:t>
            </a:r>
          </a:p>
        </p:txBody>
      </p:sp>
      <p:sp>
        <p:nvSpPr>
          <p:cNvPr id="27" name="Trapezoid 26"/>
          <p:cNvSpPr/>
          <p:nvPr/>
        </p:nvSpPr>
        <p:spPr>
          <a:xfrm rot="10800000">
            <a:off x="7075604" y="2780928"/>
            <a:ext cx="540060" cy="256964"/>
          </a:xfrm>
          <a:prstGeom prst="trapezoid">
            <a:avLst>
              <a:gd name="adj" fmla="val 39827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Down Arrow 207"/>
          <p:cNvSpPr/>
          <p:nvPr/>
        </p:nvSpPr>
        <p:spPr>
          <a:xfrm rot="16200000" flipH="1">
            <a:off x="6495783" y="2582846"/>
            <a:ext cx="228600" cy="653131"/>
          </a:xfrm>
          <a:prstGeom prst="downArrow">
            <a:avLst/>
          </a:prstGeom>
          <a:gradFill rotWithShape="1">
            <a:gsLst>
              <a:gs pos="0">
                <a:sysClr val="windowText" lastClr="000000">
                  <a:shade val="51000"/>
                  <a:satMod val="130000"/>
                </a:sysClr>
              </a:gs>
              <a:gs pos="80000">
                <a:sysClr val="windowText" lastClr="000000">
                  <a:shade val="93000"/>
                  <a:satMod val="130000"/>
                </a:sysClr>
              </a:gs>
              <a:gs pos="100000">
                <a:sysClr val="windowText" lastClr="000000">
                  <a:shade val="94000"/>
                  <a:satMod val="135000"/>
                </a:sys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vert" lIns="0" tIns="0" rIns="0" bIns="0" rtlCol="0" anchor="ctr"/>
          <a:lstStyle/>
          <a:p>
            <a:pPr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sz="1050" b="1" kern="0" dirty="0">
                <a:solidFill>
                  <a:prstClr val="white"/>
                </a:solidFill>
                <a:latin typeface="Calibri"/>
                <a:ea typeface="Microsoft YaHei"/>
              </a:rPr>
              <a:t>8</a:t>
            </a:r>
            <a:r>
              <a:rPr lang="en-GB" sz="1050" b="1" kern="0" dirty="0" smtClean="0">
                <a:solidFill>
                  <a:prstClr val="white"/>
                </a:solidFill>
                <a:latin typeface="Calibri"/>
                <a:ea typeface="Microsoft YaHei"/>
              </a:rPr>
              <a:t>-bits</a:t>
            </a:r>
          </a:p>
        </p:txBody>
      </p:sp>
      <p:sp>
        <p:nvSpPr>
          <p:cNvPr id="29" name="Isosceles Triangle 28"/>
          <p:cNvSpPr/>
          <p:nvPr/>
        </p:nvSpPr>
        <p:spPr>
          <a:xfrm>
            <a:off x="8175434" y="3029325"/>
            <a:ext cx="644977" cy="747937"/>
          </a:xfrm>
          <a:prstGeom prst="triangl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 smtClean="0"/>
              <a:t>ADB</a:t>
            </a:r>
            <a:endParaRPr lang="en-US" sz="1400" dirty="0"/>
          </a:p>
        </p:txBody>
      </p:sp>
      <p:cxnSp>
        <p:nvCxnSpPr>
          <p:cNvPr id="209" name="Straight Connector 208"/>
          <p:cNvCxnSpPr>
            <a:stCxn id="29" idx="0"/>
            <a:endCxn id="212" idx="2"/>
          </p:cNvCxnSpPr>
          <p:nvPr/>
        </p:nvCxnSpPr>
        <p:spPr>
          <a:xfrm flipV="1">
            <a:off x="8497923" y="1258929"/>
            <a:ext cx="0" cy="1770396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headEnd type="none" w="med" len="med"/>
            <a:tailEnd type="arrow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211" name="Straight Connector 210"/>
          <p:cNvCxnSpPr/>
          <p:nvPr/>
        </p:nvCxnSpPr>
        <p:spPr>
          <a:xfrm flipH="1" flipV="1">
            <a:off x="7935038" y="1672123"/>
            <a:ext cx="0" cy="3731528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ysDash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212" name="TextBox 211"/>
          <p:cNvSpPr txBox="1"/>
          <p:nvPr/>
        </p:nvSpPr>
        <p:spPr>
          <a:xfrm>
            <a:off x="8135858" y="951152"/>
            <a:ext cx="824265" cy="307777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kern="0" dirty="0" smtClean="0">
                <a:solidFill>
                  <a:prstClr val="white"/>
                </a:solidFill>
                <a:latin typeface="Calibri"/>
              </a:rPr>
              <a:t>32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rPr>
              <a:t> pixels</a:t>
            </a:r>
            <a:endParaRPr kumimoji="0" lang="en-GB" sz="1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cxnSp>
        <p:nvCxnSpPr>
          <p:cNvPr id="238" name="Straight Arrow Connector 237"/>
          <p:cNvCxnSpPr/>
          <p:nvPr/>
        </p:nvCxnSpPr>
        <p:spPr>
          <a:xfrm flipV="1">
            <a:off x="8192824" y="4217596"/>
            <a:ext cx="171361" cy="88915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239" name="TextBox 238"/>
          <p:cNvSpPr txBox="1"/>
          <p:nvPr/>
        </p:nvSpPr>
        <p:spPr>
          <a:xfrm>
            <a:off x="8041110" y="4180668"/>
            <a:ext cx="141633" cy="234286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36000" rIns="36000" bIns="3600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8</a:t>
            </a:r>
          </a:p>
        </p:txBody>
      </p:sp>
      <p:sp>
        <p:nvSpPr>
          <p:cNvPr id="241" name="TextBox 240"/>
          <p:cNvSpPr txBox="1"/>
          <p:nvPr/>
        </p:nvSpPr>
        <p:spPr>
          <a:xfrm>
            <a:off x="7821865" y="2842684"/>
            <a:ext cx="407731" cy="461665"/>
          </a:xfrm>
          <a:prstGeom prst="rect">
            <a:avLst/>
          </a:prstGeom>
          <a:solidFill>
            <a:schemeClr val="bg1"/>
          </a:solidFill>
        </p:spPr>
        <p:txBody>
          <a:bodyPr wrap="none" lIns="36000" rIns="36000" rtlCol="0">
            <a:spAutoFit/>
          </a:bodyPr>
          <a:lstStyle/>
          <a:p>
            <a:pPr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GB" sz="1200" dirty="0" smtClean="0">
                <a:solidFill>
                  <a:prstClr val="black"/>
                </a:solidFill>
                <a:latin typeface="Calibri"/>
              </a:rPr>
              <a:t>Clock</a:t>
            </a:r>
          </a:p>
          <a:p>
            <a:pPr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GB" sz="1200" dirty="0" smtClean="0">
                <a:solidFill>
                  <a:prstClr val="black"/>
                </a:solidFill>
                <a:latin typeface="Calibri"/>
              </a:rPr>
              <a:t>local</a:t>
            </a:r>
            <a:endParaRPr lang="en-GB" sz="1200" dirty="0">
              <a:solidFill>
                <a:prstClr val="black"/>
              </a:solidFill>
              <a:latin typeface="Calibri"/>
            </a:endParaRPr>
          </a:p>
        </p:txBody>
      </p:sp>
      <p:graphicFrame>
        <p:nvGraphicFramePr>
          <p:cNvPr id="253" name="Table 25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3011206"/>
              </p:ext>
            </p:extLst>
          </p:nvPr>
        </p:nvGraphicFramePr>
        <p:xfrm>
          <a:off x="4745193" y="2537279"/>
          <a:ext cx="925453" cy="1510488"/>
        </p:xfrm>
        <a:graphic>
          <a:graphicData uri="http://schemas.openxmlformats.org/drawingml/2006/table">
            <a:tbl>
              <a:tblPr firstRow="1" firstCol="1">
                <a:tableStyleId>{69CF1AB2-1976-4502-BF36-3FF5EA218861}</a:tableStyleId>
              </a:tblPr>
              <a:tblGrid>
                <a:gridCol w="647279">
                  <a:extLst>
                    <a:ext uri="{9D8B030D-6E8A-4147-A177-3AD203B41FA5}">
                      <a16:colId xmlns:a16="http://schemas.microsoft.com/office/drawing/2014/main" val="1356082551"/>
                    </a:ext>
                  </a:extLst>
                </a:gridCol>
                <a:gridCol w="278174">
                  <a:extLst>
                    <a:ext uri="{9D8B030D-6E8A-4147-A177-3AD203B41FA5}">
                      <a16:colId xmlns:a16="http://schemas.microsoft.com/office/drawing/2014/main" val="918504653"/>
                    </a:ext>
                  </a:extLst>
                </a:gridCol>
              </a:tblGrid>
              <a:tr h="167832">
                <a:tc>
                  <a:txBody>
                    <a:bodyPr/>
                    <a:lstStyle/>
                    <a:p>
                      <a:pPr algn="ctr" fontAlgn="b"/>
                      <a:endParaRPr lang="en-GB" sz="10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 smtClean="0">
                          <a:effectLst/>
                        </a:rPr>
                        <a:t>bits</a:t>
                      </a:r>
                      <a:endParaRPr lang="en-GB" sz="10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8666777"/>
                  </a:ext>
                </a:extLst>
              </a:tr>
              <a:tr h="167832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 smtClean="0">
                          <a:effectLst/>
                        </a:rPr>
                        <a:t>ADDR</a:t>
                      </a:r>
                      <a:endParaRPr lang="en-GB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 smtClean="0">
                          <a:effectLst/>
                        </a:rPr>
                        <a:t>9</a:t>
                      </a:r>
                      <a:endParaRPr lang="en-GB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8132954"/>
                  </a:ext>
                </a:extLst>
              </a:tr>
              <a:tr h="167832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 err="1">
                          <a:effectLst/>
                        </a:rPr>
                        <a:t>ToA</a:t>
                      </a:r>
                      <a:endParaRPr lang="en-GB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16</a:t>
                      </a:r>
                      <a:endParaRPr lang="en-GB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4826882"/>
                  </a:ext>
                </a:extLst>
              </a:tr>
              <a:tr h="167832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 err="1" smtClean="0">
                          <a:effectLst/>
                        </a:rPr>
                        <a:t>ufToA_start</a:t>
                      </a:r>
                      <a:endParaRPr lang="en-GB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4</a:t>
                      </a:r>
                      <a:endParaRPr lang="en-GB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1564540"/>
                  </a:ext>
                </a:extLst>
              </a:tr>
              <a:tr h="167832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 err="1" smtClean="0">
                          <a:effectLst/>
                        </a:rPr>
                        <a:t>ufToA_stop</a:t>
                      </a:r>
                      <a:endParaRPr lang="en-GB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4</a:t>
                      </a:r>
                      <a:endParaRPr lang="en-GB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4367304"/>
                  </a:ext>
                </a:extLst>
              </a:tr>
              <a:tr h="167832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 err="1" smtClean="0">
                          <a:effectLst/>
                        </a:rPr>
                        <a:t>fToA_rise</a:t>
                      </a:r>
                      <a:endParaRPr lang="en-GB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5</a:t>
                      </a:r>
                      <a:endParaRPr lang="en-GB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5443349"/>
                  </a:ext>
                </a:extLst>
              </a:tr>
              <a:tr h="167832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 err="1" smtClean="0">
                          <a:effectLst/>
                        </a:rPr>
                        <a:t>fToA_fall</a:t>
                      </a:r>
                      <a:endParaRPr lang="en-GB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5</a:t>
                      </a:r>
                      <a:endParaRPr lang="en-GB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94936075"/>
                  </a:ext>
                </a:extLst>
              </a:tr>
              <a:tr h="167832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 err="1">
                          <a:effectLst/>
                        </a:rPr>
                        <a:t>ToT</a:t>
                      </a:r>
                      <a:endParaRPr lang="en-GB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 smtClean="0">
                          <a:effectLst/>
                        </a:rPr>
                        <a:t>11</a:t>
                      </a:r>
                      <a:endParaRPr lang="en-GB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93085386"/>
                  </a:ext>
                </a:extLst>
              </a:tr>
              <a:tr h="167832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>
                          <a:effectLst/>
                        </a:rPr>
                        <a:t>Pileup</a:t>
                      </a:r>
                      <a:endParaRPr lang="en-GB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1</a:t>
                      </a:r>
                      <a:endParaRPr lang="en-GB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947680"/>
                  </a:ext>
                </a:extLst>
              </a:tr>
            </a:tbl>
          </a:graphicData>
        </a:graphic>
      </p:graphicFrame>
      <p:sp>
        <p:nvSpPr>
          <p:cNvPr id="255" name="TextBox 254"/>
          <p:cNvSpPr txBox="1"/>
          <p:nvPr/>
        </p:nvSpPr>
        <p:spPr>
          <a:xfrm>
            <a:off x="8182744" y="1619508"/>
            <a:ext cx="555114" cy="369332"/>
          </a:xfrm>
          <a:prstGeom prst="rect">
            <a:avLst/>
          </a:prstGeom>
          <a:solidFill>
            <a:schemeClr val="bg1"/>
          </a:solidFill>
        </p:spPr>
        <p:txBody>
          <a:bodyPr wrap="square" lIns="36000" rIns="36000" rtlCol="0">
            <a:spAutoFit/>
          </a:bodyPr>
          <a:lstStyle/>
          <a:p>
            <a:pPr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dirty="0" smtClean="0">
                <a:solidFill>
                  <a:prstClr val="black"/>
                </a:solidFill>
                <a:latin typeface="Calibri"/>
                <a:ea typeface="Microsoft YaHei"/>
              </a:rPr>
              <a:t>SPG</a:t>
            </a:r>
          </a:p>
        </p:txBody>
      </p:sp>
      <p:pic>
        <p:nvPicPr>
          <p:cNvPr id="109" name="Picture 10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71" y="24321"/>
            <a:ext cx="956729" cy="380343"/>
          </a:xfrm>
          <a:prstGeom prst="rect">
            <a:avLst/>
          </a:prstGeom>
          <a:solidFill>
            <a:srgbClr val="0070C0"/>
          </a:solidFill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854701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8532"/>
    </mc:Choice>
    <mc:Fallback xmlns="">
      <p:transition spd="slow" advTm="208532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5.6|83.9|46.7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138724</TotalTime>
  <Words>1927</Words>
  <Application>Microsoft Office PowerPoint</Application>
  <PresentationFormat>On-screen Show (4:3)</PresentationFormat>
  <Paragraphs>504</Paragraphs>
  <Slides>23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2" baseType="lpstr">
      <vt:lpstr>Microsoft YaHei</vt:lpstr>
      <vt:lpstr>Arial</vt:lpstr>
      <vt:lpstr>Calibri</vt:lpstr>
      <vt:lpstr>Calibri Light</vt:lpstr>
      <vt:lpstr>Cambria Math</vt:lpstr>
      <vt:lpstr>DejaVu Sans</vt:lpstr>
      <vt:lpstr>Times New Roman</vt:lpstr>
      <vt:lpstr>Wingdings</vt:lpstr>
      <vt:lpstr>Office Theme</vt:lpstr>
      <vt:lpstr>The Timepix4 design parameters </vt:lpstr>
      <vt:lpstr>Medipix4 Collaboration (from 2016)</vt:lpstr>
      <vt:lpstr>Timepix4 applications</vt:lpstr>
      <vt:lpstr>Timepix4 main requirements</vt:lpstr>
      <vt:lpstr>Timepix3  Timepix4</vt:lpstr>
      <vt:lpstr>Timepix4 floorplan arrangement</vt:lpstr>
      <vt:lpstr>4-side buttable pixel arrangement</vt:lpstr>
      <vt:lpstr>Expected Timepix4 Yield </vt:lpstr>
      <vt:lpstr>Timepix4 Pixel Schematic</vt:lpstr>
      <vt:lpstr>Pixel Operation in TOA &amp; TOT [DD]</vt:lpstr>
      <vt:lpstr>Timepix4 FE</vt:lpstr>
      <vt:lpstr>Timepix4 Slow control and Readout</vt:lpstr>
      <vt:lpstr>Timepix4 Readout Modes : Data-Driven</vt:lpstr>
      <vt:lpstr>Timepix4 Readout Modes : Frame-based</vt:lpstr>
      <vt:lpstr>On-pixel TDC simulations  TOA resolution</vt:lpstr>
      <vt:lpstr>On-pixel TDC simulations  TOT resolution</vt:lpstr>
      <vt:lpstr>Digital (dynamic) Power Consumption  [data-driven]</vt:lpstr>
      <vt:lpstr>Timepix4 (2019) </vt:lpstr>
      <vt:lpstr>PowerPoint Presentation</vt:lpstr>
      <vt:lpstr>Conclusions</vt:lpstr>
      <vt:lpstr>Thank you !</vt:lpstr>
      <vt:lpstr>SPARE</vt:lpstr>
      <vt:lpstr>Analog (static) power supply distribution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Xavi Llopart Cudie</dc:creator>
  <cp:lastModifiedBy>Xavi Llopart Cudie</cp:lastModifiedBy>
  <cp:revision>1159</cp:revision>
  <dcterms:created xsi:type="dcterms:W3CDTF">2006-08-16T00:00:00Z</dcterms:created>
  <dcterms:modified xsi:type="dcterms:W3CDTF">2020-02-11T08:33:44Z</dcterms:modified>
</cp:coreProperties>
</file>