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7" r:id="rId3"/>
    <p:sldId id="257" r:id="rId4"/>
    <p:sldId id="269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interventions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CBF-4EE7-871F-BBFD62EF08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CBF-4EE7-871F-BBFD62EF08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CBF-4EE7-871F-BBFD62EF08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7D-480A-B57D-A881B468CA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CBF-4EE7-871F-BBFD62EF085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BF-4EE7-871F-BBFD62EF085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6CBF-4EE7-871F-BBFD62EF085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BF-4EE7-871F-BBFD62EF085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67D-480A-B57D-A881B468CA13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67D-480A-B57D-A881B468CA13}"/>
              </c:ext>
            </c:extLst>
          </c:dPt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CBF-4EE7-871F-BBFD62EF085D}"/>
                </c:ext>
              </c:extLst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CBF-4EE7-871F-BBFD62EF085D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BF-4EE7-871F-BBFD62EF085D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BF-4EE7-871F-BBFD62EF085D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BF-4EE7-871F-BBFD62EF085D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BF-4EE7-871F-BBFD62EF085D}"/>
                </c:ext>
              </c:extLst>
            </c:dLbl>
            <c:dLbl>
              <c:idx val="7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CBF-4EE7-871F-BBFD62EF085D}"/>
                </c:ext>
              </c:extLst>
            </c:dLbl>
            <c:dLbl>
              <c:idx val="8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A67D-480A-B57D-A881B468CA13}"/>
                </c:ext>
              </c:extLst>
            </c:dLbl>
            <c:dLbl>
              <c:idx val="9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A67D-480A-B57D-A881B468CA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Sheet1!$A$2:$A$11</c:f>
              <c:strCache>
                <c:ptCount val="10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PMD</c:v>
                </c:pt>
                <c:pt idx="6">
                  <c:v>MCH</c:v>
                </c:pt>
                <c:pt idx="7">
                  <c:v>MTR</c:v>
                </c:pt>
                <c:pt idx="8">
                  <c:v>PGS</c:v>
                </c:pt>
                <c:pt idx="9">
                  <c:v>All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17</c:v>
                </c:pt>
                <c:pt idx="7">
                  <c:v>9</c:v>
                </c:pt>
                <c:pt idx="8">
                  <c:v>6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F-4EE7-871F-BBFD62EF0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345461501790854E-2"/>
          <c:y val="0.83427605819175932"/>
          <c:w val="0.8033090769964184"/>
          <c:h val="0.143496423615658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H" dirty="0" err="1" smtClean="0"/>
              <a:t>Hour</a:t>
            </a:r>
            <a:r>
              <a:rPr lang="fr-CH" baseline="0" dirty="0" smtClean="0"/>
              <a:t> / system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Hours/system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48-4243-873B-2EE0C805C82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48-4243-873B-2EE0C805C82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48-4243-873B-2EE0C805C82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A48-4243-873B-2EE0C805C82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A48-4243-873B-2EE0C805C82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A48-4243-873B-2EE0C805C82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A48-4243-873B-2EE0C805C82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A48-4243-873B-2EE0C805C82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089-4617-8840-5179D420097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0DB-40A2-8696-6CFF46BDBC6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Sheet1!$A$2:$A$11</c:f>
              <c:strCache>
                <c:ptCount val="10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PMD</c:v>
                </c:pt>
                <c:pt idx="6">
                  <c:v>MCH</c:v>
                </c:pt>
                <c:pt idx="7">
                  <c:v>MTR</c:v>
                </c:pt>
                <c:pt idx="8">
                  <c:v>PGS</c:v>
                </c:pt>
                <c:pt idx="9">
                  <c:v>ALL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</c:v>
                </c:pt>
                <c:pt idx="7">
                  <c:v>3</c:v>
                </c:pt>
                <c:pt idx="8">
                  <c:v>0.5</c:v>
                </c:pt>
                <c:pt idx="9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A48-4243-873B-2EE0C805C82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Work hours</a:t>
            </a:r>
            <a:endParaRPr lang="en-GB" dirty="0"/>
          </a:p>
        </c:rich>
      </c:tx>
      <c:layout>
        <c:manualLayout>
          <c:xMode val="edge"/>
          <c:yMode val="edge"/>
          <c:x val="0.29370638474289656"/>
          <c:y val="5.45352480397369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D8-4939-8442-B96C0E6C1F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D8-4939-8442-B96C0E6C1F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D8-4939-8442-B96C0E6C1F3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D8-4939-8442-B96C0E6C1F3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ED8-4939-8442-B96C0E6C1F3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ED8-4939-8442-B96C0E6C1F3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ED8-4939-8442-B96C0E6C1F3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ED8-4939-8442-B96C0E6C1F3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A068-4003-8649-02A42E2979F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068-4003-8649-02A42E2979F7}"/>
              </c:ext>
            </c:extLst>
          </c:dPt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ED8-4939-8442-B96C0E6C1F39}"/>
                </c:ext>
              </c:extLst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ED8-4939-8442-B96C0E6C1F39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ED8-4939-8442-B96C0E6C1F39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ED8-4939-8442-B96C0E6C1F39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ED8-4939-8442-B96C0E6C1F39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ED8-4939-8442-B96C0E6C1F39}"/>
                </c:ext>
              </c:extLst>
            </c:dLbl>
            <c:dLbl>
              <c:idx val="7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BED8-4939-8442-B96C0E6C1F39}"/>
                </c:ext>
              </c:extLst>
            </c:dLbl>
            <c:dLbl>
              <c:idx val="8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A068-4003-8649-02A42E2979F7}"/>
                </c:ext>
              </c:extLst>
            </c:dLbl>
            <c:dLbl>
              <c:idx val="9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A068-4003-8649-02A42E2979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Sheet1!$A$2:$A$11</c:f>
              <c:strCache>
                <c:ptCount val="10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PMD</c:v>
                </c:pt>
                <c:pt idx="6">
                  <c:v>MCH</c:v>
                </c:pt>
                <c:pt idx="7">
                  <c:v>MTR</c:v>
                </c:pt>
                <c:pt idx="8">
                  <c:v>PGS</c:v>
                </c:pt>
                <c:pt idx="9">
                  <c:v>All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6.5</c:v>
                </c:pt>
                <c:pt idx="1">
                  <c:v>13.5</c:v>
                </c:pt>
                <c:pt idx="7">
                  <c:v>16</c:v>
                </c:pt>
                <c:pt idx="8">
                  <c:v>2</c:v>
                </c:pt>
                <c:pt idx="9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ED8-4939-8442-B96C0E6C1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97279263865498"/>
          <c:y val="0.26858267870130664"/>
          <c:w val="0.46530636253550051"/>
          <c:h val="0.405607867288276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17-41D1-8AD3-5DC8D77EB2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17-41D1-8AD3-5DC8D77EB249}"/>
              </c:ext>
            </c:extLst>
          </c:dPt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E17-41D1-8AD3-5DC8D77EB249}"/>
                </c:ext>
              </c:extLst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E17-41D1-8AD3-5DC8D77EB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Gas ssytem faillure</c:v>
                </c:pt>
                <c:pt idx="1">
                  <c:v>External reasons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12.5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E17-41D1-8AD3-5DC8D77EB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4.9113781934475742E-2"/>
          <c:y val="0.83158115210033112"/>
          <c:w val="0.92545058111394696"/>
          <c:h val="0.143424466285637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92084874932807"/>
          <c:y val="0.12053133335233449"/>
          <c:w val="0.6114248661311914"/>
          <c:h val="0.7007163381381776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CBF-4EE7-871F-BBFD62EF08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CBF-4EE7-871F-BBFD62EF08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CBF-4EE7-871F-BBFD62EF08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7D-480A-B57D-A881B468CA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CBF-4EE7-871F-BBFD62EF085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BF-4EE7-871F-BBFD62EF085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6CBF-4EE7-871F-BBFD62EF085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BF-4EE7-871F-BBFD62EF085D}"/>
              </c:ext>
            </c:extLst>
          </c:dPt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CBF-4EE7-871F-BBFD62EF085D}"/>
                </c:ext>
              </c:extLst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CBF-4EE7-871F-BBFD62EF085D}"/>
                </c:ext>
              </c:extLst>
            </c:dLbl>
            <c:dLbl>
              <c:idx val="2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CBF-4EE7-871F-BBFD62EF085D}"/>
                </c:ext>
              </c:extLst>
            </c:dLbl>
            <c:dLbl>
              <c:idx val="4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CBF-4EE7-871F-BBFD62EF085D}"/>
                </c:ext>
              </c:extLst>
            </c:dLbl>
            <c:dLbl>
              <c:idx val="5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CBF-4EE7-871F-BBFD62EF085D}"/>
                </c:ext>
              </c:extLst>
            </c:dLbl>
            <c:dLbl>
              <c:idx val="6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CBF-4EE7-871F-BBFD62EF085D}"/>
                </c:ext>
              </c:extLst>
            </c:dLbl>
            <c:dLbl>
              <c:idx val="7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CBF-4EE7-871F-BBFD62EF08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MCH</c:v>
                </c:pt>
                <c:pt idx="6">
                  <c:v>MTR</c:v>
                </c:pt>
                <c:pt idx="7">
                  <c:v>All 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27</c:v>
                </c:pt>
                <c:pt idx="1">
                  <c:v>13</c:v>
                </c:pt>
                <c:pt idx="2">
                  <c:v>6</c:v>
                </c:pt>
                <c:pt idx="3">
                  <c:v>4</c:v>
                </c:pt>
                <c:pt idx="4">
                  <c:v>6</c:v>
                </c:pt>
                <c:pt idx="5">
                  <c:v>5</c:v>
                </c:pt>
                <c:pt idx="6">
                  <c:v>23</c:v>
                </c:pt>
                <c:pt idx="7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F-4EE7-871F-BBFD62EF0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345461501790854E-2"/>
          <c:y val="0.85654229958165518"/>
          <c:w val="0.8033090769964184"/>
          <c:h val="0.121230196802267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6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950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38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044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01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347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49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7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06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53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22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25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47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79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59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65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752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864930C-278F-45F2-A060-658B04C4D31D}" type="datetimeFigureOut">
              <a:rPr lang="fr-FR" smtClean="0"/>
              <a:t>23/01/2020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472F0D-E911-44AD-97D5-2881CA6F7C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038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3054" y="1114809"/>
            <a:ext cx="6305914" cy="906015"/>
          </a:xfrm>
        </p:spPr>
        <p:txBody>
          <a:bodyPr>
            <a:noAutofit/>
          </a:bodyPr>
          <a:lstStyle/>
          <a:p>
            <a:r>
              <a:rPr lang="fr-FR" sz="54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ALICE  GAS SYSTEMS</a:t>
            </a:r>
            <a:endParaRPr lang="fr-FR" sz="54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4172314" y="3126001"/>
            <a:ext cx="2801112" cy="1005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400" dirty="0" smtClean="0"/>
              <a:t>2019 </a:t>
            </a:r>
            <a:r>
              <a:rPr lang="fr-FR" sz="2400" dirty="0" err="1" smtClean="0"/>
              <a:t>Activities</a:t>
            </a:r>
            <a:endParaRPr lang="fr-FR" sz="2400" dirty="0" smtClean="0"/>
          </a:p>
          <a:p>
            <a:pPr lvl="1"/>
            <a:r>
              <a:rPr lang="fr-FR" dirty="0" smtClean="0"/>
              <a:t>23/01/2020</a:t>
            </a:r>
          </a:p>
          <a:p>
            <a:pPr lvl="1"/>
            <a:endParaRPr lang="fr-FR" dirty="0" smtClean="0"/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86438" y="6175741"/>
            <a:ext cx="3128791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</p:spTree>
    <p:extLst>
      <p:ext uri="{BB962C8B-B14F-4D97-AF65-F5344CB8AC3E}">
        <p14:creationId xmlns:p14="http://schemas.microsoft.com/office/powerpoint/2010/main" val="167940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1160" y="398182"/>
            <a:ext cx="5293978" cy="641941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TOPICS</a:t>
            </a:r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60604" y="1737361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 smtClean="0"/>
              <a:t>* </a:t>
            </a:r>
            <a:r>
              <a:rPr lang="fr-FR" dirty="0" smtClean="0"/>
              <a:t>Piquet Interventions</a:t>
            </a:r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  <p:sp>
        <p:nvSpPr>
          <p:cNvPr id="7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3243319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 smtClean="0"/>
              <a:t>* </a:t>
            </a:r>
            <a:r>
              <a:rPr lang="fr-FR" dirty="0" err="1" smtClean="0"/>
              <a:t>Activities</a:t>
            </a:r>
            <a:r>
              <a:rPr lang="fr-FR" dirty="0" smtClean="0"/>
              <a:t> 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648" y="856677"/>
            <a:ext cx="7225750" cy="4654832"/>
          </a:xfrm>
          <a:prstGeom prst="rect">
            <a:avLst/>
          </a:prstGeom>
        </p:spPr>
      </p:pic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2493265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 smtClean="0"/>
              <a:t>* </a:t>
            </a:r>
            <a:r>
              <a:rPr lang="fr-FR" dirty="0" smtClean="0"/>
              <a:t>M&amp;O interventions</a:t>
            </a:r>
          </a:p>
        </p:txBody>
      </p:sp>
    </p:spTree>
    <p:extLst>
      <p:ext uri="{BB962C8B-B14F-4D97-AF65-F5344CB8AC3E}">
        <p14:creationId xmlns:p14="http://schemas.microsoft.com/office/powerpoint/2010/main" val="29597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28603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Piquet interventions</a:t>
            </a:r>
            <a:endParaRPr lang="fr-FR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56" y="1353797"/>
            <a:ext cx="5220452" cy="46270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 smtClean="0"/>
              <a:t>45 piquet interventions in 2019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76307901"/>
              </p:ext>
            </p:extLst>
          </p:nvPr>
        </p:nvGraphicFramePr>
        <p:xfrm>
          <a:off x="412403" y="1949985"/>
          <a:ext cx="4583016" cy="4021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620633806"/>
              </p:ext>
            </p:extLst>
          </p:nvPr>
        </p:nvGraphicFramePr>
        <p:xfrm>
          <a:off x="5243787" y="990537"/>
          <a:ext cx="2995798" cy="256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177302197"/>
              </p:ext>
            </p:extLst>
          </p:nvPr>
        </p:nvGraphicFramePr>
        <p:xfrm>
          <a:off x="5302992" y="3645654"/>
          <a:ext cx="2995798" cy="256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Notched Right Arrow 17"/>
          <p:cNvSpPr/>
          <p:nvPr/>
        </p:nvSpPr>
        <p:spPr>
          <a:xfrm rot="20463980" flipV="1">
            <a:off x="4064898" y="2783203"/>
            <a:ext cx="1404385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Notched Right Arrow 18"/>
          <p:cNvSpPr/>
          <p:nvPr/>
        </p:nvSpPr>
        <p:spPr>
          <a:xfrm rot="1049822" flipV="1">
            <a:off x="4197221" y="4211330"/>
            <a:ext cx="1420322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5282848" y="3230864"/>
            <a:ext cx="2332914" cy="459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600" b="1" dirty="0" smtClean="0"/>
              <a:t>17h of stop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5141122" y="6044370"/>
            <a:ext cx="2479218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 smtClean="0"/>
              <a:t>43h30 of direct </a:t>
            </a:r>
            <a:r>
              <a:rPr lang="fr-FR" b="1" dirty="0" err="1" smtClean="0"/>
              <a:t>work</a:t>
            </a:r>
            <a:endParaRPr lang="fr-FR" b="1" dirty="0" smtClean="0"/>
          </a:p>
        </p:txBody>
      </p:sp>
      <p:sp>
        <p:nvSpPr>
          <p:cNvPr id="14" name="Notched Right Arrow 13"/>
          <p:cNvSpPr/>
          <p:nvPr/>
        </p:nvSpPr>
        <p:spPr>
          <a:xfrm rot="21435118" flipV="1">
            <a:off x="8015175" y="2036122"/>
            <a:ext cx="1377447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157644652"/>
              </p:ext>
            </p:extLst>
          </p:nvPr>
        </p:nvGraphicFramePr>
        <p:xfrm>
          <a:off x="8737390" y="594912"/>
          <a:ext cx="3426620" cy="3316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8702132" y="4215463"/>
            <a:ext cx="2984558" cy="1620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b="1" dirty="0" err="1" smtClean="0"/>
              <a:t>External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reasons</a:t>
            </a:r>
            <a:r>
              <a:rPr lang="fr-FR" sz="1200" b="1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 smtClean="0"/>
              <a:t>Supply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 smtClean="0"/>
              <a:t>Atmospheric</a:t>
            </a:r>
            <a:r>
              <a:rPr lang="fr-FR" sz="1200" dirty="0" smtClean="0"/>
              <a:t> </a:t>
            </a:r>
            <a:r>
              <a:rPr lang="fr-FR" sz="1200" dirty="0" err="1" smtClean="0"/>
              <a:t>phenomenons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Power </a:t>
            </a:r>
            <a:r>
              <a:rPr lang="fr-FR" sz="1200" dirty="0" err="1" smtClean="0"/>
              <a:t>cuts</a:t>
            </a:r>
            <a:endParaRPr lang="fr-FR" sz="1200" dirty="0" smtClean="0"/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9981650" y="3029638"/>
            <a:ext cx="1104716" cy="402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b="1" dirty="0" smtClean="0"/>
              <a:t>17% / 83%</a:t>
            </a:r>
          </a:p>
        </p:txBody>
      </p:sp>
    </p:spTree>
    <p:extLst>
      <p:ext uri="{BB962C8B-B14F-4D97-AF65-F5344CB8AC3E}">
        <p14:creationId xmlns:p14="http://schemas.microsoft.com/office/powerpoint/2010/main" val="38669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28603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M&amp;O interventions</a:t>
            </a:r>
            <a:endParaRPr lang="fr-FR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56" y="1353797"/>
            <a:ext cx="5220452" cy="46270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 smtClean="0"/>
              <a:t>120 M&amp;O interventions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634657628"/>
              </p:ext>
            </p:extLst>
          </p:nvPr>
        </p:nvGraphicFramePr>
        <p:xfrm>
          <a:off x="1819656" y="969264"/>
          <a:ext cx="8348472" cy="5206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99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188839" y="1740268"/>
            <a:ext cx="4944717" cy="20484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Software changes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Power </a:t>
            </a:r>
            <a:r>
              <a:rPr lang="fr-FR" sz="1200" dirty="0" err="1" smtClean="0"/>
              <a:t>supply</a:t>
            </a:r>
            <a:r>
              <a:rPr lang="fr-FR" sz="1200" dirty="0" smtClean="0"/>
              <a:t> change in </a:t>
            </a:r>
            <a:r>
              <a:rPr lang="fr-FR" sz="1200" dirty="0" err="1" smtClean="0"/>
              <a:t>almost</a:t>
            </a:r>
            <a:r>
              <a:rPr lang="fr-FR" sz="1200" dirty="0" smtClean="0"/>
              <a:t> all </a:t>
            </a:r>
            <a:r>
              <a:rPr lang="fr-FR" sz="1200" dirty="0" err="1" smtClean="0"/>
              <a:t>systems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Buffer pressure ( </a:t>
            </a:r>
            <a:r>
              <a:rPr lang="fr-FR" sz="1200" dirty="0" err="1" smtClean="0"/>
              <a:t>Safety</a:t>
            </a:r>
            <a:r>
              <a:rPr lang="fr-FR" sz="1200" dirty="0" smtClean="0"/>
              <a:t> Validation)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 smtClean="0"/>
              <a:t>Safety</a:t>
            </a:r>
            <a:r>
              <a:rPr lang="fr-FR" sz="1200" dirty="0" smtClean="0"/>
              <a:t> valves </a:t>
            </a:r>
            <a:r>
              <a:rPr lang="fr-FR" sz="1200" dirty="0" err="1" smtClean="0"/>
              <a:t>checks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 smtClean="0"/>
              <a:t>Filters</a:t>
            </a:r>
            <a:r>
              <a:rPr lang="fr-FR" sz="1200" dirty="0" smtClean="0"/>
              <a:t> </a:t>
            </a:r>
            <a:r>
              <a:rPr lang="fr-FR" sz="1200" dirty="0"/>
              <a:t>change / </a:t>
            </a:r>
            <a:r>
              <a:rPr lang="fr-FR" sz="1200" dirty="0" err="1" smtClean="0"/>
              <a:t>cleaning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endParaRPr lang="fr-FR" sz="1200" b="1" dirty="0" smtClean="0"/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367145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Example</a:t>
            </a:r>
            <a:r>
              <a:rPr lang="fr-FR" b="1" dirty="0" smtClean="0"/>
              <a:t> of </a:t>
            </a:r>
            <a:r>
              <a:rPr lang="fr-FR" b="1" dirty="0" err="1" smtClean="0"/>
              <a:t>activities</a:t>
            </a:r>
            <a:r>
              <a:rPr lang="fr-FR" b="1" dirty="0" smtClean="0"/>
              <a:t> 2019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43550" y="2737884"/>
            <a:ext cx="2818424" cy="559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858426" y="3477696"/>
            <a:ext cx="617796" cy="8807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965" y="4636626"/>
            <a:ext cx="2102662" cy="1182748"/>
          </a:xfrm>
          <a:prstGeom prst="rect">
            <a:avLst/>
          </a:prstGeom>
        </p:spPr>
      </p:pic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709774" y="5337474"/>
            <a:ext cx="1431909" cy="403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MTR Pump </a:t>
            </a:r>
            <a:r>
              <a:rPr lang="fr-FR" sz="1200" dirty="0" err="1" smtClean="0"/>
              <a:t>filter</a:t>
            </a:r>
            <a:endParaRPr lang="fr-FR" sz="1200" dirty="0" smtClean="0"/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5478008" y="6175741"/>
            <a:ext cx="1680339" cy="403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Buffer pressure tests</a:t>
            </a:r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10283224" y="3550892"/>
            <a:ext cx="1726928" cy="403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TPC </a:t>
            </a:r>
            <a:r>
              <a:rPr lang="fr-FR" sz="1200" dirty="0" err="1" smtClean="0"/>
              <a:t>pump</a:t>
            </a:r>
            <a:r>
              <a:rPr lang="fr-FR" sz="1200" dirty="0" smtClean="0"/>
              <a:t> module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28603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M&amp;O interventions</a:t>
            </a:r>
            <a:endParaRPr lang="fr-FR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77674" y="3059361"/>
            <a:ext cx="3195280" cy="239646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976" y="226246"/>
            <a:ext cx="3069614" cy="2302211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 flipV="1">
            <a:off x="3782695" y="1192045"/>
            <a:ext cx="3508754" cy="1135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9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272682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Activitie</a:t>
            </a:r>
            <a:endParaRPr lang="fr-FR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EP/DT/FS – Gas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35379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Example</a:t>
            </a:r>
            <a:r>
              <a:rPr lang="fr-FR" b="1" dirty="0" smtClean="0"/>
              <a:t> of </a:t>
            </a:r>
            <a:r>
              <a:rPr lang="fr-FR" b="1" dirty="0" err="1" smtClean="0"/>
              <a:t>activities</a:t>
            </a:r>
            <a:r>
              <a:rPr lang="fr-FR" b="1" dirty="0" smtClean="0"/>
              <a:t> 2019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366655" y="1941616"/>
            <a:ext cx="3788682" cy="672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357546" y="1816505"/>
            <a:ext cx="4944717" cy="1963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New module ( CPV Humidifier) </a:t>
            </a:r>
            <a:endParaRPr lang="fr-FR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TPC </a:t>
            </a:r>
            <a:r>
              <a:rPr lang="fr-FR" sz="1200" dirty="0" err="1"/>
              <a:t>pump</a:t>
            </a:r>
            <a:r>
              <a:rPr lang="fr-FR" sz="1200" dirty="0"/>
              <a:t> module </a:t>
            </a:r>
            <a:r>
              <a:rPr lang="fr-FR" sz="1200" dirty="0" err="1" smtClean="0"/>
              <a:t>cleaning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Collaboration for gas </a:t>
            </a:r>
            <a:r>
              <a:rPr lang="fr-FR" sz="1200" dirty="0" err="1" smtClean="0"/>
              <a:t>analysis</a:t>
            </a:r>
            <a:r>
              <a:rPr lang="fr-FR" sz="1200" dirty="0" smtClean="0"/>
              <a:t> (MTR)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 smtClean="0"/>
              <a:t>Periodic</a:t>
            </a:r>
            <a:r>
              <a:rPr lang="fr-FR" sz="1200" dirty="0" smtClean="0"/>
              <a:t> </a:t>
            </a:r>
            <a:r>
              <a:rPr lang="fr-FR" sz="1200" dirty="0" err="1" smtClean="0"/>
              <a:t>checks</a:t>
            </a: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smtClean="0"/>
              <a:t>Modification of TPC </a:t>
            </a:r>
            <a:r>
              <a:rPr lang="fr-FR" sz="1200" dirty="0" err="1" smtClean="0"/>
              <a:t>filter</a:t>
            </a:r>
            <a:r>
              <a:rPr lang="fr-FR" sz="1200" dirty="0" smtClean="0"/>
              <a:t> place</a:t>
            </a:r>
            <a:endParaRPr lang="fr-FR" sz="1200" dirty="0"/>
          </a:p>
          <a:p>
            <a:pPr>
              <a:buFont typeface="Arial" panose="020B0604020202020204" pitchFamily="34" charset="0"/>
              <a:buChar char="•"/>
            </a:pPr>
            <a:endParaRPr lang="fr-FR" sz="1200" dirty="0" smtClean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6954780" y="135870"/>
            <a:ext cx="4598697" cy="597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NEW CPV Humidifier Rack + </a:t>
            </a:r>
            <a:r>
              <a:rPr lang="fr-FR" sz="1200" dirty="0" err="1" smtClean="0"/>
              <a:t>electrical</a:t>
            </a:r>
            <a:r>
              <a:rPr lang="fr-FR" sz="1200" dirty="0" smtClean="0"/>
              <a:t> </a:t>
            </a:r>
            <a:r>
              <a:rPr lang="fr-FR" sz="1200" dirty="0" err="1" smtClean="0"/>
              <a:t>chassi</a:t>
            </a:r>
            <a:r>
              <a:rPr lang="fr-FR" sz="1200" dirty="0" smtClean="0"/>
              <a:t> construction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045354" y="2500084"/>
            <a:ext cx="3399395" cy="617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4140337" y="6118433"/>
            <a:ext cx="1933482" cy="597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MTR tests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42" y="741240"/>
            <a:ext cx="1979364" cy="1484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03408" y="975021"/>
            <a:ext cx="2056804" cy="15426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67115" y="1652485"/>
            <a:ext cx="3301444" cy="2476083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3350525" y="1729855"/>
            <a:ext cx="1381914" cy="2095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856" y="4083280"/>
            <a:ext cx="2428537" cy="1821403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1165401" y="3496788"/>
            <a:ext cx="0" cy="270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9053351" y="5571337"/>
            <a:ext cx="1933482" cy="597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 smtClean="0"/>
              <a:t>TPC </a:t>
            </a:r>
            <a:r>
              <a:rPr lang="fr-FR" sz="1200" dirty="0" err="1" smtClean="0"/>
              <a:t>pump</a:t>
            </a:r>
            <a:r>
              <a:rPr lang="fr-FR" sz="1200" dirty="0" smtClean="0"/>
              <a:t> module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8182" y="3358915"/>
            <a:ext cx="3295940" cy="2471955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3414156" y="2832265"/>
            <a:ext cx="726181" cy="439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46757" y="3736226"/>
            <a:ext cx="2857799" cy="21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4133088" y="2632713"/>
            <a:ext cx="3374136" cy="9060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5400" b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ThANK</a:t>
            </a:r>
            <a:r>
              <a:rPr lang="fr-FR" sz="54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fr-FR" sz="5400" b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you</a:t>
            </a:r>
            <a:r>
              <a:rPr lang="fr-FR" sz="54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fr-FR" sz="54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4268789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6211</TotalTime>
  <Words>196</Words>
  <Application>Microsoft Office PowerPoint</Application>
  <PresentationFormat>Widescreen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Cordia New</vt:lpstr>
      <vt:lpstr>Wingdings 3</vt:lpstr>
      <vt:lpstr>Slice</vt:lpstr>
      <vt:lpstr>ALICE  GAS SYSTEMS</vt:lpstr>
      <vt:lpstr>TOPICS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GAZ</dc:title>
  <dc:creator>patrick carrie</dc:creator>
  <cp:lastModifiedBy>Louis-Philippe De Menezes</cp:lastModifiedBy>
  <cp:revision>107</cp:revision>
  <dcterms:created xsi:type="dcterms:W3CDTF">2017-11-23T16:16:48Z</dcterms:created>
  <dcterms:modified xsi:type="dcterms:W3CDTF">2020-01-23T12:17:47Z</dcterms:modified>
</cp:coreProperties>
</file>